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mf" ContentType="image/x-w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3"/>
  </p:notesMasterIdLst>
  <p:sldIdLst>
    <p:sldId id="256" r:id="rId3"/>
    <p:sldId id="327" r:id="rId4"/>
    <p:sldId id="303" r:id="rId5"/>
    <p:sldId id="262" r:id="rId6"/>
    <p:sldId id="381" r:id="rId7"/>
    <p:sldId id="352" r:id="rId8"/>
    <p:sldId id="265" r:id="rId9"/>
    <p:sldId id="384" r:id="rId10"/>
    <p:sldId id="266" r:id="rId11"/>
    <p:sldId id="278" r:id="rId12"/>
    <p:sldId id="279" r:id="rId13"/>
    <p:sldId id="395" r:id="rId14"/>
    <p:sldId id="396" r:id="rId15"/>
    <p:sldId id="397" r:id="rId16"/>
    <p:sldId id="398" r:id="rId17"/>
    <p:sldId id="399" r:id="rId18"/>
    <p:sldId id="400" r:id="rId19"/>
    <p:sldId id="402" r:id="rId20"/>
    <p:sldId id="401" r:id="rId21"/>
    <p:sldId id="280" r:id="rId2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B05B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notesMaster" Target="notesMasters/notesMaster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9" Type="http://schemas.openxmlformats.org/officeDocument/2006/relationships/image" Target="../media/image18.wmf"/><Relationship Id="rId8" Type="http://schemas.openxmlformats.org/officeDocument/2006/relationships/image" Target="../media/image17.wmf"/><Relationship Id="rId7" Type="http://schemas.openxmlformats.org/officeDocument/2006/relationships/image" Target="../media/image16.wmf"/><Relationship Id="rId6" Type="http://schemas.openxmlformats.org/officeDocument/2006/relationships/image" Target="../media/image15.wmf"/><Relationship Id="rId5" Type="http://schemas.openxmlformats.org/officeDocument/2006/relationships/image" Target="../media/image14.wmf"/><Relationship Id="rId4" Type="http://schemas.openxmlformats.org/officeDocument/2006/relationships/image" Target="../media/image13.wmf"/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0" Type="http://schemas.openxmlformats.org/officeDocument/2006/relationships/image" Target="../media/image19.wmf"/><Relationship Id="rId1" Type="http://schemas.openxmlformats.org/officeDocument/2006/relationships/image" Target="../media/image10.wmf"/></Relationships>
</file>

<file path=ppt/drawings/_rels/vmlDrawing4.vml.rels><?xml version="1.0" encoding="UTF-8" standalone="yes"?>
<Relationships xmlns="http://schemas.openxmlformats.org/package/2006/relationships"><Relationship Id="rId6" Type="http://schemas.openxmlformats.org/officeDocument/2006/relationships/image" Target="../media/image27.wmf"/><Relationship Id="rId5" Type="http://schemas.openxmlformats.org/officeDocument/2006/relationships/image" Target="../media/image26.wmf"/><Relationship Id="rId4" Type="http://schemas.openxmlformats.org/officeDocument/2006/relationships/image" Target="../media/image25.wmf"/><Relationship Id="rId3" Type="http://schemas.openxmlformats.org/officeDocument/2006/relationships/image" Target="../media/image24.wmf"/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drawings/_rels/vmlDrawing5.vml.rels><?xml version="1.0" encoding="UTF-8" standalone="yes"?>
<Relationships xmlns="http://schemas.openxmlformats.org/package/2006/relationships"><Relationship Id="rId9" Type="http://schemas.openxmlformats.org/officeDocument/2006/relationships/image" Target="../media/image36.wmf"/><Relationship Id="rId8" Type="http://schemas.openxmlformats.org/officeDocument/2006/relationships/image" Target="../media/image35.wmf"/><Relationship Id="rId7" Type="http://schemas.openxmlformats.org/officeDocument/2006/relationships/image" Target="../media/image34.wmf"/><Relationship Id="rId6" Type="http://schemas.openxmlformats.org/officeDocument/2006/relationships/image" Target="../media/image33.wmf"/><Relationship Id="rId5" Type="http://schemas.openxmlformats.org/officeDocument/2006/relationships/image" Target="../media/image32.wmf"/><Relationship Id="rId4" Type="http://schemas.openxmlformats.org/officeDocument/2006/relationships/image" Target="../media/image31.wmf"/><Relationship Id="rId3" Type="http://schemas.openxmlformats.org/officeDocument/2006/relationships/image" Target="../media/image30.wmf"/><Relationship Id="rId2" Type="http://schemas.openxmlformats.org/officeDocument/2006/relationships/image" Target="../media/image29.wmf"/><Relationship Id="rId11" Type="http://schemas.openxmlformats.org/officeDocument/2006/relationships/image" Target="../media/image39.wmf"/><Relationship Id="rId10" Type="http://schemas.openxmlformats.org/officeDocument/2006/relationships/image" Target="../media/image38.wmf"/><Relationship Id="rId1" Type="http://schemas.openxmlformats.org/officeDocument/2006/relationships/image" Target="../media/image28.wmf"/></Relationships>
</file>

<file path=ppt/drawings/_rels/vmlDrawing6.vml.rels><?xml version="1.0" encoding="UTF-8" standalone="yes"?>
<Relationships xmlns="http://schemas.openxmlformats.org/package/2006/relationships"><Relationship Id="rId9" Type="http://schemas.openxmlformats.org/officeDocument/2006/relationships/image" Target="../media/image50.wmf"/><Relationship Id="rId8" Type="http://schemas.openxmlformats.org/officeDocument/2006/relationships/image" Target="../media/image49.wmf"/><Relationship Id="rId7" Type="http://schemas.openxmlformats.org/officeDocument/2006/relationships/image" Target="../media/image48.wmf"/><Relationship Id="rId6" Type="http://schemas.openxmlformats.org/officeDocument/2006/relationships/image" Target="../media/image47.wmf"/><Relationship Id="rId5" Type="http://schemas.openxmlformats.org/officeDocument/2006/relationships/image" Target="../media/image46.wmf"/><Relationship Id="rId4" Type="http://schemas.openxmlformats.org/officeDocument/2006/relationships/image" Target="../media/image45.wmf"/><Relationship Id="rId3" Type="http://schemas.openxmlformats.org/officeDocument/2006/relationships/image" Target="../media/image44.wmf"/><Relationship Id="rId2" Type="http://schemas.openxmlformats.org/officeDocument/2006/relationships/image" Target="../media/image43.wmf"/><Relationship Id="rId10" Type="http://schemas.openxmlformats.org/officeDocument/2006/relationships/image" Target="../media/image51.wmf"/><Relationship Id="rId1" Type="http://schemas.openxmlformats.org/officeDocument/2006/relationships/image" Target="../media/image42.w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55.wmf"/><Relationship Id="rId7" Type="http://schemas.openxmlformats.org/officeDocument/2006/relationships/image" Target="../media/image13.wmf"/><Relationship Id="rId6" Type="http://schemas.openxmlformats.org/officeDocument/2006/relationships/image" Target="../media/image54.wmf"/><Relationship Id="rId5" Type="http://schemas.openxmlformats.org/officeDocument/2006/relationships/image" Target="../media/image53.wmf"/><Relationship Id="rId4" Type="http://schemas.openxmlformats.org/officeDocument/2006/relationships/image" Target="../media/image52.wmf"/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8.vml.rels><?xml version="1.0" encoding="UTF-8" standalone="yes"?>
<Relationships xmlns="http://schemas.openxmlformats.org/package/2006/relationships"><Relationship Id="rId7" Type="http://schemas.openxmlformats.org/officeDocument/2006/relationships/image" Target="../media/image63.wmf"/><Relationship Id="rId6" Type="http://schemas.openxmlformats.org/officeDocument/2006/relationships/image" Target="../media/image61.wmf"/><Relationship Id="rId5" Type="http://schemas.openxmlformats.org/officeDocument/2006/relationships/image" Target="../media/image60.wmf"/><Relationship Id="rId4" Type="http://schemas.openxmlformats.org/officeDocument/2006/relationships/image" Target="../media/image59.wmf"/><Relationship Id="rId3" Type="http://schemas.openxmlformats.org/officeDocument/2006/relationships/image" Target="../media/image58.wmf"/><Relationship Id="rId2" Type="http://schemas.openxmlformats.org/officeDocument/2006/relationships/image" Target="../media/image57.wmf"/><Relationship Id="rId1" Type="http://schemas.openxmlformats.org/officeDocument/2006/relationships/image" Target="../media/image56.wmf"/></Relationships>
</file>

<file path=ppt/drawings/_rels/vmlDrawing9.vml.rels><?xml version="1.0" encoding="UTF-8" standalone="yes"?>
<Relationships xmlns="http://schemas.openxmlformats.org/package/2006/relationships"><Relationship Id="rId4" Type="http://schemas.openxmlformats.org/officeDocument/2006/relationships/image" Target="../media/image68.wmf"/><Relationship Id="rId3" Type="http://schemas.openxmlformats.org/officeDocument/2006/relationships/image" Target="../media/image66.wmf"/><Relationship Id="rId2" Type="http://schemas.openxmlformats.org/officeDocument/2006/relationships/image" Target="../media/image65.wmf"/><Relationship Id="rId1" Type="http://schemas.openxmlformats.org/officeDocument/2006/relationships/image" Target="../media/image64.wmf"/></Relationships>
</file>

<file path=ppt/drawings/_rels/vmlDrawing10.vml.rels><?xml version="1.0" encoding="UTF-8" standalone="yes"?>
<Relationships xmlns="http://schemas.openxmlformats.org/package/2006/relationships"><Relationship Id="rId9" Type="http://schemas.openxmlformats.org/officeDocument/2006/relationships/image" Target="../media/image78.wmf"/><Relationship Id="rId8" Type="http://schemas.openxmlformats.org/officeDocument/2006/relationships/image" Target="../media/image77.wmf"/><Relationship Id="rId7" Type="http://schemas.openxmlformats.org/officeDocument/2006/relationships/image" Target="../media/image75.wmf"/><Relationship Id="rId6" Type="http://schemas.openxmlformats.org/officeDocument/2006/relationships/image" Target="../media/image74.wmf"/><Relationship Id="rId5" Type="http://schemas.openxmlformats.org/officeDocument/2006/relationships/image" Target="../media/image73.wmf"/><Relationship Id="rId4" Type="http://schemas.openxmlformats.org/officeDocument/2006/relationships/image" Target="../media/image72.wmf"/><Relationship Id="rId3" Type="http://schemas.openxmlformats.org/officeDocument/2006/relationships/image" Target="../media/image71.wmf"/><Relationship Id="rId2" Type="http://schemas.openxmlformats.org/officeDocument/2006/relationships/image" Target="../media/image70.wmf"/><Relationship Id="rId12" Type="http://schemas.openxmlformats.org/officeDocument/2006/relationships/image" Target="../media/image81.wmf"/><Relationship Id="rId11" Type="http://schemas.openxmlformats.org/officeDocument/2006/relationships/image" Target="../media/image80.wmf"/><Relationship Id="rId10" Type="http://schemas.openxmlformats.org/officeDocument/2006/relationships/image" Target="../media/image79.wmf"/><Relationship Id="rId1" Type="http://schemas.openxmlformats.org/officeDocument/2006/relationships/image" Target="../media/image69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4470400"/>
            <a:ext cx="9144000" cy="1176421"/>
          </a:xfrm>
        </p:spPr>
        <p:txBody>
          <a:bodyPr anchor="b">
            <a:normAutofit/>
          </a:bodyPr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5669006"/>
            <a:ext cx="9144000" cy="687344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15BB4C91-A4CA-4EBE-8AF8-1DBB3ECEA66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2654D154-DEB9-4DCD-801B-B3341D74A27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B4C91-A4CA-4EBE-8AF8-1DBB3ECEA66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4D154-DEB9-4DCD-801B-B3341D74A27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/>
          <a:p>
            <a:fld id="{15BB4C91-A4CA-4EBE-8AF8-1DBB3ECEA66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2654D154-DEB9-4DCD-801B-B3341D74A27F}" type="slidenum">
              <a:rPr lang="zh-CN" altLang="en-US" smtClean="0"/>
            </a:fld>
            <a:endParaRPr lang="zh-CN" altLang="en-US"/>
          </a:p>
        </p:txBody>
      </p:sp>
      <p:sp>
        <p:nvSpPr>
          <p:cNvPr id="7" name="矩形 6"/>
          <p:cNvSpPr/>
          <p:nvPr/>
        </p:nvSpPr>
        <p:spPr bwMode="auto">
          <a:xfrm>
            <a:off x="2566230" y="3162999"/>
            <a:ext cx="7119866" cy="925409"/>
          </a:xfrm>
          <a:prstGeom prst="rect">
            <a:avLst/>
          </a:prstGeom>
          <a:gradFill flip="none" rotWithShape="1">
            <a:gsLst>
              <a:gs pos="53000">
                <a:schemeClr val="accent2"/>
              </a:gs>
              <a:gs pos="100000">
                <a:schemeClr val="accent2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 ea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000"/>
          </a:p>
        </p:txBody>
      </p:sp>
      <p:sp>
        <p:nvSpPr>
          <p:cNvPr id="8" name="矩形 7"/>
          <p:cNvSpPr/>
          <p:nvPr/>
        </p:nvSpPr>
        <p:spPr bwMode="auto">
          <a:xfrm>
            <a:off x="2600933" y="3203486"/>
            <a:ext cx="7053353" cy="850219"/>
          </a:xfrm>
          <a:prstGeom prst="rect">
            <a:avLst/>
          </a:prstGeom>
          <a:gradFill flip="none" rotWithShape="1">
            <a:gsLst>
              <a:gs pos="100000">
                <a:schemeClr val="accent1"/>
              </a:gs>
              <a:gs pos="74000">
                <a:schemeClr val="accent1">
                  <a:lumMod val="75000"/>
                </a:schemeClr>
              </a:gs>
              <a:gs pos="0">
                <a:schemeClr val="accent1">
                  <a:lumMod val="60000"/>
                  <a:lumOff val="40000"/>
                </a:schemeClr>
              </a:gs>
              <a:gs pos="31000">
                <a:schemeClr val="accent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>
              <a:defRPr/>
            </a:pPr>
            <a:endParaRPr lang="zh-CN" altLang="en-US" sz="3600" b="1" dirty="0">
              <a:solidFill>
                <a:schemeClr val="accent2"/>
              </a:solidFill>
            </a:endParaRPr>
          </a:p>
        </p:txBody>
      </p:sp>
      <p:sp>
        <p:nvSpPr>
          <p:cNvPr id="9" name="任意多边形 8"/>
          <p:cNvSpPr/>
          <p:nvPr/>
        </p:nvSpPr>
        <p:spPr bwMode="auto">
          <a:xfrm>
            <a:off x="2624068" y="3220837"/>
            <a:ext cx="428002" cy="428002"/>
          </a:xfrm>
          <a:custGeom>
            <a:avLst/>
            <a:gdLst>
              <a:gd name="connsiteX0" fmla="*/ 586469 w 5423364"/>
              <a:gd name="connsiteY0" fmla="*/ 3778531 h 5416741"/>
              <a:gd name="connsiteX1" fmla="*/ 586469 w 5423364"/>
              <a:gd name="connsiteY1" fmla="*/ 4093221 h 5416741"/>
              <a:gd name="connsiteX2" fmla="*/ 901159 w 5423364"/>
              <a:gd name="connsiteY2" fmla="*/ 4093221 h 5416741"/>
              <a:gd name="connsiteX3" fmla="*/ 901159 w 5423364"/>
              <a:gd name="connsiteY3" fmla="*/ 3778531 h 5416741"/>
              <a:gd name="connsiteX4" fmla="*/ 941931 w 5423364"/>
              <a:gd name="connsiteY4" fmla="*/ 1734100 h 5416741"/>
              <a:gd name="connsiteX5" fmla="*/ 941931 w 5423364"/>
              <a:gd name="connsiteY5" fmla="*/ 2362054 h 5416741"/>
              <a:gd name="connsiteX6" fmla="*/ 1569884 w 5423364"/>
              <a:gd name="connsiteY6" fmla="*/ 2362054 h 5416741"/>
              <a:gd name="connsiteX7" fmla="*/ 1569884 w 5423364"/>
              <a:gd name="connsiteY7" fmla="*/ 1734100 h 5416741"/>
              <a:gd name="connsiteX8" fmla="*/ 947912 w 5423364"/>
              <a:gd name="connsiteY8" fmla="*/ 945546 h 5416741"/>
              <a:gd name="connsiteX9" fmla="*/ 947912 w 5423364"/>
              <a:gd name="connsiteY9" fmla="*/ 1573498 h 5416741"/>
              <a:gd name="connsiteX10" fmla="*/ 1575865 w 5423364"/>
              <a:gd name="connsiteY10" fmla="*/ 1573498 h 5416741"/>
              <a:gd name="connsiteX11" fmla="*/ 1575865 w 5423364"/>
              <a:gd name="connsiteY11" fmla="*/ 945546 h 5416741"/>
              <a:gd name="connsiteX12" fmla="*/ 1738596 w 5423364"/>
              <a:gd name="connsiteY12" fmla="*/ 945546 h 5416741"/>
              <a:gd name="connsiteX13" fmla="*/ 1738596 w 5423364"/>
              <a:gd name="connsiteY13" fmla="*/ 1573498 h 5416741"/>
              <a:gd name="connsiteX14" fmla="*/ 2366549 w 5423364"/>
              <a:gd name="connsiteY14" fmla="*/ 1573498 h 5416741"/>
              <a:gd name="connsiteX15" fmla="*/ 2366549 w 5423364"/>
              <a:gd name="connsiteY15" fmla="*/ 945546 h 5416741"/>
              <a:gd name="connsiteX16" fmla="*/ 3785154 w 5423364"/>
              <a:gd name="connsiteY16" fmla="*/ 579766 h 5416741"/>
              <a:gd name="connsiteX17" fmla="*/ 3785154 w 5423364"/>
              <a:gd name="connsiteY17" fmla="*/ 894456 h 5416741"/>
              <a:gd name="connsiteX18" fmla="*/ 4099844 w 5423364"/>
              <a:gd name="connsiteY18" fmla="*/ 894456 h 5416741"/>
              <a:gd name="connsiteX19" fmla="*/ 4099844 w 5423364"/>
              <a:gd name="connsiteY19" fmla="*/ 579766 h 5416741"/>
              <a:gd name="connsiteX20" fmla="*/ 156988 w 5423364"/>
              <a:gd name="connsiteY20" fmla="*/ 156989 h 5416741"/>
              <a:gd name="connsiteX21" fmla="*/ 156988 w 5423364"/>
              <a:gd name="connsiteY21" fmla="*/ 784943 h 5416741"/>
              <a:gd name="connsiteX22" fmla="*/ 784942 w 5423364"/>
              <a:gd name="connsiteY22" fmla="*/ 784943 h 5416741"/>
              <a:gd name="connsiteX23" fmla="*/ 784942 w 5423364"/>
              <a:gd name="connsiteY23" fmla="*/ 156989 h 5416741"/>
              <a:gd name="connsiteX24" fmla="*/ 3314221 w 5423364"/>
              <a:gd name="connsiteY24" fmla="*/ 0 h 5416741"/>
              <a:gd name="connsiteX25" fmla="*/ 3471209 w 5423364"/>
              <a:gd name="connsiteY25" fmla="*/ 0 h 5416741"/>
              <a:gd name="connsiteX26" fmla="*/ 3471209 w 5423364"/>
              <a:gd name="connsiteY26" fmla="*/ 1287546 h 5416741"/>
              <a:gd name="connsiteX27" fmla="*/ 4102777 w 5423364"/>
              <a:gd name="connsiteY27" fmla="*/ 1287546 h 5416741"/>
              <a:gd name="connsiteX28" fmla="*/ 4102777 w 5423364"/>
              <a:gd name="connsiteY28" fmla="*/ 1054378 h 5416741"/>
              <a:gd name="connsiteX29" fmla="*/ 3625233 w 5423364"/>
              <a:gd name="connsiteY29" fmla="*/ 1054378 h 5416741"/>
              <a:gd name="connsiteX30" fmla="*/ 3625233 w 5423364"/>
              <a:gd name="connsiteY30" fmla="*/ 419845 h 5416741"/>
              <a:gd name="connsiteX31" fmla="*/ 4259765 w 5423364"/>
              <a:gd name="connsiteY31" fmla="*/ 419845 h 5416741"/>
              <a:gd name="connsiteX32" fmla="*/ 4259765 w 5423364"/>
              <a:gd name="connsiteY32" fmla="*/ 723813 h 5416741"/>
              <a:gd name="connsiteX33" fmla="*/ 4259765 w 5423364"/>
              <a:gd name="connsiteY33" fmla="*/ 897390 h 5416741"/>
              <a:gd name="connsiteX34" fmla="*/ 4474599 w 5423364"/>
              <a:gd name="connsiteY34" fmla="*/ 897390 h 5416741"/>
              <a:gd name="connsiteX35" fmla="*/ 4474599 w 5423364"/>
              <a:gd name="connsiteY35" fmla="*/ 10377 h 5416741"/>
              <a:gd name="connsiteX36" fmla="*/ 4480164 w 5423364"/>
              <a:gd name="connsiteY36" fmla="*/ 10377 h 5416741"/>
              <a:gd name="connsiteX37" fmla="*/ 4480164 w 5423364"/>
              <a:gd name="connsiteY37" fmla="*/ 1 h 5416741"/>
              <a:gd name="connsiteX38" fmla="*/ 5423364 w 5423364"/>
              <a:gd name="connsiteY38" fmla="*/ 1 h 5416741"/>
              <a:gd name="connsiteX39" fmla="*/ 5423364 w 5423364"/>
              <a:gd name="connsiteY39" fmla="*/ 156268 h 5416741"/>
              <a:gd name="connsiteX40" fmla="*/ 4631587 w 5423364"/>
              <a:gd name="connsiteY40" fmla="*/ 156268 h 5416741"/>
              <a:gd name="connsiteX41" fmla="*/ 4631587 w 5423364"/>
              <a:gd name="connsiteY41" fmla="*/ 1054377 h 5416741"/>
              <a:gd name="connsiteX42" fmla="*/ 4474599 w 5423364"/>
              <a:gd name="connsiteY42" fmla="*/ 1054377 h 5416741"/>
              <a:gd name="connsiteX43" fmla="*/ 4474599 w 5423364"/>
              <a:gd name="connsiteY43" fmla="*/ 1053657 h 5416741"/>
              <a:gd name="connsiteX44" fmla="*/ 4259765 w 5423364"/>
              <a:gd name="connsiteY44" fmla="*/ 1053657 h 5416741"/>
              <a:gd name="connsiteX45" fmla="*/ 4259765 w 5423364"/>
              <a:gd name="connsiteY45" fmla="*/ 1054378 h 5416741"/>
              <a:gd name="connsiteX46" fmla="*/ 4259765 w 5423364"/>
              <a:gd name="connsiteY46" fmla="*/ 1287546 h 5416741"/>
              <a:gd name="connsiteX47" fmla="*/ 4259766 w 5423364"/>
              <a:gd name="connsiteY47" fmla="*/ 1287546 h 5416741"/>
              <a:gd name="connsiteX48" fmla="*/ 4259766 w 5423364"/>
              <a:gd name="connsiteY48" fmla="*/ 1443813 h 5416741"/>
              <a:gd name="connsiteX49" fmla="*/ 3323766 w 5423364"/>
              <a:gd name="connsiteY49" fmla="*/ 1443813 h 5416741"/>
              <a:gd name="connsiteX50" fmla="*/ 3323766 w 5423364"/>
              <a:gd name="connsiteY50" fmla="*/ 1440000 h 5416741"/>
              <a:gd name="connsiteX51" fmla="*/ 3314221 w 5423364"/>
              <a:gd name="connsiteY51" fmla="*/ 1440000 h 5416741"/>
              <a:gd name="connsiteX52" fmla="*/ 3314221 w 5423364"/>
              <a:gd name="connsiteY52" fmla="*/ 156989 h 5416741"/>
              <a:gd name="connsiteX53" fmla="*/ 1737874 w 5423364"/>
              <a:gd name="connsiteY53" fmla="*/ 156989 h 5416741"/>
              <a:gd name="connsiteX54" fmla="*/ 1737874 w 5423364"/>
              <a:gd name="connsiteY54" fmla="*/ 788557 h 5416741"/>
              <a:gd name="connsiteX55" fmla="*/ 2523537 w 5423364"/>
              <a:gd name="connsiteY55" fmla="*/ 788557 h 5416741"/>
              <a:gd name="connsiteX56" fmla="*/ 2523537 w 5423364"/>
              <a:gd name="connsiteY56" fmla="*/ 1730486 h 5416741"/>
              <a:gd name="connsiteX57" fmla="*/ 1732853 w 5423364"/>
              <a:gd name="connsiteY57" fmla="*/ 1730486 h 5416741"/>
              <a:gd name="connsiteX58" fmla="*/ 1726872 w 5423364"/>
              <a:gd name="connsiteY58" fmla="*/ 1730486 h 5416741"/>
              <a:gd name="connsiteX59" fmla="*/ 1726872 w 5423364"/>
              <a:gd name="connsiteY59" fmla="*/ 2519042 h 5416741"/>
              <a:gd name="connsiteX60" fmla="*/ 784942 w 5423364"/>
              <a:gd name="connsiteY60" fmla="*/ 2519042 h 5416741"/>
              <a:gd name="connsiteX61" fmla="*/ 784942 w 5423364"/>
              <a:gd name="connsiteY61" fmla="*/ 1734100 h 5416741"/>
              <a:gd name="connsiteX62" fmla="*/ 162970 w 5423364"/>
              <a:gd name="connsiteY62" fmla="*/ 1734100 h 5416741"/>
              <a:gd name="connsiteX63" fmla="*/ 162970 w 5423364"/>
              <a:gd name="connsiteY63" fmla="*/ 3307598 h 5416741"/>
              <a:gd name="connsiteX64" fmla="*/ 1446703 w 5423364"/>
              <a:gd name="connsiteY64" fmla="*/ 3307598 h 5416741"/>
              <a:gd name="connsiteX65" fmla="*/ 1446703 w 5423364"/>
              <a:gd name="connsiteY65" fmla="*/ 3317142 h 5416741"/>
              <a:gd name="connsiteX66" fmla="*/ 1450516 w 5423364"/>
              <a:gd name="connsiteY66" fmla="*/ 3317142 h 5416741"/>
              <a:gd name="connsiteX67" fmla="*/ 1450516 w 5423364"/>
              <a:gd name="connsiteY67" fmla="*/ 4096154 h 5416741"/>
              <a:gd name="connsiteX68" fmla="*/ 1450516 w 5423364"/>
              <a:gd name="connsiteY68" fmla="*/ 4253142 h 5416741"/>
              <a:gd name="connsiteX69" fmla="*/ 1294249 w 5423364"/>
              <a:gd name="connsiteY69" fmla="*/ 4253142 h 5416741"/>
              <a:gd name="connsiteX70" fmla="*/ 1061080 w 5423364"/>
              <a:gd name="connsiteY70" fmla="*/ 4253142 h 5416741"/>
              <a:gd name="connsiteX71" fmla="*/ 1060359 w 5423364"/>
              <a:gd name="connsiteY71" fmla="*/ 4253142 h 5416741"/>
              <a:gd name="connsiteX72" fmla="*/ 1060359 w 5423364"/>
              <a:gd name="connsiteY72" fmla="*/ 4467976 h 5416741"/>
              <a:gd name="connsiteX73" fmla="*/ 1061080 w 5423364"/>
              <a:gd name="connsiteY73" fmla="*/ 4467976 h 5416741"/>
              <a:gd name="connsiteX74" fmla="*/ 1061080 w 5423364"/>
              <a:gd name="connsiteY74" fmla="*/ 4624964 h 5416741"/>
              <a:gd name="connsiteX75" fmla="*/ 162970 w 5423364"/>
              <a:gd name="connsiteY75" fmla="*/ 4624964 h 5416741"/>
              <a:gd name="connsiteX76" fmla="*/ 162970 w 5423364"/>
              <a:gd name="connsiteY76" fmla="*/ 5416741 h 5416741"/>
              <a:gd name="connsiteX77" fmla="*/ 6703 w 5423364"/>
              <a:gd name="connsiteY77" fmla="*/ 5416741 h 5416741"/>
              <a:gd name="connsiteX78" fmla="*/ 6703 w 5423364"/>
              <a:gd name="connsiteY78" fmla="*/ 4473541 h 5416741"/>
              <a:gd name="connsiteX79" fmla="*/ 17080 w 5423364"/>
              <a:gd name="connsiteY79" fmla="*/ 4473541 h 5416741"/>
              <a:gd name="connsiteX80" fmla="*/ 17080 w 5423364"/>
              <a:gd name="connsiteY80" fmla="*/ 4467976 h 5416741"/>
              <a:gd name="connsiteX81" fmla="*/ 904092 w 5423364"/>
              <a:gd name="connsiteY81" fmla="*/ 4467976 h 5416741"/>
              <a:gd name="connsiteX82" fmla="*/ 904092 w 5423364"/>
              <a:gd name="connsiteY82" fmla="*/ 4253142 h 5416741"/>
              <a:gd name="connsiteX83" fmla="*/ 730516 w 5423364"/>
              <a:gd name="connsiteY83" fmla="*/ 4253142 h 5416741"/>
              <a:gd name="connsiteX84" fmla="*/ 426548 w 5423364"/>
              <a:gd name="connsiteY84" fmla="*/ 4253142 h 5416741"/>
              <a:gd name="connsiteX85" fmla="*/ 426548 w 5423364"/>
              <a:gd name="connsiteY85" fmla="*/ 3618610 h 5416741"/>
              <a:gd name="connsiteX86" fmla="*/ 1061080 w 5423364"/>
              <a:gd name="connsiteY86" fmla="*/ 3618610 h 5416741"/>
              <a:gd name="connsiteX87" fmla="*/ 1061080 w 5423364"/>
              <a:gd name="connsiteY87" fmla="*/ 4096154 h 5416741"/>
              <a:gd name="connsiteX88" fmla="*/ 1294249 w 5423364"/>
              <a:gd name="connsiteY88" fmla="*/ 4096154 h 5416741"/>
              <a:gd name="connsiteX89" fmla="*/ 1294249 w 5423364"/>
              <a:gd name="connsiteY89" fmla="*/ 3464586 h 5416741"/>
              <a:gd name="connsiteX90" fmla="*/ 6703 w 5423364"/>
              <a:gd name="connsiteY90" fmla="*/ 3464586 h 5416741"/>
              <a:gd name="connsiteX91" fmla="*/ 6703 w 5423364"/>
              <a:gd name="connsiteY91" fmla="*/ 3449112 h 5416741"/>
              <a:gd name="connsiteX92" fmla="*/ 6703 w 5423364"/>
              <a:gd name="connsiteY92" fmla="*/ 3307598 h 5416741"/>
              <a:gd name="connsiteX93" fmla="*/ 6703 w 5423364"/>
              <a:gd name="connsiteY93" fmla="*/ 1734100 h 5416741"/>
              <a:gd name="connsiteX94" fmla="*/ 5981 w 5423364"/>
              <a:gd name="connsiteY94" fmla="*/ 1734100 h 5416741"/>
              <a:gd name="connsiteX95" fmla="*/ 5981 w 5423364"/>
              <a:gd name="connsiteY95" fmla="*/ 1577112 h 5416741"/>
              <a:gd name="connsiteX96" fmla="*/ 6703 w 5423364"/>
              <a:gd name="connsiteY96" fmla="*/ 1577112 h 5416741"/>
              <a:gd name="connsiteX97" fmla="*/ 162970 w 5423364"/>
              <a:gd name="connsiteY97" fmla="*/ 1577112 h 5416741"/>
              <a:gd name="connsiteX98" fmla="*/ 784942 w 5423364"/>
              <a:gd name="connsiteY98" fmla="*/ 1577112 h 5416741"/>
              <a:gd name="connsiteX99" fmla="*/ 790923 w 5423364"/>
              <a:gd name="connsiteY99" fmla="*/ 1577112 h 5416741"/>
              <a:gd name="connsiteX100" fmla="*/ 790923 w 5423364"/>
              <a:gd name="connsiteY100" fmla="*/ 941931 h 5416741"/>
              <a:gd name="connsiteX101" fmla="*/ 0 w 5423364"/>
              <a:gd name="connsiteY101" fmla="*/ 941931 h 5416741"/>
              <a:gd name="connsiteX102" fmla="*/ 0 w 5423364"/>
              <a:gd name="connsiteY102" fmla="*/ 1 h 5416741"/>
              <a:gd name="connsiteX103" fmla="*/ 941930 w 5423364"/>
              <a:gd name="connsiteY103" fmla="*/ 1 h 5416741"/>
              <a:gd name="connsiteX104" fmla="*/ 941930 w 5423364"/>
              <a:gd name="connsiteY104" fmla="*/ 788557 h 5416741"/>
              <a:gd name="connsiteX105" fmla="*/ 1581607 w 5423364"/>
              <a:gd name="connsiteY105" fmla="*/ 788557 h 5416741"/>
              <a:gd name="connsiteX106" fmla="*/ 1581607 w 5423364"/>
              <a:gd name="connsiteY106" fmla="*/ 156989 h 5416741"/>
              <a:gd name="connsiteX107" fmla="*/ 1581607 w 5423364"/>
              <a:gd name="connsiteY107" fmla="*/ 1 h 5416741"/>
              <a:gd name="connsiteX108" fmla="*/ 1581607 w 5423364"/>
              <a:gd name="connsiteY108" fmla="*/ 1 h 5416741"/>
              <a:gd name="connsiteX109" fmla="*/ 1737874 w 5423364"/>
              <a:gd name="connsiteY109" fmla="*/ 1 h 5416741"/>
              <a:gd name="connsiteX110" fmla="*/ 1737874 w 5423364"/>
              <a:gd name="connsiteY110" fmla="*/ 1 h 5416741"/>
              <a:gd name="connsiteX111" fmla="*/ 3314221 w 5423364"/>
              <a:gd name="connsiteY111" fmla="*/ 1 h 5416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5423364" h="5416741">
                <a:moveTo>
                  <a:pt x="586469" y="3778531"/>
                </a:moveTo>
                <a:lnTo>
                  <a:pt x="586469" y="4093221"/>
                </a:lnTo>
                <a:lnTo>
                  <a:pt x="901159" y="4093221"/>
                </a:lnTo>
                <a:lnTo>
                  <a:pt x="901159" y="3778531"/>
                </a:lnTo>
                <a:close/>
                <a:moveTo>
                  <a:pt x="941931" y="1734100"/>
                </a:moveTo>
                <a:lnTo>
                  <a:pt x="941931" y="2362054"/>
                </a:lnTo>
                <a:lnTo>
                  <a:pt x="1569884" y="2362054"/>
                </a:lnTo>
                <a:lnTo>
                  <a:pt x="1569884" y="1734100"/>
                </a:lnTo>
                <a:close/>
                <a:moveTo>
                  <a:pt x="947912" y="945546"/>
                </a:moveTo>
                <a:lnTo>
                  <a:pt x="947912" y="1573498"/>
                </a:lnTo>
                <a:lnTo>
                  <a:pt x="1575865" y="1573498"/>
                </a:lnTo>
                <a:lnTo>
                  <a:pt x="1575865" y="945546"/>
                </a:lnTo>
                <a:close/>
                <a:moveTo>
                  <a:pt x="1738596" y="945546"/>
                </a:moveTo>
                <a:lnTo>
                  <a:pt x="1738596" y="1573498"/>
                </a:lnTo>
                <a:lnTo>
                  <a:pt x="2366549" y="1573498"/>
                </a:lnTo>
                <a:lnTo>
                  <a:pt x="2366549" y="945546"/>
                </a:lnTo>
                <a:close/>
                <a:moveTo>
                  <a:pt x="3785154" y="579766"/>
                </a:moveTo>
                <a:lnTo>
                  <a:pt x="3785154" y="894456"/>
                </a:lnTo>
                <a:lnTo>
                  <a:pt x="4099844" y="894456"/>
                </a:lnTo>
                <a:lnTo>
                  <a:pt x="4099844" y="579766"/>
                </a:lnTo>
                <a:close/>
                <a:moveTo>
                  <a:pt x="156988" y="156989"/>
                </a:moveTo>
                <a:lnTo>
                  <a:pt x="156988" y="784943"/>
                </a:lnTo>
                <a:lnTo>
                  <a:pt x="784942" y="784943"/>
                </a:lnTo>
                <a:lnTo>
                  <a:pt x="784942" y="156989"/>
                </a:lnTo>
                <a:close/>
                <a:moveTo>
                  <a:pt x="3314221" y="0"/>
                </a:moveTo>
                <a:lnTo>
                  <a:pt x="3471209" y="0"/>
                </a:lnTo>
                <a:lnTo>
                  <a:pt x="3471209" y="1287546"/>
                </a:lnTo>
                <a:lnTo>
                  <a:pt x="4102777" y="1287546"/>
                </a:lnTo>
                <a:lnTo>
                  <a:pt x="4102777" y="1054378"/>
                </a:lnTo>
                <a:lnTo>
                  <a:pt x="3625233" y="1054378"/>
                </a:lnTo>
                <a:lnTo>
                  <a:pt x="3625233" y="419845"/>
                </a:lnTo>
                <a:lnTo>
                  <a:pt x="4259765" y="419845"/>
                </a:lnTo>
                <a:lnTo>
                  <a:pt x="4259765" y="723813"/>
                </a:lnTo>
                <a:lnTo>
                  <a:pt x="4259765" y="897390"/>
                </a:lnTo>
                <a:lnTo>
                  <a:pt x="4474599" y="897390"/>
                </a:lnTo>
                <a:lnTo>
                  <a:pt x="4474599" y="10377"/>
                </a:lnTo>
                <a:lnTo>
                  <a:pt x="4480164" y="10377"/>
                </a:lnTo>
                <a:lnTo>
                  <a:pt x="4480164" y="1"/>
                </a:lnTo>
                <a:lnTo>
                  <a:pt x="5423364" y="1"/>
                </a:lnTo>
                <a:lnTo>
                  <a:pt x="5423364" y="156268"/>
                </a:lnTo>
                <a:lnTo>
                  <a:pt x="4631587" y="156268"/>
                </a:lnTo>
                <a:lnTo>
                  <a:pt x="4631587" y="1054377"/>
                </a:lnTo>
                <a:lnTo>
                  <a:pt x="4474599" y="1054377"/>
                </a:lnTo>
                <a:lnTo>
                  <a:pt x="4474599" y="1053657"/>
                </a:lnTo>
                <a:lnTo>
                  <a:pt x="4259765" y="1053657"/>
                </a:lnTo>
                <a:lnTo>
                  <a:pt x="4259765" y="1054378"/>
                </a:lnTo>
                <a:lnTo>
                  <a:pt x="4259765" y="1287546"/>
                </a:lnTo>
                <a:lnTo>
                  <a:pt x="4259766" y="1287546"/>
                </a:lnTo>
                <a:lnTo>
                  <a:pt x="4259766" y="1443813"/>
                </a:lnTo>
                <a:lnTo>
                  <a:pt x="3323766" y="1443813"/>
                </a:lnTo>
                <a:lnTo>
                  <a:pt x="3323766" y="1440000"/>
                </a:lnTo>
                <a:lnTo>
                  <a:pt x="3314221" y="1440000"/>
                </a:lnTo>
                <a:lnTo>
                  <a:pt x="3314221" y="156989"/>
                </a:lnTo>
                <a:lnTo>
                  <a:pt x="1737874" y="156989"/>
                </a:lnTo>
                <a:lnTo>
                  <a:pt x="1737874" y="788557"/>
                </a:lnTo>
                <a:lnTo>
                  <a:pt x="2523537" y="788557"/>
                </a:lnTo>
                <a:lnTo>
                  <a:pt x="2523537" y="1730486"/>
                </a:lnTo>
                <a:lnTo>
                  <a:pt x="1732853" y="1730486"/>
                </a:lnTo>
                <a:lnTo>
                  <a:pt x="1726872" y="1730486"/>
                </a:lnTo>
                <a:lnTo>
                  <a:pt x="1726872" y="2519042"/>
                </a:lnTo>
                <a:lnTo>
                  <a:pt x="784942" y="2519042"/>
                </a:lnTo>
                <a:lnTo>
                  <a:pt x="784942" y="1734100"/>
                </a:lnTo>
                <a:lnTo>
                  <a:pt x="162970" y="1734100"/>
                </a:lnTo>
                <a:lnTo>
                  <a:pt x="162970" y="3307598"/>
                </a:lnTo>
                <a:lnTo>
                  <a:pt x="1446703" y="3307598"/>
                </a:lnTo>
                <a:lnTo>
                  <a:pt x="1446703" y="3317142"/>
                </a:lnTo>
                <a:lnTo>
                  <a:pt x="1450516" y="3317142"/>
                </a:lnTo>
                <a:lnTo>
                  <a:pt x="1450516" y="4096154"/>
                </a:lnTo>
                <a:lnTo>
                  <a:pt x="1450516" y="4253142"/>
                </a:lnTo>
                <a:lnTo>
                  <a:pt x="1294249" y="4253142"/>
                </a:lnTo>
                <a:lnTo>
                  <a:pt x="1061080" y="4253142"/>
                </a:lnTo>
                <a:lnTo>
                  <a:pt x="1060359" y="4253142"/>
                </a:lnTo>
                <a:lnTo>
                  <a:pt x="1060359" y="4467976"/>
                </a:lnTo>
                <a:lnTo>
                  <a:pt x="1061080" y="4467976"/>
                </a:lnTo>
                <a:lnTo>
                  <a:pt x="1061080" y="4624964"/>
                </a:lnTo>
                <a:lnTo>
                  <a:pt x="162970" y="4624964"/>
                </a:lnTo>
                <a:lnTo>
                  <a:pt x="162970" y="5416741"/>
                </a:lnTo>
                <a:lnTo>
                  <a:pt x="6703" y="5416741"/>
                </a:lnTo>
                <a:lnTo>
                  <a:pt x="6703" y="4473541"/>
                </a:lnTo>
                <a:lnTo>
                  <a:pt x="17080" y="4473541"/>
                </a:lnTo>
                <a:lnTo>
                  <a:pt x="17080" y="4467976"/>
                </a:lnTo>
                <a:lnTo>
                  <a:pt x="904092" y="4467976"/>
                </a:lnTo>
                <a:lnTo>
                  <a:pt x="904092" y="4253142"/>
                </a:lnTo>
                <a:lnTo>
                  <a:pt x="730516" y="4253142"/>
                </a:lnTo>
                <a:lnTo>
                  <a:pt x="426548" y="4253142"/>
                </a:lnTo>
                <a:lnTo>
                  <a:pt x="426548" y="3618610"/>
                </a:lnTo>
                <a:lnTo>
                  <a:pt x="1061080" y="3618610"/>
                </a:lnTo>
                <a:lnTo>
                  <a:pt x="1061080" y="4096154"/>
                </a:lnTo>
                <a:lnTo>
                  <a:pt x="1294249" y="4096154"/>
                </a:lnTo>
                <a:lnTo>
                  <a:pt x="1294249" y="3464586"/>
                </a:lnTo>
                <a:lnTo>
                  <a:pt x="6703" y="3464586"/>
                </a:lnTo>
                <a:lnTo>
                  <a:pt x="6703" y="3449112"/>
                </a:lnTo>
                <a:lnTo>
                  <a:pt x="6703" y="3307598"/>
                </a:lnTo>
                <a:lnTo>
                  <a:pt x="6703" y="1734100"/>
                </a:lnTo>
                <a:lnTo>
                  <a:pt x="5981" y="1734100"/>
                </a:lnTo>
                <a:lnTo>
                  <a:pt x="5981" y="1577112"/>
                </a:lnTo>
                <a:lnTo>
                  <a:pt x="6703" y="1577112"/>
                </a:lnTo>
                <a:lnTo>
                  <a:pt x="162970" y="1577112"/>
                </a:lnTo>
                <a:lnTo>
                  <a:pt x="784942" y="1577112"/>
                </a:lnTo>
                <a:lnTo>
                  <a:pt x="790923" y="1577112"/>
                </a:lnTo>
                <a:lnTo>
                  <a:pt x="790923" y="941931"/>
                </a:lnTo>
                <a:lnTo>
                  <a:pt x="0" y="941931"/>
                </a:lnTo>
                <a:lnTo>
                  <a:pt x="0" y="1"/>
                </a:lnTo>
                <a:lnTo>
                  <a:pt x="941930" y="1"/>
                </a:lnTo>
                <a:lnTo>
                  <a:pt x="941930" y="788557"/>
                </a:lnTo>
                <a:lnTo>
                  <a:pt x="1581607" y="788557"/>
                </a:lnTo>
                <a:lnTo>
                  <a:pt x="1581607" y="156989"/>
                </a:lnTo>
                <a:lnTo>
                  <a:pt x="1581607" y="1"/>
                </a:lnTo>
                <a:lnTo>
                  <a:pt x="1581607" y="1"/>
                </a:lnTo>
                <a:lnTo>
                  <a:pt x="1737874" y="1"/>
                </a:lnTo>
                <a:lnTo>
                  <a:pt x="1737874" y="1"/>
                </a:lnTo>
                <a:lnTo>
                  <a:pt x="3314221" y="1"/>
                </a:lnTo>
                <a:close/>
              </a:path>
            </a:pathLst>
          </a:custGeom>
          <a:gradFill>
            <a:gsLst>
              <a:gs pos="53000">
                <a:schemeClr val="accent2"/>
              </a:gs>
              <a:gs pos="100000">
                <a:schemeClr val="accent2">
                  <a:lumMod val="75000"/>
                </a:schemeClr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 ea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000"/>
          </a:p>
        </p:txBody>
      </p:sp>
      <p:sp>
        <p:nvSpPr>
          <p:cNvPr id="10" name="任意多边形 9"/>
          <p:cNvSpPr/>
          <p:nvPr/>
        </p:nvSpPr>
        <p:spPr bwMode="auto">
          <a:xfrm rot="10800000">
            <a:off x="9182905" y="3573650"/>
            <a:ext cx="448246" cy="445353"/>
          </a:xfrm>
          <a:custGeom>
            <a:avLst/>
            <a:gdLst>
              <a:gd name="connsiteX0" fmla="*/ 586469 w 5423364"/>
              <a:gd name="connsiteY0" fmla="*/ 3778531 h 5416741"/>
              <a:gd name="connsiteX1" fmla="*/ 586469 w 5423364"/>
              <a:gd name="connsiteY1" fmla="*/ 4093221 h 5416741"/>
              <a:gd name="connsiteX2" fmla="*/ 901159 w 5423364"/>
              <a:gd name="connsiteY2" fmla="*/ 4093221 h 5416741"/>
              <a:gd name="connsiteX3" fmla="*/ 901159 w 5423364"/>
              <a:gd name="connsiteY3" fmla="*/ 3778531 h 5416741"/>
              <a:gd name="connsiteX4" fmla="*/ 941931 w 5423364"/>
              <a:gd name="connsiteY4" fmla="*/ 1734100 h 5416741"/>
              <a:gd name="connsiteX5" fmla="*/ 941931 w 5423364"/>
              <a:gd name="connsiteY5" fmla="*/ 2362054 h 5416741"/>
              <a:gd name="connsiteX6" fmla="*/ 1569884 w 5423364"/>
              <a:gd name="connsiteY6" fmla="*/ 2362054 h 5416741"/>
              <a:gd name="connsiteX7" fmla="*/ 1569884 w 5423364"/>
              <a:gd name="connsiteY7" fmla="*/ 1734100 h 5416741"/>
              <a:gd name="connsiteX8" fmla="*/ 947912 w 5423364"/>
              <a:gd name="connsiteY8" fmla="*/ 945546 h 5416741"/>
              <a:gd name="connsiteX9" fmla="*/ 947912 w 5423364"/>
              <a:gd name="connsiteY9" fmla="*/ 1573498 h 5416741"/>
              <a:gd name="connsiteX10" fmla="*/ 1575865 w 5423364"/>
              <a:gd name="connsiteY10" fmla="*/ 1573498 h 5416741"/>
              <a:gd name="connsiteX11" fmla="*/ 1575865 w 5423364"/>
              <a:gd name="connsiteY11" fmla="*/ 945546 h 5416741"/>
              <a:gd name="connsiteX12" fmla="*/ 1738596 w 5423364"/>
              <a:gd name="connsiteY12" fmla="*/ 945546 h 5416741"/>
              <a:gd name="connsiteX13" fmla="*/ 1738596 w 5423364"/>
              <a:gd name="connsiteY13" fmla="*/ 1573498 h 5416741"/>
              <a:gd name="connsiteX14" fmla="*/ 2366549 w 5423364"/>
              <a:gd name="connsiteY14" fmla="*/ 1573498 h 5416741"/>
              <a:gd name="connsiteX15" fmla="*/ 2366549 w 5423364"/>
              <a:gd name="connsiteY15" fmla="*/ 945546 h 5416741"/>
              <a:gd name="connsiteX16" fmla="*/ 3785154 w 5423364"/>
              <a:gd name="connsiteY16" fmla="*/ 579766 h 5416741"/>
              <a:gd name="connsiteX17" fmla="*/ 3785154 w 5423364"/>
              <a:gd name="connsiteY17" fmla="*/ 894456 h 5416741"/>
              <a:gd name="connsiteX18" fmla="*/ 4099844 w 5423364"/>
              <a:gd name="connsiteY18" fmla="*/ 894456 h 5416741"/>
              <a:gd name="connsiteX19" fmla="*/ 4099844 w 5423364"/>
              <a:gd name="connsiteY19" fmla="*/ 579766 h 5416741"/>
              <a:gd name="connsiteX20" fmla="*/ 156988 w 5423364"/>
              <a:gd name="connsiteY20" fmla="*/ 156989 h 5416741"/>
              <a:gd name="connsiteX21" fmla="*/ 156988 w 5423364"/>
              <a:gd name="connsiteY21" fmla="*/ 784943 h 5416741"/>
              <a:gd name="connsiteX22" fmla="*/ 784942 w 5423364"/>
              <a:gd name="connsiteY22" fmla="*/ 784943 h 5416741"/>
              <a:gd name="connsiteX23" fmla="*/ 784942 w 5423364"/>
              <a:gd name="connsiteY23" fmla="*/ 156989 h 5416741"/>
              <a:gd name="connsiteX24" fmla="*/ 3314221 w 5423364"/>
              <a:gd name="connsiteY24" fmla="*/ 0 h 5416741"/>
              <a:gd name="connsiteX25" fmla="*/ 3471209 w 5423364"/>
              <a:gd name="connsiteY25" fmla="*/ 0 h 5416741"/>
              <a:gd name="connsiteX26" fmla="*/ 3471209 w 5423364"/>
              <a:gd name="connsiteY26" fmla="*/ 1287546 h 5416741"/>
              <a:gd name="connsiteX27" fmla="*/ 4102777 w 5423364"/>
              <a:gd name="connsiteY27" fmla="*/ 1287546 h 5416741"/>
              <a:gd name="connsiteX28" fmla="*/ 4102777 w 5423364"/>
              <a:gd name="connsiteY28" fmla="*/ 1054378 h 5416741"/>
              <a:gd name="connsiteX29" fmla="*/ 3625233 w 5423364"/>
              <a:gd name="connsiteY29" fmla="*/ 1054378 h 5416741"/>
              <a:gd name="connsiteX30" fmla="*/ 3625233 w 5423364"/>
              <a:gd name="connsiteY30" fmla="*/ 419845 h 5416741"/>
              <a:gd name="connsiteX31" fmla="*/ 4259765 w 5423364"/>
              <a:gd name="connsiteY31" fmla="*/ 419845 h 5416741"/>
              <a:gd name="connsiteX32" fmla="*/ 4259765 w 5423364"/>
              <a:gd name="connsiteY32" fmla="*/ 723813 h 5416741"/>
              <a:gd name="connsiteX33" fmla="*/ 4259765 w 5423364"/>
              <a:gd name="connsiteY33" fmla="*/ 897390 h 5416741"/>
              <a:gd name="connsiteX34" fmla="*/ 4474599 w 5423364"/>
              <a:gd name="connsiteY34" fmla="*/ 897390 h 5416741"/>
              <a:gd name="connsiteX35" fmla="*/ 4474599 w 5423364"/>
              <a:gd name="connsiteY35" fmla="*/ 10377 h 5416741"/>
              <a:gd name="connsiteX36" fmla="*/ 4480164 w 5423364"/>
              <a:gd name="connsiteY36" fmla="*/ 10377 h 5416741"/>
              <a:gd name="connsiteX37" fmla="*/ 4480164 w 5423364"/>
              <a:gd name="connsiteY37" fmla="*/ 1 h 5416741"/>
              <a:gd name="connsiteX38" fmla="*/ 5423364 w 5423364"/>
              <a:gd name="connsiteY38" fmla="*/ 1 h 5416741"/>
              <a:gd name="connsiteX39" fmla="*/ 5423364 w 5423364"/>
              <a:gd name="connsiteY39" fmla="*/ 156268 h 5416741"/>
              <a:gd name="connsiteX40" fmla="*/ 4631587 w 5423364"/>
              <a:gd name="connsiteY40" fmla="*/ 156268 h 5416741"/>
              <a:gd name="connsiteX41" fmla="*/ 4631587 w 5423364"/>
              <a:gd name="connsiteY41" fmla="*/ 1054377 h 5416741"/>
              <a:gd name="connsiteX42" fmla="*/ 4474599 w 5423364"/>
              <a:gd name="connsiteY42" fmla="*/ 1054377 h 5416741"/>
              <a:gd name="connsiteX43" fmla="*/ 4474599 w 5423364"/>
              <a:gd name="connsiteY43" fmla="*/ 1053657 h 5416741"/>
              <a:gd name="connsiteX44" fmla="*/ 4259765 w 5423364"/>
              <a:gd name="connsiteY44" fmla="*/ 1053657 h 5416741"/>
              <a:gd name="connsiteX45" fmla="*/ 4259765 w 5423364"/>
              <a:gd name="connsiteY45" fmla="*/ 1054378 h 5416741"/>
              <a:gd name="connsiteX46" fmla="*/ 4259765 w 5423364"/>
              <a:gd name="connsiteY46" fmla="*/ 1287546 h 5416741"/>
              <a:gd name="connsiteX47" fmla="*/ 4259766 w 5423364"/>
              <a:gd name="connsiteY47" fmla="*/ 1287546 h 5416741"/>
              <a:gd name="connsiteX48" fmla="*/ 4259766 w 5423364"/>
              <a:gd name="connsiteY48" fmla="*/ 1443813 h 5416741"/>
              <a:gd name="connsiteX49" fmla="*/ 3323766 w 5423364"/>
              <a:gd name="connsiteY49" fmla="*/ 1443813 h 5416741"/>
              <a:gd name="connsiteX50" fmla="*/ 3323766 w 5423364"/>
              <a:gd name="connsiteY50" fmla="*/ 1440000 h 5416741"/>
              <a:gd name="connsiteX51" fmla="*/ 3314221 w 5423364"/>
              <a:gd name="connsiteY51" fmla="*/ 1440000 h 5416741"/>
              <a:gd name="connsiteX52" fmla="*/ 3314221 w 5423364"/>
              <a:gd name="connsiteY52" fmla="*/ 156989 h 5416741"/>
              <a:gd name="connsiteX53" fmla="*/ 1737874 w 5423364"/>
              <a:gd name="connsiteY53" fmla="*/ 156989 h 5416741"/>
              <a:gd name="connsiteX54" fmla="*/ 1737874 w 5423364"/>
              <a:gd name="connsiteY54" fmla="*/ 788557 h 5416741"/>
              <a:gd name="connsiteX55" fmla="*/ 2523537 w 5423364"/>
              <a:gd name="connsiteY55" fmla="*/ 788557 h 5416741"/>
              <a:gd name="connsiteX56" fmla="*/ 2523537 w 5423364"/>
              <a:gd name="connsiteY56" fmla="*/ 1730486 h 5416741"/>
              <a:gd name="connsiteX57" fmla="*/ 1732853 w 5423364"/>
              <a:gd name="connsiteY57" fmla="*/ 1730486 h 5416741"/>
              <a:gd name="connsiteX58" fmla="*/ 1726872 w 5423364"/>
              <a:gd name="connsiteY58" fmla="*/ 1730486 h 5416741"/>
              <a:gd name="connsiteX59" fmla="*/ 1726872 w 5423364"/>
              <a:gd name="connsiteY59" fmla="*/ 2519042 h 5416741"/>
              <a:gd name="connsiteX60" fmla="*/ 784942 w 5423364"/>
              <a:gd name="connsiteY60" fmla="*/ 2519042 h 5416741"/>
              <a:gd name="connsiteX61" fmla="*/ 784942 w 5423364"/>
              <a:gd name="connsiteY61" fmla="*/ 1734100 h 5416741"/>
              <a:gd name="connsiteX62" fmla="*/ 162970 w 5423364"/>
              <a:gd name="connsiteY62" fmla="*/ 1734100 h 5416741"/>
              <a:gd name="connsiteX63" fmla="*/ 162970 w 5423364"/>
              <a:gd name="connsiteY63" fmla="*/ 3307598 h 5416741"/>
              <a:gd name="connsiteX64" fmla="*/ 1446703 w 5423364"/>
              <a:gd name="connsiteY64" fmla="*/ 3307598 h 5416741"/>
              <a:gd name="connsiteX65" fmla="*/ 1446703 w 5423364"/>
              <a:gd name="connsiteY65" fmla="*/ 3317142 h 5416741"/>
              <a:gd name="connsiteX66" fmla="*/ 1450516 w 5423364"/>
              <a:gd name="connsiteY66" fmla="*/ 3317142 h 5416741"/>
              <a:gd name="connsiteX67" fmla="*/ 1450516 w 5423364"/>
              <a:gd name="connsiteY67" fmla="*/ 4096154 h 5416741"/>
              <a:gd name="connsiteX68" fmla="*/ 1450516 w 5423364"/>
              <a:gd name="connsiteY68" fmla="*/ 4253142 h 5416741"/>
              <a:gd name="connsiteX69" fmla="*/ 1294249 w 5423364"/>
              <a:gd name="connsiteY69" fmla="*/ 4253142 h 5416741"/>
              <a:gd name="connsiteX70" fmla="*/ 1061080 w 5423364"/>
              <a:gd name="connsiteY70" fmla="*/ 4253142 h 5416741"/>
              <a:gd name="connsiteX71" fmla="*/ 1060359 w 5423364"/>
              <a:gd name="connsiteY71" fmla="*/ 4253142 h 5416741"/>
              <a:gd name="connsiteX72" fmla="*/ 1060359 w 5423364"/>
              <a:gd name="connsiteY72" fmla="*/ 4467976 h 5416741"/>
              <a:gd name="connsiteX73" fmla="*/ 1061080 w 5423364"/>
              <a:gd name="connsiteY73" fmla="*/ 4467976 h 5416741"/>
              <a:gd name="connsiteX74" fmla="*/ 1061080 w 5423364"/>
              <a:gd name="connsiteY74" fmla="*/ 4624964 h 5416741"/>
              <a:gd name="connsiteX75" fmla="*/ 162970 w 5423364"/>
              <a:gd name="connsiteY75" fmla="*/ 4624964 h 5416741"/>
              <a:gd name="connsiteX76" fmla="*/ 162970 w 5423364"/>
              <a:gd name="connsiteY76" fmla="*/ 5416741 h 5416741"/>
              <a:gd name="connsiteX77" fmla="*/ 6703 w 5423364"/>
              <a:gd name="connsiteY77" fmla="*/ 5416741 h 5416741"/>
              <a:gd name="connsiteX78" fmla="*/ 6703 w 5423364"/>
              <a:gd name="connsiteY78" fmla="*/ 4473541 h 5416741"/>
              <a:gd name="connsiteX79" fmla="*/ 17080 w 5423364"/>
              <a:gd name="connsiteY79" fmla="*/ 4473541 h 5416741"/>
              <a:gd name="connsiteX80" fmla="*/ 17080 w 5423364"/>
              <a:gd name="connsiteY80" fmla="*/ 4467976 h 5416741"/>
              <a:gd name="connsiteX81" fmla="*/ 904092 w 5423364"/>
              <a:gd name="connsiteY81" fmla="*/ 4467976 h 5416741"/>
              <a:gd name="connsiteX82" fmla="*/ 904092 w 5423364"/>
              <a:gd name="connsiteY82" fmla="*/ 4253142 h 5416741"/>
              <a:gd name="connsiteX83" fmla="*/ 730516 w 5423364"/>
              <a:gd name="connsiteY83" fmla="*/ 4253142 h 5416741"/>
              <a:gd name="connsiteX84" fmla="*/ 426548 w 5423364"/>
              <a:gd name="connsiteY84" fmla="*/ 4253142 h 5416741"/>
              <a:gd name="connsiteX85" fmla="*/ 426548 w 5423364"/>
              <a:gd name="connsiteY85" fmla="*/ 3618610 h 5416741"/>
              <a:gd name="connsiteX86" fmla="*/ 1061080 w 5423364"/>
              <a:gd name="connsiteY86" fmla="*/ 3618610 h 5416741"/>
              <a:gd name="connsiteX87" fmla="*/ 1061080 w 5423364"/>
              <a:gd name="connsiteY87" fmla="*/ 4096154 h 5416741"/>
              <a:gd name="connsiteX88" fmla="*/ 1294249 w 5423364"/>
              <a:gd name="connsiteY88" fmla="*/ 4096154 h 5416741"/>
              <a:gd name="connsiteX89" fmla="*/ 1294249 w 5423364"/>
              <a:gd name="connsiteY89" fmla="*/ 3464586 h 5416741"/>
              <a:gd name="connsiteX90" fmla="*/ 6703 w 5423364"/>
              <a:gd name="connsiteY90" fmla="*/ 3464586 h 5416741"/>
              <a:gd name="connsiteX91" fmla="*/ 6703 w 5423364"/>
              <a:gd name="connsiteY91" fmla="*/ 3449112 h 5416741"/>
              <a:gd name="connsiteX92" fmla="*/ 6703 w 5423364"/>
              <a:gd name="connsiteY92" fmla="*/ 3307598 h 5416741"/>
              <a:gd name="connsiteX93" fmla="*/ 6703 w 5423364"/>
              <a:gd name="connsiteY93" fmla="*/ 1734100 h 5416741"/>
              <a:gd name="connsiteX94" fmla="*/ 5981 w 5423364"/>
              <a:gd name="connsiteY94" fmla="*/ 1734100 h 5416741"/>
              <a:gd name="connsiteX95" fmla="*/ 5981 w 5423364"/>
              <a:gd name="connsiteY95" fmla="*/ 1577112 h 5416741"/>
              <a:gd name="connsiteX96" fmla="*/ 6703 w 5423364"/>
              <a:gd name="connsiteY96" fmla="*/ 1577112 h 5416741"/>
              <a:gd name="connsiteX97" fmla="*/ 162970 w 5423364"/>
              <a:gd name="connsiteY97" fmla="*/ 1577112 h 5416741"/>
              <a:gd name="connsiteX98" fmla="*/ 784942 w 5423364"/>
              <a:gd name="connsiteY98" fmla="*/ 1577112 h 5416741"/>
              <a:gd name="connsiteX99" fmla="*/ 790923 w 5423364"/>
              <a:gd name="connsiteY99" fmla="*/ 1577112 h 5416741"/>
              <a:gd name="connsiteX100" fmla="*/ 790923 w 5423364"/>
              <a:gd name="connsiteY100" fmla="*/ 941931 h 5416741"/>
              <a:gd name="connsiteX101" fmla="*/ 0 w 5423364"/>
              <a:gd name="connsiteY101" fmla="*/ 941931 h 5416741"/>
              <a:gd name="connsiteX102" fmla="*/ 0 w 5423364"/>
              <a:gd name="connsiteY102" fmla="*/ 1 h 5416741"/>
              <a:gd name="connsiteX103" fmla="*/ 941930 w 5423364"/>
              <a:gd name="connsiteY103" fmla="*/ 1 h 5416741"/>
              <a:gd name="connsiteX104" fmla="*/ 941930 w 5423364"/>
              <a:gd name="connsiteY104" fmla="*/ 788557 h 5416741"/>
              <a:gd name="connsiteX105" fmla="*/ 1581607 w 5423364"/>
              <a:gd name="connsiteY105" fmla="*/ 788557 h 5416741"/>
              <a:gd name="connsiteX106" fmla="*/ 1581607 w 5423364"/>
              <a:gd name="connsiteY106" fmla="*/ 156989 h 5416741"/>
              <a:gd name="connsiteX107" fmla="*/ 1581607 w 5423364"/>
              <a:gd name="connsiteY107" fmla="*/ 1 h 5416741"/>
              <a:gd name="connsiteX108" fmla="*/ 1581607 w 5423364"/>
              <a:gd name="connsiteY108" fmla="*/ 1 h 5416741"/>
              <a:gd name="connsiteX109" fmla="*/ 1737874 w 5423364"/>
              <a:gd name="connsiteY109" fmla="*/ 1 h 5416741"/>
              <a:gd name="connsiteX110" fmla="*/ 1737874 w 5423364"/>
              <a:gd name="connsiteY110" fmla="*/ 1 h 5416741"/>
              <a:gd name="connsiteX111" fmla="*/ 3314221 w 5423364"/>
              <a:gd name="connsiteY111" fmla="*/ 1 h 5416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5423364" h="5416741">
                <a:moveTo>
                  <a:pt x="586469" y="3778531"/>
                </a:moveTo>
                <a:lnTo>
                  <a:pt x="586469" y="4093221"/>
                </a:lnTo>
                <a:lnTo>
                  <a:pt x="901159" y="4093221"/>
                </a:lnTo>
                <a:lnTo>
                  <a:pt x="901159" y="3778531"/>
                </a:lnTo>
                <a:close/>
                <a:moveTo>
                  <a:pt x="941931" y="1734100"/>
                </a:moveTo>
                <a:lnTo>
                  <a:pt x="941931" y="2362054"/>
                </a:lnTo>
                <a:lnTo>
                  <a:pt x="1569884" y="2362054"/>
                </a:lnTo>
                <a:lnTo>
                  <a:pt x="1569884" y="1734100"/>
                </a:lnTo>
                <a:close/>
                <a:moveTo>
                  <a:pt x="947912" y="945546"/>
                </a:moveTo>
                <a:lnTo>
                  <a:pt x="947912" y="1573498"/>
                </a:lnTo>
                <a:lnTo>
                  <a:pt x="1575865" y="1573498"/>
                </a:lnTo>
                <a:lnTo>
                  <a:pt x="1575865" y="945546"/>
                </a:lnTo>
                <a:close/>
                <a:moveTo>
                  <a:pt x="1738596" y="945546"/>
                </a:moveTo>
                <a:lnTo>
                  <a:pt x="1738596" y="1573498"/>
                </a:lnTo>
                <a:lnTo>
                  <a:pt x="2366549" y="1573498"/>
                </a:lnTo>
                <a:lnTo>
                  <a:pt x="2366549" y="945546"/>
                </a:lnTo>
                <a:close/>
                <a:moveTo>
                  <a:pt x="3785154" y="579766"/>
                </a:moveTo>
                <a:lnTo>
                  <a:pt x="3785154" y="894456"/>
                </a:lnTo>
                <a:lnTo>
                  <a:pt x="4099844" y="894456"/>
                </a:lnTo>
                <a:lnTo>
                  <a:pt x="4099844" y="579766"/>
                </a:lnTo>
                <a:close/>
                <a:moveTo>
                  <a:pt x="156988" y="156989"/>
                </a:moveTo>
                <a:lnTo>
                  <a:pt x="156988" y="784943"/>
                </a:lnTo>
                <a:lnTo>
                  <a:pt x="784942" y="784943"/>
                </a:lnTo>
                <a:lnTo>
                  <a:pt x="784942" y="156989"/>
                </a:lnTo>
                <a:close/>
                <a:moveTo>
                  <a:pt x="3314221" y="0"/>
                </a:moveTo>
                <a:lnTo>
                  <a:pt x="3471209" y="0"/>
                </a:lnTo>
                <a:lnTo>
                  <a:pt x="3471209" y="1287546"/>
                </a:lnTo>
                <a:lnTo>
                  <a:pt x="4102777" y="1287546"/>
                </a:lnTo>
                <a:lnTo>
                  <a:pt x="4102777" y="1054378"/>
                </a:lnTo>
                <a:lnTo>
                  <a:pt x="3625233" y="1054378"/>
                </a:lnTo>
                <a:lnTo>
                  <a:pt x="3625233" y="419845"/>
                </a:lnTo>
                <a:lnTo>
                  <a:pt x="4259765" y="419845"/>
                </a:lnTo>
                <a:lnTo>
                  <a:pt x="4259765" y="723813"/>
                </a:lnTo>
                <a:lnTo>
                  <a:pt x="4259765" y="897390"/>
                </a:lnTo>
                <a:lnTo>
                  <a:pt x="4474599" y="897390"/>
                </a:lnTo>
                <a:lnTo>
                  <a:pt x="4474599" y="10377"/>
                </a:lnTo>
                <a:lnTo>
                  <a:pt x="4480164" y="10377"/>
                </a:lnTo>
                <a:lnTo>
                  <a:pt x="4480164" y="1"/>
                </a:lnTo>
                <a:lnTo>
                  <a:pt x="5423364" y="1"/>
                </a:lnTo>
                <a:lnTo>
                  <a:pt x="5423364" y="156268"/>
                </a:lnTo>
                <a:lnTo>
                  <a:pt x="4631587" y="156268"/>
                </a:lnTo>
                <a:lnTo>
                  <a:pt x="4631587" y="1054377"/>
                </a:lnTo>
                <a:lnTo>
                  <a:pt x="4474599" y="1054377"/>
                </a:lnTo>
                <a:lnTo>
                  <a:pt x="4474599" y="1053657"/>
                </a:lnTo>
                <a:lnTo>
                  <a:pt x="4259765" y="1053657"/>
                </a:lnTo>
                <a:lnTo>
                  <a:pt x="4259765" y="1054378"/>
                </a:lnTo>
                <a:lnTo>
                  <a:pt x="4259765" y="1287546"/>
                </a:lnTo>
                <a:lnTo>
                  <a:pt x="4259766" y="1287546"/>
                </a:lnTo>
                <a:lnTo>
                  <a:pt x="4259766" y="1443813"/>
                </a:lnTo>
                <a:lnTo>
                  <a:pt x="3323766" y="1443813"/>
                </a:lnTo>
                <a:lnTo>
                  <a:pt x="3323766" y="1440000"/>
                </a:lnTo>
                <a:lnTo>
                  <a:pt x="3314221" y="1440000"/>
                </a:lnTo>
                <a:lnTo>
                  <a:pt x="3314221" y="156989"/>
                </a:lnTo>
                <a:lnTo>
                  <a:pt x="1737874" y="156989"/>
                </a:lnTo>
                <a:lnTo>
                  <a:pt x="1737874" y="788557"/>
                </a:lnTo>
                <a:lnTo>
                  <a:pt x="2523537" y="788557"/>
                </a:lnTo>
                <a:lnTo>
                  <a:pt x="2523537" y="1730486"/>
                </a:lnTo>
                <a:lnTo>
                  <a:pt x="1732853" y="1730486"/>
                </a:lnTo>
                <a:lnTo>
                  <a:pt x="1726872" y="1730486"/>
                </a:lnTo>
                <a:lnTo>
                  <a:pt x="1726872" y="2519042"/>
                </a:lnTo>
                <a:lnTo>
                  <a:pt x="784942" y="2519042"/>
                </a:lnTo>
                <a:lnTo>
                  <a:pt x="784942" y="1734100"/>
                </a:lnTo>
                <a:lnTo>
                  <a:pt x="162970" y="1734100"/>
                </a:lnTo>
                <a:lnTo>
                  <a:pt x="162970" y="3307598"/>
                </a:lnTo>
                <a:lnTo>
                  <a:pt x="1446703" y="3307598"/>
                </a:lnTo>
                <a:lnTo>
                  <a:pt x="1446703" y="3317142"/>
                </a:lnTo>
                <a:lnTo>
                  <a:pt x="1450516" y="3317142"/>
                </a:lnTo>
                <a:lnTo>
                  <a:pt x="1450516" y="4096154"/>
                </a:lnTo>
                <a:lnTo>
                  <a:pt x="1450516" y="4253142"/>
                </a:lnTo>
                <a:lnTo>
                  <a:pt x="1294249" y="4253142"/>
                </a:lnTo>
                <a:lnTo>
                  <a:pt x="1061080" y="4253142"/>
                </a:lnTo>
                <a:lnTo>
                  <a:pt x="1060359" y="4253142"/>
                </a:lnTo>
                <a:lnTo>
                  <a:pt x="1060359" y="4467976"/>
                </a:lnTo>
                <a:lnTo>
                  <a:pt x="1061080" y="4467976"/>
                </a:lnTo>
                <a:lnTo>
                  <a:pt x="1061080" y="4624964"/>
                </a:lnTo>
                <a:lnTo>
                  <a:pt x="162970" y="4624964"/>
                </a:lnTo>
                <a:lnTo>
                  <a:pt x="162970" y="5416741"/>
                </a:lnTo>
                <a:lnTo>
                  <a:pt x="6703" y="5416741"/>
                </a:lnTo>
                <a:lnTo>
                  <a:pt x="6703" y="4473541"/>
                </a:lnTo>
                <a:lnTo>
                  <a:pt x="17080" y="4473541"/>
                </a:lnTo>
                <a:lnTo>
                  <a:pt x="17080" y="4467976"/>
                </a:lnTo>
                <a:lnTo>
                  <a:pt x="904092" y="4467976"/>
                </a:lnTo>
                <a:lnTo>
                  <a:pt x="904092" y="4253142"/>
                </a:lnTo>
                <a:lnTo>
                  <a:pt x="730516" y="4253142"/>
                </a:lnTo>
                <a:lnTo>
                  <a:pt x="426548" y="4253142"/>
                </a:lnTo>
                <a:lnTo>
                  <a:pt x="426548" y="3618610"/>
                </a:lnTo>
                <a:lnTo>
                  <a:pt x="1061080" y="3618610"/>
                </a:lnTo>
                <a:lnTo>
                  <a:pt x="1061080" y="4096154"/>
                </a:lnTo>
                <a:lnTo>
                  <a:pt x="1294249" y="4096154"/>
                </a:lnTo>
                <a:lnTo>
                  <a:pt x="1294249" y="3464586"/>
                </a:lnTo>
                <a:lnTo>
                  <a:pt x="6703" y="3464586"/>
                </a:lnTo>
                <a:lnTo>
                  <a:pt x="6703" y="3449112"/>
                </a:lnTo>
                <a:lnTo>
                  <a:pt x="6703" y="3307598"/>
                </a:lnTo>
                <a:lnTo>
                  <a:pt x="6703" y="1734100"/>
                </a:lnTo>
                <a:lnTo>
                  <a:pt x="5981" y="1734100"/>
                </a:lnTo>
                <a:lnTo>
                  <a:pt x="5981" y="1577112"/>
                </a:lnTo>
                <a:lnTo>
                  <a:pt x="6703" y="1577112"/>
                </a:lnTo>
                <a:lnTo>
                  <a:pt x="162970" y="1577112"/>
                </a:lnTo>
                <a:lnTo>
                  <a:pt x="784942" y="1577112"/>
                </a:lnTo>
                <a:lnTo>
                  <a:pt x="790923" y="1577112"/>
                </a:lnTo>
                <a:lnTo>
                  <a:pt x="790923" y="941931"/>
                </a:lnTo>
                <a:lnTo>
                  <a:pt x="0" y="941931"/>
                </a:lnTo>
                <a:lnTo>
                  <a:pt x="0" y="1"/>
                </a:lnTo>
                <a:lnTo>
                  <a:pt x="941930" y="1"/>
                </a:lnTo>
                <a:lnTo>
                  <a:pt x="941930" y="788557"/>
                </a:lnTo>
                <a:lnTo>
                  <a:pt x="1581607" y="788557"/>
                </a:lnTo>
                <a:lnTo>
                  <a:pt x="1581607" y="156989"/>
                </a:lnTo>
                <a:lnTo>
                  <a:pt x="1581607" y="1"/>
                </a:lnTo>
                <a:lnTo>
                  <a:pt x="1581607" y="1"/>
                </a:lnTo>
                <a:lnTo>
                  <a:pt x="1737874" y="1"/>
                </a:lnTo>
                <a:lnTo>
                  <a:pt x="1737874" y="1"/>
                </a:lnTo>
                <a:lnTo>
                  <a:pt x="3314221" y="1"/>
                </a:lnTo>
                <a:close/>
              </a:path>
            </a:pathLst>
          </a:custGeom>
          <a:gradFill flip="none" rotWithShape="1">
            <a:gsLst>
              <a:gs pos="53000">
                <a:schemeClr val="accent2"/>
              </a:gs>
              <a:gs pos="100000">
                <a:schemeClr val="accent2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/>
          </a:bodyPr>
          <a:lstStyle/>
          <a:p>
            <a:pPr algn="ctr" ea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000"/>
          </a:p>
        </p:txBody>
      </p:sp>
      <p:sp>
        <p:nvSpPr>
          <p:cNvPr id="11" name="椭圆 10"/>
          <p:cNvSpPr/>
          <p:nvPr/>
        </p:nvSpPr>
        <p:spPr bwMode="auto">
          <a:xfrm>
            <a:off x="4810708" y="3024188"/>
            <a:ext cx="2794038" cy="162107"/>
          </a:xfrm>
          <a:prstGeom prst="ellipse">
            <a:avLst/>
          </a:prstGeom>
          <a:gradFill flip="none" rotWithShape="1">
            <a:gsLst>
              <a:gs pos="35000">
                <a:srgbClr val="FEF6E2">
                  <a:alpha val="60000"/>
                </a:srgbClr>
              </a:gs>
              <a:gs pos="100000">
                <a:srgbClr val="E1F8F6">
                  <a:alpha val="0"/>
                </a:srgbClr>
              </a:gs>
              <a:gs pos="0">
                <a:schemeClr val="bg1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25000" lnSpcReduction="20000"/>
          </a:bodyPr>
          <a:lstStyle/>
          <a:p>
            <a:pPr algn="ctr" ea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000"/>
          </a:p>
        </p:txBody>
      </p:sp>
      <p:sp>
        <p:nvSpPr>
          <p:cNvPr id="12" name="椭圆 11"/>
          <p:cNvSpPr/>
          <p:nvPr/>
        </p:nvSpPr>
        <p:spPr bwMode="auto">
          <a:xfrm>
            <a:off x="3390035" y="4009568"/>
            <a:ext cx="5040679" cy="295732"/>
          </a:xfrm>
          <a:prstGeom prst="ellipse">
            <a:avLst/>
          </a:prstGeom>
          <a:gradFill flip="none" rotWithShape="1">
            <a:gsLst>
              <a:gs pos="35000">
                <a:srgbClr val="FEF6E2">
                  <a:alpha val="60000"/>
                </a:srgbClr>
              </a:gs>
              <a:gs pos="100000">
                <a:srgbClr val="E1F8F6">
                  <a:alpha val="0"/>
                </a:srgbClr>
              </a:gs>
              <a:gs pos="0">
                <a:schemeClr val="bg1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normAutofit fontScale="40000" lnSpcReduction="20000"/>
          </a:bodyPr>
          <a:lstStyle/>
          <a:p>
            <a:pPr algn="ctr" ea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200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566230" y="3186295"/>
            <a:ext cx="7119866" cy="867410"/>
          </a:xfrm>
        </p:spPr>
        <p:txBody>
          <a:bodyPr anchor="ctr" anchorCtr="0">
            <a:normAutofit/>
          </a:bodyPr>
          <a:lstStyle>
            <a:lvl1pPr algn="ctr">
              <a:defRPr sz="3600">
                <a:solidFill>
                  <a:schemeClr val="accent2"/>
                </a:solidFill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2566230" y="4105600"/>
            <a:ext cx="7119866" cy="754188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B4C91-A4CA-4EBE-8AF8-1DBB3ECEA669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4D154-DEB9-4DCD-801B-B3341D74A27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3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3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B4C91-A4CA-4EBE-8AF8-1DBB3ECEA669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4D154-DEB9-4DCD-801B-B3341D74A27F}" type="slidenum">
              <a:rPr lang="zh-CN" altLang="en-US" smtClean="0"/>
            </a:fld>
            <a:endParaRPr lang="zh-CN" altLang="en-US"/>
          </a:p>
        </p:txBody>
      </p:sp>
      <p:sp>
        <p:nvSpPr>
          <p:cNvPr id="10" name="标题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68880" y="4430044"/>
            <a:ext cx="8854240" cy="1329072"/>
          </a:xfrm>
        </p:spPr>
        <p:txBody>
          <a:bodyPr anchor="b" anchorCtr="0">
            <a:normAutofit/>
          </a:bodyPr>
          <a:lstStyle>
            <a:lvl1pPr algn="ctr">
              <a:defRPr sz="5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B4C91-A4CA-4EBE-8AF8-1DBB3ECEA669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4D154-DEB9-4DCD-801B-B3341D74A27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B4C91-A4CA-4EBE-8AF8-1DBB3ECEA669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4D154-DEB9-4DCD-801B-B3341D74A27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91916" y="709362"/>
            <a:ext cx="4165200" cy="1518902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837716" y="709362"/>
            <a:ext cx="5516084" cy="483059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493503" y="2232108"/>
            <a:ext cx="4165200" cy="331603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443788" y="657725"/>
            <a:ext cx="1744579" cy="5519237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412957" y="657725"/>
            <a:ext cx="7940843" cy="5519237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B4C91-A4CA-4EBE-8AF8-1DBB3ECEA66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4D154-DEB9-4DCD-801B-B3341D74A27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1459832" y="673769"/>
            <a:ext cx="9893968" cy="5430394"/>
          </a:xfrm>
        </p:spPr>
        <p:txBody>
          <a:bodyPr/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tags" Target="../tags/tag2.xml"/><Relationship Id="rId12" Type="http://schemas.openxmlformats.org/officeDocument/2006/relationships/tags" Target="../tags/tag1.xml"/><Relationship Id="rId11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1428750" y="451602"/>
            <a:ext cx="9925050" cy="9280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1428750" y="1588168"/>
            <a:ext cx="9925050" cy="45887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15BB4C91-A4CA-4EBE-8AF8-1DBB3ECEA66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2654D154-DEB9-4DCD-801B-B3341D74A27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just" defTabSz="914400" rtl="0" eaLnBrk="1" latinLnBrk="0" hangingPunct="1">
        <a:lnSpc>
          <a:spcPct val="13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just" defTabSz="914400" rtl="0" eaLnBrk="1" latinLnBrk="0" hangingPunct="1">
        <a:lnSpc>
          <a:spcPct val="13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just" defTabSz="914400" rtl="0" eaLnBrk="1" latinLnBrk="0" hangingPunct="1">
        <a:lnSpc>
          <a:spcPct val="13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just" defTabSz="914400" rtl="0" eaLnBrk="1" latinLnBrk="0" hangingPunct="1">
        <a:lnSpc>
          <a:spcPct val="13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just" defTabSz="914400" rtl="0" eaLnBrk="1" latinLnBrk="0" hangingPunct="1">
        <a:lnSpc>
          <a:spcPct val="13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4.xml"/><Relationship Id="rId1" Type="http://schemas.openxmlformats.org/officeDocument/2006/relationships/tags" Target="../tags/tag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5.xml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4.bin"/><Relationship Id="rId8" Type="http://schemas.openxmlformats.org/officeDocument/2006/relationships/image" Target="../media/image7.wmf"/><Relationship Id="rId7" Type="http://schemas.openxmlformats.org/officeDocument/2006/relationships/oleObject" Target="../embeddings/oleObject3.bin"/><Relationship Id="rId6" Type="http://schemas.openxmlformats.org/officeDocument/2006/relationships/image" Target="../media/image6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5.wmf"/><Relationship Id="rId3" Type="http://schemas.openxmlformats.org/officeDocument/2006/relationships/oleObject" Target="../embeddings/oleObject1.bin"/><Relationship Id="rId2" Type="http://schemas.openxmlformats.org/officeDocument/2006/relationships/image" Target="../media/image4.png"/><Relationship Id="rId12" Type="http://schemas.openxmlformats.org/officeDocument/2006/relationships/vmlDrawing" Target="../drawings/vmlDrawing1.vml"/><Relationship Id="rId11" Type="http://schemas.openxmlformats.org/officeDocument/2006/relationships/slideLayout" Target="../slideLayouts/slideLayout2.xml"/><Relationship Id="rId10" Type="http://schemas.openxmlformats.org/officeDocument/2006/relationships/tags" Target="../tags/tag6.xml"/><Relationship Id="rId1" Type="http://schemas.openxmlformats.org/officeDocument/2006/relationships/hyperlink" Target="&#26925;&#22278;&#19978;&#21160;&#28857;.gsp" TargetMode="Externa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7.xml"/><Relationship Id="rId2" Type="http://schemas.openxmlformats.org/officeDocument/2006/relationships/image" Target="../media/image4.png"/><Relationship Id="rId1" Type="http://schemas.openxmlformats.org/officeDocument/2006/relationships/hyperlink" Target="&#26925;&#22278;&#19978;&#21160;&#28857;.gsp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2.vml"/><Relationship Id="rId7" Type="http://schemas.openxmlformats.org/officeDocument/2006/relationships/slideLayout" Target="../slideLayouts/slideLayout2.xml"/><Relationship Id="rId6" Type="http://schemas.openxmlformats.org/officeDocument/2006/relationships/tags" Target="../tags/tag8.xml"/><Relationship Id="rId5" Type="http://schemas.openxmlformats.org/officeDocument/2006/relationships/image" Target="../media/image9.png"/><Relationship Id="rId4" Type="http://schemas.openxmlformats.org/officeDocument/2006/relationships/image" Target="../media/image8.wmf"/><Relationship Id="rId3" Type="http://schemas.openxmlformats.org/officeDocument/2006/relationships/oleObject" Target="../embeddings/oleObject5.bin"/><Relationship Id="rId2" Type="http://schemas.openxmlformats.org/officeDocument/2006/relationships/image" Target="../media/image4.png"/><Relationship Id="rId1" Type="http://schemas.openxmlformats.org/officeDocument/2006/relationships/hyperlink" Target="&#26925;&#22278;&#19978;&#21160;&#28857;.gsp" TargetMode="External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10.bin"/><Relationship Id="rId8" Type="http://schemas.openxmlformats.org/officeDocument/2006/relationships/image" Target="../media/image13.wmf"/><Relationship Id="rId7" Type="http://schemas.openxmlformats.org/officeDocument/2006/relationships/oleObject" Target="../embeddings/oleObject9.bin"/><Relationship Id="rId6" Type="http://schemas.openxmlformats.org/officeDocument/2006/relationships/image" Target="../media/image12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11.wmf"/><Relationship Id="rId3" Type="http://schemas.openxmlformats.org/officeDocument/2006/relationships/oleObject" Target="../embeddings/oleObject7.bin"/><Relationship Id="rId23" Type="http://schemas.openxmlformats.org/officeDocument/2006/relationships/vmlDrawing" Target="../drawings/vmlDrawing3.vml"/><Relationship Id="rId22" Type="http://schemas.openxmlformats.org/officeDocument/2006/relationships/slideLayout" Target="../slideLayouts/slideLayout2.xml"/><Relationship Id="rId21" Type="http://schemas.openxmlformats.org/officeDocument/2006/relationships/tags" Target="../tags/tag9.xml"/><Relationship Id="rId20" Type="http://schemas.openxmlformats.org/officeDocument/2006/relationships/image" Target="../media/image19.wmf"/><Relationship Id="rId2" Type="http://schemas.openxmlformats.org/officeDocument/2006/relationships/image" Target="../media/image10.wmf"/><Relationship Id="rId19" Type="http://schemas.openxmlformats.org/officeDocument/2006/relationships/oleObject" Target="../embeddings/oleObject15.bin"/><Relationship Id="rId18" Type="http://schemas.openxmlformats.org/officeDocument/2006/relationships/image" Target="../media/image18.wmf"/><Relationship Id="rId17" Type="http://schemas.openxmlformats.org/officeDocument/2006/relationships/oleObject" Target="../embeddings/oleObject14.bin"/><Relationship Id="rId16" Type="http://schemas.openxmlformats.org/officeDocument/2006/relationships/image" Target="../media/image17.wmf"/><Relationship Id="rId15" Type="http://schemas.openxmlformats.org/officeDocument/2006/relationships/oleObject" Target="../embeddings/oleObject13.bin"/><Relationship Id="rId14" Type="http://schemas.openxmlformats.org/officeDocument/2006/relationships/image" Target="../media/image16.wmf"/><Relationship Id="rId13" Type="http://schemas.openxmlformats.org/officeDocument/2006/relationships/oleObject" Target="../embeddings/oleObject12.bin"/><Relationship Id="rId12" Type="http://schemas.openxmlformats.org/officeDocument/2006/relationships/image" Target="../media/image15.wmf"/><Relationship Id="rId11" Type="http://schemas.openxmlformats.org/officeDocument/2006/relationships/oleObject" Target="../embeddings/oleObject11.bin"/><Relationship Id="rId10" Type="http://schemas.openxmlformats.org/officeDocument/2006/relationships/image" Target="../media/image14.wmf"/><Relationship Id="rId1" Type="http://schemas.openxmlformats.org/officeDocument/2006/relationships/oleObject" Target="../embeddings/oleObject6.bin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19.bin"/><Relationship Id="rId8" Type="http://schemas.openxmlformats.org/officeDocument/2006/relationships/image" Target="../media/image24.wmf"/><Relationship Id="rId7" Type="http://schemas.openxmlformats.org/officeDocument/2006/relationships/oleObject" Target="../embeddings/oleObject18.bin"/><Relationship Id="rId6" Type="http://schemas.openxmlformats.org/officeDocument/2006/relationships/image" Target="../media/image23.wmf"/><Relationship Id="rId5" Type="http://schemas.openxmlformats.org/officeDocument/2006/relationships/oleObject" Target="../embeddings/oleObject17.bin"/><Relationship Id="rId4" Type="http://schemas.openxmlformats.org/officeDocument/2006/relationships/image" Target="../media/image22.wmf"/><Relationship Id="rId3" Type="http://schemas.openxmlformats.org/officeDocument/2006/relationships/oleObject" Target="../embeddings/oleObject16.bin"/><Relationship Id="rId2" Type="http://schemas.openxmlformats.org/officeDocument/2006/relationships/image" Target="../media/image21.png"/><Relationship Id="rId17" Type="http://schemas.openxmlformats.org/officeDocument/2006/relationships/vmlDrawing" Target="../drawings/vmlDrawing4.vml"/><Relationship Id="rId16" Type="http://schemas.openxmlformats.org/officeDocument/2006/relationships/slideLayout" Target="../slideLayouts/slideLayout2.xml"/><Relationship Id="rId15" Type="http://schemas.openxmlformats.org/officeDocument/2006/relationships/tags" Target="../tags/tag10.xml"/><Relationship Id="rId14" Type="http://schemas.openxmlformats.org/officeDocument/2006/relationships/image" Target="../media/image27.wmf"/><Relationship Id="rId13" Type="http://schemas.openxmlformats.org/officeDocument/2006/relationships/oleObject" Target="../embeddings/oleObject21.bin"/><Relationship Id="rId12" Type="http://schemas.openxmlformats.org/officeDocument/2006/relationships/image" Target="../media/image26.wmf"/><Relationship Id="rId11" Type="http://schemas.openxmlformats.org/officeDocument/2006/relationships/oleObject" Target="../embeddings/oleObject20.bin"/><Relationship Id="rId10" Type="http://schemas.openxmlformats.org/officeDocument/2006/relationships/image" Target="../media/image25.wmf"/><Relationship Id="rId1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26.bin"/><Relationship Id="rId8" Type="http://schemas.openxmlformats.org/officeDocument/2006/relationships/image" Target="../media/image31.wmf"/><Relationship Id="rId7" Type="http://schemas.openxmlformats.org/officeDocument/2006/relationships/oleObject" Target="../embeddings/oleObject25.bin"/><Relationship Id="rId6" Type="http://schemas.openxmlformats.org/officeDocument/2006/relationships/image" Target="../media/image30.wmf"/><Relationship Id="rId5" Type="http://schemas.openxmlformats.org/officeDocument/2006/relationships/oleObject" Target="../embeddings/oleObject24.bin"/><Relationship Id="rId4" Type="http://schemas.openxmlformats.org/officeDocument/2006/relationships/image" Target="../media/image29.wmf"/><Relationship Id="rId3" Type="http://schemas.openxmlformats.org/officeDocument/2006/relationships/oleObject" Target="../embeddings/oleObject23.bin"/><Relationship Id="rId26" Type="http://schemas.openxmlformats.org/officeDocument/2006/relationships/vmlDrawing" Target="../drawings/vmlDrawing5.vml"/><Relationship Id="rId25" Type="http://schemas.openxmlformats.org/officeDocument/2006/relationships/slideLayout" Target="../slideLayouts/slideLayout2.xml"/><Relationship Id="rId24" Type="http://schemas.openxmlformats.org/officeDocument/2006/relationships/tags" Target="../tags/tag11.xml"/><Relationship Id="rId23" Type="http://schemas.openxmlformats.org/officeDocument/2006/relationships/image" Target="../media/image39.wmf"/><Relationship Id="rId22" Type="http://schemas.openxmlformats.org/officeDocument/2006/relationships/oleObject" Target="../embeddings/oleObject32.bin"/><Relationship Id="rId21" Type="http://schemas.openxmlformats.org/officeDocument/2006/relationships/image" Target="../media/image38.wmf"/><Relationship Id="rId20" Type="http://schemas.openxmlformats.org/officeDocument/2006/relationships/oleObject" Target="../embeddings/oleObject31.bin"/><Relationship Id="rId2" Type="http://schemas.openxmlformats.org/officeDocument/2006/relationships/image" Target="../media/image28.wmf"/><Relationship Id="rId19" Type="http://schemas.openxmlformats.org/officeDocument/2006/relationships/image" Target="../media/image37.png"/><Relationship Id="rId18" Type="http://schemas.openxmlformats.org/officeDocument/2006/relationships/image" Target="../media/image36.wmf"/><Relationship Id="rId17" Type="http://schemas.openxmlformats.org/officeDocument/2006/relationships/oleObject" Target="../embeddings/oleObject30.bin"/><Relationship Id="rId16" Type="http://schemas.openxmlformats.org/officeDocument/2006/relationships/image" Target="../media/image35.wmf"/><Relationship Id="rId15" Type="http://schemas.openxmlformats.org/officeDocument/2006/relationships/oleObject" Target="../embeddings/oleObject29.bin"/><Relationship Id="rId14" Type="http://schemas.openxmlformats.org/officeDocument/2006/relationships/image" Target="../media/image34.wmf"/><Relationship Id="rId13" Type="http://schemas.openxmlformats.org/officeDocument/2006/relationships/oleObject" Target="../embeddings/oleObject28.bin"/><Relationship Id="rId12" Type="http://schemas.openxmlformats.org/officeDocument/2006/relationships/image" Target="../media/image33.wmf"/><Relationship Id="rId11" Type="http://schemas.openxmlformats.org/officeDocument/2006/relationships/oleObject" Target="../embeddings/oleObject27.bin"/><Relationship Id="rId10" Type="http://schemas.openxmlformats.org/officeDocument/2006/relationships/image" Target="../media/image32.wmf"/><Relationship Id="rId1" Type="http://schemas.openxmlformats.org/officeDocument/2006/relationships/oleObject" Target="../embeddings/oleObject22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2.xml"/><Relationship Id="rId1" Type="http://schemas.openxmlformats.org/officeDocument/2006/relationships/image" Target="../media/image4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14.xml"/><Relationship Id="rId1" Type="http://schemas.openxmlformats.org/officeDocument/2006/relationships/image" Target="../media/image41.png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37.bin"/><Relationship Id="rId8" Type="http://schemas.openxmlformats.org/officeDocument/2006/relationships/image" Target="../media/image45.wmf"/><Relationship Id="rId7" Type="http://schemas.openxmlformats.org/officeDocument/2006/relationships/oleObject" Target="../embeddings/oleObject36.bin"/><Relationship Id="rId6" Type="http://schemas.openxmlformats.org/officeDocument/2006/relationships/image" Target="../media/image44.wmf"/><Relationship Id="rId5" Type="http://schemas.openxmlformats.org/officeDocument/2006/relationships/oleObject" Target="../embeddings/oleObject35.bin"/><Relationship Id="rId4" Type="http://schemas.openxmlformats.org/officeDocument/2006/relationships/image" Target="../media/image43.wmf"/><Relationship Id="rId3" Type="http://schemas.openxmlformats.org/officeDocument/2006/relationships/oleObject" Target="../embeddings/oleObject34.bin"/><Relationship Id="rId24" Type="http://schemas.openxmlformats.org/officeDocument/2006/relationships/vmlDrawing" Target="../drawings/vmlDrawing6.vml"/><Relationship Id="rId23" Type="http://schemas.openxmlformats.org/officeDocument/2006/relationships/slideLayout" Target="../slideLayouts/slideLayout2.xml"/><Relationship Id="rId22" Type="http://schemas.openxmlformats.org/officeDocument/2006/relationships/tags" Target="../tags/tag15.xml"/><Relationship Id="rId21" Type="http://schemas.openxmlformats.org/officeDocument/2006/relationships/oleObject" Target="../embeddings/oleObject43.bin"/><Relationship Id="rId20" Type="http://schemas.openxmlformats.org/officeDocument/2006/relationships/image" Target="../media/image51.wmf"/><Relationship Id="rId2" Type="http://schemas.openxmlformats.org/officeDocument/2006/relationships/image" Target="../media/image42.wmf"/><Relationship Id="rId19" Type="http://schemas.openxmlformats.org/officeDocument/2006/relationships/oleObject" Target="../embeddings/oleObject42.bin"/><Relationship Id="rId18" Type="http://schemas.openxmlformats.org/officeDocument/2006/relationships/image" Target="../media/image50.wmf"/><Relationship Id="rId17" Type="http://schemas.openxmlformats.org/officeDocument/2006/relationships/oleObject" Target="../embeddings/oleObject41.bin"/><Relationship Id="rId16" Type="http://schemas.openxmlformats.org/officeDocument/2006/relationships/image" Target="../media/image49.wmf"/><Relationship Id="rId15" Type="http://schemas.openxmlformats.org/officeDocument/2006/relationships/oleObject" Target="../embeddings/oleObject40.bin"/><Relationship Id="rId14" Type="http://schemas.openxmlformats.org/officeDocument/2006/relationships/image" Target="../media/image48.wmf"/><Relationship Id="rId13" Type="http://schemas.openxmlformats.org/officeDocument/2006/relationships/oleObject" Target="../embeddings/oleObject39.bin"/><Relationship Id="rId12" Type="http://schemas.openxmlformats.org/officeDocument/2006/relationships/image" Target="../media/image47.wmf"/><Relationship Id="rId11" Type="http://schemas.openxmlformats.org/officeDocument/2006/relationships/oleObject" Target="../embeddings/oleObject38.bin"/><Relationship Id="rId10" Type="http://schemas.openxmlformats.org/officeDocument/2006/relationships/image" Target="../media/image46.wmf"/><Relationship Id="rId1" Type="http://schemas.openxmlformats.org/officeDocument/2006/relationships/oleObject" Target="../embeddings/oleObject33.bin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48.bin"/><Relationship Id="rId8" Type="http://schemas.openxmlformats.org/officeDocument/2006/relationships/image" Target="../media/image52.wmf"/><Relationship Id="rId7" Type="http://schemas.openxmlformats.org/officeDocument/2006/relationships/oleObject" Target="../embeddings/oleObject47.bin"/><Relationship Id="rId6" Type="http://schemas.openxmlformats.org/officeDocument/2006/relationships/image" Target="../media/image12.wmf"/><Relationship Id="rId5" Type="http://schemas.openxmlformats.org/officeDocument/2006/relationships/oleObject" Target="../embeddings/oleObject46.bin"/><Relationship Id="rId4" Type="http://schemas.openxmlformats.org/officeDocument/2006/relationships/image" Target="../media/image11.wmf"/><Relationship Id="rId3" Type="http://schemas.openxmlformats.org/officeDocument/2006/relationships/oleObject" Target="../embeddings/oleObject45.bin"/><Relationship Id="rId2" Type="http://schemas.openxmlformats.org/officeDocument/2006/relationships/image" Target="../media/image10.wmf"/><Relationship Id="rId19" Type="http://schemas.openxmlformats.org/officeDocument/2006/relationships/vmlDrawing" Target="../drawings/vmlDrawing7.vml"/><Relationship Id="rId18" Type="http://schemas.openxmlformats.org/officeDocument/2006/relationships/slideLayout" Target="../slideLayouts/slideLayout2.xml"/><Relationship Id="rId17" Type="http://schemas.openxmlformats.org/officeDocument/2006/relationships/tags" Target="../tags/tag16.xml"/><Relationship Id="rId16" Type="http://schemas.openxmlformats.org/officeDocument/2006/relationships/image" Target="../media/image55.wmf"/><Relationship Id="rId15" Type="http://schemas.openxmlformats.org/officeDocument/2006/relationships/oleObject" Target="../embeddings/oleObject51.bin"/><Relationship Id="rId14" Type="http://schemas.openxmlformats.org/officeDocument/2006/relationships/image" Target="../media/image13.wmf"/><Relationship Id="rId13" Type="http://schemas.openxmlformats.org/officeDocument/2006/relationships/oleObject" Target="../embeddings/oleObject50.bin"/><Relationship Id="rId12" Type="http://schemas.openxmlformats.org/officeDocument/2006/relationships/image" Target="../media/image54.wmf"/><Relationship Id="rId11" Type="http://schemas.openxmlformats.org/officeDocument/2006/relationships/oleObject" Target="../embeddings/oleObject49.bin"/><Relationship Id="rId10" Type="http://schemas.openxmlformats.org/officeDocument/2006/relationships/image" Target="../media/image53.wmf"/><Relationship Id="rId1" Type="http://schemas.openxmlformats.org/officeDocument/2006/relationships/oleObject" Target="../embeddings/oleObject44.bin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56.bin"/><Relationship Id="rId8" Type="http://schemas.openxmlformats.org/officeDocument/2006/relationships/image" Target="../media/image59.wmf"/><Relationship Id="rId7" Type="http://schemas.openxmlformats.org/officeDocument/2006/relationships/oleObject" Target="../embeddings/oleObject55.bin"/><Relationship Id="rId6" Type="http://schemas.openxmlformats.org/officeDocument/2006/relationships/image" Target="../media/image58.wmf"/><Relationship Id="rId5" Type="http://schemas.openxmlformats.org/officeDocument/2006/relationships/oleObject" Target="../embeddings/oleObject54.bin"/><Relationship Id="rId4" Type="http://schemas.openxmlformats.org/officeDocument/2006/relationships/image" Target="../media/image57.wmf"/><Relationship Id="rId3" Type="http://schemas.openxmlformats.org/officeDocument/2006/relationships/oleObject" Target="../embeddings/oleObject53.bin"/><Relationship Id="rId2" Type="http://schemas.openxmlformats.org/officeDocument/2006/relationships/image" Target="../media/image56.wmf"/><Relationship Id="rId18" Type="http://schemas.openxmlformats.org/officeDocument/2006/relationships/vmlDrawing" Target="../drawings/vmlDrawing8.vml"/><Relationship Id="rId17" Type="http://schemas.openxmlformats.org/officeDocument/2006/relationships/slideLayout" Target="../slideLayouts/slideLayout2.xml"/><Relationship Id="rId16" Type="http://schemas.openxmlformats.org/officeDocument/2006/relationships/tags" Target="../tags/tag17.xml"/><Relationship Id="rId15" Type="http://schemas.openxmlformats.org/officeDocument/2006/relationships/image" Target="../media/image63.wmf"/><Relationship Id="rId14" Type="http://schemas.openxmlformats.org/officeDocument/2006/relationships/oleObject" Target="../embeddings/oleObject58.bin"/><Relationship Id="rId13" Type="http://schemas.openxmlformats.org/officeDocument/2006/relationships/image" Target="../media/image62.png"/><Relationship Id="rId12" Type="http://schemas.openxmlformats.org/officeDocument/2006/relationships/image" Target="../media/image61.wmf"/><Relationship Id="rId11" Type="http://schemas.openxmlformats.org/officeDocument/2006/relationships/oleObject" Target="../embeddings/oleObject57.bin"/><Relationship Id="rId10" Type="http://schemas.openxmlformats.org/officeDocument/2006/relationships/image" Target="../media/image60.wmf"/><Relationship Id="rId1" Type="http://schemas.openxmlformats.org/officeDocument/2006/relationships/oleObject" Target="../embeddings/oleObject52.bin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image" Target="../media/image68.wmf"/><Relationship Id="rId8" Type="http://schemas.openxmlformats.org/officeDocument/2006/relationships/oleObject" Target="../embeddings/oleObject62.bin"/><Relationship Id="rId7" Type="http://schemas.openxmlformats.org/officeDocument/2006/relationships/image" Target="../media/image67.png"/><Relationship Id="rId6" Type="http://schemas.openxmlformats.org/officeDocument/2006/relationships/image" Target="../media/image66.wmf"/><Relationship Id="rId5" Type="http://schemas.openxmlformats.org/officeDocument/2006/relationships/oleObject" Target="../embeddings/oleObject61.bin"/><Relationship Id="rId4" Type="http://schemas.openxmlformats.org/officeDocument/2006/relationships/image" Target="../media/image65.wmf"/><Relationship Id="rId3" Type="http://schemas.openxmlformats.org/officeDocument/2006/relationships/oleObject" Target="../embeddings/oleObject60.bin"/><Relationship Id="rId2" Type="http://schemas.openxmlformats.org/officeDocument/2006/relationships/image" Target="../media/image64.wmf"/><Relationship Id="rId12" Type="http://schemas.openxmlformats.org/officeDocument/2006/relationships/vmlDrawing" Target="../drawings/vmlDrawing9.vml"/><Relationship Id="rId11" Type="http://schemas.openxmlformats.org/officeDocument/2006/relationships/slideLayout" Target="../slideLayouts/slideLayout2.xml"/><Relationship Id="rId10" Type="http://schemas.openxmlformats.org/officeDocument/2006/relationships/tags" Target="../tags/tag18.xml"/><Relationship Id="rId1" Type="http://schemas.openxmlformats.org/officeDocument/2006/relationships/oleObject" Target="../embeddings/oleObject59.bin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67.bin"/><Relationship Id="rId8" Type="http://schemas.openxmlformats.org/officeDocument/2006/relationships/image" Target="../media/image72.wmf"/><Relationship Id="rId7" Type="http://schemas.openxmlformats.org/officeDocument/2006/relationships/oleObject" Target="../embeddings/oleObject66.bin"/><Relationship Id="rId6" Type="http://schemas.openxmlformats.org/officeDocument/2006/relationships/image" Target="../media/image71.wmf"/><Relationship Id="rId5" Type="http://schemas.openxmlformats.org/officeDocument/2006/relationships/oleObject" Target="../embeddings/oleObject65.bin"/><Relationship Id="rId4" Type="http://schemas.openxmlformats.org/officeDocument/2006/relationships/image" Target="../media/image70.wmf"/><Relationship Id="rId3" Type="http://schemas.openxmlformats.org/officeDocument/2006/relationships/oleObject" Target="../embeddings/oleObject64.bin"/><Relationship Id="rId28" Type="http://schemas.openxmlformats.org/officeDocument/2006/relationships/vmlDrawing" Target="../drawings/vmlDrawing10.vml"/><Relationship Id="rId27" Type="http://schemas.openxmlformats.org/officeDocument/2006/relationships/slideLayout" Target="../slideLayouts/slideLayout2.xml"/><Relationship Id="rId26" Type="http://schemas.openxmlformats.org/officeDocument/2006/relationships/tags" Target="../tags/tag19.xml"/><Relationship Id="rId25" Type="http://schemas.openxmlformats.org/officeDocument/2006/relationships/image" Target="../media/image81.wmf"/><Relationship Id="rId24" Type="http://schemas.openxmlformats.org/officeDocument/2006/relationships/oleObject" Target="../embeddings/oleObject74.bin"/><Relationship Id="rId23" Type="http://schemas.openxmlformats.org/officeDocument/2006/relationships/image" Target="../media/image80.wmf"/><Relationship Id="rId22" Type="http://schemas.openxmlformats.org/officeDocument/2006/relationships/oleObject" Target="../embeddings/oleObject73.bin"/><Relationship Id="rId21" Type="http://schemas.openxmlformats.org/officeDocument/2006/relationships/image" Target="../media/image79.wmf"/><Relationship Id="rId20" Type="http://schemas.openxmlformats.org/officeDocument/2006/relationships/oleObject" Target="../embeddings/oleObject72.bin"/><Relationship Id="rId2" Type="http://schemas.openxmlformats.org/officeDocument/2006/relationships/image" Target="../media/image69.wmf"/><Relationship Id="rId19" Type="http://schemas.openxmlformats.org/officeDocument/2006/relationships/image" Target="../media/image78.wmf"/><Relationship Id="rId18" Type="http://schemas.openxmlformats.org/officeDocument/2006/relationships/oleObject" Target="../embeddings/oleObject71.bin"/><Relationship Id="rId17" Type="http://schemas.openxmlformats.org/officeDocument/2006/relationships/image" Target="../media/image77.wmf"/><Relationship Id="rId16" Type="http://schemas.openxmlformats.org/officeDocument/2006/relationships/oleObject" Target="../embeddings/oleObject70.bin"/><Relationship Id="rId15" Type="http://schemas.openxmlformats.org/officeDocument/2006/relationships/image" Target="../media/image76.png"/><Relationship Id="rId14" Type="http://schemas.openxmlformats.org/officeDocument/2006/relationships/image" Target="../media/image75.wmf"/><Relationship Id="rId13" Type="http://schemas.openxmlformats.org/officeDocument/2006/relationships/oleObject" Target="../embeddings/oleObject69.bin"/><Relationship Id="rId12" Type="http://schemas.openxmlformats.org/officeDocument/2006/relationships/image" Target="../media/image74.wmf"/><Relationship Id="rId11" Type="http://schemas.openxmlformats.org/officeDocument/2006/relationships/oleObject" Target="../embeddings/oleObject68.bin"/><Relationship Id="rId10" Type="http://schemas.openxmlformats.org/officeDocument/2006/relationships/image" Target="../media/image73.wmf"/><Relationship Id="rId1" Type="http://schemas.openxmlformats.org/officeDocument/2006/relationships/oleObject" Target="../embeddings/oleObject63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20.xml"/><Relationship Id="rId1" Type="http://schemas.openxmlformats.org/officeDocument/2006/relationships/image" Target="../media/image82.png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21.xml"/><Relationship Id="rId2" Type="http://schemas.openxmlformats.org/officeDocument/2006/relationships/hyperlink" Target="&#26410;&#21629;&#21517;4.gsp" TargetMode="External"/><Relationship Id="rId1" Type="http://schemas.openxmlformats.org/officeDocument/2006/relationships/image" Target="../media/image82.png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22.xml"/><Relationship Id="rId2" Type="http://schemas.openxmlformats.org/officeDocument/2006/relationships/image" Target="../media/image84.png"/><Relationship Id="rId1" Type="http://schemas.openxmlformats.org/officeDocument/2006/relationships/image" Target="../media/image83.png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tags" Target="../tags/tag23.xml"/><Relationship Id="rId2" Type="http://schemas.openxmlformats.org/officeDocument/2006/relationships/image" Target="../media/image84.png"/><Relationship Id="rId1" Type="http://schemas.openxmlformats.org/officeDocument/2006/relationships/image" Target="../media/image8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标题 3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384175" y="4251325"/>
            <a:ext cx="11751945" cy="1356360"/>
          </a:xfrm>
        </p:spPr>
        <p:txBody>
          <a:bodyPr>
            <a:normAutofit/>
          </a:bodyPr>
          <a:p>
            <a:r>
              <a:rPr lang="zh-CN" altLang="zh-CN" dirty="0">
                <a:solidFill>
                  <a:schemeClr val="tx1">
                    <a:lumMod val="95000"/>
                    <a:lumOff val="5000"/>
                  </a:schemeClr>
                </a:solidFill>
                <a:latin typeface="华文隶书" panose="02010800040101010101" charset="-122"/>
                <a:ea typeface="华文隶书" panose="02010800040101010101" charset="-122"/>
              </a:rPr>
              <a:t>函数的零点的问题（一）</a:t>
            </a:r>
            <a:endParaRPr lang="zh-CN" altLang="zh-CN" dirty="0">
              <a:solidFill>
                <a:schemeClr val="tx1">
                  <a:lumMod val="95000"/>
                  <a:lumOff val="5000"/>
                </a:schemeClr>
              </a:solidFill>
              <a:latin typeface="华文隶书" panose="02010800040101010101" charset="-122"/>
              <a:ea typeface="华文隶书" panose="02010800040101010101" charset="-122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课前检测答案：</a:t>
            </a:r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31695" y="1379220"/>
            <a:ext cx="4528820" cy="3465830"/>
          </a:xfrm>
          <a:prstGeom prst="rect">
            <a:avLst/>
          </a:prstGeom>
        </p:spPr>
      </p:pic>
      <p:cxnSp>
        <p:nvCxnSpPr>
          <p:cNvPr id="8" name="直接连接符 7"/>
          <p:cNvCxnSpPr/>
          <p:nvPr/>
        </p:nvCxnSpPr>
        <p:spPr>
          <a:xfrm>
            <a:off x="2275840" y="4385945"/>
            <a:ext cx="4132580" cy="0"/>
          </a:xfrm>
          <a:prstGeom prst="line">
            <a:avLst/>
          </a:prstGeom>
          <a:ln w="285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03" name="Text Box 13"/>
          <p:cNvSpPr txBox="1"/>
          <p:nvPr/>
        </p:nvSpPr>
        <p:spPr>
          <a:xfrm>
            <a:off x="7123430" y="1778000"/>
            <a:ext cx="493712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3600" b="1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(1)</a:t>
            </a:r>
            <a:r>
              <a:rPr lang="zh-CN" altLang="zh-CN" sz="3600" b="1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有三个零点，分别是</a:t>
            </a:r>
            <a:r>
              <a:rPr lang="en-US" altLang="zh-CN" sz="3600" b="1" i="1" dirty="0">
                <a:solidFill>
                  <a:srgbClr val="002060"/>
                </a:solidFill>
                <a:latin typeface="Times New Roman" panose="02020603050405020304" charset="0"/>
                <a:ea typeface="楷体" panose="02010609060101010101" pitchFamily="49" charset="-122"/>
              </a:rPr>
              <a:t>x</a:t>
            </a:r>
            <a:r>
              <a:rPr lang="en-US" altLang="zh-CN" sz="3600" b="1" dirty="0">
                <a:solidFill>
                  <a:srgbClr val="002060"/>
                </a:solidFill>
                <a:latin typeface="Times New Roman" panose="02020603050405020304" charset="0"/>
                <a:ea typeface="楷体" panose="02010609060101010101" pitchFamily="49" charset="-122"/>
              </a:rPr>
              <a:t>=-4, </a:t>
            </a:r>
            <a:r>
              <a:rPr lang="en-US" altLang="zh-CN" sz="3600" b="1" i="1" dirty="0">
                <a:solidFill>
                  <a:srgbClr val="002060"/>
                </a:solidFill>
                <a:latin typeface="Times New Roman" panose="02020603050405020304" charset="0"/>
                <a:ea typeface="楷体" panose="02010609060101010101" pitchFamily="49" charset="-122"/>
              </a:rPr>
              <a:t>x</a:t>
            </a:r>
            <a:r>
              <a:rPr lang="en-US" altLang="zh-CN" sz="3600" b="1" dirty="0">
                <a:solidFill>
                  <a:srgbClr val="002060"/>
                </a:solidFill>
                <a:latin typeface="Times New Roman" panose="02020603050405020304" charset="0"/>
                <a:ea typeface="楷体" panose="02010609060101010101" pitchFamily="49" charset="-122"/>
              </a:rPr>
              <a:t>=0, </a:t>
            </a:r>
            <a:r>
              <a:rPr lang="en-US" altLang="zh-CN" sz="3600" b="1" i="1" dirty="0">
                <a:solidFill>
                  <a:srgbClr val="002060"/>
                </a:solidFill>
                <a:latin typeface="Times New Roman" panose="02020603050405020304" charset="0"/>
                <a:ea typeface="楷体" panose="02010609060101010101" pitchFamily="49" charset="-122"/>
              </a:rPr>
              <a:t>x</a:t>
            </a:r>
            <a:r>
              <a:rPr lang="en-US" altLang="zh-CN" sz="3600" b="1" dirty="0">
                <a:solidFill>
                  <a:srgbClr val="002060"/>
                </a:solidFill>
                <a:latin typeface="Times New Roman" panose="02020603050405020304" charset="0"/>
                <a:ea typeface="楷体" panose="02010609060101010101" pitchFamily="49" charset="-122"/>
              </a:rPr>
              <a:t>=4</a:t>
            </a:r>
            <a:endParaRPr lang="en-US" altLang="zh-CN" sz="3600" b="1" dirty="0">
              <a:solidFill>
                <a:srgbClr val="002060"/>
              </a:solidFill>
              <a:latin typeface="Times New Roman" panose="02020603050405020304" charset="0"/>
              <a:ea typeface="楷体" panose="02010609060101010101" pitchFamily="49" charset="-122"/>
            </a:endParaRPr>
          </a:p>
        </p:txBody>
      </p:sp>
      <p:sp>
        <p:nvSpPr>
          <p:cNvPr id="9" name="Text Box 13"/>
          <p:cNvSpPr txBox="1"/>
          <p:nvPr/>
        </p:nvSpPr>
        <p:spPr>
          <a:xfrm>
            <a:off x="7091680" y="3261360"/>
            <a:ext cx="4937125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3600" b="1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(2)-4</a:t>
            </a:r>
            <a:r>
              <a:rPr lang="en-US" altLang="zh-CN" sz="3600" b="1" i="1" dirty="0">
                <a:solidFill>
                  <a:srgbClr val="002060"/>
                </a:solidFill>
                <a:latin typeface="Times New Roman" panose="02020603050405020304" charset="0"/>
                <a:ea typeface="楷体" panose="02010609060101010101" pitchFamily="49" charset="-122"/>
              </a:rPr>
              <a:t>&lt;m</a:t>
            </a:r>
            <a:r>
              <a:rPr lang="en-US" altLang="zh-CN" sz="3600" b="1" dirty="0">
                <a:solidFill>
                  <a:srgbClr val="002060"/>
                </a:solidFill>
                <a:latin typeface="Times New Roman" panose="02020603050405020304" charset="0"/>
                <a:ea typeface="楷体" panose="02010609060101010101" pitchFamily="49" charset="-122"/>
              </a:rPr>
              <a:t>&lt;0</a:t>
            </a:r>
            <a:endParaRPr lang="en-US" altLang="zh-CN" sz="3600" b="1" dirty="0">
              <a:solidFill>
                <a:srgbClr val="002060"/>
              </a:solidFill>
              <a:latin typeface="Times New Roman" panose="02020603050405020304" charset="0"/>
              <a:ea typeface="楷体" panose="02010609060101010101" pitchFamily="49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3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zh-CN">
                <a:solidFill>
                  <a:srgbClr val="FF0000"/>
                </a:solidFill>
              </a:rPr>
              <a:t>是否有疑问：函数的零点不是点</a:t>
            </a:r>
            <a:endParaRPr lang="zh-CN" altLang="zh-CN">
              <a:solidFill>
                <a:srgbClr val="FF0000"/>
              </a:solidFill>
            </a:endParaRPr>
          </a:p>
        </p:txBody>
      </p:sp>
      <p:pic>
        <p:nvPicPr>
          <p:cNvPr id="7" name="图片 6">
            <a:hlinkClick r:id="rId1" action="ppaction://hlinkfile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335" y="1522730"/>
            <a:ext cx="3334385" cy="3583305"/>
          </a:xfrm>
          <a:prstGeom prst="rect">
            <a:avLst/>
          </a:prstGeom>
        </p:spPr>
      </p:pic>
      <p:sp>
        <p:nvSpPr>
          <p:cNvPr id="4098" name="文本框 4097"/>
          <p:cNvSpPr txBox="1"/>
          <p:nvPr/>
        </p:nvSpPr>
        <p:spPr>
          <a:xfrm>
            <a:off x="3642360" y="838200"/>
            <a:ext cx="6413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      </a:t>
            </a:r>
            <a:endParaRPr lang="en-US" altLang="zh-CN" b="1">
              <a:solidFill>
                <a:srgbClr val="CC00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7" name="矩形 4101"/>
          <p:cNvSpPr/>
          <p:nvPr/>
        </p:nvSpPr>
        <p:spPr>
          <a:xfrm>
            <a:off x="2804160" y="295275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284855" y="2492375"/>
            <a:ext cx="8610600" cy="1477962"/>
            <a:chOff x="0" y="17"/>
            <a:chExt cx="5424" cy="931"/>
          </a:xfrm>
        </p:grpSpPr>
        <p:graphicFrame>
          <p:nvGraphicFramePr>
            <p:cNvPr id="4" name="Object 3"/>
            <p:cNvGraphicFramePr>
              <a:graphicFrameLocks noChangeAspect="1"/>
            </p:cNvGraphicFramePr>
            <p:nvPr/>
          </p:nvGraphicFramePr>
          <p:xfrm>
            <a:off x="5080" y="87"/>
            <a:ext cx="298" cy="32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15" name="" r:id="rId3" imgW="127635" imgH="140335" progId="Equation.3">
                    <p:embed/>
                  </p:oleObj>
                </mc:Choice>
                <mc:Fallback>
                  <p:oleObj name="" r:id="rId3" imgW="127635" imgH="140335" progId="Equation.3">
                    <p:embed/>
                    <p:pic>
                      <p:nvPicPr>
                        <p:cNvPr id="0" name="图片 3114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5080" y="87"/>
                          <a:ext cx="298" cy="32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4107" name="Group 4"/>
            <p:cNvGrpSpPr/>
            <p:nvPr/>
          </p:nvGrpSpPr>
          <p:grpSpPr>
            <a:xfrm>
              <a:off x="0" y="17"/>
              <a:ext cx="5424" cy="931"/>
              <a:chOff x="0" y="17"/>
              <a:chExt cx="5424" cy="931"/>
            </a:xfrm>
          </p:grpSpPr>
          <p:sp>
            <p:nvSpPr>
              <p:cNvPr id="4108" name="Text Box 5"/>
              <p:cNvSpPr txBox="1"/>
              <p:nvPr/>
            </p:nvSpPr>
            <p:spPr>
              <a:xfrm>
                <a:off x="2272" y="41"/>
                <a:ext cx="1732" cy="40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3600" b="1" dirty="0">
                    <a:latin typeface="Times New Roman" panose="02020603050405020304" charset="0"/>
                  </a:rPr>
                  <a:t>,</a:t>
                </a:r>
                <a:r>
                  <a:rPr lang="zh-CN" altLang="en-US" sz="3600" b="1" dirty="0">
                    <a:latin typeface="楷体" panose="02010609060101010101" pitchFamily="49" charset="-122"/>
                    <a:ea typeface="楷体" panose="02010609060101010101" pitchFamily="49" charset="-122"/>
                  </a:rPr>
                  <a:t>把使</a:t>
                </a:r>
                <a:endParaRPr lang="zh-CN" altLang="en-US" sz="3600" b="1" dirty="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  <p:graphicFrame>
            <p:nvGraphicFramePr>
              <p:cNvPr id="4099" name="Object 6"/>
              <p:cNvGraphicFramePr>
                <a:graphicFrameLocks noChangeAspect="1"/>
              </p:cNvGraphicFramePr>
              <p:nvPr/>
            </p:nvGraphicFramePr>
            <p:xfrm>
              <a:off x="2997" y="37"/>
              <a:ext cx="1316" cy="423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120" name="" r:id="rId5" imgW="571500" imgH="203200" progId="Equation.3">
                      <p:embed/>
                    </p:oleObj>
                  </mc:Choice>
                  <mc:Fallback>
                    <p:oleObj name="" r:id="rId5" imgW="571500" imgH="203200" progId="Equation.3">
                      <p:embed/>
                      <p:pic>
                        <p:nvPicPr>
                          <p:cNvPr id="0" name="图片 3119"/>
                          <p:cNvPicPr/>
                          <p:nvPr/>
                        </p:nvPicPr>
                        <p:blipFill>
                          <a:blip r:embed="rId6"/>
                          <a:stretch>
                            <a:fillRect/>
                          </a:stretch>
                        </p:blipFill>
                        <p:spPr>
                          <a:xfrm>
                            <a:off x="2997" y="37"/>
                            <a:ext cx="1316" cy="423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4109" name="Text Box 7"/>
              <p:cNvSpPr txBox="1"/>
              <p:nvPr/>
            </p:nvSpPr>
            <p:spPr>
              <a:xfrm>
                <a:off x="4177" y="30"/>
                <a:ext cx="1247" cy="40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1" hangingPunct="1">
                  <a:spcBef>
                    <a:spcPct val="50000"/>
                  </a:spcBef>
                </a:pPr>
                <a:r>
                  <a:rPr lang="zh-CN" altLang="en-US" sz="3600" b="1" dirty="0">
                    <a:latin typeface="楷体" panose="02010609060101010101" pitchFamily="49" charset="-122"/>
                    <a:ea typeface="楷体" panose="02010609060101010101" pitchFamily="49" charset="-122"/>
                  </a:rPr>
                  <a:t>的实数</a:t>
                </a:r>
                <a:endParaRPr lang="zh-CN" altLang="en-US" sz="3600" b="1" dirty="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  <p:sp>
            <p:nvSpPr>
              <p:cNvPr id="4110" name="Text Box 8"/>
              <p:cNvSpPr txBox="1"/>
              <p:nvPr/>
            </p:nvSpPr>
            <p:spPr>
              <a:xfrm>
                <a:off x="0" y="45"/>
                <a:ext cx="1636" cy="40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1" hangingPunct="1">
                  <a:spcBef>
                    <a:spcPct val="50000"/>
                  </a:spcBef>
                </a:pPr>
                <a:r>
                  <a:rPr lang="zh-CN" altLang="en-US" sz="3600" b="1" dirty="0">
                    <a:latin typeface="楷体" panose="02010609060101010101" pitchFamily="49" charset="-122"/>
                    <a:ea typeface="楷体" panose="02010609060101010101" pitchFamily="49" charset="-122"/>
                  </a:rPr>
                  <a:t>对于函数</a:t>
                </a:r>
                <a:endParaRPr lang="zh-CN" altLang="en-US" sz="3600" b="1" dirty="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  <p:graphicFrame>
            <p:nvGraphicFramePr>
              <p:cNvPr id="4100" name="Object 9"/>
              <p:cNvGraphicFramePr>
                <a:graphicFrameLocks noChangeAspect="1"/>
              </p:cNvGraphicFramePr>
              <p:nvPr/>
            </p:nvGraphicFramePr>
            <p:xfrm>
              <a:off x="1168" y="17"/>
              <a:ext cx="1245" cy="41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116" name="" r:id="rId7" imgW="584200" imgH="203200" progId="Equation.3">
                      <p:embed/>
                    </p:oleObj>
                  </mc:Choice>
                  <mc:Fallback>
                    <p:oleObj name="" r:id="rId7" imgW="584200" imgH="203200" progId="Equation.3">
                      <p:embed/>
                      <p:pic>
                        <p:nvPicPr>
                          <p:cNvPr id="0" name="图片 3115"/>
                          <p:cNvPicPr/>
                          <p:nvPr/>
                        </p:nvPicPr>
                        <p:blipFill>
                          <a:blip r:embed="rId8"/>
                          <a:stretch>
                            <a:fillRect/>
                          </a:stretch>
                        </p:blipFill>
                        <p:spPr>
                          <a:xfrm>
                            <a:off x="1168" y="17"/>
                            <a:ext cx="1245" cy="412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4111" name="Text Box 10"/>
              <p:cNvSpPr txBox="1"/>
              <p:nvPr/>
            </p:nvSpPr>
            <p:spPr>
              <a:xfrm>
                <a:off x="4" y="544"/>
                <a:ext cx="2277" cy="40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1" hangingPunct="1">
                  <a:spcBef>
                    <a:spcPct val="50000"/>
                  </a:spcBef>
                </a:pPr>
                <a:r>
                  <a:rPr lang="zh-CN" altLang="en-US" sz="3600" b="1" dirty="0">
                    <a:latin typeface="楷体" panose="02010609060101010101" pitchFamily="49" charset="-122"/>
                    <a:ea typeface="楷体" panose="02010609060101010101" pitchFamily="49" charset="-122"/>
                  </a:rPr>
                  <a:t>叫做函数</a:t>
                </a:r>
                <a:endParaRPr lang="zh-CN" altLang="en-US" sz="3600" b="1" dirty="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  <p:graphicFrame>
            <p:nvGraphicFramePr>
              <p:cNvPr id="4101" name="Object 11"/>
              <p:cNvGraphicFramePr>
                <a:graphicFrameLocks noChangeAspect="1"/>
              </p:cNvGraphicFramePr>
              <p:nvPr/>
            </p:nvGraphicFramePr>
            <p:xfrm>
              <a:off x="1223" y="536"/>
              <a:ext cx="1266" cy="412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119" name="" r:id="rId9" imgW="584200" imgH="203200" progId="Equation.3">
                      <p:embed/>
                    </p:oleObj>
                  </mc:Choice>
                  <mc:Fallback>
                    <p:oleObj name="" r:id="rId9" imgW="584200" imgH="203200" progId="Equation.3">
                      <p:embed/>
                      <p:pic>
                        <p:nvPicPr>
                          <p:cNvPr id="0" name="图片 3118"/>
                          <p:cNvPicPr/>
                          <p:nvPr/>
                        </p:nvPicPr>
                        <p:blipFill>
                          <a:blip r:embed="rId8"/>
                          <a:stretch>
                            <a:fillRect/>
                          </a:stretch>
                        </p:blipFill>
                        <p:spPr>
                          <a:xfrm>
                            <a:off x="1223" y="536"/>
                            <a:ext cx="1266" cy="412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4112" name="Text Box 12"/>
              <p:cNvSpPr txBox="1"/>
              <p:nvPr/>
            </p:nvSpPr>
            <p:spPr>
              <a:xfrm>
                <a:off x="2513" y="544"/>
                <a:ext cx="1528" cy="40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 eaLnBrk="1" hangingPunct="1">
                  <a:spcBef>
                    <a:spcPct val="50000"/>
                  </a:spcBef>
                </a:pPr>
                <a:r>
                  <a:rPr lang="zh-CN" altLang="en-US" sz="3600" b="1" dirty="0">
                    <a:latin typeface="楷体" panose="02010609060101010101" pitchFamily="49" charset="-122"/>
                    <a:ea typeface="楷体" panose="02010609060101010101" pitchFamily="49" charset="-122"/>
                  </a:rPr>
                  <a:t>的</a:t>
                </a:r>
                <a:r>
                  <a:rPr lang="zh-CN" altLang="en-US" sz="3600" b="1" dirty="0">
                    <a:solidFill>
                      <a:srgbClr val="FF0000"/>
                    </a:solidFill>
                    <a:latin typeface="楷体" panose="02010609060101010101" pitchFamily="49" charset="-122"/>
                    <a:ea typeface="楷体" panose="02010609060101010101" pitchFamily="49" charset="-122"/>
                  </a:rPr>
                  <a:t>零点</a:t>
                </a:r>
                <a:r>
                  <a:rPr lang="en-US" altLang="zh-CN" sz="3600" b="1" dirty="0">
                    <a:latin typeface="楷体" panose="02010609060101010101" pitchFamily="49" charset="-122"/>
                    <a:ea typeface="楷体" panose="02010609060101010101" pitchFamily="49" charset="-122"/>
                  </a:rPr>
                  <a:t>.</a:t>
                </a:r>
                <a:endParaRPr lang="en-US" altLang="zh-CN" sz="3600" b="1" dirty="0">
                  <a:latin typeface="楷体" panose="02010609060101010101" pitchFamily="49" charset="-122"/>
                  <a:ea typeface="楷体" panose="02010609060101010101" pitchFamily="49" charset="-122"/>
                </a:endParaRPr>
              </a:p>
            </p:txBody>
          </p:sp>
        </p:grpSp>
      </p:grpSp>
      <p:sp>
        <p:nvSpPr>
          <p:cNvPr id="4103" name="Text Box 13"/>
          <p:cNvSpPr txBox="1"/>
          <p:nvPr/>
        </p:nvSpPr>
        <p:spPr>
          <a:xfrm>
            <a:off x="3253105" y="1563688"/>
            <a:ext cx="5473700" cy="646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00206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函数零点的定义：</a:t>
            </a:r>
            <a:endParaRPr lang="zh-CN" altLang="en-US" sz="3600" b="1" dirty="0">
              <a:solidFill>
                <a:srgbClr val="00206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0255" name="Text Box 15"/>
          <p:cNvSpPr txBox="1"/>
          <p:nvPr/>
        </p:nvSpPr>
        <p:spPr>
          <a:xfrm>
            <a:off x="4987925" y="4204970"/>
            <a:ext cx="4546600" cy="64516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零点指的是一个实数</a:t>
            </a:r>
            <a:r>
              <a:rPr lang="en-US" altLang="zh-CN" sz="3600" b="1" dirty="0"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endParaRPr lang="en-US" altLang="zh-CN" sz="36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custDataLst>
      <p:tags r:id="rId10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10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5" grpId="0" bldLvl="0" animBg="1"/>
      <p:bldP spid="410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zh-CN">
                <a:solidFill>
                  <a:srgbClr val="FF0000"/>
                </a:solidFill>
              </a:rPr>
              <a:t>是否有疑问：</a:t>
            </a:r>
            <a:endParaRPr lang="zh-CN" altLang="zh-CN">
              <a:solidFill>
                <a:srgbClr val="FF0000"/>
              </a:solidFill>
            </a:endParaRPr>
          </a:p>
        </p:txBody>
      </p:sp>
      <p:pic>
        <p:nvPicPr>
          <p:cNvPr id="7" name="图片 6">
            <a:hlinkClick r:id="rId1" action="ppaction://hlinkfile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335" y="1522730"/>
            <a:ext cx="3334385" cy="3583305"/>
          </a:xfrm>
          <a:prstGeom prst="rect">
            <a:avLst/>
          </a:prstGeom>
        </p:spPr>
      </p:pic>
      <p:sp>
        <p:nvSpPr>
          <p:cNvPr id="4098" name="文本框 4097"/>
          <p:cNvSpPr txBox="1"/>
          <p:nvPr/>
        </p:nvSpPr>
        <p:spPr>
          <a:xfrm>
            <a:off x="3642360" y="838200"/>
            <a:ext cx="6413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      </a:t>
            </a:r>
            <a:endParaRPr lang="en-US" altLang="zh-CN" b="1">
              <a:solidFill>
                <a:srgbClr val="CC00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099" name="矩形 4098"/>
          <p:cNvSpPr/>
          <p:nvPr/>
        </p:nvSpPr>
        <p:spPr>
          <a:xfrm>
            <a:off x="3642360" y="3002280"/>
            <a:ext cx="8201025" cy="18141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99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</a:t>
            </a:r>
            <a:r>
              <a:rPr lang="zh-CN" altLang="en-US" sz="2800" b="1">
                <a:solidFill>
                  <a:srgbClr val="99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如果函数</a:t>
            </a:r>
            <a:r>
              <a:rPr lang="en-US" altLang="zh-CN" sz="2800" b="1" i="1">
                <a:solidFill>
                  <a:srgbClr val="9900FF"/>
                </a:solidFill>
                <a:latin typeface="Times New Roman" panose="02020603050405020304" charset="0"/>
                <a:ea typeface="宋体" panose="02010600030101010101" pitchFamily="2" charset="-122"/>
              </a:rPr>
              <a:t>y</a:t>
            </a:r>
            <a:r>
              <a:rPr lang="en-US" altLang="zh-CN" sz="2800" b="1">
                <a:solidFill>
                  <a:srgbClr val="9900FF"/>
                </a:solidFill>
                <a:latin typeface="Times New Roman" panose="02020603050405020304" charset="0"/>
                <a:ea typeface="宋体" panose="02010600030101010101" pitchFamily="2" charset="-122"/>
              </a:rPr>
              <a:t>=</a:t>
            </a:r>
            <a:r>
              <a:rPr lang="en-US" altLang="zh-CN" sz="2800" b="1" i="1">
                <a:solidFill>
                  <a:srgbClr val="9900FF"/>
                </a:solidFill>
                <a:latin typeface="Times New Roman" panose="02020603050405020304" charset="0"/>
                <a:ea typeface="宋体" panose="02010600030101010101" pitchFamily="2" charset="-122"/>
              </a:rPr>
              <a:t>f</a:t>
            </a:r>
            <a:r>
              <a:rPr lang="en-US" altLang="zh-CN" sz="2800" b="1">
                <a:solidFill>
                  <a:srgbClr val="9900FF"/>
                </a:solidFill>
                <a:latin typeface="Times New Roman" panose="02020603050405020304" charset="0"/>
                <a:ea typeface="宋体" panose="02010600030101010101" pitchFamily="2" charset="-122"/>
              </a:rPr>
              <a:t>(</a:t>
            </a:r>
            <a:r>
              <a:rPr lang="en-US" altLang="zh-CN" sz="2800" b="1" i="1">
                <a:solidFill>
                  <a:srgbClr val="9900FF"/>
                </a:solidFill>
                <a:latin typeface="Times New Roman" panose="02020603050405020304" charset="0"/>
                <a:ea typeface="宋体" panose="02010600030101010101" pitchFamily="2" charset="-122"/>
              </a:rPr>
              <a:t>x</a:t>
            </a:r>
            <a:r>
              <a:rPr lang="en-US" altLang="zh-CN" sz="2800" b="1">
                <a:solidFill>
                  <a:srgbClr val="9900FF"/>
                </a:solidFill>
                <a:latin typeface="Times New Roman" panose="02020603050405020304" charset="0"/>
                <a:ea typeface="宋体" panose="02010600030101010101" pitchFamily="2" charset="-122"/>
              </a:rPr>
              <a:t>)</a:t>
            </a:r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在区间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[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a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,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b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]</a:t>
            </a:r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上的图象是连续</a:t>
            </a:r>
            <a:endParaRPr lang="zh-CN" altLang="en-US" sz="28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不断的一条曲线</a:t>
            </a:r>
            <a:r>
              <a:rPr lang="zh-CN" altLang="en-US" sz="2800" b="1">
                <a:solidFill>
                  <a:srgbClr val="99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，并且有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f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(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a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)·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f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(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</a:rPr>
              <a:t>b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)&lt;0</a:t>
            </a:r>
            <a:r>
              <a:rPr lang="zh-CN" altLang="en-US" sz="2800" b="1">
                <a:solidFill>
                  <a:srgbClr val="99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，那么，函</a:t>
            </a:r>
            <a:endParaRPr lang="zh-CN" altLang="en-US" sz="2800" b="1">
              <a:solidFill>
                <a:srgbClr val="99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 b="1">
                <a:solidFill>
                  <a:srgbClr val="99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数</a:t>
            </a:r>
            <a:r>
              <a:rPr lang="en-US" altLang="zh-CN" sz="2800" b="1" i="1">
                <a:solidFill>
                  <a:srgbClr val="9900FF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y</a:t>
            </a:r>
            <a:r>
              <a:rPr lang="en-US" altLang="zh-CN" sz="2800" b="1">
                <a:solidFill>
                  <a:srgbClr val="9900FF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=</a:t>
            </a:r>
            <a:r>
              <a:rPr lang="en-US" altLang="zh-CN" sz="2800" b="1" i="1">
                <a:solidFill>
                  <a:srgbClr val="9900FF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f</a:t>
            </a:r>
            <a:r>
              <a:rPr lang="en-US" altLang="zh-CN" sz="2800" b="1">
                <a:solidFill>
                  <a:srgbClr val="9900FF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(</a:t>
            </a:r>
            <a:r>
              <a:rPr lang="en-US" altLang="zh-CN" sz="2800" b="1" i="1">
                <a:solidFill>
                  <a:srgbClr val="9900FF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x</a:t>
            </a:r>
            <a:r>
              <a:rPr lang="en-US" altLang="zh-CN" sz="2800" b="1">
                <a:solidFill>
                  <a:srgbClr val="9900FF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)</a:t>
            </a:r>
            <a:r>
              <a:rPr lang="zh-CN" altLang="en-US" sz="2800" b="1">
                <a:solidFill>
                  <a:srgbClr val="99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在区间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(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a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,</a:t>
            </a:r>
            <a:r>
              <a:rPr lang="en-US" altLang="zh-CN" sz="2800" b="1" i="1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b</a:t>
            </a:r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) </a:t>
            </a:r>
            <a:r>
              <a:rPr lang="zh-CN" altLang="en-US" sz="2800" b="1">
                <a:solidFill>
                  <a:srgbClr val="99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内有零点。</a:t>
            </a:r>
            <a:endParaRPr lang="zh-CN" altLang="en-US" sz="2800" b="1">
              <a:solidFill>
                <a:srgbClr val="99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7" name="矩形 4101"/>
          <p:cNvSpPr/>
          <p:nvPr/>
        </p:nvSpPr>
        <p:spPr>
          <a:xfrm>
            <a:off x="2804160" y="295275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04" name="文本框 4103"/>
          <p:cNvSpPr txBox="1"/>
          <p:nvPr/>
        </p:nvSpPr>
        <p:spPr>
          <a:xfrm>
            <a:off x="3642043" y="2325688"/>
            <a:ext cx="3168650" cy="579438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noProof="1">
                <a:solidFill>
                  <a:srgbClr val="A5002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零点存在性定理</a:t>
            </a:r>
            <a:r>
              <a:rPr lang="zh-CN" altLang="en-US" sz="3200" b="1" noProof="1">
                <a:solidFill>
                  <a:srgbClr val="A5002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：</a:t>
            </a:r>
            <a:endParaRPr lang="zh-CN" altLang="en-US" sz="3200" b="1" noProof="1">
              <a:solidFill>
                <a:srgbClr val="A50021"/>
              </a:solidFill>
              <a:effectLst>
                <a:outerShdw blurRad="38100" dist="38100" dir="2700000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641850" y="425450"/>
            <a:ext cx="7168515" cy="13709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US" altLang="zh-CN" sz="3200" b="1">
                <a:solidFill>
                  <a:srgbClr val="99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“ </a:t>
            </a:r>
            <a:r>
              <a:rPr lang="en-US" altLang="zh-CN" sz="3200" b="1" i="1">
                <a:solidFill>
                  <a:srgbClr val="7030A0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f</a:t>
            </a:r>
            <a:r>
              <a:rPr lang="en-US" altLang="zh-CN" sz="3200" b="1">
                <a:solidFill>
                  <a:srgbClr val="7030A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(</a:t>
            </a:r>
            <a:r>
              <a:rPr lang="en-US" altLang="zh-CN" sz="3200" b="1" i="1">
                <a:solidFill>
                  <a:srgbClr val="7030A0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a</a:t>
            </a:r>
            <a:r>
              <a:rPr lang="en-US" altLang="zh-CN" sz="3200" b="1">
                <a:solidFill>
                  <a:srgbClr val="7030A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)·</a:t>
            </a:r>
            <a:r>
              <a:rPr lang="en-US" altLang="zh-CN" sz="3200" b="1" i="1">
                <a:solidFill>
                  <a:srgbClr val="7030A0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f</a:t>
            </a:r>
            <a:r>
              <a:rPr lang="en-US" altLang="zh-CN" sz="3200" b="1">
                <a:solidFill>
                  <a:srgbClr val="7030A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(</a:t>
            </a:r>
            <a:r>
              <a:rPr lang="en-US" altLang="zh-CN" sz="3200" b="1" i="1">
                <a:solidFill>
                  <a:srgbClr val="7030A0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b</a:t>
            </a:r>
            <a:r>
              <a:rPr lang="en-US" altLang="zh-CN" sz="3200" b="1">
                <a:solidFill>
                  <a:srgbClr val="7030A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)&lt;0”</a:t>
            </a:r>
            <a:r>
              <a:rPr lang="zh-CN" altLang="en-US" sz="3200" b="1">
                <a:solidFill>
                  <a:srgbClr val="7030A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是</a:t>
            </a:r>
            <a:r>
              <a:rPr lang="en-US" altLang="zh-CN" sz="3200" b="1">
                <a:solidFill>
                  <a:srgbClr val="7030A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“</a:t>
            </a:r>
            <a:r>
              <a:rPr lang="zh-CN" altLang="en-US" sz="3200" b="1">
                <a:solidFill>
                  <a:srgbClr val="7030A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函数</a:t>
            </a:r>
            <a:r>
              <a:rPr lang="en-US" altLang="zh-CN" sz="3200" b="1" i="1">
                <a:solidFill>
                  <a:srgbClr val="7030A0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y</a:t>
            </a:r>
            <a:r>
              <a:rPr lang="en-US" altLang="zh-CN" sz="3200" b="1">
                <a:solidFill>
                  <a:srgbClr val="7030A0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=</a:t>
            </a:r>
            <a:r>
              <a:rPr lang="en-US" altLang="zh-CN" sz="3200" b="1" i="1">
                <a:solidFill>
                  <a:srgbClr val="7030A0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f</a:t>
            </a:r>
            <a:r>
              <a:rPr lang="en-US" altLang="zh-CN" sz="3200" b="1">
                <a:solidFill>
                  <a:srgbClr val="7030A0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(</a:t>
            </a:r>
            <a:r>
              <a:rPr lang="en-US" altLang="zh-CN" sz="3200" b="1" i="1">
                <a:solidFill>
                  <a:srgbClr val="7030A0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x</a:t>
            </a:r>
            <a:r>
              <a:rPr lang="en-US" altLang="zh-CN" sz="3200" b="1">
                <a:solidFill>
                  <a:srgbClr val="7030A0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)</a:t>
            </a:r>
            <a:r>
              <a:rPr lang="zh-CN" altLang="en-US" sz="3200" b="1">
                <a:solidFill>
                  <a:srgbClr val="7030A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在区间</a:t>
            </a:r>
            <a:r>
              <a:rPr lang="en-US" altLang="zh-CN" sz="3200" b="1">
                <a:solidFill>
                  <a:srgbClr val="7030A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(</a:t>
            </a:r>
            <a:r>
              <a:rPr lang="en-US" altLang="zh-CN" sz="3200" b="1" i="1">
                <a:solidFill>
                  <a:srgbClr val="7030A0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a</a:t>
            </a:r>
            <a:r>
              <a:rPr lang="en-US" altLang="zh-CN" sz="3200" b="1">
                <a:solidFill>
                  <a:srgbClr val="7030A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,</a:t>
            </a:r>
            <a:r>
              <a:rPr lang="en-US" altLang="zh-CN" sz="3200" b="1" i="1">
                <a:solidFill>
                  <a:srgbClr val="7030A0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b</a:t>
            </a:r>
            <a:r>
              <a:rPr lang="en-US" altLang="zh-CN" sz="3200" b="1">
                <a:solidFill>
                  <a:srgbClr val="7030A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) </a:t>
            </a:r>
            <a:r>
              <a:rPr lang="zh-CN" altLang="en-US" sz="3200" b="1">
                <a:solidFill>
                  <a:srgbClr val="7030A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内有零点</a:t>
            </a:r>
            <a:r>
              <a:rPr lang="en-US" altLang="zh-CN" sz="3200" b="1">
                <a:solidFill>
                  <a:srgbClr val="7030A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”</a:t>
            </a:r>
            <a:r>
              <a:rPr lang="zh-CN" altLang="en-US" sz="3200" b="1">
                <a:solidFill>
                  <a:srgbClr val="7030A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的</a:t>
            </a:r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充分不必要</a:t>
            </a:r>
            <a:r>
              <a:rPr lang="zh-CN" altLang="en-US" sz="3200" b="1">
                <a:solidFill>
                  <a:srgbClr val="7030A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条件</a:t>
            </a:r>
            <a:endParaRPr lang="zh-CN" altLang="en-US" sz="3200" b="1">
              <a:solidFill>
                <a:srgbClr val="7030A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104" grpId="0"/>
      <p:bldP spid="409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zh-CN">
                <a:solidFill>
                  <a:srgbClr val="FF0000"/>
                </a:solidFill>
              </a:rPr>
              <a:t>是否有疑问：</a:t>
            </a:r>
            <a:endParaRPr lang="zh-CN" altLang="zh-CN">
              <a:solidFill>
                <a:srgbClr val="FF0000"/>
              </a:solidFill>
            </a:endParaRPr>
          </a:p>
        </p:txBody>
      </p:sp>
      <p:pic>
        <p:nvPicPr>
          <p:cNvPr id="7" name="图片 6">
            <a:hlinkClick r:id="rId1" action="ppaction://hlinkfile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335" y="1522730"/>
            <a:ext cx="3334385" cy="3583305"/>
          </a:xfrm>
          <a:prstGeom prst="rect">
            <a:avLst/>
          </a:prstGeom>
        </p:spPr>
      </p:pic>
      <p:sp>
        <p:nvSpPr>
          <p:cNvPr id="4098" name="文本框 4097"/>
          <p:cNvSpPr txBox="1"/>
          <p:nvPr/>
        </p:nvSpPr>
        <p:spPr>
          <a:xfrm>
            <a:off x="3642360" y="838200"/>
            <a:ext cx="6413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>
                <a:latin typeface="Arial" panose="020B0604020202020204" pitchFamily="34" charset="0"/>
                <a:ea typeface="宋体" panose="02010600030101010101" pitchFamily="2" charset="-122"/>
              </a:rPr>
              <a:t>      </a:t>
            </a:r>
            <a:endParaRPr lang="en-US" altLang="zh-CN" b="1">
              <a:solidFill>
                <a:srgbClr val="CC00CC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077" name="矩形 4101"/>
          <p:cNvSpPr/>
          <p:nvPr/>
        </p:nvSpPr>
        <p:spPr>
          <a:xfrm>
            <a:off x="2804160" y="295275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04" name="文本框 4103"/>
          <p:cNvSpPr txBox="1"/>
          <p:nvPr/>
        </p:nvSpPr>
        <p:spPr>
          <a:xfrm>
            <a:off x="3474720" y="1903095"/>
            <a:ext cx="8472805" cy="206121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noProof="1">
                <a:solidFill>
                  <a:srgbClr val="A5002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如图：函数            分别在区间</a:t>
            </a:r>
            <a:r>
              <a:rPr lang="zh-CN" altLang="en-US" sz="3200" b="1">
                <a:solidFill>
                  <a:srgbClr val="A5002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(0,</a:t>
            </a:r>
            <a:r>
              <a:rPr lang="en-US" altLang="zh-CN" sz="3200" b="1">
                <a:solidFill>
                  <a:srgbClr val="A5002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1</a:t>
            </a:r>
            <a:r>
              <a:rPr lang="zh-CN" altLang="en-US" sz="3200" b="1">
                <a:solidFill>
                  <a:srgbClr val="A5002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)</a:t>
            </a:r>
            <a:endParaRPr lang="zh-CN" altLang="en-US" sz="3200" b="1">
              <a:solidFill>
                <a:srgbClr val="A50021"/>
              </a:solidFill>
              <a:effectLst>
                <a:outerShdw blurRad="38100" dist="38100" dir="2700000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+mn-ea"/>
              <a:sym typeface="+mn-ea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A5002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ea"/>
                <a:sym typeface="+mn-ea"/>
              </a:rPr>
              <a:t>      和(0,5)存在零点的情况。</a:t>
            </a:r>
            <a:endParaRPr lang="zh-CN" altLang="en-US" sz="3200" b="1" noProof="1">
              <a:solidFill>
                <a:srgbClr val="A50021"/>
              </a:solidFill>
              <a:effectLst>
                <a:outerShdw blurRad="38100" dist="38100" dir="2700000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+mn-ea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noProof="1">
                <a:solidFill>
                  <a:srgbClr val="A5002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zh-CN" altLang="en-US" sz="3200" b="1" noProof="1">
              <a:solidFill>
                <a:srgbClr val="A50021"/>
              </a:solidFill>
              <a:effectLst>
                <a:outerShdw blurRad="38100" dist="38100" dir="2700000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641850" y="425450"/>
            <a:ext cx="7168515" cy="13709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US" altLang="zh-CN" sz="3200" b="1">
                <a:solidFill>
                  <a:srgbClr val="99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“ </a:t>
            </a:r>
            <a:r>
              <a:rPr lang="en-US" altLang="zh-CN" sz="3200" b="1" i="1">
                <a:solidFill>
                  <a:srgbClr val="7030A0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f</a:t>
            </a:r>
            <a:r>
              <a:rPr lang="en-US" altLang="zh-CN" sz="3200" b="1">
                <a:solidFill>
                  <a:srgbClr val="7030A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(</a:t>
            </a:r>
            <a:r>
              <a:rPr lang="en-US" altLang="zh-CN" sz="3200" b="1" i="1">
                <a:solidFill>
                  <a:srgbClr val="7030A0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a</a:t>
            </a:r>
            <a:r>
              <a:rPr lang="en-US" altLang="zh-CN" sz="3200" b="1">
                <a:solidFill>
                  <a:srgbClr val="7030A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)·</a:t>
            </a:r>
            <a:r>
              <a:rPr lang="en-US" altLang="zh-CN" sz="3200" b="1" i="1">
                <a:solidFill>
                  <a:srgbClr val="7030A0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f</a:t>
            </a:r>
            <a:r>
              <a:rPr lang="en-US" altLang="zh-CN" sz="3200" b="1">
                <a:solidFill>
                  <a:srgbClr val="7030A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(</a:t>
            </a:r>
            <a:r>
              <a:rPr lang="en-US" altLang="zh-CN" sz="3200" b="1" i="1">
                <a:solidFill>
                  <a:srgbClr val="7030A0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b</a:t>
            </a:r>
            <a:r>
              <a:rPr lang="en-US" altLang="zh-CN" sz="3200" b="1">
                <a:solidFill>
                  <a:srgbClr val="7030A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)&lt;0”</a:t>
            </a:r>
            <a:r>
              <a:rPr lang="zh-CN" altLang="en-US" sz="3200" b="1">
                <a:solidFill>
                  <a:srgbClr val="7030A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是</a:t>
            </a:r>
            <a:r>
              <a:rPr lang="en-US" altLang="zh-CN" sz="3200" b="1">
                <a:solidFill>
                  <a:srgbClr val="7030A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“</a:t>
            </a:r>
            <a:r>
              <a:rPr lang="zh-CN" altLang="en-US" sz="3200" b="1">
                <a:solidFill>
                  <a:srgbClr val="7030A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函数</a:t>
            </a:r>
            <a:r>
              <a:rPr lang="en-US" altLang="zh-CN" sz="3200" b="1" i="1">
                <a:solidFill>
                  <a:srgbClr val="7030A0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y</a:t>
            </a:r>
            <a:r>
              <a:rPr lang="en-US" altLang="zh-CN" sz="3200" b="1">
                <a:solidFill>
                  <a:srgbClr val="7030A0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=</a:t>
            </a:r>
            <a:r>
              <a:rPr lang="en-US" altLang="zh-CN" sz="3200" b="1" i="1">
                <a:solidFill>
                  <a:srgbClr val="7030A0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f</a:t>
            </a:r>
            <a:r>
              <a:rPr lang="en-US" altLang="zh-CN" sz="3200" b="1">
                <a:solidFill>
                  <a:srgbClr val="7030A0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(</a:t>
            </a:r>
            <a:r>
              <a:rPr lang="en-US" altLang="zh-CN" sz="3200" b="1" i="1">
                <a:solidFill>
                  <a:srgbClr val="7030A0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x</a:t>
            </a:r>
            <a:r>
              <a:rPr lang="en-US" altLang="zh-CN" sz="3200" b="1">
                <a:solidFill>
                  <a:srgbClr val="7030A0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)</a:t>
            </a:r>
            <a:r>
              <a:rPr lang="zh-CN" altLang="en-US" sz="3200" b="1">
                <a:solidFill>
                  <a:srgbClr val="7030A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在区间</a:t>
            </a:r>
            <a:r>
              <a:rPr lang="en-US" altLang="zh-CN" sz="3200" b="1">
                <a:solidFill>
                  <a:srgbClr val="7030A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(</a:t>
            </a:r>
            <a:r>
              <a:rPr lang="en-US" altLang="zh-CN" sz="3200" b="1" i="1">
                <a:solidFill>
                  <a:srgbClr val="7030A0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a</a:t>
            </a:r>
            <a:r>
              <a:rPr lang="en-US" altLang="zh-CN" sz="3200" b="1">
                <a:solidFill>
                  <a:srgbClr val="7030A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,</a:t>
            </a:r>
            <a:r>
              <a:rPr lang="en-US" altLang="zh-CN" sz="3200" b="1" i="1">
                <a:solidFill>
                  <a:srgbClr val="7030A0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b</a:t>
            </a:r>
            <a:r>
              <a:rPr lang="en-US" altLang="zh-CN" sz="3200" b="1">
                <a:solidFill>
                  <a:srgbClr val="7030A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) </a:t>
            </a:r>
            <a:r>
              <a:rPr lang="zh-CN" altLang="en-US" sz="3200" b="1">
                <a:solidFill>
                  <a:srgbClr val="7030A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内有零点</a:t>
            </a:r>
            <a:r>
              <a:rPr lang="en-US" altLang="zh-CN" sz="3200" b="1">
                <a:solidFill>
                  <a:srgbClr val="7030A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”</a:t>
            </a:r>
            <a:r>
              <a:rPr lang="zh-CN" altLang="en-US" sz="3200" b="1">
                <a:solidFill>
                  <a:srgbClr val="7030A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的</a:t>
            </a:r>
            <a:r>
              <a:rPr lang="zh-CN" altLang="en-US" sz="32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充分不必要</a:t>
            </a:r>
            <a:r>
              <a:rPr lang="zh-CN" altLang="en-US" sz="3200" b="1">
                <a:solidFill>
                  <a:srgbClr val="7030A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条件</a:t>
            </a:r>
            <a:endParaRPr lang="zh-CN" altLang="en-US" sz="3200" b="1">
              <a:solidFill>
                <a:srgbClr val="7030A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aphicFrame>
        <p:nvGraphicFramePr>
          <p:cNvPr id="5" name="对象 4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5654675" y="1811655"/>
          <a:ext cx="2420620" cy="6832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3" imgW="901700" imgH="228600" progId="Equation.KSEE3">
                  <p:embed/>
                </p:oleObj>
              </mc:Choice>
              <mc:Fallback>
                <p:oleObj name="" r:id="rId3" imgW="901700" imgH="2286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654675" y="1811655"/>
                        <a:ext cx="2420620" cy="68326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" name="图片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98950" y="3181985"/>
            <a:ext cx="5836920" cy="3616960"/>
          </a:xfrm>
          <a:prstGeom prst="rect">
            <a:avLst/>
          </a:prstGeom>
        </p:spPr>
      </p:pic>
    </p:spTree>
    <p:custDataLst>
      <p:tags r:id="rId6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>
                <a:solidFill>
                  <a:srgbClr val="FF0000"/>
                </a:solidFill>
              </a:rPr>
              <a:t>要点：</a:t>
            </a:r>
            <a:r>
              <a:rPr lang="en-US" altLang="zh-CN">
                <a:solidFill>
                  <a:srgbClr val="FF0000"/>
                </a:solidFill>
              </a:rPr>
              <a:t>1</a:t>
            </a:r>
            <a:r>
              <a:rPr lang="en-US" altLang="zh-CN">
                <a:solidFill>
                  <a:srgbClr val="FF0000"/>
                </a:solidFill>
              </a:rPr>
              <a:t>.</a:t>
            </a:r>
            <a:r>
              <a:rPr lang="zh-CN" altLang="en-US">
                <a:solidFill>
                  <a:srgbClr val="FF0000"/>
                </a:solidFill>
              </a:rPr>
              <a:t>函数的零点存在性定理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5" name="内容占位符 4"/>
          <p:cNvSpPr>
            <a:spLocks noGrp="1"/>
          </p:cNvSpPr>
          <p:nvPr>
            <p:ph idx="1"/>
          </p:nvPr>
        </p:nvSpPr>
        <p:spPr>
          <a:xfrm>
            <a:off x="646430" y="1274445"/>
            <a:ext cx="11195050" cy="4588510"/>
          </a:xfrm>
        </p:spPr>
        <p:txBody>
          <a:bodyPr/>
          <a:p>
            <a:pPr>
              <a:lnSpc>
                <a:spcPct val="130000"/>
              </a:lnSpc>
            </a:pPr>
            <a:r>
              <a:rPr lang="zh-CN" altLang="en-US" sz="3200"/>
              <a:t>例</a:t>
            </a:r>
            <a:r>
              <a:rPr lang="en-US" altLang="zh-CN" sz="3200"/>
              <a:t>1</a:t>
            </a:r>
            <a:r>
              <a:rPr lang="en-US" altLang="zh-CN" sz="3200"/>
              <a:t>.若函数                           在区间      上有零点，则实数     </a:t>
            </a:r>
            <a:endParaRPr lang="en-US" altLang="zh-CN" sz="3200"/>
          </a:p>
          <a:p>
            <a:pPr marL="0" indent="0">
              <a:lnSpc>
                <a:spcPct val="130000"/>
              </a:lnSpc>
              <a:buNone/>
            </a:pPr>
            <a:r>
              <a:rPr lang="en-US" altLang="zh-CN" sz="3200"/>
              <a:t>          的取值范围</a:t>
            </a:r>
            <a:r>
              <a:rPr lang="en-US" altLang="zh-CN" sz="3200" u="sng"/>
              <a:t>                      </a:t>
            </a:r>
            <a:r>
              <a:rPr lang="en-US" altLang="zh-CN" sz="3200"/>
              <a:t>.</a:t>
            </a:r>
            <a:endParaRPr lang="en-US" altLang="zh-CN" sz="3200"/>
          </a:p>
          <a:p>
            <a:pPr marL="0" indent="0">
              <a:lnSpc>
                <a:spcPct val="130000"/>
              </a:lnSpc>
              <a:buNone/>
            </a:pPr>
            <a:endParaRPr lang="zh-CN" altLang="en-US" sz="3200">
              <a:latin typeface="Times New Roman" panose="02020603050405020304" charset="0"/>
              <a:sym typeface="+mn-ea"/>
            </a:endParaRPr>
          </a:p>
        </p:txBody>
      </p:sp>
      <p:graphicFrame>
        <p:nvGraphicFramePr>
          <p:cNvPr id="3" name="对象 111"/>
          <p:cNvGraphicFramePr>
            <a:graphicFrameLocks noChangeAspect="1"/>
          </p:cNvGraphicFramePr>
          <p:nvPr/>
        </p:nvGraphicFramePr>
        <p:xfrm>
          <a:off x="2887980" y="1379220"/>
          <a:ext cx="3110230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" name="" r:id="rId1" imgW="1269365" imgH="254000" progId="Equation.DSMT4">
                  <p:embed/>
                </p:oleObj>
              </mc:Choice>
              <mc:Fallback>
                <p:oleObj name="" r:id="rId1" imgW="1269365" imgH="254000" progId="Equation.DSMT4">
                  <p:embed/>
                  <p:pic>
                    <p:nvPicPr>
                      <p:cNvPr id="0" name="图片 3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887980" y="1379220"/>
                        <a:ext cx="3110230" cy="631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112"/>
          <p:cNvGraphicFramePr>
            <a:graphicFrameLocks noChangeAspect="1"/>
          </p:cNvGraphicFramePr>
          <p:nvPr/>
        </p:nvGraphicFramePr>
        <p:xfrm>
          <a:off x="7220585" y="1384935"/>
          <a:ext cx="695960" cy="5695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" name="" r:id="rId3" imgW="317500" imgH="254000" progId="Equation.DSMT4">
                  <p:embed/>
                </p:oleObj>
              </mc:Choice>
              <mc:Fallback>
                <p:oleObj name="" r:id="rId3" imgW="317500" imgH="254000" progId="Equation.DSMT4">
                  <p:embed/>
                  <p:pic>
                    <p:nvPicPr>
                      <p:cNvPr id="0" name="图片 3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220585" y="1384935"/>
                        <a:ext cx="695960" cy="56959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113"/>
          <p:cNvGraphicFramePr>
            <a:graphicFrameLocks noChangeAspect="1"/>
          </p:cNvGraphicFramePr>
          <p:nvPr/>
        </p:nvGraphicFramePr>
        <p:xfrm>
          <a:off x="1474470" y="2164715"/>
          <a:ext cx="292100" cy="336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" name="" r:id="rId5" imgW="127000" imgH="139700" progId="Equation.DSMT4">
                  <p:embed/>
                </p:oleObj>
              </mc:Choice>
              <mc:Fallback>
                <p:oleObj name="" r:id="rId5" imgW="127000" imgH="139700" progId="Equation.DSMT4">
                  <p:embed/>
                  <p:pic>
                    <p:nvPicPr>
                      <p:cNvPr id="0" name="图片 3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74470" y="2164715"/>
                        <a:ext cx="292100" cy="336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" name="文本框 36"/>
          <p:cNvSpPr txBox="1"/>
          <p:nvPr/>
        </p:nvSpPr>
        <p:spPr>
          <a:xfrm>
            <a:off x="704850" y="2867660"/>
            <a:ext cx="955040" cy="52197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0070C0"/>
                </a:solidFill>
                <a:latin typeface="华文楷体" panose="02010600040101010101" charset="-122"/>
                <a:ea typeface="华文楷体" panose="02010600040101010101" charset="-122"/>
              </a:rPr>
              <a:t>思考：</a:t>
            </a:r>
            <a:endParaRPr lang="zh-CN" altLang="en-US" sz="2800" b="1">
              <a:solidFill>
                <a:srgbClr val="0070C0"/>
              </a:solidFill>
              <a:latin typeface="华文楷体" panose="02010600040101010101" charset="-122"/>
              <a:ea typeface="华文楷体" panose="02010600040101010101" charset="-122"/>
            </a:endParaRPr>
          </a:p>
        </p:txBody>
      </p:sp>
      <p:graphicFrame>
        <p:nvGraphicFramePr>
          <p:cNvPr id="39" name="对象 38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483735" y="1918970"/>
          <a:ext cx="1436370" cy="8248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7" imgW="685800" imgH="393700" progId="Equation.KSEE3">
                  <p:embed/>
                </p:oleObj>
              </mc:Choice>
              <mc:Fallback>
                <p:oleObj name="" r:id="rId7" imgW="685800" imgH="3937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483735" y="1918970"/>
                        <a:ext cx="1436370" cy="824865"/>
                      </a:xfrm>
                      <a:prstGeom prst="rect">
                        <a:avLst/>
                      </a:prstGeom>
                      <a:solidFill>
                        <a:srgbClr val="92D050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文本框 9"/>
          <p:cNvSpPr txBox="1"/>
          <p:nvPr/>
        </p:nvSpPr>
        <p:spPr>
          <a:xfrm>
            <a:off x="2076450" y="2959100"/>
            <a:ext cx="847026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zh-CN" sz="3200" b="1">
                <a:solidFill>
                  <a:srgbClr val="7030A0"/>
                </a:solidFill>
                <a:latin typeface="华文楷体" panose="02010600040101010101" charset="-122"/>
                <a:ea typeface="华文楷体" panose="02010600040101010101" charset="-122"/>
              </a:rPr>
              <a:t>由</a:t>
            </a:r>
            <a:r>
              <a:rPr lang="en-US" altLang="zh-CN" sz="3200" b="1" i="1">
                <a:solidFill>
                  <a:srgbClr val="7030A0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f</a:t>
            </a:r>
            <a:r>
              <a:rPr lang="en-US" altLang="zh-CN" sz="3200" b="1">
                <a:solidFill>
                  <a:srgbClr val="7030A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(0)·</a:t>
            </a:r>
            <a:r>
              <a:rPr lang="en-US" altLang="zh-CN" sz="3200" b="1" i="1">
                <a:solidFill>
                  <a:srgbClr val="7030A0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f</a:t>
            </a:r>
            <a:r>
              <a:rPr lang="en-US" altLang="zh-CN" sz="3200" b="1">
                <a:solidFill>
                  <a:srgbClr val="7030A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(1)≤0 </a:t>
            </a:r>
            <a:r>
              <a:rPr lang="zh-CN" altLang="en-US" sz="3200" b="1">
                <a:solidFill>
                  <a:srgbClr val="7030A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得到关于</a:t>
            </a:r>
            <a:r>
              <a:rPr lang="en-US" altLang="zh-CN" sz="3200" b="1" i="1">
                <a:solidFill>
                  <a:srgbClr val="7030A0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a</a:t>
            </a:r>
            <a:r>
              <a:rPr lang="zh-CN" altLang="en-US" sz="3200" b="1">
                <a:solidFill>
                  <a:srgbClr val="7030A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的不等式，做法对吗？</a:t>
            </a:r>
            <a:endParaRPr lang="zh-CN" altLang="en-US" sz="3200" b="1">
              <a:solidFill>
                <a:srgbClr val="7030A0"/>
              </a:solidFill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</p:txBody>
      </p:sp>
      <p:graphicFrame>
        <p:nvGraphicFramePr>
          <p:cNvPr id="11" name="对象 10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81928" y="4179253"/>
          <a:ext cx="1292225" cy="5118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" name="" r:id="rId9" imgW="545465" imgH="215900" progId="Equation.KSEE3">
                  <p:embed/>
                </p:oleObj>
              </mc:Choice>
              <mc:Fallback>
                <p:oleObj name="" r:id="rId9" imgW="545465" imgH="215900" progId="Equation.KSEE3">
                  <p:embed/>
                  <p:pic>
                    <p:nvPicPr>
                      <p:cNvPr id="0" name="图片 2048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81928" y="4179253"/>
                        <a:ext cx="1292225" cy="511810"/>
                      </a:xfrm>
                      <a:prstGeom prst="rect">
                        <a:avLst/>
                      </a:prstGeom>
                      <a:solidFill>
                        <a:schemeClr val="accent4"/>
                      </a:solidFill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8" name="组合 27"/>
          <p:cNvGrpSpPr/>
          <p:nvPr/>
        </p:nvGrpSpPr>
        <p:grpSpPr>
          <a:xfrm>
            <a:off x="1583055" y="3969385"/>
            <a:ext cx="3442335" cy="932180"/>
            <a:chOff x="2493" y="6251"/>
            <a:chExt cx="5421" cy="1468"/>
          </a:xfrm>
        </p:grpSpPr>
        <p:graphicFrame>
          <p:nvGraphicFramePr>
            <p:cNvPr id="21" name="对象 20">
              <a:hlinkClick r:id="" action="ppaction://ole?verb="/>
            </p:cNvPr>
            <p:cNvGraphicFramePr>
              <a:graphicFrameLocks noChangeAspect="1"/>
            </p:cNvGraphicFramePr>
            <p:nvPr/>
          </p:nvGraphicFramePr>
          <p:xfrm>
            <a:off x="2798" y="6251"/>
            <a:ext cx="5117" cy="146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49" name="" r:id="rId11" imgW="1371600" imgH="393700" progId="Equation.KSEE3">
                    <p:embed/>
                  </p:oleObj>
                </mc:Choice>
                <mc:Fallback>
                  <p:oleObj name="" r:id="rId11" imgW="1371600" imgH="393700" progId="Equation.KSEE3">
                    <p:embed/>
                    <p:pic>
                      <p:nvPicPr>
                        <p:cNvPr id="0" name="图片 2048"/>
                        <p:cNvPicPr/>
                        <p:nvPr/>
                      </p:nvPicPr>
                      <p:blipFill>
                        <a:blip r:embed="rId12"/>
                        <a:stretch>
                          <a:fillRect/>
                        </a:stretch>
                      </p:blipFill>
                      <p:spPr>
                        <a:xfrm>
                          <a:off x="2798" y="6251"/>
                          <a:ext cx="5117" cy="1469"/>
                        </a:xfrm>
                        <a:prstGeom prst="rect">
                          <a:avLst/>
                        </a:prstGeom>
                        <a:solidFill>
                          <a:schemeClr val="accent4"/>
                        </a:solidFill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3" name="右箭头 12"/>
            <p:cNvSpPr/>
            <p:nvPr/>
          </p:nvSpPr>
          <p:spPr>
            <a:xfrm>
              <a:off x="2493" y="6516"/>
              <a:ext cx="289" cy="939"/>
            </a:xfrm>
            <a:prstGeom prst="rightArrow">
              <a:avLst/>
            </a:prstGeom>
            <a:solidFill>
              <a:schemeClr val="accent5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094605" y="3983990"/>
            <a:ext cx="2894965" cy="932180"/>
            <a:chOff x="8023" y="6274"/>
            <a:chExt cx="4559" cy="1468"/>
          </a:xfrm>
        </p:grpSpPr>
        <p:sp>
          <p:nvSpPr>
            <p:cNvPr id="48" name="右箭头 47"/>
            <p:cNvSpPr/>
            <p:nvPr/>
          </p:nvSpPr>
          <p:spPr>
            <a:xfrm>
              <a:off x="8023" y="6582"/>
              <a:ext cx="289" cy="939"/>
            </a:xfrm>
            <a:prstGeom prst="rightArrow">
              <a:avLst/>
            </a:prstGeom>
            <a:solidFill>
              <a:schemeClr val="accent5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  <p:graphicFrame>
          <p:nvGraphicFramePr>
            <p:cNvPr id="14" name="对象 13">
              <a:hlinkClick r:id="" action="ppaction://ole?verb="/>
            </p:cNvPr>
            <p:cNvGraphicFramePr>
              <a:graphicFrameLocks noChangeAspect="1"/>
            </p:cNvGraphicFramePr>
            <p:nvPr/>
          </p:nvGraphicFramePr>
          <p:xfrm>
            <a:off x="8460" y="6274"/>
            <a:ext cx="4123" cy="146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5" name="" r:id="rId13" imgW="1104900" imgH="393700" progId="Equation.KSEE3">
                    <p:embed/>
                  </p:oleObj>
                </mc:Choice>
                <mc:Fallback>
                  <p:oleObj name="" r:id="rId13" imgW="1104900" imgH="393700" progId="Equation.KSEE3">
                    <p:embed/>
                    <p:pic>
                      <p:nvPicPr>
                        <p:cNvPr id="0" name="图片 2048"/>
                        <p:cNvPicPr/>
                        <p:nvPr/>
                      </p:nvPicPr>
                      <p:blipFill>
                        <a:blip r:embed="rId14"/>
                        <a:stretch>
                          <a:fillRect/>
                        </a:stretch>
                      </p:blipFill>
                      <p:spPr>
                        <a:xfrm>
                          <a:off x="8460" y="6274"/>
                          <a:ext cx="4123" cy="1469"/>
                        </a:xfrm>
                        <a:prstGeom prst="rect">
                          <a:avLst/>
                        </a:prstGeom>
                        <a:solidFill>
                          <a:schemeClr val="accent4"/>
                        </a:solidFill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30" name="组合 29"/>
          <p:cNvGrpSpPr/>
          <p:nvPr/>
        </p:nvGrpSpPr>
        <p:grpSpPr>
          <a:xfrm>
            <a:off x="8159750" y="3785870"/>
            <a:ext cx="2861945" cy="1443990"/>
            <a:chOff x="12850" y="5962"/>
            <a:chExt cx="4507" cy="2274"/>
          </a:xfrm>
        </p:grpSpPr>
        <p:graphicFrame>
          <p:nvGraphicFramePr>
            <p:cNvPr id="16" name="对象 15">
              <a:hlinkClick r:id="" action="ppaction://ole?verb="/>
            </p:cNvPr>
            <p:cNvGraphicFramePr>
              <a:graphicFrameLocks noChangeAspect="1"/>
            </p:cNvGraphicFramePr>
            <p:nvPr/>
          </p:nvGraphicFramePr>
          <p:xfrm>
            <a:off x="13283" y="5962"/>
            <a:ext cx="4074" cy="227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7" name="" r:id="rId15" imgW="1091565" imgH="609600" progId="Equation.KSEE3">
                    <p:embed/>
                  </p:oleObj>
                </mc:Choice>
                <mc:Fallback>
                  <p:oleObj name="" r:id="rId15" imgW="1091565" imgH="609600" progId="Equation.KSEE3">
                    <p:embed/>
                    <p:pic>
                      <p:nvPicPr>
                        <p:cNvPr id="0" name="图片 2048"/>
                        <p:cNvPicPr/>
                        <p:nvPr/>
                      </p:nvPicPr>
                      <p:blipFill>
                        <a:blip r:embed="rId16"/>
                        <a:stretch>
                          <a:fillRect/>
                        </a:stretch>
                      </p:blipFill>
                      <p:spPr>
                        <a:xfrm>
                          <a:off x="13283" y="5962"/>
                          <a:ext cx="4074" cy="2275"/>
                        </a:xfrm>
                        <a:prstGeom prst="rect">
                          <a:avLst/>
                        </a:prstGeom>
                        <a:solidFill>
                          <a:schemeClr val="accent4"/>
                        </a:solidFill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8" name="右箭头 17"/>
            <p:cNvSpPr/>
            <p:nvPr/>
          </p:nvSpPr>
          <p:spPr>
            <a:xfrm>
              <a:off x="12850" y="6630"/>
              <a:ext cx="289" cy="939"/>
            </a:xfrm>
            <a:prstGeom prst="rightArrow">
              <a:avLst/>
            </a:prstGeom>
            <a:solidFill>
              <a:schemeClr val="accent5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1115695" y="5443220"/>
            <a:ext cx="2263775" cy="1116330"/>
            <a:chOff x="1757" y="8572"/>
            <a:chExt cx="3565" cy="1758"/>
          </a:xfrm>
        </p:grpSpPr>
        <p:sp>
          <p:nvSpPr>
            <p:cNvPr id="227" name=" 227"/>
            <p:cNvSpPr/>
            <p:nvPr/>
          </p:nvSpPr>
          <p:spPr>
            <a:xfrm>
              <a:off x="1757" y="8572"/>
              <a:ext cx="3565" cy="1758"/>
            </a:xfrm>
            <a:prstGeom prst="wedgeEllipseCallout">
              <a:avLst>
                <a:gd name="adj1" fmla="val 43772"/>
                <a:gd name="adj2" fmla="val -116609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190" y="9008"/>
              <a:ext cx="2699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2800"/>
                <a:t>分离变量</a:t>
              </a:r>
              <a:endParaRPr lang="zh-CN" altLang="en-US" sz="2800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9577705" y="2011045"/>
            <a:ext cx="2263775" cy="1116330"/>
            <a:chOff x="3733" y="8554"/>
            <a:chExt cx="3565" cy="1758"/>
          </a:xfrm>
        </p:grpSpPr>
        <p:sp>
          <p:nvSpPr>
            <p:cNvPr id="26" name=" 227"/>
            <p:cNvSpPr/>
            <p:nvPr/>
          </p:nvSpPr>
          <p:spPr>
            <a:xfrm>
              <a:off x="3733" y="8554"/>
              <a:ext cx="3565" cy="1758"/>
            </a:xfrm>
            <a:prstGeom prst="wedgeEllipseCallout">
              <a:avLst>
                <a:gd name="adj1" fmla="val -22482"/>
                <a:gd name="adj2" fmla="val 124687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4214" y="8700"/>
              <a:ext cx="2699" cy="15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2800"/>
                <a:t>判断新函数单调性</a:t>
              </a:r>
              <a:endParaRPr lang="zh-CN" altLang="en-US" sz="2800"/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8659495" y="5354955"/>
            <a:ext cx="2138045" cy="902335"/>
            <a:chOff x="13469" y="8475"/>
            <a:chExt cx="3367" cy="1421"/>
          </a:xfrm>
        </p:grpSpPr>
        <p:graphicFrame>
          <p:nvGraphicFramePr>
            <p:cNvPr id="41" name="对象 40">
              <a:hlinkClick r:id="" action="ppaction://ole?verb="/>
            </p:cNvPr>
            <p:cNvGraphicFramePr>
              <a:graphicFrameLocks noChangeAspect="1"/>
            </p:cNvGraphicFramePr>
            <p:nvPr/>
          </p:nvGraphicFramePr>
          <p:xfrm>
            <a:off x="13469" y="9089"/>
            <a:ext cx="3367" cy="80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2" name="" r:id="rId17" imgW="901700" imgH="215900" progId="Equation.KSEE3">
                    <p:embed/>
                  </p:oleObj>
                </mc:Choice>
                <mc:Fallback>
                  <p:oleObj name="" r:id="rId17" imgW="901700" imgH="215900" progId="Equation.KSEE3">
                    <p:embed/>
                    <p:pic>
                      <p:nvPicPr>
                        <p:cNvPr id="0" name="图片 2048"/>
                        <p:cNvPicPr/>
                        <p:nvPr/>
                      </p:nvPicPr>
                      <p:blipFill>
                        <a:blip r:embed="rId18"/>
                        <a:stretch>
                          <a:fillRect/>
                        </a:stretch>
                      </p:blipFill>
                      <p:spPr>
                        <a:xfrm>
                          <a:off x="13469" y="9089"/>
                          <a:ext cx="3367" cy="807"/>
                        </a:xfrm>
                        <a:prstGeom prst="rect">
                          <a:avLst/>
                        </a:prstGeom>
                        <a:solidFill>
                          <a:schemeClr val="accent4"/>
                        </a:solidFill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3" name="右箭头 42"/>
            <p:cNvSpPr/>
            <p:nvPr/>
          </p:nvSpPr>
          <p:spPr>
            <a:xfrm rot="5400000">
              <a:off x="14917" y="8258"/>
              <a:ext cx="505" cy="939"/>
            </a:xfrm>
            <a:prstGeom prst="rightArrow">
              <a:avLst/>
            </a:prstGeom>
            <a:solidFill>
              <a:schemeClr val="accent5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7103745" y="5638165"/>
            <a:ext cx="1308100" cy="596265"/>
            <a:chOff x="14525" y="8988"/>
            <a:chExt cx="2060" cy="939"/>
          </a:xfrm>
        </p:grpSpPr>
        <p:graphicFrame>
          <p:nvGraphicFramePr>
            <p:cNvPr id="46" name="对象 45">
              <a:hlinkClick r:id="" action="ppaction://ole?verb="/>
            </p:cNvPr>
            <p:cNvGraphicFramePr>
              <a:graphicFrameLocks noChangeAspect="1"/>
            </p:cNvGraphicFramePr>
            <p:nvPr/>
          </p:nvGraphicFramePr>
          <p:xfrm>
            <a:off x="14525" y="9047"/>
            <a:ext cx="1280" cy="7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7" name="" r:id="rId19" imgW="342900" imgH="203200" progId="Equation.KSEE3">
                    <p:embed/>
                  </p:oleObj>
                </mc:Choice>
                <mc:Fallback>
                  <p:oleObj name="" r:id="rId19" imgW="342900" imgH="203200" progId="Equation.KSEE3">
                    <p:embed/>
                    <p:pic>
                      <p:nvPicPr>
                        <p:cNvPr id="0" name="图片 2048"/>
                        <p:cNvPicPr/>
                        <p:nvPr/>
                      </p:nvPicPr>
                      <p:blipFill>
                        <a:blip r:embed="rId20"/>
                        <a:stretch>
                          <a:fillRect/>
                        </a:stretch>
                      </p:blipFill>
                      <p:spPr>
                        <a:xfrm>
                          <a:off x="14525" y="9047"/>
                          <a:ext cx="1280" cy="759"/>
                        </a:xfrm>
                        <a:prstGeom prst="rect">
                          <a:avLst/>
                        </a:prstGeom>
                        <a:solidFill>
                          <a:schemeClr val="accent4"/>
                        </a:solidFill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9" name="右箭头 48"/>
            <p:cNvSpPr/>
            <p:nvPr/>
          </p:nvSpPr>
          <p:spPr>
            <a:xfrm rot="10980000">
              <a:off x="16080" y="8988"/>
              <a:ext cx="505" cy="939"/>
            </a:xfrm>
            <a:prstGeom prst="rightArrow">
              <a:avLst/>
            </a:prstGeom>
            <a:solidFill>
              <a:schemeClr val="accent5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</p:spTree>
    <p:custDataLst>
      <p:tags r:id="rId2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ldLvl="0" animBg="1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797165" y="1104900"/>
            <a:ext cx="4262755" cy="4547870"/>
          </a:xfrm>
          <a:prstGeom prst="rect">
            <a:avLst/>
          </a:prstGeom>
        </p:spPr>
      </p:pic>
      <p:sp>
        <p:nvSpPr>
          <p:cNvPr id="44035" name="文本框 45059"/>
          <p:cNvSpPr txBox="1"/>
          <p:nvPr/>
        </p:nvSpPr>
        <p:spPr>
          <a:xfrm>
            <a:off x="1136650" y="1407795"/>
            <a:ext cx="7564755" cy="11430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例</a:t>
            </a: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2.</a:t>
            </a: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  <a:cs typeface="+mn-ea"/>
                <a:sym typeface="+mn-ea"/>
              </a:rPr>
              <a:t>已知</a:t>
            </a: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函数</a:t>
            </a:r>
            <a:r>
              <a:rPr lang="en-US" altLang="zh-CN" sz="3600" b="1" i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f(x)=</a:t>
            </a:r>
            <a:r>
              <a:rPr lang="en-US" altLang="zh-CN" sz="3600" b="1" i="1">
                <a:latin typeface="Times New Roman" panose="02020603050405020304" charset="0"/>
                <a:ea typeface="宋体" panose="02010600030101010101" pitchFamily="2" charset="-122"/>
              </a:rPr>
              <a:t>x</a:t>
            </a:r>
            <a:r>
              <a:rPr lang="en-US" altLang="zh-CN" sz="3600" b="1" i="1" baseline="30000"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en-US" altLang="zh-CN" sz="3600" b="1">
                <a:latin typeface="黑体" panose="02010609060101010101" charset="-122"/>
                <a:ea typeface="黑体" panose="02010609060101010101" charset="-122"/>
              </a:rPr>
              <a:t>-</a:t>
            </a:r>
            <a:r>
              <a:rPr lang="en-US" altLang="zh-CN" sz="3600" b="1" i="1">
                <a:latin typeface="Times New Roman" panose="02020603050405020304" charset="0"/>
                <a:ea typeface="宋体" panose="02010600030101010101" pitchFamily="2" charset="-122"/>
              </a:rPr>
              <a:t>3x</a:t>
            </a:r>
            <a:r>
              <a:rPr lang="en-US" altLang="zh-CN" sz="3600" b="1" i="1" baseline="30000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en-US" altLang="zh-CN" sz="3600" b="1">
                <a:latin typeface="黑体" panose="02010609060101010101" charset="-122"/>
                <a:ea typeface="黑体" panose="02010609060101010101" charset="-122"/>
                <a:sym typeface="+mn-ea"/>
              </a:rPr>
              <a:t>-</a:t>
            </a:r>
            <a:r>
              <a:rPr lang="en-US" altLang="zh-CN" sz="3600" b="1" i="1">
                <a:latin typeface="Times New Roman" panose="02020603050405020304" charset="0"/>
                <a:ea typeface="宋体" panose="02010600030101010101" pitchFamily="2" charset="-122"/>
              </a:rPr>
              <a:t>a .</a:t>
            </a:r>
            <a:endParaRPr lang="zh-CN" altLang="en-US" sz="3600" b="1" i="1">
              <a:latin typeface="Times New Roman" panose="02020603050405020304" charset="0"/>
              <a:ea typeface="宋体" panose="02010600030101010101" pitchFamily="2" charset="-122"/>
            </a:endParaRP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(1)</a:t>
            </a: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在</a:t>
            </a:r>
            <a:r>
              <a:rPr lang="en-US" altLang="zh-CN" sz="3600" b="1">
                <a:latin typeface="Times New Roman" panose="02020603050405020304" charset="0"/>
                <a:ea typeface="宋体" panose="02010600030101010101" pitchFamily="2" charset="-122"/>
              </a:rPr>
              <a:t>[</a:t>
            </a:r>
            <a:r>
              <a:rPr lang="en-US" altLang="zh-CN" sz="3600" b="1">
                <a:latin typeface="黑体" panose="02010609060101010101" charset="-122"/>
                <a:ea typeface="黑体" panose="02010609060101010101" charset="-122"/>
              </a:rPr>
              <a:t>-</a:t>
            </a:r>
            <a:r>
              <a:rPr lang="en-US" altLang="zh-CN" sz="3600" b="1">
                <a:latin typeface="Times New Roman" panose="02020603050405020304" charset="0"/>
                <a:ea typeface="宋体" panose="02010600030101010101" pitchFamily="2" charset="-122"/>
              </a:rPr>
              <a:t>1,1]</a:t>
            </a:r>
            <a:r>
              <a:rPr lang="zh-CN" altLang="en-US" sz="3600" b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有零点</a:t>
            </a:r>
            <a:r>
              <a:rPr lang="zh-CN" altLang="en-US" sz="3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，求</a:t>
            </a:r>
            <a:r>
              <a:rPr lang="en-US" altLang="zh-CN" sz="3600" b="1" i="1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a</a:t>
            </a:r>
            <a:r>
              <a:rPr lang="zh-CN" altLang="en-US" sz="3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的范围。</a:t>
            </a:r>
            <a:endParaRPr lang="zh-CN" altLang="en-US" sz="36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087" name="文本框 46086"/>
          <p:cNvSpPr txBox="1"/>
          <p:nvPr/>
        </p:nvSpPr>
        <p:spPr>
          <a:xfrm>
            <a:off x="1075690" y="2809240"/>
            <a:ext cx="7564120" cy="42354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en-US" altLang="zh-CN" sz="3600" b="1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(2)</a:t>
            </a:r>
            <a:r>
              <a:rPr lang="zh-CN" altLang="en-US" sz="3600" b="1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在</a:t>
            </a:r>
            <a:r>
              <a:rPr lang="en-US" altLang="zh-CN" sz="3600" b="1" noProof="1"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[</a:t>
            </a:r>
            <a:r>
              <a:rPr lang="en-US" altLang="zh-CN" sz="3600" b="1" noProof="1">
                <a:latin typeface="黑体" panose="02010609060101010101" charset="-122"/>
                <a:ea typeface="黑体" panose="02010609060101010101" charset="-122"/>
                <a:cs typeface="+mn-ea"/>
              </a:rPr>
              <a:t>-</a:t>
            </a:r>
            <a:r>
              <a:rPr lang="en-US" altLang="zh-CN" sz="3600" b="1" noProof="1"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1,1]</a:t>
            </a:r>
            <a:r>
              <a:rPr lang="zh-CN" altLang="en-US" sz="3600" b="1" noProof="1">
                <a:solidFill>
                  <a:srgbClr val="E40B0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有一个零点</a:t>
            </a: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，求</a:t>
            </a:r>
            <a:r>
              <a:rPr lang="en-US" altLang="zh-CN" sz="3600" b="1" i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a</a:t>
            </a: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的范围。</a:t>
            </a:r>
            <a:endParaRPr lang="en-US" altLang="zh-CN" sz="3600" b="1" noProof="1">
              <a:solidFill>
                <a:srgbClr val="E40B06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088" name="文本框 46087"/>
          <p:cNvSpPr txBox="1"/>
          <p:nvPr/>
        </p:nvSpPr>
        <p:spPr>
          <a:xfrm>
            <a:off x="1059815" y="3476625"/>
            <a:ext cx="7625715" cy="47815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altLang="zh-CN" sz="3600" b="1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(3)</a:t>
            </a:r>
            <a:r>
              <a:rPr lang="zh-CN" altLang="en-US" sz="3600" b="1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在</a:t>
            </a:r>
            <a:r>
              <a:rPr lang="en-US" altLang="zh-CN" sz="3600" b="1" noProof="1"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[</a:t>
            </a:r>
            <a:r>
              <a:rPr lang="en-US" altLang="zh-CN" sz="3600" b="1" noProof="1">
                <a:latin typeface="黑体" panose="02010609060101010101" charset="-122"/>
                <a:ea typeface="黑体" panose="02010609060101010101" charset="-122"/>
                <a:cs typeface="+mn-ea"/>
              </a:rPr>
              <a:t>-</a:t>
            </a:r>
            <a:r>
              <a:rPr lang="en-US" altLang="zh-CN" sz="3600" b="1" noProof="1"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1,1]</a:t>
            </a:r>
            <a:r>
              <a:rPr lang="zh-CN" altLang="en-US" sz="3600" b="1" noProof="1">
                <a:solidFill>
                  <a:srgbClr val="E40B0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有两个零点</a:t>
            </a: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，求</a:t>
            </a:r>
            <a:r>
              <a:rPr lang="en-US" altLang="zh-CN" sz="3600" b="1" i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a</a:t>
            </a: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的范围。</a:t>
            </a:r>
            <a:endParaRPr lang="en-US" altLang="zh-CN" sz="3600" b="1" noProof="1">
              <a:solidFill>
                <a:srgbClr val="E40B0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4" name="标题 33"/>
          <p:cNvSpPr>
            <a:spLocks noGrp="1"/>
          </p:cNvSpPr>
          <p:nvPr>
            <p:ph type="title"/>
          </p:nvPr>
        </p:nvSpPr>
        <p:spPr>
          <a:xfrm>
            <a:off x="1428750" y="451485"/>
            <a:ext cx="10307320" cy="927735"/>
          </a:xfrm>
        </p:spPr>
        <p:txBody>
          <a:bodyPr>
            <a:normAutofit/>
          </a:bodyPr>
          <a:p>
            <a:r>
              <a:rPr lang="zh-CN" altLang="en-US">
                <a:solidFill>
                  <a:srgbClr val="FF0000"/>
                </a:solidFill>
              </a:rPr>
              <a:t>要点</a:t>
            </a:r>
            <a:r>
              <a:rPr lang="en-US" altLang="zh-CN">
                <a:solidFill>
                  <a:srgbClr val="FF0000"/>
                </a:solidFill>
              </a:rPr>
              <a:t>: 2.</a:t>
            </a:r>
            <a:r>
              <a:rPr lang="zh-CN" altLang="en-US">
                <a:solidFill>
                  <a:srgbClr val="FF0000"/>
                </a:solidFill>
              </a:rPr>
              <a:t>函数的零点与导数结合</a:t>
            </a:r>
            <a:endParaRPr lang="zh-CN" altLang="en-US">
              <a:solidFill>
                <a:srgbClr val="FF0000"/>
              </a:solidFill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5981065" y="5421246"/>
            <a:ext cx="2263775" cy="963930"/>
            <a:chOff x="12454" y="7659"/>
            <a:chExt cx="3565" cy="1758"/>
          </a:xfrm>
          <a:solidFill>
            <a:srgbClr val="00B050"/>
          </a:solidFill>
        </p:grpSpPr>
        <p:sp>
          <p:nvSpPr>
            <p:cNvPr id="227" name=" 227"/>
            <p:cNvSpPr/>
            <p:nvPr/>
          </p:nvSpPr>
          <p:spPr>
            <a:xfrm>
              <a:off x="12454" y="7659"/>
              <a:ext cx="3565" cy="1758"/>
            </a:xfrm>
            <a:prstGeom prst="wedgeEllipseCallout">
              <a:avLst>
                <a:gd name="adj1" fmla="val 46493"/>
                <a:gd name="adj2" fmla="val -129077"/>
              </a:avLst>
            </a:prstGeom>
            <a:grp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12755" y="8034"/>
              <a:ext cx="3059" cy="95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p>
              <a:r>
                <a:rPr lang="en-US" altLang="zh-CN" sz="2800" b="1" i="1">
                  <a:latin typeface="Times New Roman" panose="02020603050405020304" charset="0"/>
                  <a:ea typeface="宋体" panose="02010600030101010101" pitchFamily="2" charset="-122"/>
                  <a:sym typeface="+mn-ea"/>
                </a:rPr>
                <a:t>h(x)=</a:t>
              </a:r>
              <a:r>
                <a:rPr lang="en-US" altLang="zh-CN" sz="2800" b="1" i="1">
                  <a:latin typeface="Times New Roman" panose="02020603050405020304" charset="0"/>
                  <a:ea typeface="宋体" panose="02010600030101010101" pitchFamily="2" charset="-122"/>
                  <a:sym typeface="+mn-ea"/>
                </a:rPr>
                <a:t>x</a:t>
              </a:r>
              <a:r>
                <a:rPr lang="en-US" altLang="zh-CN" sz="2800" b="1" i="1" baseline="30000">
                  <a:latin typeface="Times New Roman" panose="02020603050405020304" charset="0"/>
                  <a:ea typeface="宋体" panose="02010600030101010101" pitchFamily="2" charset="-122"/>
                  <a:sym typeface="+mn-ea"/>
                </a:rPr>
                <a:t>3</a:t>
              </a:r>
              <a:r>
                <a:rPr lang="en-US" altLang="zh-CN" sz="2800" b="1">
                  <a:latin typeface="黑体" panose="02010609060101010101" charset="-122"/>
                  <a:ea typeface="黑体" panose="02010609060101010101" charset="-122"/>
                  <a:sym typeface="+mn-ea"/>
                </a:rPr>
                <a:t>-</a:t>
              </a:r>
              <a:r>
                <a:rPr lang="en-US" altLang="zh-CN" sz="2800" b="1" i="1">
                  <a:latin typeface="Times New Roman" panose="02020603050405020304" charset="0"/>
                  <a:ea typeface="宋体" panose="02010600030101010101" pitchFamily="2" charset="-122"/>
                  <a:sym typeface="+mn-ea"/>
                </a:rPr>
                <a:t>3x</a:t>
              </a:r>
              <a:r>
                <a:rPr lang="en-US" altLang="zh-CN" sz="2800" b="1" i="1" baseline="30000">
                  <a:latin typeface="Times New Roman" panose="02020603050405020304" charset="0"/>
                  <a:ea typeface="宋体" panose="02010600030101010101" pitchFamily="2" charset="-122"/>
                  <a:sym typeface="+mn-ea"/>
                </a:rPr>
                <a:t>2</a:t>
              </a:r>
              <a:endParaRPr lang="zh-CN" altLang="en-US" sz="2800"/>
            </a:p>
          </p:txBody>
        </p:sp>
      </p:grp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36205" y="1074420"/>
            <a:ext cx="3729355" cy="4521835"/>
          </a:xfrm>
          <a:prstGeom prst="rect">
            <a:avLst/>
          </a:prstGeom>
        </p:spPr>
      </p:pic>
      <p:grpSp>
        <p:nvGrpSpPr>
          <p:cNvPr id="28" name="组合 27"/>
          <p:cNvGrpSpPr/>
          <p:nvPr/>
        </p:nvGrpSpPr>
        <p:grpSpPr>
          <a:xfrm>
            <a:off x="1318260" y="5990590"/>
            <a:ext cx="4032885" cy="725170"/>
            <a:chOff x="4012" y="6270"/>
            <a:chExt cx="6351" cy="1142"/>
          </a:xfrm>
        </p:grpSpPr>
        <p:graphicFrame>
          <p:nvGraphicFramePr>
            <p:cNvPr id="21" name="对象 20">
              <a:hlinkClick r:id="" action="ppaction://ole?verb="/>
            </p:cNvPr>
            <p:cNvGraphicFramePr>
              <a:graphicFrameLocks noChangeAspect="1"/>
            </p:cNvGraphicFramePr>
            <p:nvPr/>
          </p:nvGraphicFramePr>
          <p:xfrm>
            <a:off x="4012" y="6559"/>
            <a:ext cx="6351" cy="85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49" name="" r:id="rId3" imgW="1701800" imgH="228600" progId="Equation.KSEE3">
                    <p:embed/>
                  </p:oleObj>
                </mc:Choice>
                <mc:Fallback>
                  <p:oleObj name="" r:id="rId3" imgW="1701800" imgH="228600" progId="Equation.KSEE3">
                    <p:embed/>
                    <p:pic>
                      <p:nvPicPr>
                        <p:cNvPr id="0" name="图片 2048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4012" y="6559"/>
                          <a:ext cx="6351" cy="853"/>
                        </a:xfrm>
                        <a:prstGeom prst="rect">
                          <a:avLst/>
                        </a:prstGeom>
                        <a:solidFill>
                          <a:schemeClr val="accent4"/>
                        </a:solidFill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3" name="右箭头 12"/>
            <p:cNvSpPr/>
            <p:nvPr/>
          </p:nvSpPr>
          <p:spPr>
            <a:xfrm rot="5400000">
              <a:off x="6692" y="5945"/>
              <a:ext cx="289" cy="939"/>
            </a:xfrm>
            <a:prstGeom prst="rightArrow">
              <a:avLst/>
            </a:prstGeom>
            <a:solidFill>
              <a:schemeClr val="accent5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998345" y="5109845"/>
            <a:ext cx="2226945" cy="768350"/>
            <a:chOff x="3147" y="8047"/>
            <a:chExt cx="3507" cy="1210"/>
          </a:xfrm>
        </p:grpSpPr>
        <p:graphicFrame>
          <p:nvGraphicFramePr>
            <p:cNvPr id="6" name="对象 5">
              <a:hlinkClick r:id="" action="ppaction://ole?verb="/>
            </p:cNvPr>
            <p:cNvGraphicFramePr>
              <a:graphicFrameLocks noChangeAspect="1"/>
            </p:cNvGraphicFramePr>
            <p:nvPr/>
          </p:nvGraphicFramePr>
          <p:xfrm>
            <a:off x="3147" y="8404"/>
            <a:ext cx="3507" cy="85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" name="" r:id="rId5" imgW="939800" imgH="228600" progId="Equation.KSEE3">
                    <p:embed/>
                  </p:oleObj>
                </mc:Choice>
                <mc:Fallback>
                  <p:oleObj name="" r:id="rId5" imgW="939800" imgH="228600" progId="Equation.KSEE3">
                    <p:embed/>
                    <p:pic>
                      <p:nvPicPr>
                        <p:cNvPr id="0" name="图片 2048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3147" y="8404"/>
                          <a:ext cx="3507" cy="853"/>
                        </a:xfrm>
                        <a:prstGeom prst="rect">
                          <a:avLst/>
                        </a:prstGeom>
                        <a:solidFill>
                          <a:schemeClr val="accent4"/>
                        </a:solidFill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8" name="右箭头 7"/>
            <p:cNvSpPr/>
            <p:nvPr/>
          </p:nvSpPr>
          <p:spPr>
            <a:xfrm rot="5400000">
              <a:off x="4756" y="7722"/>
              <a:ext cx="289" cy="939"/>
            </a:xfrm>
            <a:prstGeom prst="rightArrow">
              <a:avLst/>
            </a:prstGeom>
            <a:solidFill>
              <a:schemeClr val="accent5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/>
            </a:p>
          </p:txBody>
        </p:sp>
      </p:grpSp>
      <p:graphicFrame>
        <p:nvGraphicFramePr>
          <p:cNvPr id="10" name="对象 9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223453" y="4462145"/>
          <a:ext cx="1776730" cy="4819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" name="" r:id="rId7" imgW="749300" imgH="203200" progId="Equation.KSEE3">
                  <p:embed/>
                </p:oleObj>
              </mc:Choice>
              <mc:Fallback>
                <p:oleObj name="" r:id="rId7" imgW="749300" imgH="203200" progId="Equation.KSEE3">
                  <p:embed/>
                  <p:pic>
                    <p:nvPicPr>
                      <p:cNvPr id="0" name="图片 2048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223453" y="4462145"/>
                        <a:ext cx="1776730" cy="481965"/>
                      </a:xfrm>
                      <a:prstGeom prst="rect">
                        <a:avLst/>
                      </a:prstGeom>
                      <a:solidFill>
                        <a:schemeClr val="accent4"/>
                      </a:solidFill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5" name="组合 14"/>
          <p:cNvGrpSpPr/>
          <p:nvPr/>
        </p:nvGrpSpPr>
        <p:grpSpPr>
          <a:xfrm>
            <a:off x="36195" y="3993515"/>
            <a:ext cx="1789297" cy="856615"/>
            <a:chOff x="1757" y="8572"/>
            <a:chExt cx="3565" cy="1758"/>
          </a:xfrm>
        </p:grpSpPr>
        <p:sp>
          <p:nvSpPr>
            <p:cNvPr id="12" name=" 227"/>
            <p:cNvSpPr/>
            <p:nvPr/>
          </p:nvSpPr>
          <p:spPr>
            <a:xfrm>
              <a:off x="1757" y="8572"/>
              <a:ext cx="3565" cy="1758"/>
            </a:xfrm>
            <a:prstGeom prst="wedgeEllipseCallout">
              <a:avLst>
                <a:gd name="adj1" fmla="val 77085"/>
                <a:gd name="adj2" fmla="val 29762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2190" y="9009"/>
              <a:ext cx="2852" cy="9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2400"/>
                <a:t>分离变量</a:t>
              </a:r>
              <a:endParaRPr lang="zh-CN" altLang="en-US" sz="2400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152900" y="4220210"/>
            <a:ext cx="2263775" cy="1116330"/>
            <a:chOff x="3733" y="8554"/>
            <a:chExt cx="3565" cy="1758"/>
          </a:xfrm>
        </p:grpSpPr>
        <p:sp>
          <p:nvSpPr>
            <p:cNvPr id="26" name=" 227"/>
            <p:cNvSpPr/>
            <p:nvPr/>
          </p:nvSpPr>
          <p:spPr>
            <a:xfrm>
              <a:off x="3733" y="8554"/>
              <a:ext cx="3565" cy="1758"/>
            </a:xfrm>
            <a:prstGeom prst="wedgeEllipseCallout">
              <a:avLst>
                <a:gd name="adj1" fmla="val -22482"/>
                <a:gd name="adj2" fmla="val 124687"/>
              </a:avLst>
            </a:pr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4214" y="8700"/>
              <a:ext cx="2699" cy="150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2800"/>
                <a:t>判断新函数单调性</a:t>
              </a:r>
              <a:endParaRPr lang="zh-CN" altLang="en-US" sz="2800"/>
            </a:p>
          </p:txBody>
        </p:sp>
      </p:grpSp>
      <p:graphicFrame>
        <p:nvGraphicFramePr>
          <p:cNvPr id="45066" name="对象 45065"/>
          <p:cNvGraphicFramePr>
            <a:graphicFrameLocks noChangeAspect="1"/>
          </p:cNvGraphicFramePr>
          <p:nvPr/>
        </p:nvGraphicFramePr>
        <p:xfrm>
          <a:off x="9178290" y="4205923"/>
          <a:ext cx="2557780" cy="6007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7" name="" r:id="rId9" imgW="862965" imgH="203200" progId="Equation.3">
                  <p:embed/>
                </p:oleObj>
              </mc:Choice>
              <mc:Fallback>
                <p:oleObj name="" r:id="rId9" imgW="862965" imgH="203200" progId="Equation.3">
                  <p:embed/>
                  <p:pic>
                    <p:nvPicPr>
                      <p:cNvPr id="0" name="图片 3116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9178290" y="4205923"/>
                        <a:ext cx="2557780" cy="60071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对象 17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8243888" y="5040630"/>
          <a:ext cx="3927475" cy="5911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11" imgW="1435100" imgH="215900" progId="Equation.KSEE3">
                  <p:embed/>
                </p:oleObj>
              </mc:Choice>
              <mc:Fallback>
                <p:oleObj name="" r:id="rId11" imgW="1435100" imgH="2159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8243888" y="5040630"/>
                        <a:ext cx="3927475" cy="59118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对象 18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8879206" y="5810885"/>
          <a:ext cx="2433320" cy="5568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" name="" r:id="rId13" imgW="889000" imgH="203200" progId="Equation.KSEE3">
                  <p:embed/>
                </p:oleObj>
              </mc:Choice>
              <mc:Fallback>
                <p:oleObj name="" r:id="rId13" imgW="889000" imgH="2032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8879206" y="5810885"/>
                        <a:ext cx="2433320" cy="55689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15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60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60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60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60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7" grpId="0"/>
      <p:bldP spid="4608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" name="标题 33"/>
          <p:cNvSpPr>
            <a:spLocks noGrp="1"/>
          </p:cNvSpPr>
          <p:nvPr>
            <p:ph type="title"/>
          </p:nvPr>
        </p:nvSpPr>
        <p:spPr>
          <a:xfrm>
            <a:off x="1428750" y="451485"/>
            <a:ext cx="10307320" cy="927735"/>
          </a:xfrm>
        </p:spPr>
        <p:txBody>
          <a:bodyPr>
            <a:normAutofit/>
          </a:bodyPr>
          <a:p>
            <a:r>
              <a:rPr lang="zh-CN" altLang="en-US">
                <a:solidFill>
                  <a:srgbClr val="FF0000"/>
                </a:solidFill>
              </a:rPr>
              <a:t>要点</a:t>
            </a:r>
            <a:r>
              <a:rPr lang="en-US" altLang="zh-CN">
                <a:solidFill>
                  <a:srgbClr val="FF0000"/>
                </a:solidFill>
              </a:rPr>
              <a:t>: 4.</a:t>
            </a:r>
            <a:r>
              <a:rPr lang="zh-CN" altLang="en-US">
                <a:solidFill>
                  <a:srgbClr val="FF0000"/>
                </a:solidFill>
              </a:rPr>
              <a:t>函数的零点的应用</a:t>
            </a:r>
            <a:r>
              <a:rPr lang="en-US" altLang="zh-CN">
                <a:solidFill>
                  <a:srgbClr val="FF0000"/>
                </a:solidFill>
              </a:rPr>
              <a:t>---</a:t>
            </a:r>
            <a:r>
              <a:rPr lang="zh-CN" altLang="en-US">
                <a:solidFill>
                  <a:srgbClr val="FF0000"/>
                </a:solidFill>
              </a:rPr>
              <a:t>与导数结合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5" name="内容占位符 4"/>
          <p:cNvSpPr>
            <a:spLocks noGrp="1"/>
          </p:cNvSpPr>
          <p:nvPr>
            <p:ph idx="1"/>
          </p:nvPr>
        </p:nvSpPr>
        <p:spPr>
          <a:xfrm>
            <a:off x="646430" y="1106805"/>
            <a:ext cx="11195050" cy="4588510"/>
          </a:xfrm>
        </p:spPr>
        <p:txBody>
          <a:bodyPr/>
          <a:p>
            <a:pPr>
              <a:lnSpc>
                <a:spcPct val="140000"/>
              </a:lnSpc>
            </a:pPr>
            <a:r>
              <a:rPr lang="zh-CN" altLang="en-US" sz="3200" b="1">
                <a:solidFill>
                  <a:srgbClr val="002060"/>
                </a:solidFill>
              </a:rPr>
              <a:t>练习</a:t>
            </a:r>
            <a:r>
              <a:rPr lang="en-US" altLang="zh-CN" sz="3200" b="1">
                <a:solidFill>
                  <a:srgbClr val="002060"/>
                </a:solidFill>
              </a:rPr>
              <a:t>:</a:t>
            </a:r>
            <a:r>
              <a:rPr lang="en-US" altLang="zh-CN" sz="3200"/>
              <a:t>(</a:t>
            </a:r>
            <a:r>
              <a:rPr lang="zh-CN" altLang="en-US" sz="3200"/>
              <a:t>201</a:t>
            </a:r>
            <a:r>
              <a:rPr lang="en-US" altLang="zh-CN" sz="3200"/>
              <a:t>4</a:t>
            </a:r>
            <a:r>
              <a:rPr lang="zh-CN" altLang="en-US" sz="3200"/>
              <a:t>新课标 </a:t>
            </a:r>
            <a:r>
              <a:rPr lang="en-US" altLang="zh-CN" sz="3200">
                <a:latin typeface="Times New Roman" panose="02020603050405020304" charset="0"/>
              </a:rPr>
              <a:t>I</a:t>
            </a:r>
            <a:r>
              <a:rPr lang="en-US" altLang="zh-CN" sz="3200"/>
              <a:t>) </a:t>
            </a:r>
            <a:r>
              <a:rPr lang="zh-CN" altLang="en-US" sz="3200"/>
              <a:t>已知函数                            ， 若        存在存在唯一的零点      ，且           ，则    的取值范围是</a:t>
            </a:r>
            <a:endParaRPr lang="zh-CN" altLang="en-US" sz="3200"/>
          </a:p>
          <a:p>
            <a:pPr marL="0" indent="0">
              <a:lnSpc>
                <a:spcPct val="140000"/>
              </a:lnSpc>
              <a:buNone/>
            </a:pPr>
            <a:r>
              <a:rPr lang="zh-CN" altLang="en-US" sz="3200">
                <a:latin typeface="Times New Roman" panose="02020603050405020304" charset="0"/>
              </a:rPr>
              <a:t>A.                  B.                C.               D.</a:t>
            </a:r>
            <a:r>
              <a:rPr lang="zh-CN" altLang="en-US" sz="3200"/>
              <a:t> </a:t>
            </a:r>
            <a:endParaRPr lang="zh-CN" altLang="en-US" sz="3200"/>
          </a:p>
        </p:txBody>
      </p:sp>
      <p:graphicFrame>
        <p:nvGraphicFramePr>
          <p:cNvPr id="2" name="对象 84"/>
          <p:cNvGraphicFramePr>
            <a:graphicFrameLocks noChangeAspect="1"/>
          </p:cNvGraphicFramePr>
          <p:nvPr/>
        </p:nvGraphicFramePr>
        <p:xfrm>
          <a:off x="6124575" y="1243330"/>
          <a:ext cx="3486785" cy="6489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1231900" imgH="228600" progId="Equation.3">
                  <p:embed/>
                </p:oleObj>
              </mc:Choice>
              <mc:Fallback>
                <p:oleObj name="" r:id="rId1" imgW="1231900" imgH="228600" progId="Equation.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124575" y="1243330"/>
                        <a:ext cx="3486785" cy="64897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85"/>
          <p:cNvGraphicFramePr>
            <a:graphicFrameLocks noChangeAspect="1"/>
          </p:cNvGraphicFramePr>
          <p:nvPr/>
        </p:nvGraphicFramePr>
        <p:xfrm>
          <a:off x="10421620" y="1310640"/>
          <a:ext cx="918210" cy="5359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" name="" r:id="rId3" imgW="342900" imgH="203200" progId="Equation.3">
                  <p:embed/>
                </p:oleObj>
              </mc:Choice>
              <mc:Fallback>
                <p:oleObj name="" r:id="rId3" imgW="342900" imgH="203200" progId="Equation.3">
                  <p:embed/>
                  <p:pic>
                    <p:nvPicPr>
                      <p:cNvPr id="0" name="图片 2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0421620" y="1310640"/>
                        <a:ext cx="918210" cy="53594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86"/>
          <p:cNvGraphicFramePr>
            <a:graphicFrameLocks noChangeAspect="1"/>
          </p:cNvGraphicFramePr>
          <p:nvPr/>
        </p:nvGraphicFramePr>
        <p:xfrm>
          <a:off x="4271645" y="1863725"/>
          <a:ext cx="513715" cy="660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" name="" r:id="rId5" imgW="165100" imgH="229235" progId="Equation.3">
                  <p:embed/>
                </p:oleObj>
              </mc:Choice>
              <mc:Fallback>
                <p:oleObj name="" r:id="rId5" imgW="165100" imgH="229235" progId="Equation.3">
                  <p:embed/>
                  <p:pic>
                    <p:nvPicPr>
                      <p:cNvPr id="0" name="图片 3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271645" y="1863725"/>
                        <a:ext cx="513715" cy="660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87"/>
          <p:cNvGraphicFramePr>
            <a:graphicFrameLocks noChangeAspect="1"/>
          </p:cNvGraphicFramePr>
          <p:nvPr/>
        </p:nvGraphicFramePr>
        <p:xfrm>
          <a:off x="5800090" y="1927225"/>
          <a:ext cx="1120140" cy="625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" name="" r:id="rId7" imgW="406400" imgH="228600" progId="Equation.3">
                  <p:embed/>
                </p:oleObj>
              </mc:Choice>
              <mc:Fallback>
                <p:oleObj name="" r:id="rId7" imgW="406400" imgH="228600" progId="Equation.3">
                  <p:embed/>
                  <p:pic>
                    <p:nvPicPr>
                      <p:cNvPr id="0" name="图片 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800090" y="1927225"/>
                        <a:ext cx="1120140" cy="6254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对象 88"/>
          <p:cNvGraphicFramePr>
            <a:graphicFrameLocks noChangeAspect="1"/>
          </p:cNvGraphicFramePr>
          <p:nvPr/>
        </p:nvGraphicFramePr>
        <p:xfrm>
          <a:off x="7809230" y="2036445"/>
          <a:ext cx="353060" cy="4070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" name="" r:id="rId9" imgW="127000" imgH="139700" progId="Equation.3">
                  <p:embed/>
                </p:oleObj>
              </mc:Choice>
              <mc:Fallback>
                <p:oleObj name="" r:id="rId9" imgW="127000" imgH="139700" progId="Equation.3">
                  <p:embed/>
                  <p:pic>
                    <p:nvPicPr>
                      <p:cNvPr id="0" name="图片 6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7809230" y="2036445"/>
                        <a:ext cx="353060" cy="40703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对象 89"/>
          <p:cNvGraphicFramePr>
            <a:graphicFrameLocks noChangeAspect="1"/>
          </p:cNvGraphicFramePr>
          <p:nvPr/>
        </p:nvGraphicFramePr>
        <p:xfrm>
          <a:off x="1213485" y="2694305"/>
          <a:ext cx="1078230" cy="6369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" name="" r:id="rId11" imgW="495300" imgH="254000" progId="Equation.3">
                  <p:embed/>
                </p:oleObj>
              </mc:Choice>
              <mc:Fallback>
                <p:oleObj name="" r:id="rId11" imgW="495300" imgH="254000" progId="Equation.3">
                  <p:embed/>
                  <p:pic>
                    <p:nvPicPr>
                      <p:cNvPr id="0" name="图片 7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213485" y="2694305"/>
                        <a:ext cx="1078230" cy="63690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对象 90"/>
          <p:cNvGraphicFramePr>
            <a:graphicFrameLocks noChangeAspect="1"/>
          </p:cNvGraphicFramePr>
          <p:nvPr/>
        </p:nvGraphicFramePr>
        <p:xfrm>
          <a:off x="3373120" y="2721610"/>
          <a:ext cx="108331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" name="" r:id="rId13" imgW="457835" imgH="254000" progId="Equation.KSEE3">
                  <p:embed/>
                </p:oleObj>
              </mc:Choice>
              <mc:Fallback>
                <p:oleObj name="" r:id="rId13" imgW="457835" imgH="254000" progId="Equation.KSEE3">
                  <p:embed/>
                  <p:pic>
                    <p:nvPicPr>
                      <p:cNvPr id="0" name="图片 10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3373120" y="2721610"/>
                        <a:ext cx="1083310" cy="609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对象 91"/>
          <p:cNvGraphicFramePr>
            <a:graphicFrameLocks noChangeAspect="1"/>
          </p:cNvGraphicFramePr>
          <p:nvPr/>
        </p:nvGraphicFramePr>
        <p:xfrm>
          <a:off x="5366385" y="2783840"/>
          <a:ext cx="1216025" cy="5473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" name="" r:id="rId15" imgW="571500" imgH="254000" progId="Equation.KSEE3">
                  <p:embed/>
                </p:oleObj>
              </mc:Choice>
              <mc:Fallback>
                <p:oleObj name="" r:id="rId15" imgW="571500" imgH="254000" progId="Equation.KSEE3">
                  <p:embed/>
                  <p:pic>
                    <p:nvPicPr>
                      <p:cNvPr id="0" name="图片 11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5366385" y="2783840"/>
                        <a:ext cx="1216025" cy="54737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对象 92"/>
          <p:cNvGraphicFramePr>
            <a:graphicFrameLocks noChangeAspect="1"/>
          </p:cNvGraphicFramePr>
          <p:nvPr/>
        </p:nvGraphicFramePr>
        <p:xfrm>
          <a:off x="7506970" y="2783840"/>
          <a:ext cx="1195705" cy="5473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" name="" r:id="rId17" imgW="559435" imgH="254000" progId="Equation.3">
                  <p:embed/>
                </p:oleObj>
              </mc:Choice>
              <mc:Fallback>
                <p:oleObj name="" r:id="rId17" imgW="559435" imgH="254000" progId="Equation.3">
                  <p:embed/>
                  <p:pic>
                    <p:nvPicPr>
                      <p:cNvPr id="0" name="图片 12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7506970" y="2783840"/>
                        <a:ext cx="1195705" cy="54737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" name="图片 19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5198745" y="3339465"/>
            <a:ext cx="6424295" cy="3448050"/>
          </a:xfrm>
          <a:prstGeom prst="rect">
            <a:avLst/>
          </a:prstGeom>
        </p:spPr>
      </p:pic>
      <p:graphicFrame>
        <p:nvGraphicFramePr>
          <p:cNvPr id="21" name="对象 20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113155" y="3400425"/>
          <a:ext cx="3097530" cy="9925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" name="" r:id="rId20" imgW="1308100" imgH="419100" progId="Equation.KSEE3">
                  <p:embed/>
                </p:oleObj>
              </mc:Choice>
              <mc:Fallback>
                <p:oleObj name="" r:id="rId20" imgW="1308100" imgH="419100" progId="Equation.KSEE3">
                  <p:embed/>
                  <p:pic>
                    <p:nvPicPr>
                      <p:cNvPr id="0" name="图片 2048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1113155" y="3400425"/>
                        <a:ext cx="3097530" cy="992505"/>
                      </a:xfrm>
                      <a:prstGeom prst="rect">
                        <a:avLst/>
                      </a:prstGeom>
                      <a:solidFill>
                        <a:schemeClr val="accent4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48" name="右箭头 47"/>
          <p:cNvSpPr/>
          <p:nvPr/>
        </p:nvSpPr>
        <p:spPr>
          <a:xfrm rot="5400000">
            <a:off x="2569845" y="4247515"/>
            <a:ext cx="183515" cy="596265"/>
          </a:xfrm>
          <a:prstGeom prst="rightArrow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aphicFrame>
        <p:nvGraphicFramePr>
          <p:cNvPr id="22" name="对象 21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56958" y="4684078"/>
          <a:ext cx="3399155" cy="19850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" name="" r:id="rId22" imgW="1435100" imgH="838200" progId="Equation.KSEE3">
                  <p:embed/>
                </p:oleObj>
              </mc:Choice>
              <mc:Fallback>
                <p:oleObj name="" r:id="rId22" imgW="1435100" imgH="838200" progId="Equation.KSEE3">
                  <p:embed/>
                  <p:pic>
                    <p:nvPicPr>
                      <p:cNvPr id="0" name="图片 2048"/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1056958" y="4684078"/>
                        <a:ext cx="3399155" cy="1985010"/>
                      </a:xfrm>
                      <a:prstGeom prst="rect">
                        <a:avLst/>
                      </a:prstGeom>
                      <a:solidFill>
                        <a:schemeClr val="accent4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" name="文本框 36"/>
          <p:cNvSpPr txBox="1"/>
          <p:nvPr/>
        </p:nvSpPr>
        <p:spPr>
          <a:xfrm>
            <a:off x="10876280" y="2524125"/>
            <a:ext cx="463550" cy="583565"/>
          </a:xfrm>
          <a:prstGeom prst="rect">
            <a:avLst/>
          </a:prstGeom>
          <a:solidFill>
            <a:srgbClr val="92D050"/>
          </a:solidFill>
        </p:spPr>
        <p:txBody>
          <a:bodyPr wrap="square" rtlCol="0" anchor="t">
            <a:spAutoFit/>
          </a:bodyPr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C</a:t>
            </a:r>
            <a:endParaRPr lang="en-US" altLang="zh-CN" sz="3200">
              <a:solidFill>
                <a:srgbClr val="FF0000"/>
              </a:solidFill>
              <a:latin typeface="Times New Roman" panose="02020603050405020304" charset="0"/>
              <a:sym typeface="+mn-ea"/>
            </a:endParaRPr>
          </a:p>
        </p:txBody>
      </p:sp>
    </p:spTree>
    <p:custDataLst>
      <p:tags r:id="rId24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ldLvl="0" animBg="1"/>
      <p:bldP spid="4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28750" y="468112"/>
            <a:ext cx="9925050" cy="928019"/>
          </a:xfrm>
        </p:spPr>
        <p:txBody>
          <a:bodyPr/>
          <a:p>
            <a:r>
              <a:rPr lang="zh-CN" altLang="en-US">
                <a:solidFill>
                  <a:srgbClr val="FF0000"/>
                </a:solidFill>
              </a:rPr>
              <a:t>小结：</a:t>
            </a:r>
            <a:endParaRPr lang="zh-CN" altLang="en-US">
              <a:solidFill>
                <a:srgbClr val="FF0000"/>
              </a:solidFill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0170" y="1544955"/>
            <a:ext cx="3893185" cy="3767455"/>
          </a:xfrm>
          <a:prstGeom prst="rect">
            <a:avLst/>
          </a:prstGeom>
        </p:spPr>
      </p:pic>
      <p:sp>
        <p:nvSpPr>
          <p:cNvPr id="100" name="文本框 99"/>
          <p:cNvSpPr txBox="1"/>
          <p:nvPr/>
        </p:nvSpPr>
        <p:spPr>
          <a:xfrm>
            <a:off x="3983355" y="542290"/>
            <a:ext cx="8200390" cy="60007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304800">
              <a:lnSpc>
                <a:spcPct val="150000"/>
              </a:lnSpc>
            </a:pPr>
            <a:r>
              <a:rPr lang="en-US" altLang="zh-CN" sz="32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1.</a:t>
            </a:r>
            <a:r>
              <a:rPr lang="zh-CN" altLang="en-US" sz="32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函数的零点问题知识点有：</a:t>
            </a:r>
            <a:r>
              <a:rPr lang="zh-CN" altLang="en-US" sz="3200" b="1">
                <a:solidFill>
                  <a:schemeClr val="accent5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定义</a:t>
            </a:r>
            <a:r>
              <a:rPr lang="zh-CN" altLang="en-US" sz="32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</a:t>
            </a:r>
            <a:r>
              <a:rPr lang="zh-CN" altLang="en-US" sz="3200" b="1">
                <a:solidFill>
                  <a:schemeClr val="accent6">
                    <a:lumMod val="75000"/>
                  </a:schemeClr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存在性定理</a:t>
            </a:r>
            <a:r>
              <a:rPr lang="zh-CN" altLang="en-US" sz="32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</a:t>
            </a:r>
            <a:r>
              <a:rPr lang="zh-CN" altLang="en-US" sz="32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函数的零点、方程的根和函数图像的交点之间的等价转化</a:t>
            </a:r>
            <a:r>
              <a:rPr lang="zh-CN" altLang="en-US" sz="32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，要有这些知识点理解并总结对应的方法。</a:t>
            </a:r>
            <a:endParaRPr lang="zh-CN" altLang="en-US" sz="3200" b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indent="304800">
              <a:lnSpc>
                <a:spcPct val="150000"/>
              </a:lnSpc>
            </a:pPr>
            <a:r>
              <a:rPr lang="en-US" altLang="zh-CN" sz="32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2.</a:t>
            </a:r>
            <a:r>
              <a:rPr lang="zh-CN" altLang="en-US" sz="32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函数的零点和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导数的综合问题</a:t>
            </a:r>
            <a:r>
              <a:rPr lang="zh-CN" altLang="en-US" sz="32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常会用到分类讨论的方法，要能找到讨论的依据，理解</a:t>
            </a:r>
            <a:r>
              <a:rPr lang="zh-CN" altLang="en-US" sz="3200" b="1">
                <a:solidFill>
                  <a:srgbClr val="7030A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函数单调性</a:t>
            </a:r>
            <a:r>
              <a:rPr lang="zh-CN" altLang="en-US" sz="32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和</a:t>
            </a:r>
            <a:r>
              <a:rPr lang="zh-CN" altLang="en-US" sz="3200" b="1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函数的极值</a:t>
            </a:r>
            <a:r>
              <a:rPr lang="zh-CN" altLang="en-US" sz="3200" b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会决定函数零点的个数。</a:t>
            </a:r>
            <a:endParaRPr lang="zh-CN" altLang="en-US" sz="3200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2790825" y="2829560"/>
            <a:ext cx="6610350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  <a:scene3d>
              <a:camera prst="orthographicFront"/>
              <a:lightRig rig="threePt" dir="t">
                <a:rot lat="0" lon="0" rev="0"/>
              </a:lightRig>
            </a:scene3d>
            <a:sp3d extrusionH="120650" prstMaterial="matte"/>
          </a:bodyPr>
          <a:p>
            <a:pPr algn="ctr"/>
            <a:r>
              <a:rPr lang="zh-CN" altLang="en-US" sz="7200" b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79000">
                      <a:srgbClr val="CCFF66"/>
                    </a:gs>
                    <a:gs pos="94000">
                      <a:srgbClr val="FFFF00">
                        <a:alpha val="50000"/>
                      </a:srgbClr>
                    </a:gs>
                    <a:gs pos="70000">
                      <a:srgbClr val="00FF00">
                        <a:alpha val="13000"/>
                      </a:srgbClr>
                    </a:gs>
                    <a:gs pos="56000">
                      <a:srgbClr val="00FFFF">
                        <a:alpha val="50000"/>
                      </a:srgbClr>
                    </a:gs>
                    <a:gs pos="43000">
                      <a:srgbClr val="00FFFF">
                        <a:alpha val="13000"/>
                      </a:srgbClr>
                    </a:gs>
                    <a:gs pos="22000">
                      <a:srgbClr val="FF00FF">
                        <a:alpha val="50000"/>
                      </a:srgbClr>
                    </a:gs>
                    <a:gs pos="33000">
                      <a:srgbClr val="9900FF">
                        <a:alpha val="50000"/>
                      </a:srgbClr>
                    </a:gs>
                    <a:gs pos="5000">
                      <a:srgbClr val="FF00FF">
                        <a:alpha val="50000"/>
                      </a:srgbClr>
                    </a:gs>
                    <a:gs pos="0">
                      <a:srgbClr val="FF3300">
                        <a:alpha val="50000"/>
                      </a:srgbClr>
                    </a:gs>
                    <a:gs pos="100000">
                      <a:srgbClr val="FF3300">
                        <a:alpha val="30000"/>
                      </a:srgbClr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</a:rPr>
              <a:t>谢谢大家聆听！</a:t>
            </a:r>
            <a:endParaRPr lang="zh-CN" altLang="en-US" sz="7200" b="1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gradFill>
                <a:gsLst>
                  <a:gs pos="79000">
                    <a:srgbClr val="CCFF66"/>
                  </a:gs>
                  <a:gs pos="94000">
                    <a:srgbClr val="FFFF00">
                      <a:alpha val="50000"/>
                    </a:srgbClr>
                  </a:gs>
                  <a:gs pos="70000">
                    <a:srgbClr val="00FF00">
                      <a:alpha val="13000"/>
                    </a:srgbClr>
                  </a:gs>
                  <a:gs pos="56000">
                    <a:srgbClr val="00FFFF">
                      <a:alpha val="50000"/>
                    </a:srgbClr>
                  </a:gs>
                  <a:gs pos="43000">
                    <a:srgbClr val="00FFFF">
                      <a:alpha val="13000"/>
                    </a:srgbClr>
                  </a:gs>
                  <a:gs pos="22000">
                    <a:srgbClr val="FF00FF">
                      <a:alpha val="50000"/>
                    </a:srgbClr>
                  </a:gs>
                  <a:gs pos="33000">
                    <a:srgbClr val="9900FF">
                      <a:alpha val="50000"/>
                    </a:srgbClr>
                  </a:gs>
                  <a:gs pos="5000">
                    <a:srgbClr val="FF00FF">
                      <a:alpha val="50000"/>
                    </a:srgbClr>
                  </a:gs>
                  <a:gs pos="0">
                    <a:srgbClr val="FF3300">
                      <a:alpha val="50000"/>
                    </a:srgbClr>
                  </a:gs>
                  <a:gs pos="100000">
                    <a:srgbClr val="FF3300">
                      <a:alpha val="30000"/>
                    </a:srgbClr>
                  </a:gs>
                </a:gsLst>
                <a:lin ang="0"/>
              </a:gra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10405" y="1409700"/>
            <a:ext cx="3171190" cy="403796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>
                <a:solidFill>
                  <a:srgbClr val="FF0000"/>
                </a:solidFill>
              </a:rPr>
              <a:t>要点：</a:t>
            </a:r>
            <a:r>
              <a:rPr lang="en-US" altLang="zh-CN">
                <a:solidFill>
                  <a:srgbClr val="FF0000"/>
                </a:solidFill>
              </a:rPr>
              <a:t>1.</a:t>
            </a:r>
            <a:r>
              <a:rPr lang="zh-CN" altLang="en-US">
                <a:solidFill>
                  <a:srgbClr val="FF0000"/>
                </a:solidFill>
              </a:rPr>
              <a:t>函数的零点的定义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5" name="内容占位符 4"/>
          <p:cNvSpPr>
            <a:spLocks noGrp="1"/>
          </p:cNvSpPr>
          <p:nvPr>
            <p:ph idx="1"/>
          </p:nvPr>
        </p:nvSpPr>
        <p:spPr>
          <a:xfrm>
            <a:off x="646430" y="1274445"/>
            <a:ext cx="11195050" cy="4588510"/>
          </a:xfrm>
        </p:spPr>
        <p:txBody>
          <a:bodyPr/>
          <a:p>
            <a:pPr>
              <a:lnSpc>
                <a:spcPct val="130000"/>
              </a:lnSpc>
            </a:pPr>
            <a:r>
              <a:rPr lang="zh-CN" altLang="en-US" sz="3200"/>
              <a:t>例</a:t>
            </a:r>
            <a:r>
              <a:rPr lang="en-US" altLang="zh-CN" sz="3200"/>
              <a:t>1.(</a:t>
            </a:r>
            <a:r>
              <a:rPr lang="zh-CN" altLang="en-US" sz="3200"/>
              <a:t>2016天津卷</a:t>
            </a:r>
            <a:r>
              <a:rPr lang="en-US" altLang="zh-CN" sz="3200"/>
              <a:t>) </a:t>
            </a:r>
            <a:r>
              <a:rPr lang="zh-CN" altLang="en-US" sz="3200"/>
              <a:t>已知函数                                                ，   </a:t>
            </a:r>
            <a:endParaRPr lang="zh-CN" altLang="en-US" sz="3200"/>
          </a:p>
          <a:p>
            <a:pPr marL="0" indent="0">
              <a:lnSpc>
                <a:spcPct val="140000"/>
              </a:lnSpc>
              <a:buNone/>
            </a:pPr>
            <a:r>
              <a:rPr lang="zh-CN" altLang="en-US" sz="3200"/>
              <a:t>         </a:t>
            </a:r>
            <a:r>
              <a:rPr lang="en-US" altLang="zh-CN" sz="3200"/>
              <a:t>.</a:t>
            </a:r>
            <a:r>
              <a:rPr lang="zh-CN" altLang="en-US" sz="3200"/>
              <a:t> 若       在区间           内没有零点，则     的取值范围是 </a:t>
            </a:r>
            <a:endParaRPr lang="zh-CN" altLang="en-US" sz="3200"/>
          </a:p>
          <a:p>
            <a:pPr marL="0" indent="0">
              <a:lnSpc>
                <a:spcPct val="140000"/>
              </a:lnSpc>
              <a:buNone/>
            </a:pPr>
            <a:r>
              <a:rPr lang="zh-CN" altLang="en-US" sz="3200"/>
              <a:t>A.              B.                      C.                D. </a:t>
            </a:r>
            <a:endParaRPr lang="zh-CN" altLang="en-US" sz="3200">
              <a:latin typeface="Times New Roman" panose="02020603050405020304" charset="0"/>
              <a:sym typeface="+mn-ea"/>
            </a:endParaRPr>
          </a:p>
        </p:txBody>
      </p:sp>
      <p:graphicFrame>
        <p:nvGraphicFramePr>
          <p:cNvPr id="3" name="对象 18" descr="学科网 版权所有"/>
          <p:cNvGraphicFramePr>
            <a:graphicFrameLocks noChangeAspect="1"/>
          </p:cNvGraphicFramePr>
          <p:nvPr/>
        </p:nvGraphicFramePr>
        <p:xfrm>
          <a:off x="5921375" y="1144270"/>
          <a:ext cx="5316220" cy="9169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2260600" imgH="393700" progId="Equation.3">
                  <p:embed/>
                </p:oleObj>
              </mc:Choice>
              <mc:Fallback>
                <p:oleObj name="" r:id="rId1" imgW="2260600" imgH="393700" progId="Equation.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921375" y="1144270"/>
                        <a:ext cx="5316220" cy="91694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19" descr="学科网 版权所有"/>
          <p:cNvGraphicFramePr>
            <a:graphicFrameLocks noChangeAspect="1"/>
          </p:cNvGraphicFramePr>
          <p:nvPr/>
        </p:nvGraphicFramePr>
        <p:xfrm>
          <a:off x="786765" y="2207260"/>
          <a:ext cx="974090" cy="4406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" name="" r:id="rId3" imgW="393065" imgH="177800" progId="Equation.3">
                  <p:embed/>
                </p:oleObj>
              </mc:Choice>
              <mc:Fallback>
                <p:oleObj name="" r:id="rId3" imgW="393065" imgH="177800" progId="Equation.3">
                  <p:embed/>
                  <p:pic>
                    <p:nvPicPr>
                      <p:cNvPr id="0" name="图片 2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86765" y="2207260"/>
                        <a:ext cx="974090" cy="44069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20" descr="学科网 版权所有"/>
          <p:cNvGraphicFramePr>
            <a:graphicFrameLocks noChangeAspect="1"/>
          </p:cNvGraphicFramePr>
          <p:nvPr/>
        </p:nvGraphicFramePr>
        <p:xfrm>
          <a:off x="2381250" y="2207260"/>
          <a:ext cx="826770" cy="5664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" name="" r:id="rId5" imgW="342900" imgH="203200" progId="Equation.3">
                  <p:embed/>
                </p:oleObj>
              </mc:Choice>
              <mc:Fallback>
                <p:oleObj name="" r:id="rId5" imgW="342900" imgH="203200" progId="Equation.3">
                  <p:embed/>
                  <p:pic>
                    <p:nvPicPr>
                      <p:cNvPr id="0" name="图片 3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381250" y="2207260"/>
                        <a:ext cx="826770" cy="56642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对象 21" descr="学科网 版权所有"/>
          <p:cNvGraphicFramePr>
            <a:graphicFrameLocks noChangeAspect="1"/>
          </p:cNvGraphicFramePr>
          <p:nvPr/>
        </p:nvGraphicFramePr>
        <p:xfrm>
          <a:off x="4492625" y="2204720"/>
          <a:ext cx="1021715" cy="5511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" name="" r:id="rId7" imgW="457200" imgH="203200" progId="Equation.3">
                  <p:embed/>
                </p:oleObj>
              </mc:Choice>
              <mc:Fallback>
                <p:oleObj name="" r:id="rId7" imgW="457200" imgH="203200" progId="Equation.3">
                  <p:embed/>
                  <p:pic>
                    <p:nvPicPr>
                      <p:cNvPr id="0" name="图片 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492625" y="2204720"/>
                        <a:ext cx="1021715" cy="55118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对象 22" descr="学科网 版权所有"/>
          <p:cNvGraphicFramePr>
            <a:graphicFrameLocks noChangeAspect="1"/>
          </p:cNvGraphicFramePr>
          <p:nvPr/>
        </p:nvGraphicFramePr>
        <p:xfrm>
          <a:off x="8559800" y="2275205"/>
          <a:ext cx="443230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" name="" r:id="rId9" imgW="152400" imgH="139700" progId="Equation.3">
                  <p:embed/>
                </p:oleObj>
              </mc:Choice>
              <mc:Fallback>
                <p:oleObj name="" r:id="rId9" imgW="152400" imgH="139700" progId="Equation.3">
                  <p:embed/>
                  <p:pic>
                    <p:nvPicPr>
                      <p:cNvPr id="0" name="图片 7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8559800" y="2275205"/>
                        <a:ext cx="443230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对象 23" descr="学科网 版权所有"/>
          <p:cNvGraphicFramePr>
            <a:graphicFrameLocks noChangeAspect="1"/>
          </p:cNvGraphicFramePr>
          <p:nvPr/>
        </p:nvGraphicFramePr>
        <p:xfrm>
          <a:off x="1230630" y="2786380"/>
          <a:ext cx="1043940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" name="" r:id="rId11" imgW="368300" imgH="393700" progId="Equation.3">
                  <p:embed/>
                </p:oleObj>
              </mc:Choice>
              <mc:Fallback>
                <p:oleObj name="" r:id="rId11" imgW="368300" imgH="393700" progId="Equation.3">
                  <p:embed/>
                  <p:pic>
                    <p:nvPicPr>
                      <p:cNvPr id="0" name="图片 8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230630" y="2786380"/>
                        <a:ext cx="1043940" cy="889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对象 24" descr="学科网 版权所有"/>
          <p:cNvGraphicFramePr>
            <a:graphicFrameLocks noChangeAspect="1"/>
          </p:cNvGraphicFramePr>
          <p:nvPr/>
        </p:nvGraphicFramePr>
        <p:xfrm>
          <a:off x="3024505" y="2804160"/>
          <a:ext cx="1879600" cy="885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" name="" r:id="rId13" imgW="825500" imgH="393700" progId="Equation.3">
                  <p:embed/>
                </p:oleObj>
              </mc:Choice>
              <mc:Fallback>
                <p:oleObj name="" r:id="rId13" imgW="825500" imgH="393700" progId="Equation.3">
                  <p:embed/>
                  <p:pic>
                    <p:nvPicPr>
                      <p:cNvPr id="0" name="图片 9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3024505" y="2804160"/>
                        <a:ext cx="1879600" cy="885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对象 25" descr="学科网 版权所有"/>
          <p:cNvGraphicFramePr>
            <a:graphicFrameLocks noChangeAspect="1"/>
          </p:cNvGraphicFramePr>
          <p:nvPr/>
        </p:nvGraphicFramePr>
        <p:xfrm>
          <a:off x="5982335" y="2847975"/>
          <a:ext cx="814705" cy="8566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" name="" r:id="rId15" imgW="368300" imgH="393700" progId="Equation.3">
                  <p:embed/>
                </p:oleObj>
              </mc:Choice>
              <mc:Fallback>
                <p:oleObj name="" r:id="rId15" imgW="368300" imgH="393700" progId="Equation.3">
                  <p:embed/>
                  <p:pic>
                    <p:nvPicPr>
                      <p:cNvPr id="0" name="图片 10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5982335" y="2847975"/>
                        <a:ext cx="814705" cy="85661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对象 26" descr="学科网 版权所有"/>
          <p:cNvGraphicFramePr>
            <a:graphicFrameLocks noChangeAspect="1"/>
          </p:cNvGraphicFramePr>
          <p:nvPr/>
        </p:nvGraphicFramePr>
        <p:xfrm>
          <a:off x="8211820" y="2858135"/>
          <a:ext cx="1876425" cy="8362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" name="" r:id="rId17" imgW="875665" imgH="393700" progId="Equation.3">
                  <p:embed/>
                </p:oleObj>
              </mc:Choice>
              <mc:Fallback>
                <p:oleObj name="" r:id="rId17" imgW="875665" imgH="393700" progId="Equation.3">
                  <p:embed/>
                  <p:pic>
                    <p:nvPicPr>
                      <p:cNvPr id="0" name="图片 11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8211820" y="2858135"/>
                        <a:ext cx="1876425" cy="83629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对象 20" descr="学科网 版权所有"/>
          <p:cNvGraphicFramePr>
            <a:graphicFrameLocks noChangeAspect="1"/>
          </p:cNvGraphicFramePr>
          <p:nvPr/>
        </p:nvGraphicFramePr>
        <p:xfrm>
          <a:off x="876300" y="4239260"/>
          <a:ext cx="1377950" cy="5664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" name="" r:id="rId19" imgW="571500" imgH="203200" progId="Equation.3">
                  <p:embed/>
                </p:oleObj>
              </mc:Choice>
              <mc:Fallback>
                <p:oleObj name="" r:id="rId19" imgW="571500" imgH="203200" progId="Equation.3">
                  <p:embed/>
                  <p:pic>
                    <p:nvPicPr>
                      <p:cNvPr id="0" name="图片 3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876300" y="4239260"/>
                        <a:ext cx="1377950" cy="56642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右箭头 22"/>
          <p:cNvSpPr/>
          <p:nvPr/>
        </p:nvSpPr>
        <p:spPr>
          <a:xfrm>
            <a:off x="2442210" y="4330700"/>
            <a:ext cx="490855" cy="3524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3025140" y="4253865"/>
            <a:ext cx="178752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/>
              <a:t>解出</a:t>
            </a:r>
            <a:r>
              <a:rPr lang="en-US" altLang="zh-CN" sz="2800" i="1">
                <a:latin typeface="Times New Roman" panose="02020603050405020304" charset="0"/>
              </a:rPr>
              <a:t>x</a:t>
            </a:r>
            <a:r>
              <a:rPr lang="zh-CN" altLang="en-US" sz="2800"/>
              <a:t>的值</a:t>
            </a:r>
            <a:endParaRPr lang="zh-CN" altLang="en-US" sz="2800"/>
          </a:p>
        </p:txBody>
      </p:sp>
      <p:sp>
        <p:nvSpPr>
          <p:cNvPr id="25" name="右箭头 24"/>
          <p:cNvSpPr/>
          <p:nvPr/>
        </p:nvSpPr>
        <p:spPr>
          <a:xfrm>
            <a:off x="4839970" y="4366260"/>
            <a:ext cx="490855" cy="3524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5361940" y="4289425"/>
            <a:ext cx="29025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/>
              <a:t>使</a:t>
            </a:r>
            <a:r>
              <a:rPr lang="en-US" altLang="zh-CN" sz="2800" i="1">
                <a:latin typeface="Times New Roman" panose="02020603050405020304" charset="0"/>
                <a:sym typeface="+mn-ea"/>
              </a:rPr>
              <a:t>x</a:t>
            </a:r>
            <a:r>
              <a:rPr lang="zh-CN" altLang="en-US" sz="2800">
                <a:sym typeface="+mn-ea"/>
              </a:rPr>
              <a:t>的值满足条件</a:t>
            </a:r>
            <a:endParaRPr lang="zh-CN" altLang="en-US" sz="2800"/>
          </a:p>
        </p:txBody>
      </p:sp>
      <p:sp>
        <p:nvSpPr>
          <p:cNvPr id="27" name="右箭头 26"/>
          <p:cNvSpPr/>
          <p:nvPr/>
        </p:nvSpPr>
        <p:spPr>
          <a:xfrm>
            <a:off x="8284210" y="4396740"/>
            <a:ext cx="490855" cy="3524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8806180" y="4319905"/>
            <a:ext cx="318135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/>
              <a:t>明确找    的取值</a:t>
            </a:r>
            <a:endParaRPr lang="zh-CN" altLang="en-US" sz="2800"/>
          </a:p>
        </p:txBody>
      </p:sp>
      <p:graphicFrame>
        <p:nvGraphicFramePr>
          <p:cNvPr id="29" name="对象 22" descr="学科网 版权所有"/>
          <p:cNvGraphicFramePr>
            <a:graphicFrameLocks noChangeAspect="1"/>
          </p:cNvGraphicFramePr>
          <p:nvPr/>
        </p:nvGraphicFramePr>
        <p:xfrm>
          <a:off x="9936480" y="4368165"/>
          <a:ext cx="443230" cy="41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" name="" r:id="rId21" imgW="152400" imgH="139700" progId="Equation.3">
                  <p:embed/>
                </p:oleObj>
              </mc:Choice>
              <mc:Fallback>
                <p:oleObj name="" r:id="rId21" imgW="152400" imgH="139700" progId="Equation.3">
                  <p:embed/>
                  <p:pic>
                    <p:nvPicPr>
                      <p:cNvPr id="0" name="图片 7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9936480" y="4368165"/>
                        <a:ext cx="443230" cy="415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" name="文本框 36"/>
          <p:cNvSpPr txBox="1"/>
          <p:nvPr/>
        </p:nvSpPr>
        <p:spPr>
          <a:xfrm>
            <a:off x="11237595" y="2804160"/>
            <a:ext cx="463550" cy="583565"/>
          </a:xfrm>
          <a:prstGeom prst="rect">
            <a:avLst/>
          </a:prstGeom>
          <a:solidFill>
            <a:srgbClr val="92D050"/>
          </a:solidFill>
        </p:spPr>
        <p:txBody>
          <a:bodyPr wrap="square" rtlCol="0" anchor="t">
            <a:spAutoFit/>
          </a:bodyPr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D</a:t>
            </a:r>
            <a:endParaRPr lang="en-US" altLang="zh-CN" sz="3200">
              <a:solidFill>
                <a:srgbClr val="FF0000"/>
              </a:solidFill>
              <a:latin typeface="Times New Roman" panose="02020603050405020304" charset="0"/>
              <a:sym typeface="+mn-ea"/>
            </a:endParaRPr>
          </a:p>
        </p:txBody>
      </p:sp>
    </p:spTree>
    <p:custDataLst>
      <p:tags r:id="rId2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ldLvl="0" animBg="1"/>
      <p:bldP spid="24" grpId="0"/>
      <p:bldP spid="23" grpId="0" bldLvl="0" animBg="1"/>
      <p:bldP spid="25" grpId="0" bldLvl="0" animBg="1"/>
      <p:bldP spid="26" grpId="0"/>
      <p:bldP spid="28" grpId="0"/>
      <p:bldP spid="27" grpId="0" bldLvl="0" animBg="1"/>
      <p:bldP spid="37" grpId="0" animBg="1"/>
      <p:bldP spid="37" grpId="1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>
                <a:solidFill>
                  <a:srgbClr val="FF0000"/>
                </a:solidFill>
              </a:rPr>
              <a:t>要点：</a:t>
            </a:r>
            <a:r>
              <a:rPr lang="en-US" altLang="zh-CN">
                <a:solidFill>
                  <a:srgbClr val="FF0000"/>
                </a:solidFill>
              </a:rPr>
              <a:t>2.</a:t>
            </a:r>
            <a:r>
              <a:rPr lang="zh-CN" altLang="en-US">
                <a:solidFill>
                  <a:srgbClr val="FF0000"/>
                </a:solidFill>
              </a:rPr>
              <a:t>函数的零点存在性定理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5" name="内容占位符 4"/>
          <p:cNvSpPr>
            <a:spLocks noGrp="1"/>
          </p:cNvSpPr>
          <p:nvPr>
            <p:ph idx="1"/>
          </p:nvPr>
        </p:nvSpPr>
        <p:spPr>
          <a:xfrm>
            <a:off x="646430" y="1274445"/>
            <a:ext cx="11195050" cy="4588510"/>
          </a:xfrm>
        </p:spPr>
        <p:txBody>
          <a:bodyPr/>
          <a:p>
            <a:pPr>
              <a:lnSpc>
                <a:spcPct val="130000"/>
              </a:lnSpc>
            </a:pPr>
            <a:r>
              <a:rPr lang="zh-CN" altLang="en-US" sz="3200"/>
              <a:t>例</a:t>
            </a:r>
            <a:r>
              <a:rPr lang="en-US" altLang="zh-CN" sz="3200"/>
              <a:t>2.（1）若函数                          在区间      上有零点，则实数     的取值范围</a:t>
            </a:r>
            <a:r>
              <a:rPr lang="en-US" altLang="zh-CN" sz="3200" u="sng"/>
              <a:t>                      </a:t>
            </a:r>
            <a:r>
              <a:rPr lang="en-US" altLang="zh-CN" sz="3200"/>
              <a:t>.</a:t>
            </a:r>
            <a:endParaRPr lang="en-US" altLang="zh-CN" sz="3200"/>
          </a:p>
          <a:p>
            <a:pPr marL="0" indent="0">
              <a:lnSpc>
                <a:spcPct val="130000"/>
              </a:lnSpc>
              <a:buNone/>
            </a:pPr>
            <a:r>
              <a:rPr lang="zh-CN" altLang="en-US" sz="3200">
                <a:latin typeface="Times New Roman" panose="02020603050405020304" charset="0"/>
                <a:sym typeface="+mn-ea"/>
              </a:rPr>
              <a:t>（2）已知函数                          的零点在区间             内，则正整数     的值为</a:t>
            </a:r>
            <a:r>
              <a:rPr lang="zh-CN" altLang="en-US" sz="3200" u="sng">
                <a:latin typeface="Times New Roman" panose="02020603050405020304" charset="0"/>
                <a:sym typeface="+mn-ea"/>
              </a:rPr>
              <a:t>                    </a:t>
            </a:r>
            <a:r>
              <a:rPr lang="zh-CN" altLang="en-US" sz="3200">
                <a:latin typeface="Times New Roman" panose="02020603050405020304" charset="0"/>
                <a:sym typeface="+mn-ea"/>
              </a:rPr>
              <a:t>．</a:t>
            </a:r>
            <a:endParaRPr lang="zh-CN" altLang="en-US" sz="3200">
              <a:latin typeface="Times New Roman" panose="02020603050405020304" charset="0"/>
              <a:sym typeface="+mn-ea"/>
            </a:endParaRPr>
          </a:p>
        </p:txBody>
      </p:sp>
      <p:graphicFrame>
        <p:nvGraphicFramePr>
          <p:cNvPr id="3" name="对象 111"/>
          <p:cNvGraphicFramePr>
            <a:graphicFrameLocks noChangeAspect="1"/>
          </p:cNvGraphicFramePr>
          <p:nvPr/>
        </p:nvGraphicFramePr>
        <p:xfrm>
          <a:off x="3912235" y="1365250"/>
          <a:ext cx="3110230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" name="" r:id="rId1" imgW="1269365" imgH="254000" progId="Equation.DSMT4">
                  <p:embed/>
                </p:oleObj>
              </mc:Choice>
              <mc:Fallback>
                <p:oleObj name="" r:id="rId1" imgW="1269365" imgH="254000" progId="Equation.DSMT4">
                  <p:embed/>
                  <p:pic>
                    <p:nvPicPr>
                      <p:cNvPr id="0" name="图片 3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3912235" y="1365250"/>
                        <a:ext cx="3110230" cy="631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112"/>
          <p:cNvGraphicFramePr>
            <a:graphicFrameLocks noChangeAspect="1"/>
          </p:cNvGraphicFramePr>
          <p:nvPr/>
        </p:nvGraphicFramePr>
        <p:xfrm>
          <a:off x="8226425" y="1384935"/>
          <a:ext cx="695960" cy="5695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" name="" r:id="rId3" imgW="317500" imgH="254000" progId="Equation.DSMT4">
                  <p:embed/>
                </p:oleObj>
              </mc:Choice>
              <mc:Fallback>
                <p:oleObj name="" r:id="rId3" imgW="317500" imgH="254000" progId="Equation.DSMT4">
                  <p:embed/>
                  <p:pic>
                    <p:nvPicPr>
                      <p:cNvPr id="0" name="图片 3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226425" y="1384935"/>
                        <a:ext cx="695960" cy="56959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113"/>
          <p:cNvGraphicFramePr>
            <a:graphicFrameLocks noChangeAspect="1"/>
          </p:cNvGraphicFramePr>
          <p:nvPr/>
        </p:nvGraphicFramePr>
        <p:xfrm>
          <a:off x="1474470" y="2164715"/>
          <a:ext cx="292100" cy="336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" name="" r:id="rId5" imgW="127000" imgH="139700" progId="Equation.DSMT4">
                  <p:embed/>
                </p:oleObj>
              </mc:Choice>
              <mc:Fallback>
                <p:oleObj name="" r:id="rId5" imgW="127000" imgH="139700" progId="Equation.DSMT4">
                  <p:embed/>
                  <p:pic>
                    <p:nvPicPr>
                      <p:cNvPr id="0" name="图片 3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74470" y="2164715"/>
                        <a:ext cx="292100" cy="336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114"/>
          <p:cNvGraphicFramePr>
            <a:graphicFrameLocks noChangeAspect="1"/>
          </p:cNvGraphicFramePr>
          <p:nvPr/>
        </p:nvGraphicFramePr>
        <p:xfrm>
          <a:off x="3464560" y="2809240"/>
          <a:ext cx="2697480" cy="5867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" name="" r:id="rId7" imgW="1129665" imgH="254000" progId="Equation.DSMT4">
                  <p:embed/>
                </p:oleObj>
              </mc:Choice>
              <mc:Fallback>
                <p:oleObj name="" r:id="rId7" imgW="1129665" imgH="254000" progId="Equation.DSMT4">
                  <p:embed/>
                  <p:pic>
                    <p:nvPicPr>
                      <p:cNvPr id="0" name="图片 33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464560" y="2809240"/>
                        <a:ext cx="2697480" cy="58674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115"/>
          <p:cNvGraphicFramePr>
            <a:graphicFrameLocks noChangeAspect="1"/>
          </p:cNvGraphicFramePr>
          <p:nvPr/>
        </p:nvGraphicFramePr>
        <p:xfrm>
          <a:off x="8688070" y="2717800"/>
          <a:ext cx="1461770" cy="6470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" name="" r:id="rId9" imgW="584200" imgH="254000" progId="Equation.DSMT4">
                  <p:embed/>
                </p:oleObj>
              </mc:Choice>
              <mc:Fallback>
                <p:oleObj name="" r:id="rId9" imgW="584200" imgH="254000" progId="Equation.DSMT4">
                  <p:embed/>
                  <p:pic>
                    <p:nvPicPr>
                      <p:cNvPr id="0" name="图片 34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8688070" y="2717800"/>
                        <a:ext cx="1461770" cy="64706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对象 116"/>
          <p:cNvGraphicFramePr>
            <a:graphicFrameLocks noChangeAspect="1"/>
          </p:cNvGraphicFramePr>
          <p:nvPr/>
        </p:nvGraphicFramePr>
        <p:xfrm>
          <a:off x="1659890" y="3442970"/>
          <a:ext cx="319405" cy="4679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" name="" r:id="rId11" imgW="127000" imgH="177165" progId="Equation.DSMT4">
                  <p:embed/>
                </p:oleObj>
              </mc:Choice>
              <mc:Fallback>
                <p:oleObj name="" r:id="rId11" imgW="127000" imgH="177165" progId="Equation.DSMT4">
                  <p:embed/>
                  <p:pic>
                    <p:nvPicPr>
                      <p:cNvPr id="0" name="图片 35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659890" y="3442970"/>
                        <a:ext cx="319405" cy="46799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" name="文本框 36"/>
          <p:cNvSpPr txBox="1"/>
          <p:nvPr/>
        </p:nvSpPr>
        <p:spPr>
          <a:xfrm>
            <a:off x="704850" y="4300220"/>
            <a:ext cx="955040" cy="52197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0070C0"/>
                </a:solidFill>
                <a:latin typeface="华文楷体" panose="02010600040101010101" charset="-122"/>
                <a:ea typeface="华文楷体" panose="02010600040101010101" charset="-122"/>
              </a:rPr>
              <a:t>思考：</a:t>
            </a:r>
            <a:endParaRPr lang="zh-CN" altLang="en-US" sz="2800" b="1">
              <a:solidFill>
                <a:srgbClr val="0070C0"/>
              </a:solidFill>
              <a:latin typeface="华文楷体" panose="02010600040101010101" charset="-122"/>
              <a:ea typeface="华文楷体" panose="02010600040101010101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2076450" y="5367020"/>
            <a:ext cx="753237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3200" b="1">
                <a:solidFill>
                  <a:srgbClr val="7030A0"/>
                </a:solidFill>
                <a:latin typeface="华文楷体" panose="02010600040101010101" charset="-122"/>
                <a:ea typeface="华文楷体" panose="02010600040101010101" charset="-122"/>
              </a:rPr>
              <a:t>第</a:t>
            </a:r>
            <a:r>
              <a:rPr lang="en-US" altLang="zh-CN" sz="3200" b="1">
                <a:solidFill>
                  <a:srgbClr val="7030A0"/>
                </a:solidFill>
                <a:latin typeface="华文楷体" panose="02010600040101010101" charset="-122"/>
                <a:ea typeface="华文楷体" panose="02010600040101010101" charset="-122"/>
              </a:rPr>
              <a:t>(2)</a:t>
            </a:r>
            <a:r>
              <a:rPr lang="zh-CN" altLang="en-US" sz="3200" b="1">
                <a:solidFill>
                  <a:srgbClr val="7030A0"/>
                </a:solidFill>
                <a:latin typeface="华文楷体" panose="02010600040101010101" charset="-122"/>
                <a:ea typeface="华文楷体" panose="02010600040101010101" charset="-122"/>
              </a:rPr>
              <a:t>题中函数零点还会不会在其他区间？</a:t>
            </a:r>
            <a:endParaRPr lang="zh-CN" altLang="en-US" sz="3200" b="1">
              <a:solidFill>
                <a:srgbClr val="7030A0"/>
              </a:solidFill>
              <a:latin typeface="华文楷体" panose="02010600040101010101" charset="-122"/>
              <a:ea typeface="华文楷体" panose="02010600040101010101" charset="-122"/>
            </a:endParaRPr>
          </a:p>
        </p:txBody>
      </p:sp>
      <p:graphicFrame>
        <p:nvGraphicFramePr>
          <p:cNvPr id="39" name="对象 38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514215" y="1918970"/>
          <a:ext cx="1436370" cy="8248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13" imgW="685800" imgH="393700" progId="Equation.KSEE3">
                  <p:embed/>
                </p:oleObj>
              </mc:Choice>
              <mc:Fallback>
                <p:oleObj name="" r:id="rId13" imgW="685800" imgH="3937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4514215" y="1918970"/>
                        <a:ext cx="1436370" cy="824865"/>
                      </a:xfrm>
                      <a:prstGeom prst="rect">
                        <a:avLst/>
                      </a:prstGeom>
                      <a:solidFill>
                        <a:srgbClr val="92D050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" name="对象 39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4288155" y="3442970"/>
          <a:ext cx="325755" cy="4235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" r:id="rId15" imgW="127000" imgH="165100" progId="Equation.KSEE3">
                  <p:embed/>
                </p:oleObj>
              </mc:Choice>
              <mc:Fallback>
                <p:oleObj name="" r:id="rId15" imgW="127000" imgH="165100" progId="Equation.KSEE3">
                  <p:embed/>
                  <p:pic>
                    <p:nvPicPr>
                      <p:cNvPr id="0" name="图片 1025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4288155" y="3442970"/>
                        <a:ext cx="325755" cy="423545"/>
                      </a:xfrm>
                      <a:prstGeom prst="rect">
                        <a:avLst/>
                      </a:prstGeom>
                      <a:solidFill>
                        <a:srgbClr val="92D050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文本框 9"/>
          <p:cNvSpPr txBox="1"/>
          <p:nvPr/>
        </p:nvSpPr>
        <p:spPr>
          <a:xfrm>
            <a:off x="2076450" y="4391660"/>
            <a:ext cx="9906000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zh-CN" altLang="en-US" sz="3200" b="1">
                <a:solidFill>
                  <a:srgbClr val="7030A0"/>
                </a:solidFill>
                <a:latin typeface="华文楷体" panose="02010600040101010101" charset="-122"/>
                <a:ea typeface="华文楷体" panose="02010600040101010101" charset="-122"/>
              </a:rPr>
              <a:t>第</a:t>
            </a:r>
            <a:r>
              <a:rPr lang="en-US" altLang="zh-CN" sz="3200" b="1">
                <a:solidFill>
                  <a:srgbClr val="7030A0"/>
                </a:solidFill>
                <a:latin typeface="华文楷体" panose="02010600040101010101" charset="-122"/>
                <a:ea typeface="华文楷体" panose="02010600040101010101" charset="-122"/>
              </a:rPr>
              <a:t>(1)</a:t>
            </a:r>
            <a:r>
              <a:rPr lang="zh-CN" altLang="en-US" sz="3200" b="1">
                <a:solidFill>
                  <a:srgbClr val="7030A0"/>
                </a:solidFill>
                <a:latin typeface="华文楷体" panose="02010600040101010101" charset="-122"/>
                <a:ea typeface="华文楷体" panose="02010600040101010101" charset="-122"/>
              </a:rPr>
              <a:t>题</a:t>
            </a:r>
            <a:r>
              <a:rPr lang="en-US" altLang="zh-CN" sz="3200" b="1">
                <a:solidFill>
                  <a:srgbClr val="7030A0"/>
                </a:solidFill>
                <a:latin typeface="华文楷体" panose="02010600040101010101" charset="-122"/>
                <a:ea typeface="华文楷体" panose="02010600040101010101" charset="-122"/>
              </a:rPr>
              <a:t>: </a:t>
            </a:r>
            <a:r>
              <a:rPr lang="zh-CN" altLang="zh-CN" sz="3200" b="1">
                <a:solidFill>
                  <a:srgbClr val="7030A0"/>
                </a:solidFill>
                <a:latin typeface="华文楷体" panose="02010600040101010101" charset="-122"/>
                <a:ea typeface="华文楷体" panose="02010600040101010101" charset="-122"/>
              </a:rPr>
              <a:t>由</a:t>
            </a:r>
            <a:r>
              <a:rPr lang="en-US" altLang="zh-CN" sz="3200" b="1" i="1">
                <a:solidFill>
                  <a:srgbClr val="7030A0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f</a:t>
            </a:r>
            <a:r>
              <a:rPr lang="en-US" altLang="zh-CN" sz="3200" b="1">
                <a:solidFill>
                  <a:srgbClr val="7030A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(0)·</a:t>
            </a:r>
            <a:r>
              <a:rPr lang="en-US" altLang="zh-CN" sz="3200" b="1" i="1">
                <a:solidFill>
                  <a:srgbClr val="7030A0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f</a:t>
            </a:r>
            <a:r>
              <a:rPr lang="en-US" altLang="zh-CN" sz="3200" b="1">
                <a:solidFill>
                  <a:srgbClr val="7030A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(1)≤0 </a:t>
            </a:r>
            <a:r>
              <a:rPr lang="zh-CN" altLang="en-US" sz="3200" b="1">
                <a:solidFill>
                  <a:srgbClr val="7030A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得到关于</a:t>
            </a:r>
            <a:r>
              <a:rPr lang="en-US" altLang="zh-CN" sz="3200" b="1" i="1">
                <a:solidFill>
                  <a:srgbClr val="7030A0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a</a:t>
            </a:r>
            <a:r>
              <a:rPr lang="zh-CN" altLang="en-US" sz="3200" b="1">
                <a:solidFill>
                  <a:srgbClr val="7030A0"/>
                </a:solidFill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的不等式，做法对吗？</a:t>
            </a:r>
            <a:endParaRPr lang="zh-CN" altLang="en-US" sz="3200" b="1">
              <a:solidFill>
                <a:srgbClr val="7030A0"/>
              </a:solidFill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</p:txBody>
      </p:sp>
    </p:spTree>
    <p:custDataLst>
      <p:tags r:id="rId17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ldLvl="0" animBg="1"/>
      <p:bldP spid="10" grpId="0"/>
      <p:bldP spid="3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内容占位符 4"/>
          <p:cNvSpPr>
            <a:spLocks noGrp="1"/>
          </p:cNvSpPr>
          <p:nvPr>
            <p:ph idx="1"/>
          </p:nvPr>
        </p:nvSpPr>
        <p:spPr>
          <a:xfrm>
            <a:off x="646430" y="1274445"/>
            <a:ext cx="11454765" cy="4588510"/>
          </a:xfrm>
        </p:spPr>
        <p:txBody>
          <a:bodyPr/>
          <a:p>
            <a:pPr>
              <a:lnSpc>
                <a:spcPct val="130000"/>
              </a:lnSpc>
            </a:pPr>
            <a:r>
              <a:rPr lang="zh-CN" altLang="en-US" sz="3200"/>
              <a:t>例</a:t>
            </a:r>
            <a:r>
              <a:rPr lang="en-US" altLang="zh-CN" sz="3200"/>
              <a:t>4.(</a:t>
            </a:r>
            <a:r>
              <a:rPr lang="zh-CN" altLang="en-US" sz="3200"/>
              <a:t>2016新课标2</a:t>
            </a:r>
            <a:r>
              <a:rPr lang="en-US" altLang="zh-CN" sz="3200"/>
              <a:t>)</a:t>
            </a:r>
            <a:r>
              <a:rPr lang="zh-CN" altLang="en-US" sz="3200"/>
              <a:t>已知函数                 满足                    ，若函数                    与            图像的交点为                             ，则 </a:t>
            </a:r>
            <a:endParaRPr lang="zh-CN" altLang="en-US" sz="3200"/>
          </a:p>
          <a:p>
            <a:pPr marL="0" indent="0">
              <a:lnSpc>
                <a:spcPct val="130000"/>
              </a:lnSpc>
              <a:buNone/>
            </a:pPr>
            <a:r>
              <a:rPr lang="zh-CN" altLang="en-US" sz="3200">
                <a:latin typeface="Times New Roman" panose="02020603050405020304" charset="0"/>
                <a:sym typeface="+mn-ea"/>
              </a:rPr>
              <a:t>A. 0        B. m        C. 2m         D. 4m</a:t>
            </a:r>
            <a:endParaRPr lang="zh-CN" altLang="en-US" sz="3200">
              <a:latin typeface="Times New Roman" panose="02020603050405020304" charset="0"/>
              <a:sym typeface="+mn-ea"/>
            </a:endParaRPr>
          </a:p>
        </p:txBody>
      </p:sp>
      <p:graphicFrame>
        <p:nvGraphicFramePr>
          <p:cNvPr id="3" name="对象 58"/>
          <p:cNvGraphicFramePr>
            <a:graphicFrameLocks noChangeAspect="1"/>
          </p:cNvGraphicFramePr>
          <p:nvPr/>
        </p:nvGraphicFramePr>
        <p:xfrm>
          <a:off x="6083300" y="1392555"/>
          <a:ext cx="1952625" cy="5530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" name="" r:id="rId1" imgW="762000" imgH="215900" progId="Equation.KSEE3">
                  <p:embed/>
                </p:oleObj>
              </mc:Choice>
              <mc:Fallback>
                <p:oleObj name="" r:id="rId1" imgW="762000" imgH="215900" progId="Equation.KSEE3">
                  <p:embed/>
                  <p:pic>
                    <p:nvPicPr>
                      <p:cNvPr id="0" name="图片 3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083300" y="1392555"/>
                        <a:ext cx="1952625" cy="5530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59"/>
          <p:cNvGraphicFramePr>
            <a:graphicFrameLocks noChangeAspect="1"/>
          </p:cNvGraphicFramePr>
          <p:nvPr/>
        </p:nvGraphicFramePr>
        <p:xfrm>
          <a:off x="8865235" y="1392555"/>
          <a:ext cx="2402840" cy="568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" name="" r:id="rId3" imgW="965200" imgH="215900" progId="Equation.KSEE3">
                  <p:embed/>
                </p:oleObj>
              </mc:Choice>
              <mc:Fallback>
                <p:oleObj name="" r:id="rId3" imgW="965200" imgH="215900" progId="Equation.KSEE3">
                  <p:embed/>
                  <p:pic>
                    <p:nvPicPr>
                      <p:cNvPr id="0" name="图片 3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865235" y="1392555"/>
                        <a:ext cx="2402840" cy="5683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60"/>
          <p:cNvGraphicFramePr>
            <a:graphicFrameLocks noChangeAspect="1"/>
          </p:cNvGraphicFramePr>
          <p:nvPr/>
        </p:nvGraphicFramePr>
        <p:xfrm>
          <a:off x="1821180" y="1976120"/>
          <a:ext cx="2335530" cy="676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" name="" r:id="rId5" imgW="965200" imgH="279400" progId="Equation.KSEE3">
                  <p:embed/>
                </p:oleObj>
              </mc:Choice>
              <mc:Fallback>
                <p:oleObj name="" r:id="rId5" imgW="965200" imgH="279400" progId="Equation.KSEE3">
                  <p:embed/>
                  <p:pic>
                    <p:nvPicPr>
                      <p:cNvPr id="0" name="图片 3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821180" y="1976120"/>
                        <a:ext cx="2335530" cy="676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61"/>
          <p:cNvGraphicFramePr>
            <a:graphicFrameLocks noChangeAspect="1"/>
          </p:cNvGraphicFramePr>
          <p:nvPr/>
        </p:nvGraphicFramePr>
        <p:xfrm>
          <a:off x="4474210" y="2037080"/>
          <a:ext cx="1460500" cy="5518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" name="" r:id="rId7" imgW="571500" imgH="215900" progId="Equation.KSEE3">
                  <p:embed/>
                </p:oleObj>
              </mc:Choice>
              <mc:Fallback>
                <p:oleObj name="" r:id="rId7" imgW="571500" imgH="215900" progId="Equation.KSEE3">
                  <p:embed/>
                  <p:pic>
                    <p:nvPicPr>
                      <p:cNvPr id="0" name="图片 33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474210" y="2037080"/>
                        <a:ext cx="1460500" cy="55181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62"/>
          <p:cNvGraphicFramePr>
            <a:graphicFrameLocks noChangeAspect="1"/>
          </p:cNvGraphicFramePr>
          <p:nvPr/>
        </p:nvGraphicFramePr>
        <p:xfrm>
          <a:off x="8281670" y="1978025"/>
          <a:ext cx="330073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" name="" r:id="rId9" imgW="1701800" imgH="228600" progId="Equation.KSEE3">
                  <p:embed/>
                </p:oleObj>
              </mc:Choice>
              <mc:Fallback>
                <p:oleObj name="" r:id="rId9" imgW="1701800" imgH="228600" progId="Equation.KSEE3">
                  <p:embed/>
                  <p:pic>
                    <p:nvPicPr>
                      <p:cNvPr id="0" name="图片 34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8281670" y="1978025"/>
                        <a:ext cx="3300730" cy="609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对象 64"/>
          <p:cNvGraphicFramePr>
            <a:graphicFrameLocks noChangeAspect="1"/>
          </p:cNvGraphicFramePr>
          <p:nvPr/>
        </p:nvGraphicFramePr>
        <p:xfrm>
          <a:off x="1467485" y="2519045"/>
          <a:ext cx="1095375" cy="10071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" name="" r:id="rId11" imgW="469900" imgH="431800" progId="Equation.KSEE3">
                  <p:embed/>
                </p:oleObj>
              </mc:Choice>
              <mc:Fallback>
                <p:oleObj name="" r:id="rId11" imgW="469900" imgH="431800" progId="Equation.KSEE3">
                  <p:embed/>
                  <p:pic>
                    <p:nvPicPr>
                      <p:cNvPr id="0" name="图片 35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467485" y="2519045"/>
                        <a:ext cx="1095375" cy="100711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" name="文本框 36"/>
          <p:cNvSpPr txBox="1"/>
          <p:nvPr/>
        </p:nvSpPr>
        <p:spPr>
          <a:xfrm>
            <a:off x="2757170" y="2715895"/>
            <a:ext cx="463550" cy="583565"/>
          </a:xfrm>
          <a:prstGeom prst="rect">
            <a:avLst/>
          </a:prstGeom>
          <a:solidFill>
            <a:srgbClr val="92D050"/>
          </a:solidFill>
        </p:spPr>
        <p:txBody>
          <a:bodyPr wrap="square" rtlCol="0" anchor="t">
            <a:spAutoFit/>
          </a:bodyPr>
          <a:p>
            <a:r>
              <a:rPr lang="zh-CN" altLang="en-US" sz="3200">
                <a:solidFill>
                  <a:srgbClr val="FF0000"/>
                </a:solidFill>
                <a:latin typeface="Times New Roman" panose="02020603050405020304" charset="0"/>
                <a:sym typeface="+mn-ea"/>
              </a:rPr>
              <a:t>B</a:t>
            </a:r>
            <a:endParaRPr lang="zh-CN" altLang="en-US" sz="3200">
              <a:solidFill>
                <a:srgbClr val="FF0000"/>
              </a:solidFill>
              <a:latin typeface="Times New Roman" panose="02020603050405020304" charset="0"/>
              <a:sym typeface="+mn-ea"/>
            </a:endParaRPr>
          </a:p>
        </p:txBody>
      </p:sp>
      <p:sp>
        <p:nvSpPr>
          <p:cNvPr id="11" name="标题 10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>
                <a:solidFill>
                  <a:srgbClr val="FF0000"/>
                </a:solidFill>
              </a:rPr>
              <a:t>要点：</a:t>
            </a:r>
            <a:r>
              <a:rPr lang="en-US" altLang="zh-CN">
                <a:solidFill>
                  <a:srgbClr val="FF0000"/>
                </a:solidFill>
              </a:rPr>
              <a:t>3.</a:t>
            </a:r>
            <a:r>
              <a:rPr lang="zh-CN" altLang="en-US">
                <a:solidFill>
                  <a:srgbClr val="FF0000"/>
                </a:solidFill>
              </a:rPr>
              <a:t>函数的零点问题的转化</a:t>
            </a:r>
            <a:endParaRPr lang="en-US" altLang="zh-CN">
              <a:solidFill>
                <a:srgbClr val="FF0000"/>
              </a:solidFill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301230" y="2715895"/>
            <a:ext cx="3907155" cy="4070350"/>
          </a:xfrm>
          <a:prstGeom prst="rect">
            <a:avLst/>
          </a:prstGeom>
        </p:spPr>
      </p:pic>
      <p:cxnSp>
        <p:nvCxnSpPr>
          <p:cNvPr id="13" name="直接连接符 12"/>
          <p:cNvCxnSpPr/>
          <p:nvPr/>
        </p:nvCxnSpPr>
        <p:spPr>
          <a:xfrm flipH="1">
            <a:off x="9467850" y="2715895"/>
            <a:ext cx="635" cy="3832860"/>
          </a:xfrm>
          <a:prstGeom prst="line">
            <a:avLst/>
          </a:prstGeom>
          <a:ln w="41275" cmpd="sng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9566275" y="6180455"/>
            <a:ext cx="661670" cy="46037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l"/>
            <a:r>
              <a:rPr lang="en-US" altLang="zh-CN" sz="2400" b="1" i="1">
                <a:solidFill>
                  <a:srgbClr val="9900FF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x</a:t>
            </a:r>
            <a:r>
              <a:rPr lang="en-US" altLang="zh-CN" sz="2400" b="1">
                <a:solidFill>
                  <a:srgbClr val="9900FF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=1</a:t>
            </a:r>
            <a:endParaRPr lang="zh-CN" altLang="en-US" sz="2400"/>
          </a:p>
        </p:txBody>
      </p:sp>
      <p:graphicFrame>
        <p:nvGraphicFramePr>
          <p:cNvPr id="15" name="对象 59"/>
          <p:cNvGraphicFramePr>
            <a:graphicFrameLocks noChangeAspect="1"/>
          </p:cNvGraphicFramePr>
          <p:nvPr/>
        </p:nvGraphicFramePr>
        <p:xfrm>
          <a:off x="722630" y="4319905"/>
          <a:ext cx="6125845" cy="1136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" name="" r:id="rId14" imgW="2362200" imgH="431800" progId="Equation.KSEE3">
                  <p:embed/>
                </p:oleObj>
              </mc:Choice>
              <mc:Fallback>
                <p:oleObj name="" r:id="rId14" imgW="2362200" imgH="431800" progId="Equation.KSEE3">
                  <p:embed/>
                  <p:pic>
                    <p:nvPicPr>
                      <p:cNvPr id="0" name="图片 31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722630" y="4319905"/>
                        <a:ext cx="6125845" cy="1136650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8" name="直接连接符 17"/>
          <p:cNvCxnSpPr/>
          <p:nvPr/>
        </p:nvCxnSpPr>
        <p:spPr>
          <a:xfrm flipV="1">
            <a:off x="7385685" y="4682490"/>
            <a:ext cx="3752215" cy="5080"/>
          </a:xfrm>
          <a:prstGeom prst="line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6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ldLvl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28750" y="451602"/>
            <a:ext cx="9925050" cy="928019"/>
          </a:xfrm>
        </p:spPr>
        <p:txBody>
          <a:bodyPr/>
          <a:p>
            <a:r>
              <a:rPr lang="zh-CN" altLang="en-US">
                <a:solidFill>
                  <a:srgbClr val="FF0000"/>
                </a:solidFill>
              </a:rPr>
              <a:t>要点：</a:t>
            </a:r>
            <a:r>
              <a:rPr lang="en-US" altLang="zh-CN">
                <a:solidFill>
                  <a:srgbClr val="FF0000"/>
                </a:solidFill>
              </a:rPr>
              <a:t>3.</a:t>
            </a:r>
            <a:r>
              <a:rPr lang="zh-CN" altLang="en-US">
                <a:solidFill>
                  <a:srgbClr val="FF0000"/>
                </a:solidFill>
              </a:rPr>
              <a:t>函数的零点问题的转化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31" name="内容占位符 30"/>
          <p:cNvSpPr/>
          <p:nvPr>
            <p:ph idx="1"/>
          </p:nvPr>
        </p:nvSpPr>
        <p:spPr>
          <a:xfrm>
            <a:off x="587375" y="1271905"/>
            <a:ext cx="11400790" cy="4588510"/>
          </a:xfrm>
        </p:spPr>
        <p:txBody>
          <a:bodyPr/>
          <a:p>
            <a:r>
              <a:rPr lang="zh-CN" altLang="en-US" sz="3200"/>
              <a:t>例3.（2016江苏卷）定义在区间[0，   ]上的函数               的图象与                的图象的交点个数是</a:t>
            </a:r>
            <a:r>
              <a:rPr lang="zh-CN" altLang="en-US" sz="3200" u="sng"/>
              <a:t>                   </a:t>
            </a:r>
            <a:r>
              <a:rPr lang="zh-CN" altLang="en-US" sz="3200"/>
              <a:t>.</a:t>
            </a:r>
            <a:endParaRPr lang="zh-CN" altLang="en-US" sz="3200"/>
          </a:p>
        </p:txBody>
      </p:sp>
      <p:graphicFrame>
        <p:nvGraphicFramePr>
          <p:cNvPr id="3" name="对象 43" descr="学科网 版权所有"/>
          <p:cNvGraphicFramePr>
            <a:graphicFrameLocks noChangeAspect="1"/>
          </p:cNvGraphicFramePr>
          <p:nvPr/>
        </p:nvGraphicFramePr>
        <p:xfrm>
          <a:off x="7312025" y="1410335"/>
          <a:ext cx="572135" cy="5187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" name="" r:id="rId1" imgW="203200" imgH="177800" progId="Equation.DSMT4">
                  <p:embed/>
                </p:oleObj>
              </mc:Choice>
              <mc:Fallback>
                <p:oleObj name="" r:id="rId1" imgW="203200" imgH="177800" progId="Equation.DSMT4">
                  <p:embed/>
                  <p:pic>
                    <p:nvPicPr>
                      <p:cNvPr id="0" name="图片 3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312025" y="1410335"/>
                        <a:ext cx="572135" cy="51879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44" descr="学科网 版权所有"/>
          <p:cNvGraphicFramePr>
            <a:graphicFrameLocks noChangeAspect="1"/>
          </p:cNvGraphicFramePr>
          <p:nvPr/>
        </p:nvGraphicFramePr>
        <p:xfrm>
          <a:off x="9683115" y="1395095"/>
          <a:ext cx="1771015" cy="5467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" name="" r:id="rId3" imgW="647700" imgH="203200" progId="Equation.DSMT4">
                  <p:embed/>
                </p:oleObj>
              </mc:Choice>
              <mc:Fallback>
                <p:oleObj name="" r:id="rId3" imgW="647700" imgH="203200" progId="Equation.DSMT4">
                  <p:embed/>
                  <p:pic>
                    <p:nvPicPr>
                      <p:cNvPr id="0" name="图片 3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683115" y="1395095"/>
                        <a:ext cx="1771015" cy="54673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5" descr="学科网 版权所有"/>
          <p:cNvGraphicFramePr>
            <a:graphicFrameLocks noChangeAspect="1"/>
          </p:cNvGraphicFramePr>
          <p:nvPr/>
        </p:nvGraphicFramePr>
        <p:xfrm>
          <a:off x="2208530" y="2110105"/>
          <a:ext cx="1619885" cy="4514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" name="" r:id="rId5" imgW="583565" imgH="165100" progId="Equation.DSMT4">
                  <p:embed/>
                </p:oleObj>
              </mc:Choice>
              <mc:Fallback>
                <p:oleObj name="" r:id="rId5" imgW="583565" imgH="165100" progId="Equation.DSMT4">
                  <p:embed/>
                  <p:pic>
                    <p:nvPicPr>
                      <p:cNvPr id="0" name="图片 36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208530" y="2110105"/>
                        <a:ext cx="1619885" cy="45148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9" name="图片 3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28750" y="2809240"/>
            <a:ext cx="8919210" cy="2353310"/>
          </a:xfrm>
          <a:prstGeom prst="rect">
            <a:avLst/>
          </a:prstGeom>
        </p:spPr>
      </p:pic>
      <p:graphicFrame>
        <p:nvGraphicFramePr>
          <p:cNvPr id="40" name="对象 39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8418830" y="2048828"/>
          <a:ext cx="325755" cy="4546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" r:id="rId8" imgW="127000" imgH="177165" progId="Equation.KSEE3">
                  <p:embed/>
                </p:oleObj>
              </mc:Choice>
              <mc:Fallback>
                <p:oleObj name="" r:id="rId8" imgW="127000" imgH="177165" progId="Equation.KSEE3">
                  <p:embed/>
                  <p:pic>
                    <p:nvPicPr>
                      <p:cNvPr id="0" name="图片 1025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8418830" y="2048828"/>
                        <a:ext cx="325755" cy="454660"/>
                      </a:xfrm>
                      <a:prstGeom prst="rect">
                        <a:avLst/>
                      </a:prstGeom>
                      <a:solidFill>
                        <a:srgbClr val="92D050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标题 1"/>
          <p:cNvSpPr>
            <a:spLocks noGrp="1"/>
          </p:cNvSpPr>
          <p:nvPr/>
        </p:nvSpPr>
        <p:spPr>
          <a:xfrm>
            <a:off x="1205230" y="5257282"/>
            <a:ext cx="9925050" cy="9280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>
                <a:solidFill>
                  <a:srgbClr val="FF0000"/>
                </a:solidFill>
              </a:rPr>
              <a:t>也可转化为找方程的根的个数</a:t>
            </a:r>
            <a:endParaRPr lang="zh-CN" altLang="en-US">
              <a:solidFill>
                <a:srgbClr val="FF0000"/>
              </a:solidFill>
            </a:endParaRPr>
          </a:p>
        </p:txBody>
      </p:sp>
    </p:spTree>
    <p:custDataLst>
      <p:tags r:id="rId10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28750" y="451485"/>
            <a:ext cx="10307320" cy="927735"/>
          </a:xfrm>
        </p:spPr>
        <p:txBody>
          <a:bodyPr>
            <a:normAutofit/>
          </a:bodyPr>
          <a:p>
            <a:r>
              <a:rPr lang="zh-CN" altLang="en-US">
                <a:solidFill>
                  <a:srgbClr val="FF0000"/>
                </a:solidFill>
              </a:rPr>
              <a:t>要点</a:t>
            </a:r>
            <a:r>
              <a:rPr lang="en-US" altLang="zh-CN">
                <a:solidFill>
                  <a:srgbClr val="FF0000"/>
                </a:solidFill>
              </a:rPr>
              <a:t>: 4.</a:t>
            </a:r>
            <a:r>
              <a:rPr lang="zh-CN" altLang="en-US">
                <a:solidFill>
                  <a:srgbClr val="FF0000"/>
                </a:solidFill>
              </a:rPr>
              <a:t>函数的零点的应用</a:t>
            </a:r>
            <a:r>
              <a:rPr lang="en-US" altLang="zh-CN">
                <a:solidFill>
                  <a:srgbClr val="FF0000"/>
                </a:solidFill>
              </a:rPr>
              <a:t>---</a:t>
            </a:r>
            <a:r>
              <a:rPr lang="zh-CN" altLang="en-US">
                <a:solidFill>
                  <a:srgbClr val="FF0000"/>
                </a:solidFill>
              </a:rPr>
              <a:t>求参数范围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5" name="内容占位符 4"/>
          <p:cNvSpPr>
            <a:spLocks noGrp="1"/>
          </p:cNvSpPr>
          <p:nvPr>
            <p:ph idx="1"/>
          </p:nvPr>
        </p:nvSpPr>
        <p:spPr>
          <a:xfrm>
            <a:off x="646430" y="1274445"/>
            <a:ext cx="11195050" cy="4588510"/>
          </a:xfrm>
        </p:spPr>
        <p:txBody>
          <a:bodyPr/>
          <a:p>
            <a:pPr>
              <a:lnSpc>
                <a:spcPct val="190000"/>
              </a:lnSpc>
            </a:pPr>
            <a:r>
              <a:rPr lang="zh-CN" altLang="en-US" sz="3200"/>
              <a:t>例5. </a:t>
            </a:r>
            <a:r>
              <a:rPr lang="en-US" altLang="zh-CN" sz="3200"/>
              <a:t>(</a:t>
            </a:r>
            <a:r>
              <a:rPr lang="zh-CN" altLang="en-US" sz="3200"/>
              <a:t>2016山东卷</a:t>
            </a:r>
            <a:r>
              <a:rPr lang="en-US" altLang="zh-CN" sz="3200"/>
              <a:t>) </a:t>
            </a:r>
            <a:r>
              <a:rPr lang="zh-CN" altLang="en-US" sz="3200"/>
              <a:t>已知函数                                      其中          ．若存在实数   ，使得关于   的方程               有三个不同的根，则     的取值范围是________．</a:t>
            </a:r>
            <a:endParaRPr lang="zh-CN" altLang="en-US" sz="3200"/>
          </a:p>
        </p:txBody>
      </p:sp>
      <p:graphicFrame>
        <p:nvGraphicFramePr>
          <p:cNvPr id="3" name="对象 80" descr="学科网 版权所有"/>
          <p:cNvGraphicFramePr>
            <a:graphicFrameLocks noChangeAspect="1"/>
          </p:cNvGraphicFramePr>
          <p:nvPr/>
        </p:nvGraphicFramePr>
        <p:xfrm>
          <a:off x="7772400" y="1232535"/>
          <a:ext cx="3616960" cy="1393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" name="" r:id="rId1" imgW="1422400" imgH="508000" progId="Equation.DSMT4">
                  <p:embed/>
                </p:oleObj>
              </mc:Choice>
              <mc:Fallback>
                <p:oleObj name="" r:id="rId1" imgW="1422400" imgH="508000" progId="Equation.DSMT4">
                  <p:embed/>
                  <p:pic>
                    <p:nvPicPr>
                      <p:cNvPr id="0" name="图片 3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772400" y="1232535"/>
                        <a:ext cx="3616960" cy="1393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120"/>
          <p:cNvGraphicFramePr>
            <a:graphicFrameLocks noChangeAspect="1"/>
          </p:cNvGraphicFramePr>
          <p:nvPr/>
        </p:nvGraphicFramePr>
        <p:xfrm>
          <a:off x="6409055" y="1598295"/>
          <a:ext cx="1287780" cy="660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" name="" r:id="rId3" imgW="444500" imgH="215900" progId="Equation.KSEE3">
                  <p:embed/>
                </p:oleObj>
              </mc:Choice>
              <mc:Fallback>
                <p:oleObj name="" r:id="rId3" imgW="444500" imgH="215900" progId="Equation.KSEE3">
                  <p:embed/>
                  <p:pic>
                    <p:nvPicPr>
                      <p:cNvPr id="0" name="图片 3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409055" y="1598295"/>
                        <a:ext cx="1287780" cy="660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121"/>
          <p:cNvGraphicFramePr>
            <a:graphicFrameLocks noChangeAspect="1"/>
          </p:cNvGraphicFramePr>
          <p:nvPr/>
        </p:nvGraphicFramePr>
        <p:xfrm>
          <a:off x="1428750" y="2611120"/>
          <a:ext cx="1049655" cy="4883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" name="" r:id="rId5" imgW="381000" imgH="177165" progId="Equation.KSEE3">
                  <p:embed/>
                </p:oleObj>
              </mc:Choice>
              <mc:Fallback>
                <p:oleObj name="" r:id="rId5" imgW="381000" imgH="177165" progId="Equation.KSEE3">
                  <p:embed/>
                  <p:pic>
                    <p:nvPicPr>
                      <p:cNvPr id="0" name="图片 3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28750" y="2611120"/>
                        <a:ext cx="1049655" cy="48831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" name="对象 122"/>
          <p:cNvGraphicFramePr>
            <a:graphicFrameLocks noChangeAspect="1"/>
          </p:cNvGraphicFramePr>
          <p:nvPr/>
        </p:nvGraphicFramePr>
        <p:xfrm>
          <a:off x="5103495" y="2618740"/>
          <a:ext cx="333375" cy="4654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" name="" r:id="rId7" imgW="127000" imgH="177165" progId="Equation.KSEE3">
                  <p:embed/>
                </p:oleObj>
              </mc:Choice>
              <mc:Fallback>
                <p:oleObj name="" r:id="rId7" imgW="127000" imgH="177165" progId="Equation.KSEE3">
                  <p:embed/>
                  <p:pic>
                    <p:nvPicPr>
                      <p:cNvPr id="0" name="图片 3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103495" y="2618740"/>
                        <a:ext cx="333375" cy="46545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对象 123"/>
          <p:cNvGraphicFramePr>
            <a:graphicFrameLocks noChangeAspect="1"/>
          </p:cNvGraphicFramePr>
          <p:nvPr/>
        </p:nvGraphicFramePr>
        <p:xfrm>
          <a:off x="7454900" y="2656840"/>
          <a:ext cx="362585" cy="3994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" name="" r:id="rId9" imgW="127000" imgH="139700" progId="Equation.KSEE3">
                  <p:embed/>
                </p:oleObj>
              </mc:Choice>
              <mc:Fallback>
                <p:oleObj name="" r:id="rId9" imgW="127000" imgH="139700" progId="Equation.KSEE3">
                  <p:embed/>
                  <p:pic>
                    <p:nvPicPr>
                      <p:cNvPr id="0" name="图片 36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7454900" y="2656840"/>
                        <a:ext cx="362585" cy="39941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对象 124"/>
          <p:cNvGraphicFramePr>
            <a:graphicFrameLocks noChangeAspect="1"/>
          </p:cNvGraphicFramePr>
          <p:nvPr/>
        </p:nvGraphicFramePr>
        <p:xfrm>
          <a:off x="9311640" y="2580640"/>
          <a:ext cx="1431925" cy="5670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" name="" r:id="rId11" imgW="545465" imgH="215900" progId="Equation.KSEE3">
                  <p:embed/>
                </p:oleObj>
              </mc:Choice>
              <mc:Fallback>
                <p:oleObj name="" r:id="rId11" imgW="545465" imgH="215900" progId="Equation.KSEE3">
                  <p:embed/>
                  <p:pic>
                    <p:nvPicPr>
                      <p:cNvPr id="0" name="图片 37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9311640" y="2580640"/>
                        <a:ext cx="1431925" cy="56705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9" name="对象 121"/>
          <p:cNvGraphicFramePr>
            <a:graphicFrameLocks noChangeAspect="1"/>
          </p:cNvGraphicFramePr>
          <p:nvPr/>
        </p:nvGraphicFramePr>
        <p:xfrm>
          <a:off x="3856990" y="3600450"/>
          <a:ext cx="455295" cy="3854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" name="" r:id="rId13" imgW="165100" imgH="139700" progId="Equation.KSEE3">
                  <p:embed/>
                </p:oleObj>
              </mc:Choice>
              <mc:Fallback>
                <p:oleObj name="" r:id="rId13" imgW="165100" imgH="139700" progId="Equation.KSEE3">
                  <p:embed/>
                  <p:pic>
                    <p:nvPicPr>
                      <p:cNvPr id="0" name="图片 32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3856990" y="3600450"/>
                        <a:ext cx="455295" cy="38544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73742872" name="图片 163" descr="学科网 版权所有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358505" y="3632835"/>
            <a:ext cx="3659505" cy="259588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41" name="对象 121"/>
          <p:cNvGraphicFramePr>
            <a:graphicFrameLocks noChangeAspect="1"/>
          </p:cNvGraphicFramePr>
          <p:nvPr/>
        </p:nvGraphicFramePr>
        <p:xfrm>
          <a:off x="2864485" y="4335780"/>
          <a:ext cx="5389245" cy="5607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" name="" r:id="rId16" imgW="1955800" imgH="203200" progId="Equation.KSEE3">
                  <p:embed/>
                </p:oleObj>
              </mc:Choice>
              <mc:Fallback>
                <p:oleObj name="" r:id="rId16" imgW="1955800" imgH="203200" progId="Equation.KSEE3">
                  <p:embed/>
                  <p:pic>
                    <p:nvPicPr>
                      <p:cNvPr id="0" name="图片 32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2864485" y="4335780"/>
                        <a:ext cx="5389245" cy="560705"/>
                      </a:xfrm>
                      <a:prstGeom prst="rect">
                        <a:avLst/>
                      </a:prstGeom>
                      <a:solidFill>
                        <a:schemeClr val="accent6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5" name="对象 121"/>
          <p:cNvGraphicFramePr>
            <a:graphicFrameLocks noChangeAspect="1"/>
          </p:cNvGraphicFramePr>
          <p:nvPr/>
        </p:nvGraphicFramePr>
        <p:xfrm>
          <a:off x="92710" y="4245610"/>
          <a:ext cx="2409190" cy="1704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" name="" r:id="rId18" imgW="952500" imgH="673100" progId="Equation.KSEE3">
                  <p:embed/>
                </p:oleObj>
              </mc:Choice>
              <mc:Fallback>
                <p:oleObj name="" r:id="rId18" imgW="952500" imgH="673100" progId="Equation.KSEE3">
                  <p:embed/>
                  <p:pic>
                    <p:nvPicPr>
                      <p:cNvPr id="0" name="图片 32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92710" y="4245610"/>
                        <a:ext cx="2409190" cy="1704975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" name="右箭头 46"/>
          <p:cNvSpPr/>
          <p:nvPr/>
        </p:nvSpPr>
        <p:spPr>
          <a:xfrm>
            <a:off x="2601595" y="4363085"/>
            <a:ext cx="183515" cy="596265"/>
          </a:xfrm>
          <a:prstGeom prst="rightArrow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8" name="右箭头 47"/>
          <p:cNvSpPr/>
          <p:nvPr/>
        </p:nvSpPr>
        <p:spPr>
          <a:xfrm rot="5400000">
            <a:off x="5349240" y="4744085"/>
            <a:ext cx="183515" cy="596265"/>
          </a:xfrm>
          <a:prstGeom prst="rightArrow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aphicFrame>
        <p:nvGraphicFramePr>
          <p:cNvPr id="49" name="对象 121"/>
          <p:cNvGraphicFramePr>
            <a:graphicFrameLocks noChangeAspect="1"/>
          </p:cNvGraphicFramePr>
          <p:nvPr/>
        </p:nvGraphicFramePr>
        <p:xfrm>
          <a:off x="2847658" y="5164455"/>
          <a:ext cx="5354320" cy="5607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" name="" r:id="rId20" imgW="1943100" imgH="203200" progId="Equation.KSEE3">
                  <p:embed/>
                </p:oleObj>
              </mc:Choice>
              <mc:Fallback>
                <p:oleObj name="" r:id="rId20" imgW="1943100" imgH="203200" progId="Equation.KSEE3">
                  <p:embed/>
                  <p:pic>
                    <p:nvPicPr>
                      <p:cNvPr id="0" name="图片 32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2847658" y="5164455"/>
                        <a:ext cx="5354320" cy="560705"/>
                      </a:xfrm>
                      <a:prstGeom prst="rect">
                        <a:avLst/>
                      </a:prstGeom>
                      <a:solidFill>
                        <a:schemeClr val="accent6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" name="右箭头 50"/>
          <p:cNvSpPr/>
          <p:nvPr/>
        </p:nvSpPr>
        <p:spPr>
          <a:xfrm rot="5400000">
            <a:off x="5369560" y="5556885"/>
            <a:ext cx="183515" cy="596265"/>
          </a:xfrm>
          <a:prstGeom prst="rightArrow">
            <a:avLst/>
          </a:prstGeom>
          <a:solidFill>
            <a:schemeClr val="accent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graphicFrame>
        <p:nvGraphicFramePr>
          <p:cNvPr id="52" name="对象 121"/>
          <p:cNvGraphicFramePr>
            <a:graphicFrameLocks noChangeAspect="1"/>
          </p:cNvGraphicFramePr>
          <p:nvPr/>
        </p:nvGraphicFramePr>
        <p:xfrm>
          <a:off x="3497898" y="5977255"/>
          <a:ext cx="4094480" cy="5607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" name="" r:id="rId22" imgW="1485900" imgH="203200" progId="Equation.KSEE3">
                  <p:embed/>
                </p:oleObj>
              </mc:Choice>
              <mc:Fallback>
                <p:oleObj name="" r:id="rId22" imgW="1485900" imgH="203200" progId="Equation.KSEE3">
                  <p:embed/>
                  <p:pic>
                    <p:nvPicPr>
                      <p:cNvPr id="0" name="图片 32"/>
                      <p:cNvPicPr/>
                      <p:nvPr/>
                    </p:nvPicPr>
                    <p:blipFill>
                      <a:blip r:embed="rId23"/>
                      <a:stretch>
                        <a:fillRect/>
                      </a:stretch>
                    </p:blipFill>
                    <p:spPr>
                      <a:xfrm>
                        <a:off x="3497898" y="5977255"/>
                        <a:ext cx="4094480" cy="560705"/>
                      </a:xfrm>
                      <a:prstGeom prst="rect">
                        <a:avLst/>
                      </a:prstGeom>
                      <a:solidFill>
                        <a:schemeClr val="accent6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4" name="对象 53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945630" y="3341053"/>
          <a:ext cx="977265" cy="4546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" r:id="rId24" imgW="381000" imgH="177165" progId="Equation.KSEE3">
                  <p:embed/>
                </p:oleObj>
              </mc:Choice>
              <mc:Fallback>
                <p:oleObj name="" r:id="rId24" imgW="381000" imgH="177165" progId="Equation.KSEE3">
                  <p:embed/>
                  <p:pic>
                    <p:nvPicPr>
                      <p:cNvPr id="0" name="图片 1025"/>
                      <p:cNvPicPr/>
                      <p:nvPr/>
                    </p:nvPicPr>
                    <p:blipFill>
                      <a:blip r:embed="rId25"/>
                      <a:stretch>
                        <a:fillRect/>
                      </a:stretch>
                    </p:blipFill>
                    <p:spPr>
                      <a:xfrm>
                        <a:off x="6945630" y="3341053"/>
                        <a:ext cx="977265" cy="454660"/>
                      </a:xfrm>
                      <a:prstGeom prst="rect">
                        <a:avLst/>
                      </a:prstGeom>
                      <a:solidFill>
                        <a:srgbClr val="92D050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6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3742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073742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bldLvl="0" animBg="1"/>
      <p:bldP spid="48" grpId="0" bldLvl="0" animBg="1"/>
      <p:bldP spid="51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038985" y="659765"/>
            <a:ext cx="1649095" cy="713740"/>
          </a:xfrm>
          <a:solidFill>
            <a:srgbClr val="FFFF00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>
            <a:normAutofit fontScale="90000"/>
          </a:bodyPr>
          <a:p>
            <a:pPr>
              <a:lnSpc>
                <a:spcPct val="110000"/>
              </a:lnSpc>
            </a:pPr>
            <a:r>
              <a:rPr lang="zh-CN" altLang="en-US" sz="4000">
                <a:solidFill>
                  <a:srgbClr val="FF0000"/>
                </a:solidFill>
                <a:latin typeface="华文隶书" panose="02010800040101010101" charset="-122"/>
                <a:ea typeface="华文隶书" panose="02010800040101010101" charset="-122"/>
              </a:rPr>
              <a:t>变式：</a:t>
            </a:r>
            <a:endParaRPr lang="zh-CN" altLang="en-US" sz="3600">
              <a:solidFill>
                <a:schemeClr val="accent6">
                  <a:lumMod val="50000"/>
                </a:schemeClr>
              </a:solidFill>
              <a:latin typeface="Times New Roman" panose="02020603050405020304" charset="0"/>
              <a:sym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7490" y="1494790"/>
            <a:ext cx="3720465" cy="3733800"/>
          </a:xfrm>
          <a:prstGeom prst="rect">
            <a:avLst/>
          </a:prstGeom>
        </p:spPr>
      </p:pic>
      <p:sp>
        <p:nvSpPr>
          <p:cNvPr id="16385" name="文本框 17409"/>
          <p:cNvSpPr txBox="1"/>
          <p:nvPr/>
        </p:nvSpPr>
        <p:spPr>
          <a:xfrm>
            <a:off x="4172585" y="659765"/>
            <a:ext cx="7863205" cy="18637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80000"/>
              </a:lnSpc>
            </a:pP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若函数 </a:t>
            </a:r>
            <a:r>
              <a:rPr lang="zh-CN" altLang="en-US" sz="3200" b="1" i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f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(</a:t>
            </a:r>
            <a:r>
              <a:rPr lang="zh-CN" altLang="en-US" sz="3200" b="1" i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x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)=|</a:t>
            </a:r>
            <a:r>
              <a:rPr lang="zh-CN" altLang="en-US" sz="3200" b="1" i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x</a:t>
            </a:r>
            <a:r>
              <a:rPr lang="zh-CN" altLang="en-US" sz="3200" b="1" baseline="300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2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-4</a:t>
            </a:r>
            <a:r>
              <a:rPr lang="zh-CN" altLang="en-US" sz="3200" b="1" i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x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+3|-</a:t>
            </a:r>
            <a:r>
              <a:rPr lang="zh-CN" altLang="en-US" sz="3200" b="1" i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x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-</a:t>
            </a:r>
            <a:r>
              <a:rPr lang="zh-CN" altLang="en-US" sz="3200" b="1" i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a 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恰有三个不同的零点,求实数</a:t>
            </a:r>
            <a:r>
              <a:rPr lang="zh-CN" altLang="en-US" sz="3200" b="1" i="1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a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的值</a:t>
            </a:r>
            <a:r>
              <a:rPr lang="zh-CN" altLang="en-US" sz="3200" b="1" u="sng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       。</a:t>
            </a:r>
            <a:endParaRPr lang="zh-CN" altLang="en-US" sz="3200" b="1" u="sng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2" name="文本框 17409"/>
          <p:cNvSpPr txBox="1"/>
          <p:nvPr/>
        </p:nvSpPr>
        <p:spPr>
          <a:xfrm>
            <a:off x="4162425" y="2905125"/>
            <a:ext cx="7863205" cy="18637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80000"/>
              </a:lnSpc>
            </a:pP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若函数 </a:t>
            </a:r>
            <a:r>
              <a:rPr lang="zh-CN" altLang="en-US" sz="3200" b="1" i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f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(</a:t>
            </a:r>
            <a:r>
              <a:rPr lang="zh-CN" altLang="en-US" sz="3200" b="1" i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x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)=|</a:t>
            </a:r>
            <a:r>
              <a:rPr lang="zh-CN" altLang="en-US" sz="3200" b="1" i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x</a:t>
            </a:r>
            <a:r>
              <a:rPr lang="zh-CN" altLang="en-US" sz="3200" b="1" baseline="300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2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-4</a:t>
            </a:r>
            <a:r>
              <a:rPr lang="zh-CN" altLang="en-US" sz="3200" b="1" i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x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+3|-</a:t>
            </a:r>
            <a:r>
              <a:rPr lang="zh-CN" altLang="en-US" sz="3200" b="1" i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a</a:t>
            </a:r>
            <a:r>
              <a:rPr lang="zh-CN" altLang="en-US" sz="3200" b="1" i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x 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恰有三个不同的零点,求实数</a:t>
            </a:r>
            <a:r>
              <a:rPr lang="zh-CN" altLang="en-US" sz="3200" b="1" i="1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a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的值</a:t>
            </a:r>
            <a:r>
              <a:rPr lang="zh-CN" altLang="en-US" sz="3200" b="1" u="sng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       。</a:t>
            </a:r>
            <a:endParaRPr lang="zh-CN" altLang="en-US" sz="3200" b="1" u="sng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</p:txBody>
      </p:sp>
    </p:spTree>
    <p:custDataLst>
      <p:tags r:id="rId2"/>
    </p:custData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038985" y="659765"/>
            <a:ext cx="1649095" cy="713740"/>
          </a:xfrm>
          <a:solidFill>
            <a:srgbClr val="FFFF00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>
            <a:normAutofit fontScale="90000"/>
          </a:bodyPr>
          <a:p>
            <a:pPr marL="0" indent="0">
              <a:lnSpc>
                <a:spcPct val="110000"/>
              </a:lnSpc>
              <a:buNone/>
            </a:pPr>
            <a:r>
              <a:rPr lang="zh-CN" altLang="en-US" sz="4000">
                <a:solidFill>
                  <a:srgbClr val="FF0000"/>
                </a:solidFill>
                <a:latin typeface="华文隶书" panose="02010800040101010101" charset="-122"/>
                <a:ea typeface="华文隶书" panose="02010800040101010101" charset="-122"/>
              </a:rPr>
              <a:t>思考：</a:t>
            </a:r>
            <a:endParaRPr lang="zh-CN" altLang="en-US" sz="3600">
              <a:solidFill>
                <a:schemeClr val="accent6">
                  <a:lumMod val="50000"/>
                </a:schemeClr>
              </a:solidFill>
              <a:latin typeface="Times New Roman" panose="02020603050405020304" charset="0"/>
              <a:sym typeface="+mn-ea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7490" y="1494790"/>
            <a:ext cx="3720465" cy="3733800"/>
          </a:xfrm>
          <a:prstGeom prst="rect">
            <a:avLst/>
          </a:prstGeom>
        </p:spPr>
      </p:pic>
      <p:sp>
        <p:nvSpPr>
          <p:cNvPr id="44035" name="文本框 45059"/>
          <p:cNvSpPr txBox="1"/>
          <p:nvPr/>
        </p:nvSpPr>
        <p:spPr>
          <a:xfrm>
            <a:off x="4641850" y="1407795"/>
            <a:ext cx="7564755" cy="11430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altLang="zh-CN" sz="3600" b="1">
                <a:latin typeface="Arial" panose="020B0604020202020204" pitchFamily="34" charset="0"/>
                <a:ea typeface="宋体" panose="02010600030101010101" pitchFamily="2" charset="-122"/>
              </a:rPr>
              <a:t>1.</a:t>
            </a: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若方程</a:t>
            </a:r>
            <a:r>
              <a:rPr lang="en-US" altLang="zh-CN" sz="3600" b="1" i="1">
                <a:latin typeface="Times New Roman" panose="02020603050405020304" charset="0"/>
                <a:ea typeface="宋体" panose="02010600030101010101" pitchFamily="2" charset="-122"/>
              </a:rPr>
              <a:t>x</a:t>
            </a:r>
            <a:r>
              <a:rPr lang="en-US" altLang="zh-CN" sz="3600" b="1" i="1" baseline="30000">
                <a:latin typeface="Times New Roman" panose="02020603050405020304" charset="0"/>
                <a:ea typeface="宋体" panose="02010600030101010101" pitchFamily="2" charset="-122"/>
              </a:rPr>
              <a:t>3</a:t>
            </a:r>
            <a:r>
              <a:rPr lang="en-US" altLang="zh-CN" sz="3600" b="1">
                <a:latin typeface="黑体" panose="02010609060101010101" charset="-122"/>
                <a:ea typeface="黑体" panose="02010609060101010101" charset="-122"/>
              </a:rPr>
              <a:t>-</a:t>
            </a:r>
            <a:r>
              <a:rPr lang="en-US" altLang="zh-CN" sz="3600" b="1" i="1">
                <a:latin typeface="Times New Roman" panose="02020603050405020304" charset="0"/>
                <a:ea typeface="宋体" panose="02010600030101010101" pitchFamily="2" charset="-122"/>
              </a:rPr>
              <a:t>3x</a:t>
            </a:r>
            <a:r>
              <a:rPr lang="en-US" altLang="zh-CN" sz="3600" b="1" i="1" baseline="30000">
                <a:latin typeface="Times New Roman" panose="02020603050405020304" charset="0"/>
                <a:ea typeface="宋体" panose="02010600030101010101" pitchFamily="2" charset="-122"/>
              </a:rPr>
              <a:t>2</a:t>
            </a:r>
            <a:r>
              <a:rPr lang="en-US" altLang="zh-CN" sz="3600" b="1">
                <a:latin typeface="Times New Roman" panose="02020603050405020304" charset="0"/>
                <a:ea typeface="宋体" panose="02010600030101010101" pitchFamily="2" charset="-122"/>
              </a:rPr>
              <a:t>=</a:t>
            </a:r>
            <a:r>
              <a:rPr lang="en-US" altLang="zh-CN" sz="3600" b="1" i="1">
                <a:latin typeface="Times New Roman" panose="02020603050405020304" charset="0"/>
                <a:ea typeface="宋体" panose="02010600030101010101" pitchFamily="2" charset="-122"/>
              </a:rPr>
              <a:t>a</a:t>
            </a: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</a:rPr>
              <a:t>在</a:t>
            </a:r>
            <a:r>
              <a:rPr lang="en-US" altLang="zh-CN" sz="3600" b="1">
                <a:latin typeface="Times New Roman" panose="02020603050405020304" charset="0"/>
                <a:ea typeface="宋体" panose="02010600030101010101" pitchFamily="2" charset="-122"/>
              </a:rPr>
              <a:t>[</a:t>
            </a:r>
            <a:r>
              <a:rPr lang="en-US" altLang="zh-CN" sz="3600" b="1">
                <a:latin typeface="黑体" panose="02010609060101010101" charset="-122"/>
                <a:ea typeface="黑体" panose="02010609060101010101" charset="-122"/>
              </a:rPr>
              <a:t>-</a:t>
            </a:r>
            <a:r>
              <a:rPr lang="en-US" altLang="zh-CN" sz="3600" b="1">
                <a:latin typeface="Times New Roman" panose="02020603050405020304" charset="0"/>
                <a:ea typeface="宋体" panose="02010600030101010101" pitchFamily="2" charset="-122"/>
              </a:rPr>
              <a:t>1,1]</a:t>
            </a:r>
            <a:r>
              <a:rPr lang="zh-CN" altLang="en-US" sz="3600" b="1">
                <a:solidFill>
                  <a:srgbClr val="E40B06"/>
                </a:solidFill>
                <a:latin typeface="Arial" panose="020B0604020202020204" pitchFamily="34" charset="0"/>
                <a:ea typeface="宋体" panose="02010600030101010101" pitchFamily="2" charset="-122"/>
                <a:hlinkClick r:id="rId2" action="ppaction://hlinkfile"/>
              </a:rPr>
              <a:t>有解</a:t>
            </a:r>
            <a:r>
              <a:rPr lang="zh-CN" altLang="en-US" sz="3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</a:t>
            </a:r>
            <a:endParaRPr lang="zh-CN" altLang="en-US" sz="36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zh-CN" altLang="en-US" sz="3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求</a:t>
            </a:r>
            <a:r>
              <a:rPr lang="en-US" altLang="zh-CN" sz="3600" b="1" i="1">
                <a:solidFill>
                  <a:schemeClr val="tx1"/>
                </a:solidFill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a</a:t>
            </a:r>
            <a:r>
              <a:rPr lang="zh-CN" altLang="en-US" sz="36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的范围。</a:t>
            </a:r>
            <a:endParaRPr lang="zh-CN" altLang="en-US" sz="3600" b="1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087" name="文本框 46086"/>
          <p:cNvSpPr txBox="1"/>
          <p:nvPr/>
        </p:nvSpPr>
        <p:spPr>
          <a:xfrm>
            <a:off x="4596130" y="3058160"/>
            <a:ext cx="7564120" cy="103251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en-US" altLang="zh-CN" sz="3600" b="1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2.</a:t>
            </a:r>
            <a:r>
              <a:rPr lang="zh-CN" altLang="en-US" sz="3600" b="1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若方程</a:t>
            </a:r>
            <a:r>
              <a:rPr lang="en-US" altLang="zh-CN" sz="3600" b="1" i="1" noProof="1"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x</a:t>
            </a:r>
            <a:r>
              <a:rPr lang="en-US" altLang="zh-CN" sz="3600" b="1" i="1" baseline="30000" noProof="1"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3</a:t>
            </a:r>
            <a:r>
              <a:rPr lang="en-US" altLang="zh-CN" sz="3600" b="1" noProof="1">
                <a:latin typeface="黑体" panose="02010609060101010101" charset="-122"/>
                <a:ea typeface="黑体" panose="02010609060101010101" charset="-122"/>
                <a:cs typeface="+mn-ea"/>
              </a:rPr>
              <a:t>-</a:t>
            </a:r>
            <a:r>
              <a:rPr lang="en-US" altLang="zh-CN" sz="3600" b="1" i="1" noProof="1"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3x</a:t>
            </a:r>
            <a:r>
              <a:rPr lang="en-US" altLang="zh-CN" sz="3600" b="1" i="1" baseline="30000" noProof="1"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2</a:t>
            </a:r>
            <a:r>
              <a:rPr lang="en-US" altLang="zh-CN" sz="3600" b="1" noProof="1"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=</a:t>
            </a:r>
            <a:r>
              <a:rPr lang="en-US" altLang="zh-CN" sz="3600" b="1" i="1" noProof="1"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a</a:t>
            </a:r>
            <a:r>
              <a:rPr lang="zh-CN" altLang="en-US" sz="3600" b="1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在</a:t>
            </a:r>
            <a:r>
              <a:rPr lang="en-US" altLang="zh-CN" sz="3600" b="1" noProof="1"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[</a:t>
            </a:r>
            <a:r>
              <a:rPr lang="en-US" altLang="zh-CN" sz="3600" b="1" noProof="1">
                <a:latin typeface="黑体" panose="02010609060101010101" charset="-122"/>
                <a:ea typeface="黑体" panose="02010609060101010101" charset="-122"/>
                <a:cs typeface="+mn-ea"/>
              </a:rPr>
              <a:t>-</a:t>
            </a:r>
            <a:r>
              <a:rPr lang="en-US" altLang="zh-CN" sz="3600" b="1" noProof="1"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1,1]</a:t>
            </a:r>
            <a:r>
              <a:rPr lang="zh-CN" altLang="en-US" sz="3600" b="1" noProof="1">
                <a:solidFill>
                  <a:srgbClr val="E40B0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有一解</a:t>
            </a: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，</a:t>
            </a:r>
            <a:endParaRPr lang="zh-CN" altLang="en-US" sz="3600" b="1"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求</a:t>
            </a:r>
            <a:r>
              <a:rPr lang="en-US" altLang="zh-CN" sz="3600" b="1" i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a</a:t>
            </a: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的范围。</a:t>
            </a:r>
            <a:endParaRPr lang="en-US" altLang="zh-CN" sz="3600" b="1" noProof="1">
              <a:solidFill>
                <a:srgbClr val="E40B06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6088" name="文本框 46087"/>
          <p:cNvSpPr txBox="1"/>
          <p:nvPr/>
        </p:nvSpPr>
        <p:spPr>
          <a:xfrm>
            <a:off x="4610735" y="4619625"/>
            <a:ext cx="7625715" cy="114300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altLang="zh-CN" sz="3600" b="1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3.</a:t>
            </a:r>
            <a:r>
              <a:rPr lang="zh-CN" altLang="en-US" sz="3600" b="1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若方程</a:t>
            </a:r>
            <a:r>
              <a:rPr lang="en-US" altLang="zh-CN" sz="3600" b="1" i="1" noProof="1"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x</a:t>
            </a:r>
            <a:r>
              <a:rPr lang="en-US" altLang="zh-CN" sz="3600" b="1" i="1" baseline="30000" noProof="1"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3</a:t>
            </a:r>
            <a:r>
              <a:rPr lang="en-US" altLang="zh-CN" sz="3600" b="1" noProof="1">
                <a:latin typeface="黑体" panose="02010609060101010101" charset="-122"/>
                <a:ea typeface="黑体" panose="02010609060101010101" charset="-122"/>
                <a:cs typeface="+mn-ea"/>
              </a:rPr>
              <a:t>-</a:t>
            </a:r>
            <a:r>
              <a:rPr lang="en-US" altLang="zh-CN" sz="3600" b="1" i="1" noProof="1"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3x</a:t>
            </a:r>
            <a:r>
              <a:rPr lang="en-US" altLang="zh-CN" sz="3600" b="1" i="1" baseline="30000" noProof="1"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2</a:t>
            </a:r>
            <a:r>
              <a:rPr lang="en-US" altLang="zh-CN" sz="3600" b="1" noProof="1"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=</a:t>
            </a:r>
            <a:r>
              <a:rPr lang="en-US" altLang="zh-CN" sz="3600" b="1" i="1" noProof="1"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a</a:t>
            </a:r>
            <a:r>
              <a:rPr lang="zh-CN" altLang="en-US" sz="3600" b="1" noProof="1"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在</a:t>
            </a:r>
            <a:r>
              <a:rPr lang="en-US" altLang="zh-CN" sz="3600" b="1" noProof="1"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[</a:t>
            </a:r>
            <a:r>
              <a:rPr lang="en-US" altLang="zh-CN" sz="3600" b="1" noProof="1">
                <a:latin typeface="黑体" panose="02010609060101010101" charset="-122"/>
                <a:ea typeface="黑体" panose="02010609060101010101" charset="-122"/>
                <a:cs typeface="+mn-ea"/>
              </a:rPr>
              <a:t>-</a:t>
            </a:r>
            <a:r>
              <a:rPr lang="en-US" altLang="zh-CN" sz="3600" b="1" noProof="1">
                <a:latin typeface="Times New Roman" panose="02020603050405020304" charset="0"/>
                <a:ea typeface="宋体" panose="02010600030101010101" pitchFamily="2" charset="-122"/>
                <a:cs typeface="+mn-ea"/>
              </a:rPr>
              <a:t>1,1]</a:t>
            </a:r>
            <a:r>
              <a:rPr lang="zh-CN" altLang="en-US" sz="3600" b="1" noProof="1">
                <a:solidFill>
                  <a:srgbClr val="E40B0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  <a:t>有两解</a:t>
            </a: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，</a:t>
            </a:r>
            <a:endParaRPr lang="zh-CN" altLang="en-US" sz="3600" b="1"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求</a:t>
            </a:r>
            <a:r>
              <a:rPr lang="en-US" altLang="zh-CN" sz="3600" b="1" i="1">
                <a:latin typeface="Times New Roman" panose="02020603050405020304" charset="0"/>
                <a:ea typeface="宋体" panose="02010600030101010101" pitchFamily="2" charset="-122"/>
                <a:sym typeface="+mn-ea"/>
              </a:rPr>
              <a:t>a</a:t>
            </a:r>
            <a:r>
              <a:rPr lang="zh-CN" altLang="en-US" sz="3600" b="1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的范围。</a:t>
            </a:r>
            <a:endParaRPr lang="en-US" altLang="zh-CN" sz="3600" b="1" noProof="1">
              <a:solidFill>
                <a:srgbClr val="E40B06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0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0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0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0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7" grpId="0"/>
      <p:bldP spid="4608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104765" y="80645"/>
            <a:ext cx="6647815" cy="327596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5680" y="3578860"/>
            <a:ext cx="7333615" cy="2999740"/>
          </a:xfrm>
          <a:prstGeom prst="rect">
            <a:avLst/>
          </a:prstGeom>
        </p:spPr>
      </p:pic>
      <p:sp>
        <p:nvSpPr>
          <p:cNvPr id="16385" name="文本框 17409"/>
          <p:cNvSpPr txBox="1"/>
          <p:nvPr/>
        </p:nvSpPr>
        <p:spPr>
          <a:xfrm>
            <a:off x="301625" y="904875"/>
            <a:ext cx="4742815" cy="20110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30000"/>
              </a:lnSpc>
            </a:pP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若函数 </a:t>
            </a:r>
            <a:r>
              <a:rPr lang="zh-CN" altLang="en-US" sz="3200" b="1" i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f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(</a:t>
            </a:r>
            <a:r>
              <a:rPr lang="zh-CN" altLang="en-US" sz="3200" b="1" i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x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)=|</a:t>
            </a:r>
            <a:r>
              <a:rPr lang="zh-CN" altLang="en-US" sz="3200" b="1" i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x</a:t>
            </a:r>
            <a:r>
              <a:rPr lang="zh-CN" altLang="en-US" sz="3200" b="1" baseline="300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2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-4</a:t>
            </a:r>
            <a:r>
              <a:rPr lang="zh-CN" altLang="en-US" sz="3200" b="1" i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x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+3|-</a:t>
            </a:r>
            <a:r>
              <a:rPr lang="zh-CN" altLang="en-US" sz="3200" b="1" i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x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-</a:t>
            </a:r>
            <a:r>
              <a:rPr lang="zh-CN" altLang="en-US" sz="3200" b="1" i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a </a:t>
            </a:r>
            <a:endParaRPr lang="zh-CN" altLang="en-US" sz="3200" b="1" i="1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恰有三个不同的零点,</a:t>
            </a:r>
            <a:endParaRPr lang="zh-CN" altLang="en-US" sz="32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求实数</a:t>
            </a:r>
            <a:r>
              <a:rPr lang="zh-CN" altLang="en-US" sz="3200" b="1" i="1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a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的值</a:t>
            </a:r>
            <a:r>
              <a:rPr lang="zh-CN" altLang="en-US" sz="3200" b="1" u="sng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       。</a:t>
            </a:r>
            <a:endParaRPr lang="zh-CN" altLang="en-US" sz="3200" b="1" u="sng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</p:txBody>
      </p:sp>
      <p:sp>
        <p:nvSpPr>
          <p:cNvPr id="2" name="文本框 17409"/>
          <p:cNvSpPr txBox="1"/>
          <p:nvPr/>
        </p:nvSpPr>
        <p:spPr>
          <a:xfrm>
            <a:off x="301625" y="3356610"/>
            <a:ext cx="4605020" cy="20110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30000"/>
              </a:lnSpc>
            </a:pP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若函数 </a:t>
            </a:r>
            <a:r>
              <a:rPr lang="zh-CN" altLang="en-US" sz="3200" b="1" i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f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(</a:t>
            </a:r>
            <a:r>
              <a:rPr lang="zh-CN" altLang="en-US" sz="3200" b="1" i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x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)=|</a:t>
            </a:r>
            <a:r>
              <a:rPr lang="zh-CN" altLang="en-US" sz="3200" b="1" i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x</a:t>
            </a:r>
            <a:r>
              <a:rPr lang="zh-CN" altLang="en-US" sz="3200" b="1" baseline="30000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2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-4</a:t>
            </a:r>
            <a:r>
              <a:rPr lang="zh-CN" altLang="en-US" sz="3200" b="1" i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x</a:t>
            </a: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+3|-</a:t>
            </a:r>
            <a:r>
              <a:rPr lang="zh-CN" altLang="en-US" sz="3200" b="1" i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  <a:sym typeface="+mn-ea"/>
              </a:rPr>
              <a:t>a</a:t>
            </a:r>
            <a:r>
              <a:rPr lang="zh-CN" altLang="en-US" sz="3200" b="1" i="1" dirty="0">
                <a:solidFill>
                  <a:srgbClr val="FF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x </a:t>
            </a:r>
            <a:endParaRPr lang="zh-CN" altLang="en-US" sz="3200" b="1" i="1" dirty="0">
              <a:solidFill>
                <a:srgbClr val="FF0000"/>
              </a:solidFill>
              <a:latin typeface="Times New Roman" panose="02020603050405020304" charset="0"/>
              <a:ea typeface="宋体" panose="02010600030101010101" pitchFamily="2" charset="-122"/>
              <a:cs typeface="Times New Roman" panose="02020603050405020304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恰有三个不同的零点,</a:t>
            </a:r>
            <a:endParaRPr lang="zh-CN" altLang="en-US" sz="32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  <a:p>
            <a:pPr>
              <a:lnSpc>
                <a:spcPct val="130000"/>
              </a:lnSpc>
            </a:pP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求实数</a:t>
            </a:r>
            <a:r>
              <a:rPr lang="zh-CN" altLang="en-US" sz="3200" b="1" i="1" dirty="0">
                <a:solidFill>
                  <a:srgbClr val="000000"/>
                </a:solidFill>
                <a:latin typeface="Times New Roman" panose="02020603050405020304" charset="0"/>
                <a:ea typeface="宋体" panose="02010600030101010101" pitchFamily="2" charset="-122"/>
                <a:cs typeface="Times New Roman" panose="02020603050405020304" charset="0"/>
              </a:rPr>
              <a:t>a</a:t>
            </a:r>
            <a:r>
              <a:rPr lang="zh-CN" altLang="en-US" sz="32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的值</a:t>
            </a:r>
            <a:r>
              <a:rPr lang="zh-CN" altLang="en-US" sz="3200" b="1" u="sng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charset="0"/>
              </a:rPr>
              <a:t>       。</a:t>
            </a:r>
            <a:endParaRPr lang="zh-CN" altLang="en-US" sz="3200" b="1" u="sng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charset="0"/>
            </a:endParaRPr>
          </a:p>
        </p:txBody>
      </p:sp>
    </p:spTree>
    <p:custDataLst>
      <p:tags r:id="rId3"/>
    </p:custData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77845" y="80645"/>
            <a:ext cx="6647815" cy="327596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9200" y="3578860"/>
            <a:ext cx="7333615" cy="299974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160498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160498"/>
</p:tagLst>
</file>

<file path=ppt/tags/tag3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160498"/>
  <p:tag name="KSO_WM_UNIT_TYPE" val="a"/>
  <p:tag name="KSO_WM_UNIT_INDEX" val="1"/>
  <p:tag name="KSO_WM_UNIT_ID" val="custom160498_1*a*1"/>
  <p:tag name="KSO_WM_UNIT_CLEAR" val="1"/>
  <p:tag name="KSO_WM_UNIT_LAYERLEVEL" val="1"/>
  <p:tag name="KSO_WM_UNIT_VALUE" val="14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4.xml><?xml version="1.0" encoding="utf-8"?>
<p:tagLst xmlns:p="http://schemas.openxmlformats.org/presentationml/2006/main">
  <p:tag name="KSO_WM_TEMPLATE_CATEGORY" val="custom"/>
  <p:tag name="KSO_WM_TEMPLATE_INDEX" val="160498"/>
  <p:tag name="KSO_WM_TAG_VERSION" val="1.0"/>
  <p:tag name="KSO_WM_SLIDE_ID" val="custom160498_1"/>
  <p:tag name="KSO_WM_SLIDE_INDEX" val="1"/>
  <p:tag name="KSO_WM_SLIDE_ITEM_CNT" val="2"/>
  <p:tag name="KSO_WM_SLIDE_LAYOUT" val="a_b"/>
  <p:tag name="KSO_WM_SLIDE_LAYOUT_CNT" val="1_1"/>
  <p:tag name="KSO_WM_SLIDE_TYPE" val="title"/>
  <p:tag name="KSO_WM_TEMPLATE_THUMBS_INDEX" val="1、11、12、16、24、26、27、28"/>
  <p:tag name="KSO_WM_BEAUTIFY_FLAG" val="#wm#"/>
</p:tagLst>
</file>

<file path=ppt/tags/tag5.xml><?xml version="1.0" encoding="utf-8"?>
<p:tagLst xmlns:p="http://schemas.openxmlformats.org/presentationml/2006/main">
  <p:tag name="KSO_WM_BEAUTIFY_FLAG" val="#wm#"/>
  <p:tag name="KSO_WM_TEMPLATE_CATEGORY" val="custom"/>
  <p:tag name="KSO_WM_TEMPLATE_INDEX" val="160498"/>
</p:tagLst>
</file>

<file path=ppt/tags/tag6.xml><?xml version="1.0" encoding="utf-8"?>
<p:tagLst xmlns:p="http://schemas.openxmlformats.org/presentationml/2006/main">
  <p:tag name="KSO_WM_BEAUTIFY_FLAG" val="#wm#"/>
  <p:tag name="KSO_WM_TEMPLATE_CATEGORY" val="custom"/>
  <p:tag name="KSO_WM_TEMPLATE_INDEX" val="160498"/>
</p:tagLst>
</file>

<file path=ppt/tags/tag7.xml><?xml version="1.0" encoding="utf-8"?>
<p:tagLst xmlns:p="http://schemas.openxmlformats.org/presentationml/2006/main">
  <p:tag name="KSO_WM_BEAUTIFY_FLAG" val="#wm#"/>
  <p:tag name="KSO_WM_TEMPLATE_CATEGORY" val="custom"/>
  <p:tag name="KSO_WM_TEMPLATE_INDEX" val="160498"/>
</p:tagLst>
</file>

<file path=ppt/tags/tag8.xml><?xml version="1.0" encoding="utf-8"?>
<p:tagLst xmlns:p="http://schemas.openxmlformats.org/presentationml/2006/main">
  <p:tag name="KSO_WM_BEAUTIFY_FLAG" val="#wm#"/>
  <p:tag name="KSO_WM_TEMPLATE_CATEGORY" val="custom"/>
  <p:tag name="KSO_WM_TEMPLATE_INDEX" val="160498"/>
</p:tagLst>
</file>

<file path=ppt/tags/tag9.xml><?xml version="1.0" encoding="utf-8"?>
<p:tagLst xmlns:p="http://schemas.openxmlformats.org/presentationml/2006/main">
  <p:tag name="KSO_WM_BEAUTIFY_FLAG" val="#wm#"/>
  <p:tag name="KSO_WM_TEMPLATE_CATEGORY" val="custom"/>
  <p:tag name="KSO_WM_TEMPLATE_INDEX" val="160498"/>
</p:tagLst>
</file>

<file path=ppt/tags/tag10.xml><?xml version="1.0" encoding="utf-8"?>
<p:tagLst xmlns:p="http://schemas.openxmlformats.org/presentationml/2006/main">
  <p:tag name="KSO_WM_BEAUTIFY_FLAG" val="#wm#"/>
  <p:tag name="KSO_WM_TEMPLATE_CATEGORY" val="custom"/>
  <p:tag name="KSO_WM_TEMPLATE_INDEX" val="160498"/>
</p:tagLst>
</file>

<file path=ppt/tags/tag11.xml><?xml version="1.0" encoding="utf-8"?>
<p:tagLst xmlns:p="http://schemas.openxmlformats.org/presentationml/2006/main">
  <p:tag name="KSO_WM_BEAUTIFY_FLAG" val="#wm#"/>
  <p:tag name="KSO_WM_TEMPLATE_CATEGORY" val="custom"/>
  <p:tag name="KSO_WM_TEMPLATE_INDEX" val="160498"/>
</p:tagLst>
</file>

<file path=ppt/tags/tag12.xml><?xml version="1.0" encoding="utf-8"?>
<p:tagLst xmlns:p="http://schemas.openxmlformats.org/presentationml/2006/main">
  <p:tag name="KSO_WM_BEAUTIFY_FLAG" val="#wm#"/>
  <p:tag name="KSO_WM_TEMPLATE_CATEGORY" val="custom"/>
  <p:tag name="KSO_WM_TEMPLATE_INDEX" val="160498"/>
</p:tagLst>
</file>

<file path=ppt/tags/tag13.xml><?xml version="1.0" encoding="utf-8"?>
<p:tagLst xmlns:p="http://schemas.openxmlformats.org/presentationml/2006/main">
  <p:tag name="KSO_WM_BEAUTIFY_FLAG" val="#wm#"/>
  <p:tag name="KSO_WM_TEMPLATE_CATEGORY" val="custom"/>
  <p:tag name="KSO_WM_TEMPLATE_INDEX" val="160498"/>
</p:tagLst>
</file>

<file path=ppt/tags/tag14.xml><?xml version="1.0" encoding="utf-8"?>
<p:tagLst xmlns:p="http://schemas.openxmlformats.org/presentationml/2006/main">
  <p:tag name="KSO_WM_BEAUTIFY_FLAG" val="#wm#"/>
  <p:tag name="KSO_WM_TEMPLATE_CATEGORY" val="custom"/>
  <p:tag name="KSO_WM_TEMPLATE_INDEX" val="160498"/>
</p:tagLst>
</file>

<file path=ppt/tags/tag15.xml><?xml version="1.0" encoding="utf-8"?>
<p:tagLst xmlns:p="http://schemas.openxmlformats.org/presentationml/2006/main">
  <p:tag name="KSO_WM_BEAUTIFY_FLAG" val="#wm#"/>
  <p:tag name="KSO_WM_TEMPLATE_CATEGORY" val="custom"/>
  <p:tag name="KSO_WM_TEMPLATE_INDEX" val="160498"/>
</p:tagLst>
</file>

<file path=ppt/tags/tag16.xml><?xml version="1.0" encoding="utf-8"?>
<p:tagLst xmlns:p="http://schemas.openxmlformats.org/presentationml/2006/main">
  <p:tag name="KSO_WM_BEAUTIFY_FLAG" val="#wm#"/>
  <p:tag name="KSO_WM_TEMPLATE_CATEGORY" val="custom"/>
  <p:tag name="KSO_WM_TEMPLATE_INDEX" val="160498"/>
</p:tagLst>
</file>

<file path=ppt/tags/tag17.xml><?xml version="1.0" encoding="utf-8"?>
<p:tagLst xmlns:p="http://schemas.openxmlformats.org/presentationml/2006/main">
  <p:tag name="KSO_WM_BEAUTIFY_FLAG" val="#wm#"/>
  <p:tag name="KSO_WM_TEMPLATE_CATEGORY" val="custom"/>
  <p:tag name="KSO_WM_TEMPLATE_INDEX" val="160498"/>
</p:tagLst>
</file>

<file path=ppt/tags/tag18.xml><?xml version="1.0" encoding="utf-8"?>
<p:tagLst xmlns:p="http://schemas.openxmlformats.org/presentationml/2006/main">
  <p:tag name="KSO_WM_BEAUTIFY_FLAG" val="#wm#"/>
  <p:tag name="KSO_WM_TEMPLATE_CATEGORY" val="custom"/>
  <p:tag name="KSO_WM_TEMPLATE_INDEX" val="160498"/>
</p:tagLst>
</file>

<file path=ppt/tags/tag19.xml><?xml version="1.0" encoding="utf-8"?>
<p:tagLst xmlns:p="http://schemas.openxmlformats.org/presentationml/2006/main">
  <p:tag name="KSO_WM_BEAUTIFY_FLAG" val="#wm#"/>
  <p:tag name="KSO_WM_TEMPLATE_CATEGORY" val="custom"/>
  <p:tag name="KSO_WM_TEMPLATE_INDEX" val="160498"/>
</p:tagLst>
</file>

<file path=ppt/tags/tag20.xml><?xml version="1.0" encoding="utf-8"?>
<p:tagLst xmlns:p="http://schemas.openxmlformats.org/presentationml/2006/main">
  <p:tag name="KSO_WM_BEAUTIFY_FLAG" val="#wm#"/>
  <p:tag name="KSO_WM_TEMPLATE_CATEGORY" val="custom"/>
  <p:tag name="KSO_WM_TEMPLATE_INDEX" val="160498"/>
</p:tagLst>
</file>

<file path=ppt/tags/tag21.xml><?xml version="1.0" encoding="utf-8"?>
<p:tagLst xmlns:p="http://schemas.openxmlformats.org/presentationml/2006/main">
  <p:tag name="KSO_WM_BEAUTIFY_FLAG" val="#wm#"/>
  <p:tag name="KSO_WM_TEMPLATE_CATEGORY" val="custom"/>
  <p:tag name="KSO_WM_TEMPLATE_INDEX" val="160498"/>
</p:tagLst>
</file>

<file path=ppt/tags/tag22.xml><?xml version="1.0" encoding="utf-8"?>
<p:tagLst xmlns:p="http://schemas.openxmlformats.org/presentationml/2006/main">
  <p:tag name="KSO_WM_BEAUTIFY_FLAG" val="#wm#"/>
  <p:tag name="KSO_WM_TEMPLATE_CATEGORY" val="custom"/>
  <p:tag name="KSO_WM_TEMPLATE_INDEX" val="160498"/>
</p:tagLst>
</file>

<file path=ppt/tags/tag23.xml><?xml version="1.0" encoding="utf-8"?>
<p:tagLst xmlns:p="http://schemas.openxmlformats.org/presentationml/2006/main">
  <p:tag name="KSO_WM_BEAUTIFY_FLAG" val="#wm#"/>
  <p:tag name="KSO_WM_TEMPLATE_CATEGORY" val="custom"/>
  <p:tag name="KSO_WM_TEMPLATE_INDEX" val="160498"/>
</p:tagLst>
</file>

<file path=ppt/theme/theme1.xml><?xml version="1.0" encoding="utf-8"?>
<a:theme xmlns:a="http://schemas.openxmlformats.org/drawingml/2006/main" name="Office 主题">
  <a:themeElements>
    <a:clrScheme name="自定义 23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59088"/>
      </a:accent1>
      <a:accent2>
        <a:srgbClr val="D3A815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8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2167</Words>
  <Application>WPS 演示</Application>
  <PresentationFormat>宽屏</PresentationFormat>
  <Paragraphs>160</Paragraphs>
  <Slides>20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74</vt:i4>
      </vt:variant>
      <vt:variant>
        <vt:lpstr>幻灯片标题</vt:lpstr>
      </vt:variant>
      <vt:variant>
        <vt:i4>20</vt:i4>
      </vt:variant>
    </vt:vector>
  </HeadingPairs>
  <TitlesOfParts>
    <vt:vector size="106" baseType="lpstr">
      <vt:lpstr>Arial</vt:lpstr>
      <vt:lpstr>宋体</vt:lpstr>
      <vt:lpstr>Wingdings</vt:lpstr>
      <vt:lpstr>华文隶书</vt:lpstr>
      <vt:lpstr>Times New Roman</vt:lpstr>
      <vt:lpstr>楷体</vt:lpstr>
      <vt:lpstr>华文楷体</vt:lpstr>
      <vt:lpstr>黑体</vt:lpstr>
      <vt:lpstr>微软雅黑</vt:lpstr>
      <vt:lpstr>Arial Unicode MS</vt:lpstr>
      <vt:lpstr>Calibri</vt:lpstr>
      <vt:lpstr>Office 主题</vt:lpstr>
      <vt:lpstr>Equation.3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Equation.3</vt:lpstr>
      <vt:lpstr>Equation.3</vt:lpstr>
      <vt:lpstr>Equation.KSEE3</vt:lpstr>
      <vt:lpstr>Equation.KSEE3</vt:lpstr>
      <vt:lpstr>Equation.3</vt:lpstr>
      <vt:lpstr>Equation.3</vt:lpstr>
      <vt:lpstr>Equation.3</vt:lpstr>
      <vt:lpstr>Equation.3</vt:lpstr>
      <vt:lpstr>Equation.3</vt:lpstr>
      <vt:lpstr>Equation.3</vt:lpstr>
      <vt:lpstr>Equation.KSEE3</vt:lpstr>
      <vt:lpstr>Equation.KSEE3</vt:lpstr>
      <vt:lpstr>Equation.3</vt:lpstr>
      <vt:lpstr>Equation.3</vt:lpstr>
      <vt:lpstr>Equation.KSEE3</vt:lpstr>
      <vt:lpstr>Equation.KSEE3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Equation.DSMT4</vt:lpstr>
      <vt:lpstr>Equation.DSMT4</vt:lpstr>
      <vt:lpstr>Equation.DSMT4</vt:lpstr>
      <vt:lpstr>Equation.DSMT4</vt:lpstr>
      <vt:lpstr>Equation.KSEE3</vt:lpstr>
      <vt:lpstr>Equation.DSMT4</vt:lpstr>
      <vt:lpstr>Equation.KSEE3</vt:lpstr>
      <vt:lpstr>Equation.KSEE3</vt:lpstr>
      <vt:lpstr>Equation.KSEE3</vt:lpstr>
      <vt:lpstr>Equation.KSEE3</vt:lpstr>
      <vt:lpstr>Equation.KSEE3</vt:lpstr>
      <vt:lpstr>Equation.KSEE3</vt:lpstr>
      <vt:lpstr>Equation.DSMT4</vt:lpstr>
      <vt:lpstr>Equation.KSEE3</vt:lpstr>
      <vt:lpstr>Equation.KSEE3</vt:lpstr>
      <vt:lpstr>Equation.KSEE3</vt:lpstr>
      <vt:lpstr>Equation.KSEE3</vt:lpstr>
      <vt:lpstr>Equation.KSEE3</vt:lpstr>
      <vt:lpstr>Equation.DSMT4</vt:lpstr>
      <vt:lpstr>Equation.KSEE3</vt:lpstr>
      <vt:lpstr>函数的零点的问题（一）</vt:lpstr>
      <vt:lpstr>课前检测答案：</vt:lpstr>
      <vt:lpstr>是否有疑问：函数的零点不是点</vt:lpstr>
      <vt:lpstr>是否有疑问：</vt:lpstr>
      <vt:lpstr>是否有疑问：</vt:lpstr>
      <vt:lpstr>要点：2.函数的零点存在性定理</vt:lpstr>
      <vt:lpstr>要点: 4.函数的零点的应用---与导数结合</vt:lpstr>
      <vt:lpstr>要点: 4.函数的零点的应用---与导数结合</vt:lpstr>
      <vt:lpstr>小结：</vt:lpstr>
      <vt:lpstr>PowerPoint 演示文稿</vt:lpstr>
      <vt:lpstr>PowerPoint 演示文稿</vt:lpstr>
      <vt:lpstr>要点：1.函数的零点的定义</vt:lpstr>
      <vt:lpstr>要点：2.函数的零点存在性定理</vt:lpstr>
      <vt:lpstr>要点：3.函数的零点问题的转化</vt:lpstr>
      <vt:lpstr>要点：3.函数的零点问题的转化</vt:lpstr>
      <vt:lpstr>要点: 4.函数的零点的应用---求参数范围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豆爸</cp:lastModifiedBy>
  <cp:revision>53</cp:revision>
  <dcterms:created xsi:type="dcterms:W3CDTF">2015-05-05T08:02:00Z</dcterms:created>
  <dcterms:modified xsi:type="dcterms:W3CDTF">2017-11-06T06:00:57Z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2052-10.1.0.6930</vt:lpwstr>
  </property>
</Properties>
</file>