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docx" ContentType="application/vnd.openxmlformats-officedocument.wordprocessingml.document"/>
  <Default Extension="doc" ContentType="application/msword"/>
  <Default Extension="bin" ContentType="application/vnd.openxmlformats-officedocument.oleObject"/>
  <Default Extension="emf" ContentType="image/x-emf"/>
  <Default Extension="wmf" ContentType="image/x-wmf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968" r:id="rId4"/>
    <p:sldId id="1002" r:id="rId5"/>
    <p:sldId id="1003" r:id="rId6"/>
    <p:sldId id="1004" r:id="rId7"/>
    <p:sldId id="1005" r:id="rId8"/>
    <p:sldId id="1031" r:id="rId9"/>
    <p:sldId id="1007" r:id="rId10"/>
    <p:sldId id="1008" r:id="rId11"/>
    <p:sldId id="1006" r:id="rId12"/>
    <p:sldId id="1009" r:id="rId13"/>
    <p:sldId id="1010" r:id="rId14"/>
    <p:sldId id="1032" r:id="rId15"/>
    <p:sldId id="1011" r:id="rId16"/>
    <p:sldId id="1029" r:id="rId17"/>
    <p:sldId id="1012" r:id="rId18"/>
    <p:sldId id="1030" r:id="rId19"/>
    <p:sldId id="1013" r:id="rId20"/>
    <p:sldId id="1014" r:id="rId21"/>
    <p:sldId id="1015" r:id="rId22"/>
    <p:sldId id="1018" r:id="rId23"/>
    <p:sldId id="1019" r:id="rId24"/>
    <p:sldId id="1022" r:id="rId25"/>
    <p:sldId id="1023" r:id="rId26"/>
    <p:sldId id="1024" r:id="rId27"/>
    <p:sldId id="1025" r:id="rId28"/>
    <p:sldId id="1026" r:id="rId29"/>
    <p:sldId id="1027" r:id="rId30"/>
    <p:sldId id="1028" r:id="rId31"/>
  </p:sldIdLst>
  <p:sldSz cx="12192000" cy="6858000"/>
  <p:notesSz cx="6858000" cy="9144000"/>
  <p:custDataLst>
    <p:tags r:id="rId3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49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5" Type="http://schemas.openxmlformats.org/officeDocument/2006/relationships/tags" Target="tags/tag272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5" Type="http://schemas.openxmlformats.org/officeDocument/2006/relationships/image" Target="../media/image8.wmf"/><Relationship Id="rId4" Type="http://schemas.openxmlformats.org/officeDocument/2006/relationships/image" Target="../media/image7.wmf"/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4" Type="http://schemas.openxmlformats.org/officeDocument/2006/relationships/image" Target="../media/image14.wmf"/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7.vml.rels><?xml version="1.0" encoding="UTF-8" standalone="yes"?>
<Relationships xmlns="http://schemas.openxmlformats.org/package/2006/relationships"><Relationship Id="rId9" Type="http://schemas.openxmlformats.org/officeDocument/2006/relationships/image" Target="../media/image29.wmf"/><Relationship Id="rId8" Type="http://schemas.openxmlformats.org/officeDocument/2006/relationships/image" Target="../media/image28.wmf"/><Relationship Id="rId7" Type="http://schemas.openxmlformats.org/officeDocument/2006/relationships/image" Target="../media/image27.wmf"/><Relationship Id="rId6" Type="http://schemas.openxmlformats.org/officeDocument/2006/relationships/image" Target="../media/image25.wmf"/><Relationship Id="rId5" Type="http://schemas.openxmlformats.org/officeDocument/2006/relationships/image" Target="../media/image24.wmf"/><Relationship Id="rId4" Type="http://schemas.openxmlformats.org/officeDocument/2006/relationships/image" Target="../media/image23.wmf"/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2" Type="http://schemas.openxmlformats.org/officeDocument/2006/relationships/image" Target="../media/image33.wmf"/><Relationship Id="rId11" Type="http://schemas.openxmlformats.org/officeDocument/2006/relationships/image" Target="../media/image32.wmf"/><Relationship Id="rId10" Type="http://schemas.openxmlformats.org/officeDocument/2006/relationships/image" Target="../media/image30.wmf"/><Relationship Id="rId1" Type="http://schemas.openxmlformats.org/officeDocument/2006/relationships/image" Target="../media/image20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10.vml.rels><?xml version="1.0" encoding="UTF-8" standalone="yes"?>
<Relationships xmlns="http://schemas.openxmlformats.org/package/2006/relationships"><Relationship Id="rId5" Type="http://schemas.openxmlformats.org/officeDocument/2006/relationships/image" Target="../media/image42.wmf"/><Relationship Id="rId4" Type="http://schemas.openxmlformats.org/officeDocument/2006/relationships/image" Target="../media/image41.wmf"/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11.vml.rels><?xml version="1.0" encoding="UTF-8" standalone="yes"?>
<Relationships xmlns="http://schemas.openxmlformats.org/package/2006/relationships"><Relationship Id="rId5" Type="http://schemas.openxmlformats.org/officeDocument/2006/relationships/image" Target="../media/image47.wmf"/><Relationship Id="rId4" Type="http://schemas.openxmlformats.org/officeDocument/2006/relationships/image" Target="../media/image46.wmf"/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emf"/></Relationships>
</file>

<file path=ppt/drawings/_rels/vmlDrawing13.vml.rels><?xml version="1.0" encoding="UTF-8" standalone="yes"?>
<Relationships xmlns="http://schemas.openxmlformats.org/package/2006/relationships"><Relationship Id="rId7" Type="http://schemas.openxmlformats.org/officeDocument/2006/relationships/image" Target="../media/image55.wmf"/><Relationship Id="rId6" Type="http://schemas.openxmlformats.org/officeDocument/2006/relationships/image" Target="../media/image54.wmf"/><Relationship Id="rId5" Type="http://schemas.openxmlformats.org/officeDocument/2006/relationships/image" Target="../media/image53.wmf"/><Relationship Id="rId4" Type="http://schemas.openxmlformats.org/officeDocument/2006/relationships/image" Target="../media/image52.wmf"/><Relationship Id="rId3" Type="http://schemas.openxmlformats.org/officeDocument/2006/relationships/image" Target="../media/image51.wmf"/><Relationship Id="rId2" Type="http://schemas.openxmlformats.org/officeDocument/2006/relationships/image" Target="../media/image50.wmf"/><Relationship Id="rId1" Type="http://schemas.openxmlformats.org/officeDocument/2006/relationships/image" Target="../media/image49.wmf"/></Relationships>
</file>

<file path=ppt/drawings/_rels/vmlDrawing14.vml.rels><?xml version="1.0" encoding="UTF-8" standalone="yes"?>
<Relationships xmlns="http://schemas.openxmlformats.org/package/2006/relationships"><Relationship Id="rId8" Type="http://schemas.openxmlformats.org/officeDocument/2006/relationships/image" Target="../media/image63.wmf"/><Relationship Id="rId7" Type="http://schemas.openxmlformats.org/officeDocument/2006/relationships/image" Target="../media/image62.wmf"/><Relationship Id="rId6" Type="http://schemas.openxmlformats.org/officeDocument/2006/relationships/image" Target="../media/image61.wmf"/><Relationship Id="rId5" Type="http://schemas.openxmlformats.org/officeDocument/2006/relationships/image" Target="../media/image60.wmf"/><Relationship Id="rId4" Type="http://schemas.openxmlformats.org/officeDocument/2006/relationships/image" Target="../media/image59.wmf"/><Relationship Id="rId3" Type="http://schemas.openxmlformats.org/officeDocument/2006/relationships/image" Target="../media/image58.wmf"/><Relationship Id="rId2" Type="http://schemas.openxmlformats.org/officeDocument/2006/relationships/image" Target="../media/image57.wmf"/><Relationship Id="rId1" Type="http://schemas.openxmlformats.org/officeDocument/2006/relationships/image" Target="../media/image56.wmf"/></Relationships>
</file>

<file path=ppt/drawings/_rels/vmlDrawing15.vml.rels><?xml version="1.0" encoding="UTF-8" standalone="yes"?>
<Relationships xmlns="http://schemas.openxmlformats.org/package/2006/relationships"><Relationship Id="rId8" Type="http://schemas.openxmlformats.org/officeDocument/2006/relationships/image" Target="../media/image71.emf"/><Relationship Id="rId7" Type="http://schemas.openxmlformats.org/officeDocument/2006/relationships/image" Target="../media/image70.wmf"/><Relationship Id="rId6" Type="http://schemas.openxmlformats.org/officeDocument/2006/relationships/image" Target="../media/image69.wmf"/><Relationship Id="rId5" Type="http://schemas.openxmlformats.org/officeDocument/2006/relationships/image" Target="../media/image68.wmf"/><Relationship Id="rId4" Type="http://schemas.openxmlformats.org/officeDocument/2006/relationships/image" Target="../media/image67.wmf"/><Relationship Id="rId3" Type="http://schemas.openxmlformats.org/officeDocument/2006/relationships/image" Target="../media/image66.wmf"/><Relationship Id="rId2" Type="http://schemas.openxmlformats.org/officeDocument/2006/relationships/image" Target="../media/image65.wmf"/><Relationship Id="rId1" Type="http://schemas.openxmlformats.org/officeDocument/2006/relationships/image" Target="../media/image64.wmf"/></Relationships>
</file>

<file path=ppt/drawings/_rels/vmlDrawing16.vml.rels><?xml version="1.0" encoding="UTF-8" standalone="yes"?>
<Relationships xmlns="http://schemas.openxmlformats.org/package/2006/relationships"><Relationship Id="rId4" Type="http://schemas.openxmlformats.org/officeDocument/2006/relationships/image" Target="../media/image75.wmf"/><Relationship Id="rId3" Type="http://schemas.openxmlformats.org/officeDocument/2006/relationships/image" Target="../media/image74.wmf"/><Relationship Id="rId2" Type="http://schemas.openxmlformats.org/officeDocument/2006/relationships/image" Target="../media/image73.wmf"/><Relationship Id="rId1" Type="http://schemas.openxmlformats.org/officeDocument/2006/relationships/image" Target="../media/image72.wmf"/></Relationships>
</file>

<file path=ppt/drawings/_rels/vmlDrawing17.vml.rels><?xml version="1.0" encoding="UTF-8" standalone="yes"?>
<Relationships xmlns="http://schemas.openxmlformats.org/package/2006/relationships"><Relationship Id="rId9" Type="http://schemas.openxmlformats.org/officeDocument/2006/relationships/image" Target="../media/image84.wmf"/><Relationship Id="rId8" Type="http://schemas.openxmlformats.org/officeDocument/2006/relationships/image" Target="../media/image83.wmf"/><Relationship Id="rId7" Type="http://schemas.openxmlformats.org/officeDocument/2006/relationships/image" Target="../media/image82.wmf"/><Relationship Id="rId6" Type="http://schemas.openxmlformats.org/officeDocument/2006/relationships/image" Target="../media/image81.wmf"/><Relationship Id="rId5" Type="http://schemas.openxmlformats.org/officeDocument/2006/relationships/image" Target="../media/image80.wmf"/><Relationship Id="rId4" Type="http://schemas.openxmlformats.org/officeDocument/2006/relationships/image" Target="../media/image79.wmf"/><Relationship Id="rId3" Type="http://schemas.openxmlformats.org/officeDocument/2006/relationships/image" Target="../media/image78.wmf"/><Relationship Id="rId2" Type="http://schemas.openxmlformats.org/officeDocument/2006/relationships/image" Target="../media/image77.wmf"/><Relationship Id="rId10" Type="http://schemas.openxmlformats.org/officeDocument/2006/relationships/image" Target="../media/image85.wmf"/><Relationship Id="rId1" Type="http://schemas.openxmlformats.org/officeDocument/2006/relationships/image" Target="../media/image76.w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87.emf"/><Relationship Id="rId1" Type="http://schemas.openxmlformats.org/officeDocument/2006/relationships/image" Target="../media/image86.e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89.emf"/><Relationship Id="rId1" Type="http://schemas.openxmlformats.org/officeDocument/2006/relationships/image" Target="../media/image88.e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92.wmf"/><Relationship Id="rId2" Type="http://schemas.openxmlformats.org/officeDocument/2006/relationships/image" Target="../media/image91.wmf"/><Relationship Id="rId1" Type="http://schemas.openxmlformats.org/officeDocument/2006/relationships/image" Target="../media/image90.w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94.emf"/><Relationship Id="rId1" Type="http://schemas.openxmlformats.org/officeDocument/2006/relationships/image" Target="../media/image9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8.xml"/><Relationship Id="rId8" Type="http://schemas.openxmlformats.org/officeDocument/2006/relationships/tags" Target="../tags/tag7.xml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4" Type="http://schemas.openxmlformats.org/officeDocument/2006/relationships/vmlDrawing" Target="../drawings/vmlDrawing1.vml"/><Relationship Id="rId43" Type="http://schemas.openxmlformats.org/officeDocument/2006/relationships/slideLayout" Target="../slideLayouts/slideLayout1.xml"/><Relationship Id="rId42" Type="http://schemas.openxmlformats.org/officeDocument/2006/relationships/tags" Target="../tags/tag29.xml"/><Relationship Id="rId41" Type="http://schemas.openxmlformats.org/officeDocument/2006/relationships/tags" Target="../tags/tag28.xml"/><Relationship Id="rId40" Type="http://schemas.openxmlformats.org/officeDocument/2006/relationships/image" Target="../media/image8.wmf"/><Relationship Id="rId4" Type="http://schemas.openxmlformats.org/officeDocument/2006/relationships/tags" Target="../tags/tag3.xml"/><Relationship Id="rId39" Type="http://schemas.openxmlformats.org/officeDocument/2006/relationships/oleObject" Target="../embeddings/oleObject5.bin"/><Relationship Id="rId38" Type="http://schemas.openxmlformats.org/officeDocument/2006/relationships/tags" Target="../tags/tag27.xml"/><Relationship Id="rId37" Type="http://schemas.openxmlformats.org/officeDocument/2006/relationships/image" Target="../media/image7.wmf"/><Relationship Id="rId36" Type="http://schemas.openxmlformats.org/officeDocument/2006/relationships/oleObject" Target="../embeddings/oleObject4.bin"/><Relationship Id="rId35" Type="http://schemas.openxmlformats.org/officeDocument/2006/relationships/tags" Target="../tags/tag26.xml"/><Relationship Id="rId34" Type="http://schemas.openxmlformats.org/officeDocument/2006/relationships/image" Target="../media/image6.wmf"/><Relationship Id="rId33" Type="http://schemas.openxmlformats.org/officeDocument/2006/relationships/oleObject" Target="../embeddings/oleObject3.bin"/><Relationship Id="rId32" Type="http://schemas.openxmlformats.org/officeDocument/2006/relationships/tags" Target="../tags/tag25.xml"/><Relationship Id="rId31" Type="http://schemas.openxmlformats.org/officeDocument/2006/relationships/image" Target="../media/image5.wmf"/><Relationship Id="rId30" Type="http://schemas.openxmlformats.org/officeDocument/2006/relationships/oleObject" Target="../embeddings/oleObject2.bin"/><Relationship Id="rId3" Type="http://schemas.openxmlformats.org/officeDocument/2006/relationships/tags" Target="../tags/tag2.xml"/><Relationship Id="rId29" Type="http://schemas.openxmlformats.org/officeDocument/2006/relationships/tags" Target="../tags/tag24.xml"/><Relationship Id="rId28" Type="http://schemas.openxmlformats.org/officeDocument/2006/relationships/image" Target="../media/image4.wmf"/><Relationship Id="rId27" Type="http://schemas.openxmlformats.org/officeDocument/2006/relationships/oleObject" Target="../embeddings/oleObject1.bin"/><Relationship Id="rId26" Type="http://schemas.openxmlformats.org/officeDocument/2006/relationships/tags" Target="../tags/tag23.xml"/><Relationship Id="rId25" Type="http://schemas.openxmlformats.org/officeDocument/2006/relationships/image" Target="../media/image3.jpeg"/><Relationship Id="rId24" Type="http://schemas.openxmlformats.org/officeDocument/2006/relationships/tags" Target="../tags/tag22.xml"/><Relationship Id="rId23" Type="http://schemas.openxmlformats.org/officeDocument/2006/relationships/image" Target="../media/image2.jpeg"/><Relationship Id="rId22" Type="http://schemas.openxmlformats.org/officeDocument/2006/relationships/tags" Target="../tags/tag21.xml"/><Relationship Id="rId21" Type="http://schemas.openxmlformats.org/officeDocument/2006/relationships/tags" Target="../tags/tag20.xml"/><Relationship Id="rId20" Type="http://schemas.openxmlformats.org/officeDocument/2006/relationships/tags" Target="../tags/tag19.xml"/><Relationship Id="rId2" Type="http://schemas.openxmlformats.org/officeDocument/2006/relationships/tags" Target="../tags/tag1.xml"/><Relationship Id="rId19" Type="http://schemas.openxmlformats.org/officeDocument/2006/relationships/tags" Target="../tags/tag18.xml"/><Relationship Id="rId18" Type="http://schemas.openxmlformats.org/officeDocument/2006/relationships/tags" Target="../tags/tag17.xml"/><Relationship Id="rId17" Type="http://schemas.openxmlformats.org/officeDocument/2006/relationships/tags" Target="../tags/tag16.xml"/><Relationship Id="rId16" Type="http://schemas.openxmlformats.org/officeDocument/2006/relationships/tags" Target="../tags/tag15.xml"/><Relationship Id="rId15" Type="http://schemas.openxmlformats.org/officeDocument/2006/relationships/tags" Target="../tags/tag14.xml"/><Relationship Id="rId14" Type="http://schemas.openxmlformats.org/officeDocument/2006/relationships/tags" Target="../tags/tag13.xml"/><Relationship Id="rId13" Type="http://schemas.openxmlformats.org/officeDocument/2006/relationships/tags" Target="../tags/tag12.xml"/><Relationship Id="rId12" Type="http://schemas.openxmlformats.org/officeDocument/2006/relationships/tags" Target="../tags/tag11.xml"/><Relationship Id="rId11" Type="http://schemas.openxmlformats.org/officeDocument/2006/relationships/tags" Target="../tags/tag10.xml"/><Relationship Id="rId10" Type="http://schemas.openxmlformats.org/officeDocument/2006/relationships/tags" Target="../tags/tag9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35.xml"/><Relationship Id="rId8" Type="http://schemas.openxmlformats.org/officeDocument/2006/relationships/tags" Target="../tags/tag34.xml"/><Relationship Id="rId7" Type="http://schemas.openxmlformats.org/officeDocument/2006/relationships/tags" Target="../tags/tag33.xml"/><Relationship Id="rId6" Type="http://schemas.openxmlformats.org/officeDocument/2006/relationships/tags" Target="../tags/tag32.xml"/><Relationship Id="rId51" Type="http://schemas.openxmlformats.org/officeDocument/2006/relationships/vmlDrawing" Target="../drawings/vmlDrawing2.vml"/><Relationship Id="rId50" Type="http://schemas.openxmlformats.org/officeDocument/2006/relationships/slideLayout" Target="../slideLayouts/slideLayout1.xml"/><Relationship Id="rId5" Type="http://schemas.openxmlformats.org/officeDocument/2006/relationships/tags" Target="../tags/tag31.xml"/><Relationship Id="rId49" Type="http://schemas.openxmlformats.org/officeDocument/2006/relationships/tags" Target="../tags/tag73.xml"/><Relationship Id="rId48" Type="http://schemas.openxmlformats.org/officeDocument/2006/relationships/tags" Target="../tags/tag72.xml"/><Relationship Id="rId47" Type="http://schemas.openxmlformats.org/officeDocument/2006/relationships/image" Target="../media/image10.emf"/><Relationship Id="rId46" Type="http://schemas.openxmlformats.org/officeDocument/2006/relationships/oleObject" Target="../embeddings/oleObject7.bin"/><Relationship Id="rId45" Type="http://schemas.openxmlformats.org/officeDocument/2006/relationships/tags" Target="../tags/tag71.xml"/><Relationship Id="rId44" Type="http://schemas.openxmlformats.org/officeDocument/2006/relationships/tags" Target="../tags/tag70.xml"/><Relationship Id="rId43" Type="http://schemas.openxmlformats.org/officeDocument/2006/relationships/tags" Target="../tags/tag69.xml"/><Relationship Id="rId42" Type="http://schemas.openxmlformats.org/officeDocument/2006/relationships/tags" Target="../tags/tag68.xml"/><Relationship Id="rId41" Type="http://schemas.openxmlformats.org/officeDocument/2006/relationships/tags" Target="../tags/tag67.xml"/><Relationship Id="rId40" Type="http://schemas.openxmlformats.org/officeDocument/2006/relationships/tags" Target="../tags/tag66.xml"/><Relationship Id="rId4" Type="http://schemas.openxmlformats.org/officeDocument/2006/relationships/image" Target="../media/image9.wmf"/><Relationship Id="rId39" Type="http://schemas.openxmlformats.org/officeDocument/2006/relationships/tags" Target="../tags/tag65.xml"/><Relationship Id="rId38" Type="http://schemas.openxmlformats.org/officeDocument/2006/relationships/tags" Target="../tags/tag64.xml"/><Relationship Id="rId37" Type="http://schemas.openxmlformats.org/officeDocument/2006/relationships/tags" Target="../tags/tag63.xml"/><Relationship Id="rId36" Type="http://schemas.openxmlformats.org/officeDocument/2006/relationships/tags" Target="../tags/tag62.xml"/><Relationship Id="rId35" Type="http://schemas.openxmlformats.org/officeDocument/2006/relationships/tags" Target="../tags/tag61.xml"/><Relationship Id="rId34" Type="http://schemas.openxmlformats.org/officeDocument/2006/relationships/tags" Target="../tags/tag60.xml"/><Relationship Id="rId33" Type="http://schemas.openxmlformats.org/officeDocument/2006/relationships/tags" Target="../tags/tag59.xml"/><Relationship Id="rId32" Type="http://schemas.openxmlformats.org/officeDocument/2006/relationships/tags" Target="../tags/tag58.xml"/><Relationship Id="rId31" Type="http://schemas.openxmlformats.org/officeDocument/2006/relationships/tags" Target="../tags/tag57.xml"/><Relationship Id="rId30" Type="http://schemas.openxmlformats.org/officeDocument/2006/relationships/tags" Target="../tags/tag56.xml"/><Relationship Id="rId3" Type="http://schemas.openxmlformats.org/officeDocument/2006/relationships/oleObject" Target="../embeddings/oleObject6.bin"/><Relationship Id="rId29" Type="http://schemas.openxmlformats.org/officeDocument/2006/relationships/tags" Target="../tags/tag55.xml"/><Relationship Id="rId28" Type="http://schemas.openxmlformats.org/officeDocument/2006/relationships/tags" Target="../tags/tag54.xml"/><Relationship Id="rId27" Type="http://schemas.openxmlformats.org/officeDocument/2006/relationships/tags" Target="../tags/tag53.xml"/><Relationship Id="rId26" Type="http://schemas.openxmlformats.org/officeDocument/2006/relationships/tags" Target="../tags/tag52.xml"/><Relationship Id="rId25" Type="http://schemas.openxmlformats.org/officeDocument/2006/relationships/tags" Target="../tags/tag51.xml"/><Relationship Id="rId24" Type="http://schemas.openxmlformats.org/officeDocument/2006/relationships/tags" Target="../tags/tag50.xml"/><Relationship Id="rId23" Type="http://schemas.openxmlformats.org/officeDocument/2006/relationships/tags" Target="../tags/tag49.xml"/><Relationship Id="rId22" Type="http://schemas.openxmlformats.org/officeDocument/2006/relationships/tags" Target="../tags/tag48.xml"/><Relationship Id="rId21" Type="http://schemas.openxmlformats.org/officeDocument/2006/relationships/tags" Target="../tags/tag47.xml"/><Relationship Id="rId20" Type="http://schemas.openxmlformats.org/officeDocument/2006/relationships/tags" Target="../tags/tag46.xml"/><Relationship Id="rId2" Type="http://schemas.openxmlformats.org/officeDocument/2006/relationships/tags" Target="../tags/tag30.xml"/><Relationship Id="rId19" Type="http://schemas.openxmlformats.org/officeDocument/2006/relationships/tags" Target="../tags/tag45.xml"/><Relationship Id="rId18" Type="http://schemas.openxmlformats.org/officeDocument/2006/relationships/tags" Target="../tags/tag44.xml"/><Relationship Id="rId17" Type="http://schemas.openxmlformats.org/officeDocument/2006/relationships/tags" Target="../tags/tag43.xml"/><Relationship Id="rId16" Type="http://schemas.openxmlformats.org/officeDocument/2006/relationships/tags" Target="../tags/tag42.xml"/><Relationship Id="rId15" Type="http://schemas.openxmlformats.org/officeDocument/2006/relationships/tags" Target="../tags/tag41.xml"/><Relationship Id="rId14" Type="http://schemas.openxmlformats.org/officeDocument/2006/relationships/tags" Target="../tags/tag40.xml"/><Relationship Id="rId13" Type="http://schemas.openxmlformats.org/officeDocument/2006/relationships/tags" Target="../tags/tag39.xml"/><Relationship Id="rId12" Type="http://schemas.openxmlformats.org/officeDocument/2006/relationships/tags" Target="../tags/tag38.xml"/><Relationship Id="rId11" Type="http://schemas.openxmlformats.org/officeDocument/2006/relationships/tags" Target="../tags/tag37.xml"/><Relationship Id="rId10" Type="http://schemas.openxmlformats.org/officeDocument/2006/relationships/tags" Target="../tags/tag36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0.bin"/><Relationship Id="rId8" Type="http://schemas.openxmlformats.org/officeDocument/2006/relationships/tags" Target="../tags/tag76.xml"/><Relationship Id="rId7" Type="http://schemas.openxmlformats.org/officeDocument/2006/relationships/image" Target="../media/image12.wmf"/><Relationship Id="rId6" Type="http://schemas.openxmlformats.org/officeDocument/2006/relationships/oleObject" Target="../embeddings/oleObject9.bin"/><Relationship Id="rId5" Type="http://schemas.openxmlformats.org/officeDocument/2006/relationships/tags" Target="../tags/tag75.xml"/><Relationship Id="rId4" Type="http://schemas.openxmlformats.org/officeDocument/2006/relationships/image" Target="../media/image11.wmf"/><Relationship Id="rId34" Type="http://schemas.openxmlformats.org/officeDocument/2006/relationships/vmlDrawing" Target="../drawings/vmlDrawing3.vml"/><Relationship Id="rId33" Type="http://schemas.openxmlformats.org/officeDocument/2006/relationships/slideLayout" Target="../slideLayouts/slideLayout1.xml"/><Relationship Id="rId32" Type="http://schemas.openxmlformats.org/officeDocument/2006/relationships/tags" Target="../tags/tag96.xml"/><Relationship Id="rId31" Type="http://schemas.openxmlformats.org/officeDocument/2006/relationships/tags" Target="../tags/tag95.xml"/><Relationship Id="rId30" Type="http://schemas.openxmlformats.org/officeDocument/2006/relationships/tags" Target="../tags/tag94.xml"/><Relationship Id="rId3" Type="http://schemas.openxmlformats.org/officeDocument/2006/relationships/oleObject" Target="../embeddings/oleObject8.bin"/><Relationship Id="rId29" Type="http://schemas.openxmlformats.org/officeDocument/2006/relationships/tags" Target="../tags/tag93.xml"/><Relationship Id="rId28" Type="http://schemas.openxmlformats.org/officeDocument/2006/relationships/tags" Target="../tags/tag92.xml"/><Relationship Id="rId27" Type="http://schemas.openxmlformats.org/officeDocument/2006/relationships/tags" Target="../tags/tag91.xml"/><Relationship Id="rId26" Type="http://schemas.openxmlformats.org/officeDocument/2006/relationships/tags" Target="../tags/tag90.xml"/><Relationship Id="rId25" Type="http://schemas.openxmlformats.org/officeDocument/2006/relationships/tags" Target="../tags/tag89.xml"/><Relationship Id="rId24" Type="http://schemas.openxmlformats.org/officeDocument/2006/relationships/tags" Target="../tags/tag88.xml"/><Relationship Id="rId23" Type="http://schemas.openxmlformats.org/officeDocument/2006/relationships/tags" Target="../tags/tag87.xml"/><Relationship Id="rId22" Type="http://schemas.openxmlformats.org/officeDocument/2006/relationships/tags" Target="../tags/tag86.xml"/><Relationship Id="rId21" Type="http://schemas.openxmlformats.org/officeDocument/2006/relationships/tags" Target="../tags/tag85.xml"/><Relationship Id="rId20" Type="http://schemas.openxmlformats.org/officeDocument/2006/relationships/tags" Target="../tags/tag84.xml"/><Relationship Id="rId2" Type="http://schemas.openxmlformats.org/officeDocument/2006/relationships/tags" Target="../tags/tag74.xml"/><Relationship Id="rId19" Type="http://schemas.openxmlformats.org/officeDocument/2006/relationships/tags" Target="../tags/tag83.xml"/><Relationship Id="rId18" Type="http://schemas.openxmlformats.org/officeDocument/2006/relationships/tags" Target="../tags/tag82.xml"/><Relationship Id="rId17" Type="http://schemas.openxmlformats.org/officeDocument/2006/relationships/tags" Target="../tags/tag81.xml"/><Relationship Id="rId16" Type="http://schemas.openxmlformats.org/officeDocument/2006/relationships/tags" Target="../tags/tag80.xml"/><Relationship Id="rId15" Type="http://schemas.openxmlformats.org/officeDocument/2006/relationships/tags" Target="../tags/tag79.xml"/><Relationship Id="rId14" Type="http://schemas.openxmlformats.org/officeDocument/2006/relationships/tags" Target="../tags/tag78.xml"/><Relationship Id="rId13" Type="http://schemas.openxmlformats.org/officeDocument/2006/relationships/image" Target="../media/image14.wmf"/><Relationship Id="rId12" Type="http://schemas.openxmlformats.org/officeDocument/2006/relationships/oleObject" Target="../embeddings/oleObject11.bin"/><Relationship Id="rId11" Type="http://schemas.openxmlformats.org/officeDocument/2006/relationships/tags" Target="../tags/tag77.xml"/><Relationship Id="rId10" Type="http://schemas.openxmlformats.org/officeDocument/2006/relationships/image" Target="../media/image13.wmf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104.xml"/><Relationship Id="rId8" Type="http://schemas.openxmlformats.org/officeDocument/2006/relationships/tags" Target="../tags/tag103.xml"/><Relationship Id="rId7" Type="http://schemas.openxmlformats.org/officeDocument/2006/relationships/tags" Target="../tags/tag102.xml"/><Relationship Id="rId60" Type="http://schemas.openxmlformats.org/officeDocument/2006/relationships/vmlDrawing" Target="../drawings/vmlDrawing4.vml"/><Relationship Id="rId6" Type="http://schemas.openxmlformats.org/officeDocument/2006/relationships/tags" Target="../tags/tag101.xml"/><Relationship Id="rId59" Type="http://schemas.openxmlformats.org/officeDocument/2006/relationships/slideLayout" Target="../slideLayouts/slideLayout1.xml"/><Relationship Id="rId58" Type="http://schemas.openxmlformats.org/officeDocument/2006/relationships/tags" Target="../tags/tag149.xml"/><Relationship Id="rId57" Type="http://schemas.openxmlformats.org/officeDocument/2006/relationships/image" Target="../media/image16.wmf"/><Relationship Id="rId56" Type="http://schemas.openxmlformats.org/officeDocument/2006/relationships/oleObject" Target="../embeddings/oleObject13.bin"/><Relationship Id="rId55" Type="http://schemas.openxmlformats.org/officeDocument/2006/relationships/tags" Target="../tags/tag148.xml"/><Relationship Id="rId54" Type="http://schemas.openxmlformats.org/officeDocument/2006/relationships/image" Target="../media/image15.wmf"/><Relationship Id="rId53" Type="http://schemas.openxmlformats.org/officeDocument/2006/relationships/oleObject" Target="../embeddings/oleObject12.bin"/><Relationship Id="rId52" Type="http://schemas.openxmlformats.org/officeDocument/2006/relationships/tags" Target="../tags/tag147.xml"/><Relationship Id="rId51" Type="http://schemas.openxmlformats.org/officeDocument/2006/relationships/tags" Target="../tags/tag146.xml"/><Relationship Id="rId50" Type="http://schemas.openxmlformats.org/officeDocument/2006/relationships/tags" Target="../tags/tag145.xml"/><Relationship Id="rId5" Type="http://schemas.openxmlformats.org/officeDocument/2006/relationships/tags" Target="../tags/tag100.xml"/><Relationship Id="rId49" Type="http://schemas.openxmlformats.org/officeDocument/2006/relationships/tags" Target="../tags/tag144.xml"/><Relationship Id="rId48" Type="http://schemas.openxmlformats.org/officeDocument/2006/relationships/tags" Target="../tags/tag143.xml"/><Relationship Id="rId47" Type="http://schemas.openxmlformats.org/officeDocument/2006/relationships/tags" Target="../tags/tag142.xml"/><Relationship Id="rId46" Type="http://schemas.openxmlformats.org/officeDocument/2006/relationships/tags" Target="../tags/tag141.xml"/><Relationship Id="rId45" Type="http://schemas.openxmlformats.org/officeDocument/2006/relationships/tags" Target="../tags/tag140.xml"/><Relationship Id="rId44" Type="http://schemas.openxmlformats.org/officeDocument/2006/relationships/tags" Target="../tags/tag139.xml"/><Relationship Id="rId43" Type="http://schemas.openxmlformats.org/officeDocument/2006/relationships/tags" Target="../tags/tag138.xml"/><Relationship Id="rId42" Type="http://schemas.openxmlformats.org/officeDocument/2006/relationships/tags" Target="../tags/tag137.xml"/><Relationship Id="rId41" Type="http://schemas.openxmlformats.org/officeDocument/2006/relationships/tags" Target="../tags/tag136.xml"/><Relationship Id="rId40" Type="http://schemas.openxmlformats.org/officeDocument/2006/relationships/tags" Target="../tags/tag135.xml"/><Relationship Id="rId4" Type="http://schemas.openxmlformats.org/officeDocument/2006/relationships/tags" Target="../tags/tag99.xml"/><Relationship Id="rId39" Type="http://schemas.openxmlformats.org/officeDocument/2006/relationships/tags" Target="../tags/tag134.xml"/><Relationship Id="rId38" Type="http://schemas.openxmlformats.org/officeDocument/2006/relationships/tags" Target="../tags/tag133.xml"/><Relationship Id="rId37" Type="http://schemas.openxmlformats.org/officeDocument/2006/relationships/tags" Target="../tags/tag132.xml"/><Relationship Id="rId36" Type="http://schemas.openxmlformats.org/officeDocument/2006/relationships/tags" Target="../tags/tag131.xml"/><Relationship Id="rId35" Type="http://schemas.openxmlformats.org/officeDocument/2006/relationships/tags" Target="../tags/tag130.xml"/><Relationship Id="rId34" Type="http://schemas.openxmlformats.org/officeDocument/2006/relationships/tags" Target="../tags/tag129.xml"/><Relationship Id="rId33" Type="http://schemas.openxmlformats.org/officeDocument/2006/relationships/tags" Target="../tags/tag128.xml"/><Relationship Id="rId32" Type="http://schemas.openxmlformats.org/officeDocument/2006/relationships/tags" Target="../tags/tag127.xml"/><Relationship Id="rId31" Type="http://schemas.openxmlformats.org/officeDocument/2006/relationships/tags" Target="../tags/tag126.xml"/><Relationship Id="rId30" Type="http://schemas.openxmlformats.org/officeDocument/2006/relationships/tags" Target="../tags/tag125.xml"/><Relationship Id="rId3" Type="http://schemas.openxmlformats.org/officeDocument/2006/relationships/tags" Target="../tags/tag98.xml"/><Relationship Id="rId29" Type="http://schemas.openxmlformats.org/officeDocument/2006/relationships/tags" Target="../tags/tag124.xml"/><Relationship Id="rId28" Type="http://schemas.openxmlformats.org/officeDocument/2006/relationships/tags" Target="../tags/tag123.xml"/><Relationship Id="rId27" Type="http://schemas.openxmlformats.org/officeDocument/2006/relationships/tags" Target="../tags/tag122.xml"/><Relationship Id="rId26" Type="http://schemas.openxmlformats.org/officeDocument/2006/relationships/tags" Target="../tags/tag121.xml"/><Relationship Id="rId25" Type="http://schemas.openxmlformats.org/officeDocument/2006/relationships/tags" Target="../tags/tag120.xml"/><Relationship Id="rId24" Type="http://schemas.openxmlformats.org/officeDocument/2006/relationships/tags" Target="../tags/tag119.xml"/><Relationship Id="rId23" Type="http://schemas.openxmlformats.org/officeDocument/2006/relationships/tags" Target="../tags/tag118.xml"/><Relationship Id="rId22" Type="http://schemas.openxmlformats.org/officeDocument/2006/relationships/tags" Target="../tags/tag117.xml"/><Relationship Id="rId21" Type="http://schemas.openxmlformats.org/officeDocument/2006/relationships/tags" Target="../tags/tag116.xml"/><Relationship Id="rId20" Type="http://schemas.openxmlformats.org/officeDocument/2006/relationships/tags" Target="../tags/tag115.xml"/><Relationship Id="rId2" Type="http://schemas.openxmlformats.org/officeDocument/2006/relationships/tags" Target="../tags/tag97.xml"/><Relationship Id="rId19" Type="http://schemas.openxmlformats.org/officeDocument/2006/relationships/tags" Target="../tags/tag114.xml"/><Relationship Id="rId18" Type="http://schemas.openxmlformats.org/officeDocument/2006/relationships/tags" Target="../tags/tag113.xml"/><Relationship Id="rId17" Type="http://schemas.openxmlformats.org/officeDocument/2006/relationships/tags" Target="../tags/tag112.xml"/><Relationship Id="rId16" Type="http://schemas.openxmlformats.org/officeDocument/2006/relationships/tags" Target="../tags/tag111.xml"/><Relationship Id="rId15" Type="http://schemas.openxmlformats.org/officeDocument/2006/relationships/tags" Target="../tags/tag110.xml"/><Relationship Id="rId14" Type="http://schemas.openxmlformats.org/officeDocument/2006/relationships/tags" Target="../tags/tag109.xml"/><Relationship Id="rId13" Type="http://schemas.openxmlformats.org/officeDocument/2006/relationships/tags" Target="../tags/tag108.xml"/><Relationship Id="rId12" Type="http://schemas.openxmlformats.org/officeDocument/2006/relationships/tags" Target="../tags/tag107.xml"/><Relationship Id="rId11" Type="http://schemas.openxmlformats.org/officeDocument/2006/relationships/tags" Target="../tags/tag106.xml"/><Relationship Id="rId10" Type="http://schemas.openxmlformats.org/officeDocument/2006/relationships/tags" Target="../tags/tag105.xml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4.bin"/><Relationship Id="rId8" Type="http://schemas.openxmlformats.org/officeDocument/2006/relationships/tags" Target="../tags/tag156.xml"/><Relationship Id="rId7" Type="http://schemas.openxmlformats.org/officeDocument/2006/relationships/tags" Target="../tags/tag155.xml"/><Relationship Id="rId6" Type="http://schemas.openxmlformats.org/officeDocument/2006/relationships/tags" Target="../tags/tag154.xml"/><Relationship Id="rId5" Type="http://schemas.openxmlformats.org/officeDocument/2006/relationships/tags" Target="../tags/tag153.xml"/><Relationship Id="rId4" Type="http://schemas.openxmlformats.org/officeDocument/2006/relationships/tags" Target="../tags/tag152.xml"/><Relationship Id="rId31" Type="http://schemas.openxmlformats.org/officeDocument/2006/relationships/vmlDrawing" Target="../drawings/vmlDrawing5.vml"/><Relationship Id="rId30" Type="http://schemas.openxmlformats.org/officeDocument/2006/relationships/slideLayout" Target="../slideLayouts/slideLayout1.xml"/><Relationship Id="rId3" Type="http://schemas.openxmlformats.org/officeDocument/2006/relationships/tags" Target="../tags/tag151.xml"/><Relationship Id="rId29" Type="http://schemas.openxmlformats.org/officeDocument/2006/relationships/tags" Target="../tags/tag174.xml"/><Relationship Id="rId28" Type="http://schemas.openxmlformats.org/officeDocument/2006/relationships/tags" Target="../tags/tag173.xml"/><Relationship Id="rId27" Type="http://schemas.openxmlformats.org/officeDocument/2006/relationships/tags" Target="../tags/tag172.xml"/><Relationship Id="rId26" Type="http://schemas.openxmlformats.org/officeDocument/2006/relationships/tags" Target="../tags/tag171.xml"/><Relationship Id="rId25" Type="http://schemas.openxmlformats.org/officeDocument/2006/relationships/tags" Target="../tags/tag170.xml"/><Relationship Id="rId24" Type="http://schemas.openxmlformats.org/officeDocument/2006/relationships/tags" Target="../tags/tag169.xml"/><Relationship Id="rId23" Type="http://schemas.openxmlformats.org/officeDocument/2006/relationships/tags" Target="../tags/tag168.xml"/><Relationship Id="rId22" Type="http://schemas.openxmlformats.org/officeDocument/2006/relationships/tags" Target="../tags/tag167.xml"/><Relationship Id="rId21" Type="http://schemas.openxmlformats.org/officeDocument/2006/relationships/tags" Target="../tags/tag166.xml"/><Relationship Id="rId20" Type="http://schemas.openxmlformats.org/officeDocument/2006/relationships/tags" Target="../tags/tag165.xml"/><Relationship Id="rId2" Type="http://schemas.openxmlformats.org/officeDocument/2006/relationships/tags" Target="../tags/tag150.xml"/><Relationship Id="rId19" Type="http://schemas.openxmlformats.org/officeDocument/2006/relationships/tags" Target="../tags/tag164.xml"/><Relationship Id="rId18" Type="http://schemas.openxmlformats.org/officeDocument/2006/relationships/tags" Target="../tags/tag163.xml"/><Relationship Id="rId17" Type="http://schemas.openxmlformats.org/officeDocument/2006/relationships/tags" Target="../tags/tag162.xml"/><Relationship Id="rId16" Type="http://schemas.openxmlformats.org/officeDocument/2006/relationships/tags" Target="../tags/tag161.xml"/><Relationship Id="rId15" Type="http://schemas.openxmlformats.org/officeDocument/2006/relationships/tags" Target="../tags/tag160.xml"/><Relationship Id="rId14" Type="http://schemas.openxmlformats.org/officeDocument/2006/relationships/image" Target="../media/image18.png"/><Relationship Id="rId13" Type="http://schemas.openxmlformats.org/officeDocument/2006/relationships/tags" Target="../tags/tag159.xml"/><Relationship Id="rId12" Type="http://schemas.openxmlformats.org/officeDocument/2006/relationships/tags" Target="../tags/tag158.xml"/><Relationship Id="rId11" Type="http://schemas.openxmlformats.org/officeDocument/2006/relationships/tags" Target="../tags/tag157.xml"/><Relationship Id="rId10" Type="http://schemas.openxmlformats.org/officeDocument/2006/relationships/image" Target="../media/image17.wmf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6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9.emf"/><Relationship Id="rId4" Type="http://schemas.openxmlformats.org/officeDocument/2006/relationships/package" Target="../embeddings/Document1.docx"/><Relationship Id="rId3" Type="http://schemas.openxmlformats.org/officeDocument/2006/relationships/tags" Target="../tags/tag176.xml"/><Relationship Id="rId2" Type="http://schemas.openxmlformats.org/officeDocument/2006/relationships/tags" Target="../tags/tag175.xml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20.wmf"/><Relationship Id="rId8" Type="http://schemas.openxmlformats.org/officeDocument/2006/relationships/oleObject" Target="../embeddings/oleObject15.bin"/><Relationship Id="rId7" Type="http://schemas.openxmlformats.org/officeDocument/2006/relationships/tags" Target="../tags/tag182.xml"/><Relationship Id="rId6" Type="http://schemas.openxmlformats.org/officeDocument/2006/relationships/tags" Target="../tags/tag181.xml"/><Relationship Id="rId5" Type="http://schemas.openxmlformats.org/officeDocument/2006/relationships/tags" Target="../tags/tag180.xml"/><Relationship Id="rId4" Type="http://schemas.openxmlformats.org/officeDocument/2006/relationships/tags" Target="../tags/tag179.xml"/><Relationship Id="rId35" Type="http://schemas.openxmlformats.org/officeDocument/2006/relationships/vmlDrawing" Target="../drawings/vmlDrawing7.vml"/><Relationship Id="rId34" Type="http://schemas.openxmlformats.org/officeDocument/2006/relationships/slideLayout" Target="../slideLayouts/slideLayout1.xml"/><Relationship Id="rId33" Type="http://schemas.openxmlformats.org/officeDocument/2006/relationships/image" Target="../media/image33.wmf"/><Relationship Id="rId32" Type="http://schemas.openxmlformats.org/officeDocument/2006/relationships/oleObject" Target="../embeddings/oleObject26.bin"/><Relationship Id="rId31" Type="http://schemas.openxmlformats.org/officeDocument/2006/relationships/image" Target="../media/image32.wmf"/><Relationship Id="rId30" Type="http://schemas.openxmlformats.org/officeDocument/2006/relationships/oleObject" Target="../embeddings/oleObject25.bin"/><Relationship Id="rId3" Type="http://schemas.openxmlformats.org/officeDocument/2006/relationships/tags" Target="../tags/tag178.xml"/><Relationship Id="rId29" Type="http://schemas.openxmlformats.org/officeDocument/2006/relationships/image" Target="../media/image31.png"/><Relationship Id="rId28" Type="http://schemas.openxmlformats.org/officeDocument/2006/relationships/image" Target="../media/image30.wmf"/><Relationship Id="rId27" Type="http://schemas.openxmlformats.org/officeDocument/2006/relationships/oleObject" Target="../embeddings/oleObject24.bin"/><Relationship Id="rId26" Type="http://schemas.openxmlformats.org/officeDocument/2006/relationships/image" Target="../media/image29.wmf"/><Relationship Id="rId25" Type="http://schemas.openxmlformats.org/officeDocument/2006/relationships/oleObject" Target="../embeddings/oleObject23.bin"/><Relationship Id="rId24" Type="http://schemas.openxmlformats.org/officeDocument/2006/relationships/image" Target="../media/image28.wmf"/><Relationship Id="rId23" Type="http://schemas.openxmlformats.org/officeDocument/2006/relationships/oleObject" Target="../embeddings/oleObject22.bin"/><Relationship Id="rId22" Type="http://schemas.openxmlformats.org/officeDocument/2006/relationships/image" Target="../media/image27.wmf"/><Relationship Id="rId21" Type="http://schemas.openxmlformats.org/officeDocument/2006/relationships/oleObject" Target="../embeddings/oleObject21.bin"/><Relationship Id="rId20" Type="http://schemas.openxmlformats.org/officeDocument/2006/relationships/image" Target="../media/image26.png"/><Relationship Id="rId2" Type="http://schemas.openxmlformats.org/officeDocument/2006/relationships/tags" Target="../tags/tag177.xml"/><Relationship Id="rId19" Type="http://schemas.openxmlformats.org/officeDocument/2006/relationships/image" Target="../media/image25.wmf"/><Relationship Id="rId18" Type="http://schemas.openxmlformats.org/officeDocument/2006/relationships/oleObject" Target="../embeddings/oleObject20.bin"/><Relationship Id="rId17" Type="http://schemas.openxmlformats.org/officeDocument/2006/relationships/image" Target="../media/image24.wmf"/><Relationship Id="rId16" Type="http://schemas.openxmlformats.org/officeDocument/2006/relationships/oleObject" Target="../embeddings/oleObject19.bin"/><Relationship Id="rId15" Type="http://schemas.openxmlformats.org/officeDocument/2006/relationships/image" Target="../media/image23.wmf"/><Relationship Id="rId14" Type="http://schemas.openxmlformats.org/officeDocument/2006/relationships/oleObject" Target="../embeddings/oleObject18.bin"/><Relationship Id="rId13" Type="http://schemas.openxmlformats.org/officeDocument/2006/relationships/image" Target="../media/image22.wmf"/><Relationship Id="rId12" Type="http://schemas.openxmlformats.org/officeDocument/2006/relationships/oleObject" Target="../embeddings/oleObject17.bin"/><Relationship Id="rId11" Type="http://schemas.openxmlformats.org/officeDocument/2006/relationships/image" Target="../media/image21.wmf"/><Relationship Id="rId10" Type="http://schemas.openxmlformats.org/officeDocument/2006/relationships/oleObject" Target="../embeddings/oleObject16.bin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ags" Target="../tags/tag188.xml"/><Relationship Id="rId8" Type="http://schemas.openxmlformats.org/officeDocument/2006/relationships/tags" Target="../tags/tag187.xml"/><Relationship Id="rId7" Type="http://schemas.openxmlformats.org/officeDocument/2006/relationships/tags" Target="../tags/tag186.xml"/><Relationship Id="rId6" Type="http://schemas.openxmlformats.org/officeDocument/2006/relationships/image" Target="../media/image34.wmf"/><Relationship Id="rId5" Type="http://schemas.openxmlformats.org/officeDocument/2006/relationships/oleObject" Target="../embeddings/oleObject27.bin"/><Relationship Id="rId4" Type="http://schemas.openxmlformats.org/officeDocument/2006/relationships/tags" Target="../tags/tag185.xml"/><Relationship Id="rId3" Type="http://schemas.openxmlformats.org/officeDocument/2006/relationships/tags" Target="../tags/tag184.xml"/><Relationship Id="rId29" Type="http://schemas.openxmlformats.org/officeDocument/2006/relationships/vmlDrawing" Target="../drawings/vmlDrawing8.vml"/><Relationship Id="rId28" Type="http://schemas.openxmlformats.org/officeDocument/2006/relationships/slideLayout" Target="../slideLayouts/slideLayout1.xml"/><Relationship Id="rId27" Type="http://schemas.openxmlformats.org/officeDocument/2006/relationships/tags" Target="../tags/tag205.xml"/><Relationship Id="rId26" Type="http://schemas.openxmlformats.org/officeDocument/2006/relationships/tags" Target="../tags/tag204.xml"/><Relationship Id="rId25" Type="http://schemas.openxmlformats.org/officeDocument/2006/relationships/tags" Target="../tags/tag203.xml"/><Relationship Id="rId24" Type="http://schemas.openxmlformats.org/officeDocument/2006/relationships/tags" Target="../tags/tag202.xml"/><Relationship Id="rId23" Type="http://schemas.openxmlformats.org/officeDocument/2006/relationships/tags" Target="../tags/tag201.xml"/><Relationship Id="rId22" Type="http://schemas.openxmlformats.org/officeDocument/2006/relationships/tags" Target="../tags/tag200.xml"/><Relationship Id="rId21" Type="http://schemas.openxmlformats.org/officeDocument/2006/relationships/tags" Target="../tags/tag199.xml"/><Relationship Id="rId20" Type="http://schemas.openxmlformats.org/officeDocument/2006/relationships/tags" Target="../tags/tag198.xml"/><Relationship Id="rId2" Type="http://schemas.openxmlformats.org/officeDocument/2006/relationships/tags" Target="../tags/tag183.xml"/><Relationship Id="rId19" Type="http://schemas.openxmlformats.org/officeDocument/2006/relationships/tags" Target="../tags/tag197.xml"/><Relationship Id="rId18" Type="http://schemas.openxmlformats.org/officeDocument/2006/relationships/tags" Target="../tags/tag196.xml"/><Relationship Id="rId17" Type="http://schemas.openxmlformats.org/officeDocument/2006/relationships/tags" Target="../tags/tag195.xml"/><Relationship Id="rId16" Type="http://schemas.openxmlformats.org/officeDocument/2006/relationships/tags" Target="../tags/tag194.xml"/><Relationship Id="rId15" Type="http://schemas.openxmlformats.org/officeDocument/2006/relationships/tags" Target="../tags/tag193.xml"/><Relationship Id="rId14" Type="http://schemas.openxmlformats.org/officeDocument/2006/relationships/tags" Target="../tags/tag192.xml"/><Relationship Id="rId13" Type="http://schemas.openxmlformats.org/officeDocument/2006/relationships/tags" Target="../tags/tag191.xml"/><Relationship Id="rId12" Type="http://schemas.openxmlformats.org/officeDocument/2006/relationships/tags" Target="../tags/tag190.xml"/><Relationship Id="rId11" Type="http://schemas.openxmlformats.org/officeDocument/2006/relationships/tags" Target="../tags/tag189.xml"/><Relationship Id="rId10" Type="http://schemas.openxmlformats.org/officeDocument/2006/relationships/image" Target="../media/image18.png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image" Target="../media/image36.wmf"/><Relationship Id="rId8" Type="http://schemas.openxmlformats.org/officeDocument/2006/relationships/oleObject" Target="../embeddings/oleObject29.bin"/><Relationship Id="rId7" Type="http://schemas.openxmlformats.org/officeDocument/2006/relationships/tags" Target="../tags/tag209.xml"/><Relationship Id="rId6" Type="http://schemas.openxmlformats.org/officeDocument/2006/relationships/image" Target="../media/image35.wmf"/><Relationship Id="rId5" Type="http://schemas.openxmlformats.org/officeDocument/2006/relationships/oleObject" Target="../embeddings/oleObject28.bin"/><Relationship Id="rId4" Type="http://schemas.openxmlformats.org/officeDocument/2006/relationships/tags" Target="../tags/tag208.xml"/><Relationship Id="rId3" Type="http://schemas.openxmlformats.org/officeDocument/2006/relationships/tags" Target="../tags/tag207.xml"/><Relationship Id="rId2" Type="http://schemas.openxmlformats.org/officeDocument/2006/relationships/tags" Target="../tags/tag206.xml"/><Relationship Id="rId15" Type="http://schemas.openxmlformats.org/officeDocument/2006/relationships/vmlDrawing" Target="../drawings/vmlDrawing9.vml"/><Relationship Id="rId14" Type="http://schemas.openxmlformats.org/officeDocument/2006/relationships/slideLayout" Target="../slideLayouts/slideLayout1.xml"/><Relationship Id="rId13" Type="http://schemas.openxmlformats.org/officeDocument/2006/relationships/tags" Target="../tags/tag212.xml"/><Relationship Id="rId12" Type="http://schemas.openxmlformats.org/officeDocument/2006/relationships/image" Target="../media/image37.GIF"/><Relationship Id="rId11" Type="http://schemas.openxmlformats.org/officeDocument/2006/relationships/tags" Target="../tags/tag211.xml"/><Relationship Id="rId10" Type="http://schemas.openxmlformats.org/officeDocument/2006/relationships/tags" Target="../tags/tag210.xml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image" Target="../media/image41.wmf"/><Relationship Id="rId8" Type="http://schemas.openxmlformats.org/officeDocument/2006/relationships/oleObject" Target="../embeddings/oleObject33.bin"/><Relationship Id="rId7" Type="http://schemas.openxmlformats.org/officeDocument/2006/relationships/image" Target="../media/image40.wmf"/><Relationship Id="rId6" Type="http://schemas.openxmlformats.org/officeDocument/2006/relationships/oleObject" Target="../embeddings/oleObject32.bin"/><Relationship Id="rId5" Type="http://schemas.openxmlformats.org/officeDocument/2006/relationships/image" Target="../media/image39.wmf"/><Relationship Id="rId4" Type="http://schemas.openxmlformats.org/officeDocument/2006/relationships/oleObject" Target="../embeddings/oleObject31.bin"/><Relationship Id="rId3" Type="http://schemas.openxmlformats.org/officeDocument/2006/relationships/image" Target="../media/image38.wmf"/><Relationship Id="rId2" Type="http://schemas.openxmlformats.org/officeDocument/2006/relationships/oleObject" Target="../embeddings/oleObject30.bin"/><Relationship Id="rId13" Type="http://schemas.openxmlformats.org/officeDocument/2006/relationships/vmlDrawing" Target="../drawings/vmlDrawing10.vml"/><Relationship Id="rId12" Type="http://schemas.openxmlformats.org/officeDocument/2006/relationships/slideLayout" Target="../slideLayouts/slideLayout1.xml"/><Relationship Id="rId11" Type="http://schemas.openxmlformats.org/officeDocument/2006/relationships/image" Target="../media/image42.wmf"/><Relationship Id="rId10" Type="http://schemas.openxmlformats.org/officeDocument/2006/relationships/oleObject" Target="../embeddings/oleObject34.bin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image" Target="../media/image46.wmf"/><Relationship Id="rId8" Type="http://schemas.openxmlformats.org/officeDocument/2006/relationships/oleObject" Target="../embeddings/oleObject38.bin"/><Relationship Id="rId7" Type="http://schemas.openxmlformats.org/officeDocument/2006/relationships/image" Target="../media/image45.wmf"/><Relationship Id="rId6" Type="http://schemas.openxmlformats.org/officeDocument/2006/relationships/oleObject" Target="../embeddings/oleObject37.bin"/><Relationship Id="rId5" Type="http://schemas.openxmlformats.org/officeDocument/2006/relationships/image" Target="../media/image44.wmf"/><Relationship Id="rId4" Type="http://schemas.openxmlformats.org/officeDocument/2006/relationships/oleObject" Target="../embeddings/oleObject36.bin"/><Relationship Id="rId3" Type="http://schemas.openxmlformats.org/officeDocument/2006/relationships/image" Target="../media/image43.wmf"/><Relationship Id="rId2" Type="http://schemas.openxmlformats.org/officeDocument/2006/relationships/oleObject" Target="../embeddings/oleObject35.bin"/><Relationship Id="rId13" Type="http://schemas.openxmlformats.org/officeDocument/2006/relationships/vmlDrawing" Target="../drawings/vmlDrawing11.vml"/><Relationship Id="rId12" Type="http://schemas.openxmlformats.org/officeDocument/2006/relationships/slideLayout" Target="../slideLayouts/slideLayout1.xml"/><Relationship Id="rId11" Type="http://schemas.openxmlformats.org/officeDocument/2006/relationships/image" Target="../media/image47.wmf"/><Relationship Id="rId10" Type="http://schemas.openxmlformats.org/officeDocument/2006/relationships/oleObject" Target="../embeddings/oleObject39.bin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2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48.emf"/><Relationship Id="rId3" Type="http://schemas.openxmlformats.org/officeDocument/2006/relationships/package" Target="../embeddings/Document2.docx"/><Relationship Id="rId2" Type="http://schemas.openxmlformats.org/officeDocument/2006/relationships/tags" Target="../tags/tag213.xml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image" Target="../media/image50.wmf"/><Relationship Id="rId8" Type="http://schemas.openxmlformats.org/officeDocument/2006/relationships/oleObject" Target="../embeddings/oleObject41.bin"/><Relationship Id="rId7" Type="http://schemas.openxmlformats.org/officeDocument/2006/relationships/tags" Target="../tags/tag217.xml"/><Relationship Id="rId6" Type="http://schemas.openxmlformats.org/officeDocument/2006/relationships/image" Target="../media/image49.wmf"/><Relationship Id="rId5" Type="http://schemas.openxmlformats.org/officeDocument/2006/relationships/oleObject" Target="../embeddings/oleObject40.bin"/><Relationship Id="rId45" Type="http://schemas.openxmlformats.org/officeDocument/2006/relationships/vmlDrawing" Target="../drawings/vmlDrawing13.vml"/><Relationship Id="rId44" Type="http://schemas.openxmlformats.org/officeDocument/2006/relationships/slideLayout" Target="../slideLayouts/slideLayout1.xml"/><Relationship Id="rId43" Type="http://schemas.openxmlformats.org/officeDocument/2006/relationships/tags" Target="../tags/tag241.xml"/><Relationship Id="rId42" Type="http://schemas.openxmlformats.org/officeDocument/2006/relationships/tags" Target="../tags/tag240.xml"/><Relationship Id="rId41" Type="http://schemas.openxmlformats.org/officeDocument/2006/relationships/tags" Target="../tags/tag239.xml"/><Relationship Id="rId40" Type="http://schemas.openxmlformats.org/officeDocument/2006/relationships/tags" Target="../tags/tag238.xml"/><Relationship Id="rId4" Type="http://schemas.openxmlformats.org/officeDocument/2006/relationships/tags" Target="../tags/tag216.xml"/><Relationship Id="rId39" Type="http://schemas.openxmlformats.org/officeDocument/2006/relationships/image" Target="../media/image55.wmf"/><Relationship Id="rId38" Type="http://schemas.openxmlformats.org/officeDocument/2006/relationships/oleObject" Target="../embeddings/oleObject46.bin"/><Relationship Id="rId37" Type="http://schemas.openxmlformats.org/officeDocument/2006/relationships/tags" Target="../tags/tag237.xml"/><Relationship Id="rId36" Type="http://schemas.openxmlformats.org/officeDocument/2006/relationships/tags" Target="../tags/tag236.xml"/><Relationship Id="rId35" Type="http://schemas.openxmlformats.org/officeDocument/2006/relationships/tags" Target="../tags/tag235.xml"/><Relationship Id="rId34" Type="http://schemas.openxmlformats.org/officeDocument/2006/relationships/tags" Target="../tags/tag234.xml"/><Relationship Id="rId33" Type="http://schemas.openxmlformats.org/officeDocument/2006/relationships/tags" Target="../tags/tag233.xml"/><Relationship Id="rId32" Type="http://schemas.openxmlformats.org/officeDocument/2006/relationships/tags" Target="../tags/tag232.xml"/><Relationship Id="rId31" Type="http://schemas.openxmlformats.org/officeDocument/2006/relationships/tags" Target="../tags/tag231.xml"/><Relationship Id="rId30" Type="http://schemas.openxmlformats.org/officeDocument/2006/relationships/tags" Target="../tags/tag230.xml"/><Relationship Id="rId3" Type="http://schemas.openxmlformats.org/officeDocument/2006/relationships/tags" Target="../tags/tag215.xml"/><Relationship Id="rId29" Type="http://schemas.openxmlformats.org/officeDocument/2006/relationships/tags" Target="../tags/tag229.xml"/><Relationship Id="rId28" Type="http://schemas.openxmlformats.org/officeDocument/2006/relationships/tags" Target="../tags/tag228.xml"/><Relationship Id="rId27" Type="http://schemas.openxmlformats.org/officeDocument/2006/relationships/tags" Target="../tags/tag227.xml"/><Relationship Id="rId26" Type="http://schemas.openxmlformats.org/officeDocument/2006/relationships/tags" Target="../tags/tag226.xml"/><Relationship Id="rId25" Type="http://schemas.openxmlformats.org/officeDocument/2006/relationships/tags" Target="../tags/tag225.xml"/><Relationship Id="rId24" Type="http://schemas.openxmlformats.org/officeDocument/2006/relationships/tags" Target="../tags/tag224.xml"/><Relationship Id="rId23" Type="http://schemas.openxmlformats.org/officeDocument/2006/relationships/tags" Target="../tags/tag223.xml"/><Relationship Id="rId22" Type="http://schemas.openxmlformats.org/officeDocument/2006/relationships/tags" Target="../tags/tag222.xml"/><Relationship Id="rId21" Type="http://schemas.openxmlformats.org/officeDocument/2006/relationships/image" Target="../media/image54.wmf"/><Relationship Id="rId20" Type="http://schemas.openxmlformats.org/officeDocument/2006/relationships/oleObject" Target="../embeddings/oleObject45.bin"/><Relationship Id="rId2" Type="http://schemas.openxmlformats.org/officeDocument/2006/relationships/tags" Target="../tags/tag214.xml"/><Relationship Id="rId19" Type="http://schemas.openxmlformats.org/officeDocument/2006/relationships/tags" Target="../tags/tag221.xml"/><Relationship Id="rId18" Type="http://schemas.openxmlformats.org/officeDocument/2006/relationships/image" Target="../media/image53.wmf"/><Relationship Id="rId17" Type="http://schemas.openxmlformats.org/officeDocument/2006/relationships/oleObject" Target="../embeddings/oleObject44.bin"/><Relationship Id="rId16" Type="http://schemas.openxmlformats.org/officeDocument/2006/relationships/tags" Target="../tags/tag220.xml"/><Relationship Id="rId15" Type="http://schemas.openxmlformats.org/officeDocument/2006/relationships/image" Target="../media/image52.wmf"/><Relationship Id="rId14" Type="http://schemas.openxmlformats.org/officeDocument/2006/relationships/oleObject" Target="../embeddings/oleObject43.bin"/><Relationship Id="rId13" Type="http://schemas.openxmlformats.org/officeDocument/2006/relationships/tags" Target="../tags/tag219.xml"/><Relationship Id="rId12" Type="http://schemas.openxmlformats.org/officeDocument/2006/relationships/image" Target="../media/image51.wmf"/><Relationship Id="rId11" Type="http://schemas.openxmlformats.org/officeDocument/2006/relationships/oleObject" Target="../embeddings/oleObject42.bin"/><Relationship Id="rId10" Type="http://schemas.openxmlformats.org/officeDocument/2006/relationships/tags" Target="../tags/tag218.xml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image" Target="../media/image57.wmf"/><Relationship Id="rId8" Type="http://schemas.openxmlformats.org/officeDocument/2006/relationships/oleObject" Target="../embeddings/oleObject48.bin"/><Relationship Id="rId7" Type="http://schemas.openxmlformats.org/officeDocument/2006/relationships/tags" Target="../tags/tag245.xml"/><Relationship Id="rId6" Type="http://schemas.openxmlformats.org/officeDocument/2006/relationships/tags" Target="../tags/tag244.xml"/><Relationship Id="rId5" Type="http://schemas.openxmlformats.org/officeDocument/2006/relationships/image" Target="../media/image56.wmf"/><Relationship Id="rId4" Type="http://schemas.openxmlformats.org/officeDocument/2006/relationships/oleObject" Target="../embeddings/oleObject47.bin"/><Relationship Id="rId3" Type="http://schemas.openxmlformats.org/officeDocument/2006/relationships/tags" Target="../tags/tag243.xml"/><Relationship Id="rId29" Type="http://schemas.openxmlformats.org/officeDocument/2006/relationships/vmlDrawing" Target="../drawings/vmlDrawing14.vml"/><Relationship Id="rId28" Type="http://schemas.openxmlformats.org/officeDocument/2006/relationships/slideLayout" Target="../slideLayouts/slideLayout1.xml"/><Relationship Id="rId27" Type="http://schemas.openxmlformats.org/officeDocument/2006/relationships/image" Target="../media/image63.wmf"/><Relationship Id="rId26" Type="http://schemas.openxmlformats.org/officeDocument/2006/relationships/oleObject" Target="../embeddings/oleObject54.bin"/><Relationship Id="rId25" Type="http://schemas.openxmlformats.org/officeDocument/2006/relationships/tags" Target="../tags/tag251.xml"/><Relationship Id="rId24" Type="http://schemas.openxmlformats.org/officeDocument/2006/relationships/image" Target="../media/image62.wmf"/><Relationship Id="rId23" Type="http://schemas.openxmlformats.org/officeDocument/2006/relationships/oleObject" Target="../embeddings/oleObject53.bin"/><Relationship Id="rId22" Type="http://schemas.openxmlformats.org/officeDocument/2006/relationships/tags" Target="../tags/tag250.xml"/><Relationship Id="rId21" Type="http://schemas.openxmlformats.org/officeDocument/2006/relationships/image" Target="../media/image61.wmf"/><Relationship Id="rId20" Type="http://schemas.openxmlformats.org/officeDocument/2006/relationships/oleObject" Target="../embeddings/oleObject52.bin"/><Relationship Id="rId2" Type="http://schemas.openxmlformats.org/officeDocument/2006/relationships/tags" Target="../tags/tag242.xml"/><Relationship Id="rId19" Type="http://schemas.openxmlformats.org/officeDocument/2006/relationships/tags" Target="../tags/tag249.xml"/><Relationship Id="rId18" Type="http://schemas.openxmlformats.org/officeDocument/2006/relationships/image" Target="../media/image60.wmf"/><Relationship Id="rId17" Type="http://schemas.openxmlformats.org/officeDocument/2006/relationships/oleObject" Target="../embeddings/oleObject51.bin"/><Relationship Id="rId16" Type="http://schemas.openxmlformats.org/officeDocument/2006/relationships/tags" Target="../tags/tag248.xml"/><Relationship Id="rId15" Type="http://schemas.openxmlformats.org/officeDocument/2006/relationships/image" Target="../media/image59.wmf"/><Relationship Id="rId14" Type="http://schemas.openxmlformats.org/officeDocument/2006/relationships/oleObject" Target="../embeddings/oleObject50.bin"/><Relationship Id="rId13" Type="http://schemas.openxmlformats.org/officeDocument/2006/relationships/tags" Target="../tags/tag247.xml"/><Relationship Id="rId12" Type="http://schemas.openxmlformats.org/officeDocument/2006/relationships/image" Target="../media/image58.wmf"/><Relationship Id="rId11" Type="http://schemas.openxmlformats.org/officeDocument/2006/relationships/oleObject" Target="../embeddings/oleObject49.bin"/><Relationship Id="rId10" Type="http://schemas.openxmlformats.org/officeDocument/2006/relationships/tags" Target="../tags/tag246.xml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image" Target="../media/image67.wmf"/><Relationship Id="rId8" Type="http://schemas.openxmlformats.org/officeDocument/2006/relationships/oleObject" Target="../embeddings/oleObject58.bin"/><Relationship Id="rId7" Type="http://schemas.openxmlformats.org/officeDocument/2006/relationships/image" Target="../media/image66.wmf"/><Relationship Id="rId6" Type="http://schemas.openxmlformats.org/officeDocument/2006/relationships/oleObject" Target="../embeddings/oleObject57.bin"/><Relationship Id="rId5" Type="http://schemas.openxmlformats.org/officeDocument/2006/relationships/image" Target="../media/image65.wmf"/><Relationship Id="rId4" Type="http://schemas.openxmlformats.org/officeDocument/2006/relationships/oleObject" Target="../embeddings/oleObject56.bin"/><Relationship Id="rId3" Type="http://schemas.openxmlformats.org/officeDocument/2006/relationships/image" Target="../media/image64.wmf"/><Relationship Id="rId2" Type="http://schemas.openxmlformats.org/officeDocument/2006/relationships/oleObject" Target="../embeddings/oleObject55.bin"/><Relationship Id="rId19" Type="http://schemas.openxmlformats.org/officeDocument/2006/relationships/vmlDrawing" Target="../drawings/vmlDrawing15.vml"/><Relationship Id="rId18" Type="http://schemas.openxmlformats.org/officeDocument/2006/relationships/slideLayout" Target="../slideLayouts/slideLayout1.xml"/><Relationship Id="rId17" Type="http://schemas.openxmlformats.org/officeDocument/2006/relationships/image" Target="../media/image71.emf"/><Relationship Id="rId16" Type="http://schemas.openxmlformats.org/officeDocument/2006/relationships/oleObject" Target="../embeddings/oleObject62.bin"/><Relationship Id="rId15" Type="http://schemas.openxmlformats.org/officeDocument/2006/relationships/image" Target="../media/image70.wmf"/><Relationship Id="rId14" Type="http://schemas.openxmlformats.org/officeDocument/2006/relationships/oleObject" Target="../embeddings/oleObject61.bin"/><Relationship Id="rId13" Type="http://schemas.openxmlformats.org/officeDocument/2006/relationships/image" Target="../media/image69.wmf"/><Relationship Id="rId12" Type="http://schemas.openxmlformats.org/officeDocument/2006/relationships/oleObject" Target="../embeddings/oleObject60.bin"/><Relationship Id="rId11" Type="http://schemas.openxmlformats.org/officeDocument/2006/relationships/image" Target="../media/image68.wmf"/><Relationship Id="rId10" Type="http://schemas.openxmlformats.org/officeDocument/2006/relationships/oleObject" Target="../embeddings/oleObject59.bin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tags" Target="../tags/tag255.xml"/><Relationship Id="rId8" Type="http://schemas.openxmlformats.org/officeDocument/2006/relationships/image" Target="../media/image73.wmf"/><Relationship Id="rId7" Type="http://schemas.openxmlformats.org/officeDocument/2006/relationships/oleObject" Target="../embeddings/oleObject64.bin"/><Relationship Id="rId6" Type="http://schemas.openxmlformats.org/officeDocument/2006/relationships/tags" Target="../tags/tag254.xml"/><Relationship Id="rId5" Type="http://schemas.openxmlformats.org/officeDocument/2006/relationships/tags" Target="../tags/tag253.xml"/><Relationship Id="rId4" Type="http://schemas.openxmlformats.org/officeDocument/2006/relationships/image" Target="../media/image72.wmf"/><Relationship Id="rId3" Type="http://schemas.openxmlformats.org/officeDocument/2006/relationships/oleObject" Target="../embeddings/oleObject63.bin"/><Relationship Id="rId2" Type="http://schemas.openxmlformats.org/officeDocument/2006/relationships/tags" Target="../tags/tag252.xml"/><Relationship Id="rId16" Type="http://schemas.openxmlformats.org/officeDocument/2006/relationships/vmlDrawing" Target="../drawings/vmlDrawing16.vml"/><Relationship Id="rId15" Type="http://schemas.openxmlformats.org/officeDocument/2006/relationships/slideLayout" Target="../slideLayouts/slideLayout1.xml"/><Relationship Id="rId14" Type="http://schemas.openxmlformats.org/officeDocument/2006/relationships/image" Target="../media/image75.wmf"/><Relationship Id="rId13" Type="http://schemas.openxmlformats.org/officeDocument/2006/relationships/oleObject" Target="../embeddings/oleObject66.bin"/><Relationship Id="rId12" Type="http://schemas.openxmlformats.org/officeDocument/2006/relationships/tags" Target="../tags/tag256.xml"/><Relationship Id="rId11" Type="http://schemas.openxmlformats.org/officeDocument/2006/relationships/image" Target="../media/image74.wmf"/><Relationship Id="rId10" Type="http://schemas.openxmlformats.org/officeDocument/2006/relationships/oleObject" Target="../embeddings/oleObject65.bin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image" Target="../media/image79.wmf"/><Relationship Id="rId8" Type="http://schemas.openxmlformats.org/officeDocument/2006/relationships/oleObject" Target="../embeddings/oleObject70.bin"/><Relationship Id="rId7" Type="http://schemas.openxmlformats.org/officeDocument/2006/relationships/image" Target="../media/image78.wmf"/><Relationship Id="rId6" Type="http://schemas.openxmlformats.org/officeDocument/2006/relationships/oleObject" Target="../embeddings/oleObject69.bin"/><Relationship Id="rId5" Type="http://schemas.openxmlformats.org/officeDocument/2006/relationships/image" Target="../media/image77.wmf"/><Relationship Id="rId4" Type="http://schemas.openxmlformats.org/officeDocument/2006/relationships/oleObject" Target="../embeddings/oleObject68.bin"/><Relationship Id="rId3" Type="http://schemas.openxmlformats.org/officeDocument/2006/relationships/image" Target="../media/image76.wmf"/><Relationship Id="rId23" Type="http://schemas.openxmlformats.org/officeDocument/2006/relationships/vmlDrawing" Target="../drawings/vmlDrawing17.vml"/><Relationship Id="rId22" Type="http://schemas.openxmlformats.org/officeDocument/2006/relationships/slideLayout" Target="../slideLayouts/slideLayout1.xml"/><Relationship Id="rId21" Type="http://schemas.openxmlformats.org/officeDocument/2006/relationships/image" Target="../media/image85.wmf"/><Relationship Id="rId20" Type="http://schemas.openxmlformats.org/officeDocument/2006/relationships/oleObject" Target="../embeddings/oleObject76.bin"/><Relationship Id="rId2" Type="http://schemas.openxmlformats.org/officeDocument/2006/relationships/oleObject" Target="../embeddings/oleObject67.bin"/><Relationship Id="rId19" Type="http://schemas.openxmlformats.org/officeDocument/2006/relationships/image" Target="../media/image84.wmf"/><Relationship Id="rId18" Type="http://schemas.openxmlformats.org/officeDocument/2006/relationships/oleObject" Target="../embeddings/oleObject75.bin"/><Relationship Id="rId17" Type="http://schemas.openxmlformats.org/officeDocument/2006/relationships/image" Target="../media/image83.wmf"/><Relationship Id="rId16" Type="http://schemas.openxmlformats.org/officeDocument/2006/relationships/oleObject" Target="../embeddings/oleObject74.bin"/><Relationship Id="rId15" Type="http://schemas.openxmlformats.org/officeDocument/2006/relationships/image" Target="../media/image82.wmf"/><Relationship Id="rId14" Type="http://schemas.openxmlformats.org/officeDocument/2006/relationships/oleObject" Target="../embeddings/oleObject73.bin"/><Relationship Id="rId13" Type="http://schemas.openxmlformats.org/officeDocument/2006/relationships/image" Target="../media/image81.wmf"/><Relationship Id="rId12" Type="http://schemas.openxmlformats.org/officeDocument/2006/relationships/oleObject" Target="../embeddings/oleObject72.bin"/><Relationship Id="rId11" Type="http://schemas.openxmlformats.org/officeDocument/2006/relationships/image" Target="../media/image80.wmf"/><Relationship Id="rId10" Type="http://schemas.openxmlformats.org/officeDocument/2006/relationships/oleObject" Target="../embeddings/oleObject71.bin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8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87.emf"/><Relationship Id="rId4" Type="http://schemas.openxmlformats.org/officeDocument/2006/relationships/oleObject" Target="../embeddings/Document4.doc"/><Relationship Id="rId3" Type="http://schemas.openxmlformats.org/officeDocument/2006/relationships/image" Target="../media/image86.emf"/><Relationship Id="rId2" Type="http://schemas.openxmlformats.org/officeDocument/2006/relationships/oleObject" Target="../embeddings/Document3.doc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9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89.emf"/><Relationship Id="rId4" Type="http://schemas.openxmlformats.org/officeDocument/2006/relationships/oleObject" Target="../embeddings/Document6.doc"/><Relationship Id="rId3" Type="http://schemas.openxmlformats.org/officeDocument/2006/relationships/image" Target="../media/image88.emf"/><Relationship Id="rId2" Type="http://schemas.openxmlformats.org/officeDocument/2006/relationships/oleObject" Target="../embeddings/Document5.doc"/><Relationship Id="rId1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image" Target="../media/image1.jpeg"/><Relationship Id="rId8" Type="http://schemas.openxmlformats.org/officeDocument/2006/relationships/tags" Target="../tags/tag260.xml"/><Relationship Id="rId7" Type="http://schemas.openxmlformats.org/officeDocument/2006/relationships/image" Target="../media/image91.wmf"/><Relationship Id="rId6" Type="http://schemas.openxmlformats.org/officeDocument/2006/relationships/oleObject" Target="../embeddings/oleObject78.bin"/><Relationship Id="rId5" Type="http://schemas.openxmlformats.org/officeDocument/2006/relationships/tags" Target="../tags/tag259.xml"/><Relationship Id="rId4" Type="http://schemas.openxmlformats.org/officeDocument/2006/relationships/image" Target="../media/image90.wmf"/><Relationship Id="rId3" Type="http://schemas.openxmlformats.org/officeDocument/2006/relationships/oleObject" Target="../embeddings/oleObject77.bin"/><Relationship Id="rId21" Type="http://schemas.openxmlformats.org/officeDocument/2006/relationships/vmlDrawing" Target="../drawings/vmlDrawing20.vml"/><Relationship Id="rId20" Type="http://schemas.openxmlformats.org/officeDocument/2006/relationships/slideLayout" Target="../slideLayouts/slideLayout1.xml"/><Relationship Id="rId2" Type="http://schemas.openxmlformats.org/officeDocument/2006/relationships/tags" Target="../tags/tag258.xml"/><Relationship Id="rId19" Type="http://schemas.openxmlformats.org/officeDocument/2006/relationships/tags" Target="../tags/tag267.xml"/><Relationship Id="rId18" Type="http://schemas.openxmlformats.org/officeDocument/2006/relationships/tags" Target="../tags/tag266.xml"/><Relationship Id="rId17" Type="http://schemas.openxmlformats.org/officeDocument/2006/relationships/oleObject" Target="../embeddings/oleObject80.bin"/><Relationship Id="rId16" Type="http://schemas.openxmlformats.org/officeDocument/2006/relationships/tags" Target="../tags/tag265.xml"/><Relationship Id="rId15" Type="http://schemas.openxmlformats.org/officeDocument/2006/relationships/image" Target="../media/image92.wmf"/><Relationship Id="rId14" Type="http://schemas.openxmlformats.org/officeDocument/2006/relationships/oleObject" Target="../embeddings/oleObject79.bin"/><Relationship Id="rId13" Type="http://schemas.openxmlformats.org/officeDocument/2006/relationships/tags" Target="../tags/tag264.xml"/><Relationship Id="rId12" Type="http://schemas.openxmlformats.org/officeDocument/2006/relationships/tags" Target="../tags/tag263.xml"/><Relationship Id="rId11" Type="http://schemas.openxmlformats.org/officeDocument/2006/relationships/tags" Target="../tags/tag262.xml"/><Relationship Id="rId10" Type="http://schemas.openxmlformats.org/officeDocument/2006/relationships/tags" Target="../tags/tag261.xml"/><Relationship Id="rId1" Type="http://schemas.openxmlformats.org/officeDocument/2006/relationships/tags" Target="../tags/tag257.xml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tags" Target="../tags/tag271.xml"/><Relationship Id="rId8" Type="http://schemas.openxmlformats.org/officeDocument/2006/relationships/tags" Target="../tags/tag270.xml"/><Relationship Id="rId7" Type="http://schemas.openxmlformats.org/officeDocument/2006/relationships/image" Target="../media/image94.emf"/><Relationship Id="rId6" Type="http://schemas.openxmlformats.org/officeDocument/2006/relationships/package" Target="../embeddings/Document8.docx"/><Relationship Id="rId5" Type="http://schemas.openxmlformats.org/officeDocument/2006/relationships/tags" Target="../tags/tag269.xml"/><Relationship Id="rId4" Type="http://schemas.openxmlformats.org/officeDocument/2006/relationships/image" Target="../media/image93.emf"/><Relationship Id="rId3" Type="http://schemas.openxmlformats.org/officeDocument/2006/relationships/package" Target="../embeddings/Document7.docx"/><Relationship Id="rId2" Type="http://schemas.openxmlformats.org/officeDocument/2006/relationships/tags" Target="../tags/tag268.xml"/><Relationship Id="rId12" Type="http://schemas.openxmlformats.org/officeDocument/2006/relationships/vmlDrawing" Target="../drawings/vmlDrawing21.vml"/><Relationship Id="rId11" Type="http://schemas.openxmlformats.org/officeDocument/2006/relationships/slideLayout" Target="../slideLayouts/slideLayout1.xml"/><Relationship Id="rId10" Type="http://schemas.openxmlformats.org/officeDocument/2006/relationships/image" Target="../media/image95.jpeg"/><Relationship Id="rId1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84860" y="1648460"/>
            <a:ext cx="10696575" cy="3519170"/>
          </a:xfrm>
        </p:spPr>
        <p:txBody>
          <a:bodyPr>
            <a:normAutofit/>
          </a:bodyPr>
          <a:lstStyle/>
          <a:p>
            <a:pPr algn="ctr">
              <a:lnSpc>
                <a:spcPct val="130000"/>
              </a:lnSpc>
            </a:pPr>
            <a:r>
              <a:rPr b="1">
                <a:solidFill>
                  <a:srgbClr val="7030A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3.2.2 双曲线的简单几何性质1</a:t>
            </a:r>
            <a:br>
              <a:rPr altLang="zh-CN" b="1">
                <a:latin typeface="黑体" panose="02010609060101010101" charset="-122"/>
                <a:ea typeface="黑体" panose="02010609060101010101" charset="-122"/>
              </a:rPr>
            </a:br>
            <a:endParaRPr lang="zh-CN" b="1">
              <a:solidFill>
                <a:srgbClr val="7030A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262890" y="1910080"/>
            <a:ext cx="1444625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双曲线的定义及标准方程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5" name="组合 4"/>
          <p:cNvGrpSpPr/>
          <p:nvPr>
            <p:custDataLst>
              <p:tags r:id="rId3"/>
            </p:custDataLst>
          </p:nvPr>
        </p:nvGrpSpPr>
        <p:grpSpPr>
          <a:xfrm>
            <a:off x="1718945" y="1461135"/>
            <a:ext cx="10361295" cy="4242435"/>
            <a:chOff x="666" y="577"/>
            <a:chExt cx="5146" cy="3344"/>
          </a:xfrm>
        </p:grpSpPr>
        <p:sp>
          <p:nvSpPr>
            <p:cNvPr id="6" name="文本框 5"/>
            <p:cNvSpPr txBox="1"/>
            <p:nvPr>
              <p:custDataLst>
                <p:tags r:id="rId4"/>
              </p:custDataLst>
            </p:nvPr>
          </p:nvSpPr>
          <p:spPr>
            <a:xfrm>
              <a:off x="884" y="3059"/>
              <a:ext cx="1134" cy="41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fontAlgn="base"/>
              <a:r>
                <a:rPr lang="zh-CN" altLang="en-US" sz="2800">
                  <a:latin typeface="黑体" panose="02010609060101010101" charset="-122"/>
                  <a:ea typeface="黑体" panose="02010609060101010101" charset="-122"/>
                </a:rPr>
                <a:t>标准方程</a:t>
              </a:r>
              <a:endParaRPr lang="zh-CN" altLang="en-US" sz="2800">
                <a:latin typeface="黑体" panose="02010609060101010101" charset="-122"/>
                <a:ea typeface="黑体" panose="02010609060101010101" charset="-122"/>
              </a:endParaRPr>
            </a:p>
          </p:txBody>
        </p:sp>
        <p:sp>
          <p:nvSpPr>
            <p:cNvPr id="8" name="文本框 7"/>
            <p:cNvSpPr txBox="1"/>
            <p:nvPr>
              <p:custDataLst>
                <p:tags r:id="rId5"/>
              </p:custDataLst>
            </p:nvPr>
          </p:nvSpPr>
          <p:spPr>
            <a:xfrm>
              <a:off x="885" y="1629"/>
              <a:ext cx="1224" cy="41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fontAlgn="base"/>
              <a:r>
                <a:rPr lang="zh-CN" altLang="en-US" sz="2800"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</a:rPr>
                <a:t>图     形</a:t>
              </a:r>
              <a:endPara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endParaRPr>
            </a:p>
          </p:txBody>
        </p:sp>
        <p:sp>
          <p:nvSpPr>
            <p:cNvPr id="10" name="文本框 9"/>
            <p:cNvSpPr txBox="1"/>
            <p:nvPr>
              <p:custDataLst>
                <p:tags r:id="rId6"/>
              </p:custDataLst>
            </p:nvPr>
          </p:nvSpPr>
          <p:spPr>
            <a:xfrm>
              <a:off x="871" y="2612"/>
              <a:ext cx="1147" cy="41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fontAlgn="base"/>
              <a:r>
                <a:rPr lang="zh-CN" altLang="en-US" sz="2800">
                  <a:latin typeface="黑体" panose="02010609060101010101" charset="-122"/>
                  <a:ea typeface="黑体" panose="02010609060101010101" charset="-122"/>
                </a:rPr>
                <a:t>焦点坐标</a:t>
              </a:r>
              <a:endParaRPr lang="zh-CN" altLang="en-US" sz="2800">
                <a:latin typeface="黑体" panose="02010609060101010101" charset="-122"/>
                <a:ea typeface="黑体" panose="02010609060101010101" charset="-122"/>
              </a:endParaRPr>
            </a:p>
          </p:txBody>
        </p:sp>
        <p:sp>
          <p:nvSpPr>
            <p:cNvPr id="11" name="文本框 10"/>
            <p:cNvSpPr txBox="1"/>
            <p:nvPr>
              <p:custDataLst>
                <p:tags r:id="rId7"/>
              </p:custDataLst>
            </p:nvPr>
          </p:nvSpPr>
          <p:spPr>
            <a:xfrm>
              <a:off x="848" y="717"/>
              <a:ext cx="1215" cy="41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fontAlgn="base"/>
              <a:r>
                <a:rPr lang="zh-CN" altLang="en-US" sz="2800"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</a:rPr>
                <a:t>双曲线定义</a:t>
              </a:r>
              <a:endPara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endParaRPr>
            </a:p>
          </p:txBody>
        </p:sp>
        <p:sp>
          <p:nvSpPr>
            <p:cNvPr id="12" name="文本框 11"/>
            <p:cNvSpPr txBox="1"/>
            <p:nvPr>
              <p:custDataLst>
                <p:tags r:id="rId8"/>
              </p:custDataLst>
            </p:nvPr>
          </p:nvSpPr>
          <p:spPr>
            <a:xfrm>
              <a:off x="722" y="3510"/>
              <a:ext cx="1527" cy="41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fontAlgn="base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/>
                </a:rPr>
                <a:t>a</a:t>
              </a:r>
              <a:r>
                <a:rPr lang="zh-CN" altLang="en-US" sz="2800" i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/>
                </a:rPr>
                <a:t>、</a:t>
              </a:r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/>
                </a:rPr>
                <a:t>b</a:t>
              </a:r>
              <a:r>
                <a:rPr lang="zh-CN" altLang="en-US" sz="2800" i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/>
                </a:rPr>
                <a:t>、</a:t>
              </a:r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/>
                </a:rPr>
                <a:t>c</a:t>
              </a:r>
              <a:r>
                <a:rPr lang="en-US" altLang="zh-CN" sz="2800" i="1">
                  <a:latin typeface="Times New Roman" panose="02020603050405020304" pitchFamily="18" charset="0"/>
                  <a:ea typeface="华文行楷" panose="02010800040101010101" charset="-122"/>
                  <a:cs typeface="Times New Roman" panose="02020603050405020304"/>
                </a:rPr>
                <a:t> </a:t>
              </a:r>
              <a:r>
                <a:rPr lang="zh-CN" altLang="en-US" sz="2800">
                  <a:latin typeface="黑体" panose="02010609060101010101" charset="-122"/>
                  <a:ea typeface="黑体" panose="02010609060101010101" charset="-122"/>
                </a:rPr>
                <a:t>的关系</a:t>
              </a:r>
              <a:endParaRPr lang="zh-CN" altLang="en-US" sz="2800">
                <a:latin typeface="黑体" panose="02010609060101010101" charset="-122"/>
                <a:ea typeface="黑体" panose="02010609060101010101" charset="-122"/>
              </a:endParaRPr>
            </a:p>
          </p:txBody>
        </p:sp>
        <p:grpSp>
          <p:nvGrpSpPr>
            <p:cNvPr id="14" name="组合 13"/>
            <p:cNvGrpSpPr/>
            <p:nvPr>
              <p:custDataLst>
                <p:tags r:id="rId9"/>
              </p:custDataLst>
            </p:nvPr>
          </p:nvGrpSpPr>
          <p:grpSpPr>
            <a:xfrm>
              <a:off x="666" y="577"/>
              <a:ext cx="5146" cy="3329"/>
              <a:chOff x="666" y="577"/>
              <a:chExt cx="5146" cy="3329"/>
            </a:xfrm>
          </p:grpSpPr>
          <p:sp>
            <p:nvSpPr>
              <p:cNvPr id="15" name="直接连接符 14"/>
              <p:cNvSpPr/>
              <p:nvPr>
                <p:custDataLst>
                  <p:tags r:id="rId10"/>
                </p:custDataLst>
              </p:nvPr>
            </p:nvSpPr>
            <p:spPr>
              <a:xfrm>
                <a:off x="666" y="3905"/>
                <a:ext cx="5146" cy="1"/>
              </a:xfrm>
              <a:prstGeom prst="line">
                <a:avLst/>
              </a:prstGeom>
              <a:ln w="28575" cap="flat" cmpd="sng">
                <a:solidFill>
                  <a:srgbClr val="3333CC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sz="1345"/>
              </a:p>
            </p:txBody>
          </p:sp>
          <p:grpSp>
            <p:nvGrpSpPr>
              <p:cNvPr id="17" name="组合 16"/>
              <p:cNvGrpSpPr/>
              <p:nvPr>
                <p:custDataLst>
                  <p:tags r:id="rId11"/>
                </p:custDataLst>
              </p:nvPr>
            </p:nvGrpSpPr>
            <p:grpSpPr>
              <a:xfrm>
                <a:off x="666" y="577"/>
                <a:ext cx="5146" cy="3329"/>
                <a:chOff x="666" y="615"/>
                <a:chExt cx="5146" cy="3329"/>
              </a:xfrm>
            </p:grpSpPr>
            <p:sp>
              <p:nvSpPr>
                <p:cNvPr id="18" name="直接连接符 17"/>
                <p:cNvSpPr/>
                <p:nvPr>
                  <p:custDataLst>
                    <p:tags r:id="rId12"/>
                  </p:custDataLst>
                </p:nvPr>
              </p:nvSpPr>
              <p:spPr>
                <a:xfrm>
                  <a:off x="667" y="618"/>
                  <a:ext cx="5135" cy="12"/>
                </a:xfrm>
                <a:prstGeom prst="line">
                  <a:avLst/>
                </a:prstGeom>
                <a:ln w="28575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sz="1345"/>
                </a:p>
              </p:txBody>
            </p:sp>
            <p:sp>
              <p:nvSpPr>
                <p:cNvPr id="19" name="直接连接符 18"/>
                <p:cNvSpPr/>
                <p:nvPr>
                  <p:custDataLst>
                    <p:tags r:id="rId13"/>
                  </p:custDataLst>
                </p:nvPr>
              </p:nvSpPr>
              <p:spPr>
                <a:xfrm>
                  <a:off x="675" y="1326"/>
                  <a:ext cx="5137" cy="0"/>
                </a:xfrm>
                <a:prstGeom prst="line">
                  <a:avLst/>
                </a:prstGeom>
                <a:ln w="28575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sz="1345"/>
                </a:p>
              </p:txBody>
            </p:sp>
            <p:sp>
              <p:nvSpPr>
                <p:cNvPr id="20" name="直接连接符 19"/>
                <p:cNvSpPr/>
                <p:nvPr>
                  <p:custDataLst>
                    <p:tags r:id="rId14"/>
                  </p:custDataLst>
                </p:nvPr>
              </p:nvSpPr>
              <p:spPr>
                <a:xfrm>
                  <a:off x="666" y="2571"/>
                  <a:ext cx="5129" cy="0"/>
                </a:xfrm>
                <a:prstGeom prst="line">
                  <a:avLst/>
                </a:prstGeom>
                <a:ln w="28575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sz="1345"/>
                </a:p>
              </p:txBody>
            </p:sp>
            <p:sp>
              <p:nvSpPr>
                <p:cNvPr id="21" name="直接连接符 20"/>
                <p:cNvSpPr/>
                <p:nvPr>
                  <p:custDataLst>
                    <p:tags r:id="rId15"/>
                  </p:custDataLst>
                </p:nvPr>
              </p:nvSpPr>
              <p:spPr>
                <a:xfrm>
                  <a:off x="675" y="3525"/>
                  <a:ext cx="5127" cy="0"/>
                </a:xfrm>
                <a:prstGeom prst="line">
                  <a:avLst/>
                </a:prstGeom>
                <a:ln w="28575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sz="1345"/>
                </a:p>
              </p:txBody>
            </p:sp>
            <p:sp>
              <p:nvSpPr>
                <p:cNvPr id="24" name="直接连接符 23"/>
                <p:cNvSpPr/>
                <p:nvPr>
                  <p:custDataLst>
                    <p:tags r:id="rId16"/>
                  </p:custDataLst>
                </p:nvPr>
              </p:nvSpPr>
              <p:spPr>
                <a:xfrm flipV="1">
                  <a:off x="667" y="2995"/>
                  <a:ext cx="5128" cy="1"/>
                </a:xfrm>
                <a:prstGeom prst="line">
                  <a:avLst/>
                </a:prstGeom>
                <a:ln w="28575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sz="1345"/>
                </a:p>
              </p:txBody>
            </p:sp>
            <p:sp>
              <p:nvSpPr>
                <p:cNvPr id="25" name="直接连接符 24"/>
                <p:cNvSpPr/>
                <p:nvPr>
                  <p:custDataLst>
                    <p:tags r:id="rId17"/>
                  </p:custDataLst>
                </p:nvPr>
              </p:nvSpPr>
              <p:spPr>
                <a:xfrm>
                  <a:off x="3883" y="1375"/>
                  <a:ext cx="7" cy="2123"/>
                </a:xfrm>
                <a:prstGeom prst="line">
                  <a:avLst/>
                </a:prstGeom>
                <a:ln w="28575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sz="1345"/>
                </a:p>
              </p:txBody>
            </p:sp>
            <p:sp>
              <p:nvSpPr>
                <p:cNvPr id="26" name="直接连接符 25"/>
                <p:cNvSpPr/>
                <p:nvPr>
                  <p:custDataLst>
                    <p:tags r:id="rId18"/>
                  </p:custDataLst>
                </p:nvPr>
              </p:nvSpPr>
              <p:spPr>
                <a:xfrm flipH="1">
                  <a:off x="5802" y="630"/>
                  <a:ext cx="1" cy="3314"/>
                </a:xfrm>
                <a:prstGeom prst="line">
                  <a:avLst/>
                </a:prstGeom>
                <a:ln w="28575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sz="1345"/>
                </a:p>
              </p:txBody>
            </p:sp>
            <p:sp>
              <p:nvSpPr>
                <p:cNvPr id="27" name="直接连接符 26"/>
                <p:cNvSpPr/>
                <p:nvPr>
                  <p:custDataLst>
                    <p:tags r:id="rId19"/>
                  </p:custDataLst>
                </p:nvPr>
              </p:nvSpPr>
              <p:spPr>
                <a:xfrm flipH="1">
                  <a:off x="675" y="618"/>
                  <a:ext cx="0" cy="3326"/>
                </a:xfrm>
                <a:prstGeom prst="line">
                  <a:avLst/>
                </a:prstGeom>
                <a:ln w="28575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sz="1345"/>
                </a:p>
              </p:txBody>
            </p:sp>
            <p:sp>
              <p:nvSpPr>
                <p:cNvPr id="30" name="直接连接符 29"/>
                <p:cNvSpPr/>
                <p:nvPr>
                  <p:custDataLst>
                    <p:tags r:id="rId20"/>
                  </p:custDataLst>
                </p:nvPr>
              </p:nvSpPr>
              <p:spPr>
                <a:xfrm flipH="1">
                  <a:off x="2109" y="615"/>
                  <a:ext cx="0" cy="3328"/>
                </a:xfrm>
                <a:prstGeom prst="line">
                  <a:avLst/>
                </a:prstGeom>
                <a:ln w="28575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sz="1345"/>
                </a:p>
              </p:txBody>
            </p:sp>
          </p:grpSp>
        </p:grpSp>
      </p:grpSp>
      <p:sp>
        <p:nvSpPr>
          <p:cNvPr id="31" name="文本框 30"/>
          <p:cNvSpPr txBox="1"/>
          <p:nvPr>
            <p:custDataLst>
              <p:tags r:id="rId21"/>
            </p:custDataLst>
          </p:nvPr>
        </p:nvSpPr>
        <p:spPr>
          <a:xfrm>
            <a:off x="4522470" y="1461135"/>
            <a:ext cx="7813040" cy="88455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平面内与两个定点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/>
                <a:sym typeface="+mn-ea"/>
              </a:rPr>
              <a:t>F</a:t>
            </a:r>
            <a:r>
              <a:rPr lang="en-US" altLang="zh-CN" sz="2800" baseline="-250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/>
                <a:sym typeface="+mn-ea"/>
              </a:rPr>
              <a:t>1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黑体" panose="02010609060101010101" charset="-122"/>
                <a:sym typeface="+mn-ea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/>
                <a:sym typeface="+mn-ea"/>
              </a:rPr>
              <a:t>F</a:t>
            </a:r>
            <a:r>
              <a:rPr lang="en-US" altLang="zh-CN" sz="2800" baseline="-250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的距离的差的绝对值等于非零常数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黑体" panose="02010609060101010101" charset="-122"/>
                <a:sym typeface="+mn-ea"/>
              </a:rPr>
              <a:t>（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小于</a:t>
            </a: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黑体" panose="02010609060101010101" charset="-122"/>
                <a:sym typeface="+mn-ea"/>
              </a:rPr>
              <a:t>|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/>
                <a:sym typeface="+mn-ea"/>
              </a:rPr>
              <a:t>F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/>
                <a:sym typeface="+mn-ea"/>
              </a:rPr>
              <a:t>1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/>
                <a:sym typeface="+mn-ea"/>
              </a:rPr>
              <a:t>F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/>
                <a:sym typeface="+mn-ea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黑体" panose="02010609060101010101" charset="-122"/>
                <a:sym typeface="+mn-ea"/>
              </a:rPr>
              <a:t>|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黑体" panose="02010609060101010101" charset="-122"/>
                <a:sym typeface="+mn-ea"/>
              </a:rPr>
              <a:t>）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的点的轨迹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黑体" panose="02010609060101010101" charset="-122"/>
                <a:sym typeface="+mn-ea"/>
              </a:rPr>
              <a:t>．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黑体" panose="02010609060101010101" charset="-122"/>
              <a:sym typeface="+mn-ea"/>
            </a:endParaRPr>
          </a:p>
        </p:txBody>
      </p:sp>
      <p:pic>
        <p:nvPicPr>
          <p:cNvPr id="32" name="图片 31" descr="19e2deac11f60c20e416eaaa3c7a07f"/>
          <p:cNvPicPr>
            <a:picLocks noChangeAspect="1"/>
          </p:cNvPicPr>
          <p:nvPr>
            <p:custDataLst>
              <p:tags r:id="rId22"/>
            </p:custDataLst>
          </p:nvPr>
        </p:nvPicPr>
        <p:blipFill>
          <a:blip r:embed="rId2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73167" t="25520" r="9332" b="63395"/>
          <a:stretch>
            <a:fillRect/>
          </a:stretch>
        </p:blipFill>
        <p:spPr>
          <a:xfrm>
            <a:off x="5653494" y="2392567"/>
            <a:ext cx="1594349" cy="1494108"/>
          </a:xfrm>
          <a:prstGeom prst="rect">
            <a:avLst/>
          </a:prstGeom>
        </p:spPr>
      </p:pic>
      <p:pic>
        <p:nvPicPr>
          <p:cNvPr id="33" name="图片 32" descr="35e77e110c9e9cc43a9988e78929de0"/>
          <p:cNvPicPr>
            <a:picLocks noChangeAspect="1"/>
          </p:cNvPicPr>
          <p:nvPr>
            <p:custDataLst>
              <p:tags r:id="rId24"/>
            </p:custDataLst>
          </p:nvPr>
        </p:nvPicPr>
        <p:blipFill>
          <a:blip r:embed="rId25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71044" t="16321" r="8169" b="68871"/>
          <a:stretch>
            <a:fillRect/>
          </a:stretch>
        </p:blipFill>
        <p:spPr>
          <a:xfrm>
            <a:off x="9159042" y="2361166"/>
            <a:ext cx="1635205" cy="1612876"/>
          </a:xfrm>
          <a:prstGeom prst="rect">
            <a:avLst/>
          </a:prstGeom>
        </p:spPr>
      </p:pic>
      <p:graphicFrame>
        <p:nvGraphicFramePr>
          <p:cNvPr id="34" name="对象 33">
            <a:hlinkClick r:id="" action="ppaction://ole?verb=0"/>
          </p:cNvPr>
          <p:cNvGraphicFramePr>
            <a:graphicFrameLocks noChangeAspect="1"/>
          </p:cNvGraphicFramePr>
          <p:nvPr>
            <p:custDataLst>
              <p:tags r:id="rId26"/>
            </p:custDataLst>
          </p:nvPr>
        </p:nvGraphicFramePr>
        <p:xfrm>
          <a:off x="5619115" y="4458335"/>
          <a:ext cx="1572895" cy="746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" r:id="rId27" imgW="1498600" imgH="711200" progId="Equation.KSEE3">
                  <p:embed/>
                </p:oleObj>
              </mc:Choice>
              <mc:Fallback>
                <p:oleObj name="" r:id="rId27" imgW="1498600" imgH="7112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5619115" y="4458335"/>
                        <a:ext cx="1572895" cy="746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6678" name="对象 156677"/>
          <p:cNvGraphicFramePr>
            <a:graphicFrameLocks noChangeAspect="1"/>
          </p:cNvGraphicFramePr>
          <p:nvPr>
            <p:custDataLst>
              <p:tags r:id="rId29"/>
            </p:custDataLst>
          </p:nvPr>
        </p:nvGraphicFramePr>
        <p:xfrm>
          <a:off x="5019675" y="3961130"/>
          <a:ext cx="2606040" cy="4375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" r:id="rId30" imgW="1511300" imgH="254000" progId="Equation.DSMT4">
                  <p:embed/>
                </p:oleObj>
              </mc:Choice>
              <mc:Fallback>
                <p:oleObj name="" r:id="rId30" imgW="1511300" imgH="254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1"/>
                      <a:stretch>
                        <a:fillRect/>
                      </a:stretch>
                    </p:blipFill>
                    <p:spPr>
                      <a:xfrm>
                        <a:off x="5019675" y="3961130"/>
                        <a:ext cx="2606040" cy="4375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对象 34"/>
          <p:cNvGraphicFramePr>
            <a:graphicFrameLocks noChangeAspect="1"/>
          </p:cNvGraphicFramePr>
          <p:nvPr>
            <p:custDataLst>
              <p:tags r:id="rId32"/>
            </p:custDataLst>
          </p:nvPr>
        </p:nvGraphicFramePr>
        <p:xfrm>
          <a:off x="8844280" y="3989070"/>
          <a:ext cx="2687955" cy="4438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" r:id="rId33" imgW="1536700" imgH="254000" progId="Equation.DSMT4">
                  <p:embed/>
                </p:oleObj>
              </mc:Choice>
              <mc:Fallback>
                <p:oleObj name="" r:id="rId33" imgW="1536700" imgH="254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4"/>
                      <a:stretch>
                        <a:fillRect/>
                      </a:stretch>
                    </p:blipFill>
                    <p:spPr>
                      <a:xfrm>
                        <a:off x="8844280" y="3989070"/>
                        <a:ext cx="2687955" cy="44386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对象 35">
            <a:hlinkClick r:id="" action="ppaction://ole?verb=0"/>
          </p:cNvPr>
          <p:cNvGraphicFramePr>
            <a:graphicFrameLocks noChangeAspect="1"/>
          </p:cNvGraphicFramePr>
          <p:nvPr>
            <p:custDataLst>
              <p:tags r:id="rId35"/>
            </p:custDataLst>
          </p:nvPr>
        </p:nvGraphicFramePr>
        <p:xfrm>
          <a:off x="9363710" y="4479925"/>
          <a:ext cx="1470025" cy="7035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" r:id="rId36" imgW="1485900" imgH="711200" progId="Equation.KSEE3">
                  <p:embed/>
                </p:oleObj>
              </mc:Choice>
              <mc:Fallback>
                <p:oleObj name="" r:id="rId36" imgW="1485900" imgH="7112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7"/>
                      <a:stretch>
                        <a:fillRect/>
                      </a:stretch>
                    </p:blipFill>
                    <p:spPr>
                      <a:xfrm>
                        <a:off x="9363710" y="4479925"/>
                        <a:ext cx="1470025" cy="7035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" name="对象 36">
            <a:hlinkClick r:id="" action="ppaction://ole?verb=0"/>
          </p:cNvPr>
          <p:cNvGraphicFramePr>
            <a:graphicFrameLocks noChangeAspect="1"/>
          </p:cNvGraphicFramePr>
          <p:nvPr>
            <p:custDataLst>
              <p:tags r:id="rId38"/>
            </p:custDataLst>
          </p:nvPr>
        </p:nvGraphicFramePr>
        <p:xfrm>
          <a:off x="5020310" y="5243195"/>
          <a:ext cx="4832985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" r:id="rId39" imgW="4229100" imgH="355600" progId="Equation.KSEE3">
                  <p:embed/>
                </p:oleObj>
              </mc:Choice>
              <mc:Fallback>
                <p:oleObj name="" r:id="rId39" imgW="4229100" imgH="3556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0"/>
                      <a:stretch>
                        <a:fillRect/>
                      </a:stretch>
                    </p:blipFill>
                    <p:spPr>
                      <a:xfrm>
                        <a:off x="5020310" y="5243195"/>
                        <a:ext cx="4832985" cy="406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" name="文本框 37"/>
          <p:cNvSpPr txBox="1"/>
          <p:nvPr>
            <p:custDataLst>
              <p:tags r:id="rId41"/>
            </p:custDataLst>
          </p:nvPr>
        </p:nvSpPr>
        <p:spPr>
          <a:xfrm>
            <a:off x="1891491" y="5719365"/>
            <a:ext cx="7704751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kumimoji="1" lang="zh-CN" altLang="en-US" sz="2800" b="1" kern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/>
                <a:sym typeface="+mn-ea"/>
              </a:rPr>
              <a:t>记忆口诀：</a:t>
            </a:r>
            <a:r>
              <a:rPr kumimoji="1" lang="zh-CN" altLang="en-US" sz="2800" kern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/>
                <a:sym typeface="+mn-ea"/>
              </a:rPr>
              <a:t>化成标准形式，</a:t>
            </a:r>
            <a:r>
              <a:rPr kumimoji="1" lang="zh-CN" altLang="en-US" sz="2800" ker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/>
                <a:sym typeface="+mn-ea"/>
              </a:rPr>
              <a:t>焦点</a:t>
            </a:r>
            <a:r>
              <a:rPr kumimoji="1" lang="zh-CN" altLang="en-US" sz="2800" kern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/>
                <a:sym typeface="+mn-ea"/>
              </a:rPr>
              <a:t>跟着</a:t>
            </a:r>
            <a:r>
              <a:rPr kumimoji="1" lang="zh-CN" altLang="en-US" sz="2800" ker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/>
                <a:sym typeface="+mn-ea"/>
              </a:rPr>
              <a:t>正项</a:t>
            </a:r>
            <a:r>
              <a:rPr kumimoji="1" lang="zh-CN" altLang="en-US" sz="2800" kern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/>
                <a:sym typeface="+mn-ea"/>
              </a:rPr>
              <a:t>走</a:t>
            </a:r>
            <a:endParaRPr kumimoji="1" lang="zh-CN" altLang="en-US" sz="2800" kern="0">
              <a:solidFill>
                <a:srgbClr val="0070C0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/>
              <a:sym typeface="+mn-ea"/>
            </a:endParaRPr>
          </a:p>
        </p:txBody>
      </p:sp>
      <p:sp>
        <p:nvSpPr>
          <p:cNvPr id="39" name="圆角矩形 11"/>
          <p:cNvSpPr/>
          <p:nvPr>
            <p:custDataLst>
              <p:tags r:id="rId42"/>
            </p:custDataLst>
          </p:nvPr>
        </p:nvSpPr>
        <p:spPr>
          <a:xfrm>
            <a:off x="1701626" y="1044222"/>
            <a:ext cx="1750877" cy="44926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 b="1">
                <a:solidFill>
                  <a:srgbClr val="FF0000"/>
                </a:solidFill>
              </a:rPr>
              <a:t>知识回顾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670425"/>
            <a:ext cx="106680" cy="10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15" name="Object 27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7063740" y="2698115"/>
          <a:ext cx="3383280" cy="8909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Equation" r:id="rId3" imgW="1549400" imgH="419100" progId="Equation.DSMT4">
                  <p:embed/>
                </p:oleObj>
              </mc:Choice>
              <mc:Fallback>
                <p:oleObj name="Equation" r:id="rId3" imgW="15494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063740" y="2698115"/>
                        <a:ext cx="3383280" cy="89090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" name="组合 15"/>
          <p:cNvGrpSpPr/>
          <p:nvPr>
            <p:custDataLst>
              <p:tags r:id="rId5"/>
            </p:custDataLst>
          </p:nvPr>
        </p:nvGrpSpPr>
        <p:grpSpPr>
          <a:xfrm>
            <a:off x="6501130" y="3617595"/>
            <a:ext cx="3701415" cy="2292985"/>
            <a:chOff x="600544" y="3429000"/>
            <a:chExt cx="4333313" cy="2945732"/>
          </a:xfrm>
        </p:grpSpPr>
        <p:grpSp>
          <p:nvGrpSpPr>
            <p:cNvPr id="17" name="组合 16"/>
            <p:cNvGrpSpPr/>
            <p:nvPr>
              <p:custDataLst>
                <p:tags r:id="rId6"/>
              </p:custDataLst>
            </p:nvPr>
          </p:nvGrpSpPr>
          <p:grpSpPr>
            <a:xfrm>
              <a:off x="600544" y="4933453"/>
              <a:ext cx="4203031" cy="531880"/>
              <a:chOff x="6689558" y="3871026"/>
              <a:chExt cx="3749706" cy="531880"/>
            </a:xfrm>
          </p:grpSpPr>
          <p:cxnSp>
            <p:nvCxnSpPr>
              <p:cNvPr id="37" name="直接箭头连接符 36"/>
              <p:cNvCxnSpPr/>
              <p:nvPr>
                <p:custDataLst>
                  <p:tags r:id="rId7"/>
                </p:custDataLst>
              </p:nvPr>
            </p:nvCxnSpPr>
            <p:spPr>
              <a:xfrm>
                <a:off x="6689558" y="3942347"/>
                <a:ext cx="3433010" cy="0"/>
              </a:xfrm>
              <a:prstGeom prst="straightConnector1">
                <a:avLst/>
              </a:prstGeom>
              <a:ln w="2540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8" name="文本框 37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9861749" y="3871026"/>
                <a:ext cx="577515" cy="5318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095" i="1">
                    <a:ea typeface="微软雅黑" panose="020B0503020204020204" charset="-122"/>
                  </a:rPr>
                  <a:t>x</a:t>
                </a:r>
                <a:endParaRPr lang="zh-CN" altLang="en-US" sz="2095" i="1">
                  <a:ea typeface="微软雅黑" panose="020B0503020204020204" charset="-122"/>
                </a:endParaRPr>
              </a:p>
            </p:txBody>
          </p:sp>
        </p:grpSp>
        <p:grpSp>
          <p:nvGrpSpPr>
            <p:cNvPr id="18" name="组合 17"/>
            <p:cNvGrpSpPr/>
            <p:nvPr>
              <p:custDataLst>
                <p:tags r:id="rId9"/>
              </p:custDataLst>
            </p:nvPr>
          </p:nvGrpSpPr>
          <p:grpSpPr>
            <a:xfrm>
              <a:off x="1069294" y="4953550"/>
              <a:ext cx="1199145" cy="601797"/>
              <a:chOff x="1975737" y="3465095"/>
              <a:chExt cx="1199145" cy="601797"/>
            </a:xfrm>
          </p:grpSpPr>
          <p:sp>
            <p:nvSpPr>
              <p:cNvPr id="35" name="椭圆 34"/>
              <p:cNvSpPr>
                <a:spLocks noChangeAspect="1"/>
              </p:cNvSpPr>
              <p:nvPr>
                <p:custDataLst>
                  <p:tags r:id="rId10"/>
                </p:custDataLst>
              </p:nvPr>
            </p:nvSpPr>
            <p:spPr>
              <a:xfrm>
                <a:off x="2165683" y="3465095"/>
                <a:ext cx="116305" cy="116305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45">
                  <a:ea typeface="微软雅黑" panose="020B0503020204020204" charset="-122"/>
                </a:endParaRPr>
              </a:p>
            </p:txBody>
          </p:sp>
          <p:sp>
            <p:nvSpPr>
              <p:cNvPr id="36" name="文本框 35"/>
              <p:cNvSpPr txBox="1"/>
              <p:nvPr>
                <p:custDataLst>
                  <p:tags r:id="rId11"/>
                </p:custDataLst>
              </p:nvPr>
            </p:nvSpPr>
            <p:spPr>
              <a:xfrm>
                <a:off x="1975737" y="3535012"/>
                <a:ext cx="1199145" cy="5318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95" i="1">
                    <a:solidFill>
                      <a:srgbClr val="FF0000"/>
                    </a:solidFill>
                    <a:ea typeface="+mj-ea"/>
                  </a:rPr>
                  <a:t>F</a:t>
                </a:r>
                <a:r>
                  <a:rPr lang="en-US" altLang="zh-CN" sz="2095" baseline="-25000">
                    <a:solidFill>
                      <a:srgbClr val="FF0000"/>
                    </a:solidFill>
                    <a:ea typeface="+mj-ea"/>
                  </a:rPr>
                  <a:t>1</a:t>
                </a:r>
                <a:endParaRPr lang="zh-CN" altLang="en-US" sz="2095">
                  <a:ea typeface="微软雅黑" panose="020B0503020204020204" charset="-122"/>
                </a:endParaRPr>
              </a:p>
            </p:txBody>
          </p:sp>
        </p:grpSp>
        <p:grpSp>
          <p:nvGrpSpPr>
            <p:cNvPr id="20" name="组合 19"/>
            <p:cNvGrpSpPr/>
            <p:nvPr>
              <p:custDataLst>
                <p:tags r:id="rId12"/>
              </p:custDataLst>
            </p:nvPr>
          </p:nvGrpSpPr>
          <p:grpSpPr>
            <a:xfrm>
              <a:off x="2962022" y="4945503"/>
              <a:ext cx="1199145" cy="598078"/>
              <a:chOff x="4106122" y="3593432"/>
              <a:chExt cx="1199145" cy="598078"/>
            </a:xfrm>
          </p:grpSpPr>
          <p:sp>
            <p:nvSpPr>
              <p:cNvPr id="33" name="椭圆 32"/>
              <p:cNvSpPr>
                <a:spLocks noChangeAspect="1"/>
              </p:cNvSpPr>
              <p:nvPr>
                <p:custDataLst>
                  <p:tags r:id="rId13"/>
                </p:custDataLst>
              </p:nvPr>
            </p:nvSpPr>
            <p:spPr>
              <a:xfrm>
                <a:off x="4259178" y="3593432"/>
                <a:ext cx="116305" cy="116305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45">
                  <a:ea typeface="微软雅黑" panose="020B0503020204020204" charset="-122"/>
                </a:endParaRPr>
              </a:p>
            </p:txBody>
          </p:sp>
          <p:sp>
            <p:nvSpPr>
              <p:cNvPr id="34" name="文本框 33"/>
              <p:cNvSpPr txBox="1"/>
              <p:nvPr>
                <p:custDataLst>
                  <p:tags r:id="rId14"/>
                </p:custDataLst>
              </p:nvPr>
            </p:nvSpPr>
            <p:spPr>
              <a:xfrm>
                <a:off x="4106122" y="3659630"/>
                <a:ext cx="1199145" cy="5318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95" i="1">
                    <a:solidFill>
                      <a:srgbClr val="FF0000"/>
                    </a:solidFill>
                    <a:ea typeface="+mj-ea"/>
                  </a:rPr>
                  <a:t>F</a:t>
                </a:r>
                <a:r>
                  <a:rPr lang="en-US" altLang="zh-CN" sz="2095" baseline="-25000">
                    <a:solidFill>
                      <a:srgbClr val="FF0000"/>
                    </a:solidFill>
                    <a:ea typeface="+mj-ea"/>
                  </a:rPr>
                  <a:t>2</a:t>
                </a:r>
                <a:endParaRPr lang="zh-CN" altLang="en-US" sz="2095">
                  <a:ea typeface="微软雅黑" panose="020B0503020204020204" charset="-122"/>
                </a:endParaRPr>
              </a:p>
            </p:txBody>
          </p:sp>
        </p:grpSp>
        <p:grpSp>
          <p:nvGrpSpPr>
            <p:cNvPr id="21" name="组合 20"/>
            <p:cNvGrpSpPr/>
            <p:nvPr>
              <p:custDataLst>
                <p:tags r:id="rId15"/>
              </p:custDataLst>
            </p:nvPr>
          </p:nvGrpSpPr>
          <p:grpSpPr>
            <a:xfrm>
              <a:off x="1848467" y="3429000"/>
              <a:ext cx="725258" cy="2457296"/>
              <a:chOff x="7937480" y="2366573"/>
              <a:chExt cx="725258" cy="2457296"/>
            </a:xfrm>
          </p:grpSpPr>
          <p:grpSp>
            <p:nvGrpSpPr>
              <p:cNvPr id="29" name="组合 28"/>
              <p:cNvGrpSpPr/>
              <p:nvPr>
                <p:custDataLst>
                  <p:tags r:id="rId16"/>
                </p:custDataLst>
              </p:nvPr>
            </p:nvGrpSpPr>
            <p:grpSpPr>
              <a:xfrm>
                <a:off x="8349917" y="2366573"/>
                <a:ext cx="312821" cy="2457296"/>
                <a:chOff x="8358908" y="2527788"/>
                <a:chExt cx="312821" cy="2457296"/>
              </a:xfrm>
            </p:grpSpPr>
            <p:cxnSp>
              <p:nvCxnSpPr>
                <p:cNvPr id="31" name="直接箭头连接符 30"/>
                <p:cNvCxnSpPr/>
                <p:nvPr>
                  <p:custDataLst>
                    <p:tags r:id="rId17"/>
                  </p:custDataLst>
                </p:nvPr>
              </p:nvCxnSpPr>
              <p:spPr>
                <a:xfrm flipH="1" flipV="1">
                  <a:off x="8373979" y="2627284"/>
                  <a:ext cx="0" cy="2357800"/>
                </a:xfrm>
                <a:prstGeom prst="straightConnector1">
                  <a:avLst/>
                </a:prstGeom>
                <a:ln w="25400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2" name="文本框 31"/>
                <p:cNvSpPr txBox="1"/>
                <p:nvPr>
                  <p:custDataLst>
                    <p:tags r:id="rId18"/>
                  </p:custDataLst>
                </p:nvPr>
              </p:nvSpPr>
              <p:spPr>
                <a:xfrm>
                  <a:off x="8358908" y="2527788"/>
                  <a:ext cx="312821" cy="53188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095" i="1">
                      <a:ea typeface="微软雅黑" panose="020B0503020204020204" charset="-122"/>
                    </a:rPr>
                    <a:t>y</a:t>
                  </a:r>
                  <a:endParaRPr lang="zh-CN" altLang="en-US" sz="2095" i="1">
                    <a:ea typeface="微软雅黑" panose="020B0503020204020204" charset="-122"/>
                  </a:endParaRPr>
                </a:p>
              </p:txBody>
            </p:sp>
          </p:grpSp>
          <p:sp>
            <p:nvSpPr>
              <p:cNvPr id="30" name="文本框 29"/>
              <p:cNvSpPr txBox="1"/>
              <p:nvPr>
                <p:custDataLst>
                  <p:tags r:id="rId19"/>
                </p:custDataLst>
              </p:nvPr>
            </p:nvSpPr>
            <p:spPr>
              <a:xfrm>
                <a:off x="7937480" y="3847146"/>
                <a:ext cx="661736" cy="53188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zh-CN" altLang="en-US" sz="2095" b="1" i="1">
                    <a:latin typeface="+mj-lt"/>
                    <a:ea typeface="+mj-ea"/>
                  </a:rPr>
                  <a:t>O</a:t>
                </a:r>
                <a:endParaRPr lang="zh-CN" altLang="en-US" sz="2095" b="1">
                  <a:ea typeface="微软雅黑" panose="020B0503020204020204" charset="-122"/>
                </a:endParaRPr>
              </a:p>
            </p:txBody>
          </p:sp>
        </p:grpSp>
        <p:sp>
          <p:nvSpPr>
            <p:cNvPr id="22" name="任意多边形: 形状 21"/>
            <p:cNvSpPr/>
            <p:nvPr>
              <p:custDataLst>
                <p:tags r:id="rId20"/>
              </p:custDataLst>
            </p:nvPr>
          </p:nvSpPr>
          <p:spPr>
            <a:xfrm>
              <a:off x="625642" y="3593432"/>
              <a:ext cx="1042747" cy="2743200"/>
            </a:xfrm>
            <a:custGeom>
              <a:avLst/>
              <a:gdLst>
                <a:gd name="connsiteX0" fmla="*/ 16042 w 1042747"/>
                <a:gd name="connsiteY0" fmla="*/ 0 h 2743200"/>
                <a:gd name="connsiteX1" fmla="*/ 1042737 w 1042747"/>
                <a:gd name="connsiteY1" fmla="*/ 1411705 h 2743200"/>
                <a:gd name="connsiteX2" fmla="*/ 0 w 1042747"/>
                <a:gd name="connsiteY2" fmla="*/ 2743200 h 274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42747" h="2743200">
                  <a:moveTo>
                    <a:pt x="16042" y="0"/>
                  </a:moveTo>
                  <a:cubicBezTo>
                    <a:pt x="530726" y="477252"/>
                    <a:pt x="1045411" y="954505"/>
                    <a:pt x="1042737" y="1411705"/>
                  </a:cubicBezTo>
                  <a:cubicBezTo>
                    <a:pt x="1040063" y="1868905"/>
                    <a:pt x="520031" y="2306052"/>
                    <a:pt x="0" y="2743200"/>
                  </a:cubicBezTo>
                </a:path>
              </a:pathLst>
            </a:custGeom>
            <a:noFill/>
            <a:ln w="254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45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3" name="任意多边形: 形状 22"/>
            <p:cNvSpPr/>
            <p:nvPr>
              <p:custDataLst>
                <p:tags r:id="rId21"/>
              </p:custDataLst>
            </p:nvPr>
          </p:nvSpPr>
          <p:spPr>
            <a:xfrm rot="10800000">
              <a:off x="2828939" y="3631532"/>
              <a:ext cx="1042747" cy="2743200"/>
            </a:xfrm>
            <a:custGeom>
              <a:avLst/>
              <a:gdLst>
                <a:gd name="connsiteX0" fmla="*/ 16042 w 1042747"/>
                <a:gd name="connsiteY0" fmla="*/ 0 h 2743200"/>
                <a:gd name="connsiteX1" fmla="*/ 1042737 w 1042747"/>
                <a:gd name="connsiteY1" fmla="*/ 1411705 h 2743200"/>
                <a:gd name="connsiteX2" fmla="*/ 0 w 1042747"/>
                <a:gd name="connsiteY2" fmla="*/ 2743200 h 274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42747" h="2743200">
                  <a:moveTo>
                    <a:pt x="16042" y="0"/>
                  </a:moveTo>
                  <a:cubicBezTo>
                    <a:pt x="530726" y="477252"/>
                    <a:pt x="1045411" y="954505"/>
                    <a:pt x="1042737" y="1411705"/>
                  </a:cubicBezTo>
                  <a:cubicBezTo>
                    <a:pt x="1040063" y="1868905"/>
                    <a:pt x="520031" y="2306052"/>
                    <a:pt x="0" y="2743200"/>
                  </a:cubicBezTo>
                </a:path>
              </a:pathLst>
            </a:custGeom>
            <a:noFill/>
            <a:ln w="254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45"/>
            </a:p>
          </p:txBody>
        </p:sp>
        <p:cxnSp>
          <p:nvCxnSpPr>
            <p:cNvPr id="24" name="直接连接符 23"/>
            <p:cNvCxnSpPr>
              <a:endCxn id="35" idx="0"/>
            </p:cNvCxnSpPr>
            <p:nvPr>
              <p:custDataLst>
                <p:tags r:id="rId22"/>
              </p:custDataLst>
            </p:nvPr>
          </p:nvCxnSpPr>
          <p:spPr>
            <a:xfrm flipH="1">
              <a:off x="1317393" y="3997498"/>
              <a:ext cx="2119131" cy="956052"/>
            </a:xfrm>
            <a:prstGeom prst="line">
              <a:avLst/>
            </a:prstGeom>
            <a:ln w="25400" cap="flat" cmpd="sng" algn="ctr">
              <a:solidFill>
                <a:schemeClr val="dk1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>
              <a:endCxn id="33" idx="0"/>
            </p:cNvCxnSpPr>
            <p:nvPr>
              <p:custDataLst>
                <p:tags r:id="rId23"/>
              </p:custDataLst>
            </p:nvPr>
          </p:nvCxnSpPr>
          <p:spPr>
            <a:xfrm flipH="1">
              <a:off x="3173231" y="4022758"/>
              <a:ext cx="244872" cy="922745"/>
            </a:xfrm>
            <a:prstGeom prst="line">
              <a:avLst/>
            </a:prstGeom>
            <a:ln w="25400" cap="flat" cmpd="sng" algn="ctr">
              <a:solidFill>
                <a:schemeClr val="dk1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grpSp>
          <p:nvGrpSpPr>
            <p:cNvPr id="26" name="组合 25"/>
            <p:cNvGrpSpPr/>
            <p:nvPr>
              <p:custDataLst>
                <p:tags r:id="rId24"/>
              </p:custDataLst>
            </p:nvPr>
          </p:nvGrpSpPr>
          <p:grpSpPr>
            <a:xfrm>
              <a:off x="3341899" y="3761148"/>
              <a:ext cx="1591958" cy="531880"/>
              <a:chOff x="9467385" y="2672983"/>
              <a:chExt cx="1591958" cy="531880"/>
            </a:xfrm>
          </p:grpSpPr>
          <p:sp>
            <p:nvSpPr>
              <p:cNvPr id="27" name="椭圆 26"/>
              <p:cNvSpPr>
                <a:spLocks noChangeAspect="1"/>
              </p:cNvSpPr>
              <p:nvPr>
                <p:custDataLst>
                  <p:tags r:id="rId25"/>
                </p:custDataLst>
              </p:nvPr>
            </p:nvSpPr>
            <p:spPr>
              <a:xfrm>
                <a:off x="9467385" y="2876919"/>
                <a:ext cx="116305" cy="116305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45">
                  <a:ea typeface="微软雅黑" panose="020B0503020204020204" charset="-122"/>
                </a:endParaRPr>
              </a:p>
            </p:txBody>
          </p:sp>
          <p:sp>
            <p:nvSpPr>
              <p:cNvPr id="28" name="文本框 27"/>
              <p:cNvSpPr txBox="1"/>
              <p:nvPr>
                <p:custDataLst>
                  <p:tags r:id="rId26"/>
                </p:custDataLst>
              </p:nvPr>
            </p:nvSpPr>
            <p:spPr>
              <a:xfrm>
                <a:off x="9475797" y="2672983"/>
                <a:ext cx="1583546" cy="5318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095" i="1">
                    <a:solidFill>
                      <a:srgbClr val="FF0000"/>
                    </a:solidFill>
                    <a:ea typeface="微软雅黑" panose="020B0503020204020204" charset="-122"/>
                  </a:rPr>
                  <a:t>M</a:t>
                </a:r>
                <a:r>
                  <a:rPr lang="en-US" altLang="zh-CN" sz="2095">
                    <a:solidFill>
                      <a:srgbClr val="FF0000"/>
                    </a:solidFill>
                    <a:ea typeface="微软雅黑" panose="020B0503020204020204" charset="-122"/>
                  </a:rPr>
                  <a:t>(</a:t>
                </a:r>
                <a:r>
                  <a:rPr lang="en-US" altLang="zh-CN" sz="2095" i="1" err="1">
                    <a:solidFill>
                      <a:srgbClr val="FF0000"/>
                    </a:solidFill>
                    <a:ea typeface="微软雅黑" panose="020B0503020204020204" charset="-122"/>
                  </a:rPr>
                  <a:t>x,y</a:t>
                </a:r>
                <a:r>
                  <a:rPr lang="en-US" altLang="zh-CN" sz="2095">
                    <a:solidFill>
                      <a:srgbClr val="FF0000"/>
                    </a:solidFill>
                    <a:ea typeface="微软雅黑" panose="020B0503020204020204" charset="-122"/>
                  </a:rPr>
                  <a:t>)</a:t>
                </a:r>
                <a:endParaRPr lang="zh-CN" altLang="en-US" sz="2095">
                  <a:solidFill>
                    <a:srgbClr val="FF0000"/>
                  </a:solidFill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57" name="组合 56"/>
          <p:cNvGrpSpPr/>
          <p:nvPr>
            <p:custDataLst>
              <p:tags r:id="rId27"/>
            </p:custDataLst>
          </p:nvPr>
        </p:nvGrpSpPr>
        <p:grpSpPr>
          <a:xfrm>
            <a:off x="1436370" y="3147695"/>
            <a:ext cx="4171950" cy="2936875"/>
            <a:chOff x="1813974" y="2079100"/>
            <a:chExt cx="3940175" cy="2867025"/>
          </a:xfrm>
        </p:grpSpPr>
        <p:grpSp>
          <p:nvGrpSpPr>
            <p:cNvPr id="39" name="Group 19"/>
            <p:cNvGrpSpPr/>
            <p:nvPr>
              <p:custDataLst>
                <p:tags r:id="rId28"/>
              </p:custDataLst>
            </p:nvPr>
          </p:nvGrpSpPr>
          <p:grpSpPr>
            <a:xfrm>
              <a:off x="1813974" y="2079100"/>
              <a:ext cx="3940175" cy="2867025"/>
              <a:chOff x="214" y="438"/>
              <a:chExt cx="2482" cy="1806"/>
            </a:xfrm>
          </p:grpSpPr>
          <p:sp>
            <p:nvSpPr>
              <p:cNvPr id="40" name="Oval 20"/>
              <p:cNvSpPr/>
              <p:nvPr>
                <p:custDataLst>
                  <p:tags r:id="rId29"/>
                </p:custDataLst>
              </p:nvPr>
            </p:nvSpPr>
            <p:spPr>
              <a:xfrm>
                <a:off x="489" y="1035"/>
                <a:ext cx="1728" cy="912"/>
              </a:xfrm>
              <a:prstGeom prst="ellipse">
                <a:avLst/>
              </a:prstGeom>
              <a:noFill/>
              <a:ln w="28575">
                <a:solidFill>
                  <a:srgbClr val="00B0F0"/>
                </a:solidFill>
                <a:miter lim="800000"/>
              </a:ln>
              <a:effectLst/>
            </p:spPr>
            <p:txBody>
              <a:bodyPr wrap="none" anchor="ctr" anchorCtr="0">
                <a:no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eaLnBrk="1" hangingPunct="1">
                  <a:lnSpc>
                    <a:spcPct val="100000"/>
                  </a:lnSpc>
                  <a:spcBef>
                    <a:spcPct val="0"/>
                  </a:spcBef>
                  <a:buNone/>
                </a:pPr>
                <a:endParaRPr kumimoji="1" lang="zh-CN" altLang="en-US" sz="1795">
                  <a:latin typeface="Tahoma" panose="020B0604030504040204" pitchFamily="34" charset="0"/>
                  <a:ea typeface="宋体" panose="02010600030101010101" pitchFamily="2" charset="-122"/>
                </a:endParaRPr>
              </a:p>
            </p:txBody>
          </p:sp>
          <p:cxnSp>
            <p:nvCxnSpPr>
              <p:cNvPr id="41" name="Line 24"/>
              <p:cNvCxnSpPr/>
              <p:nvPr>
                <p:custDataLst>
                  <p:tags r:id="rId30"/>
                </p:custDataLst>
              </p:nvPr>
            </p:nvCxnSpPr>
            <p:spPr>
              <a:xfrm>
                <a:off x="1353" y="1035"/>
                <a:ext cx="576" cy="465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  <a:effectLst/>
            </p:spPr>
          </p:cxnSp>
          <p:sp>
            <p:nvSpPr>
              <p:cNvPr id="42" name="Text Box 25"/>
              <p:cNvSpPr/>
              <p:nvPr>
                <p:custDataLst>
                  <p:tags r:id="rId31"/>
                </p:custDataLst>
              </p:nvPr>
            </p:nvSpPr>
            <p:spPr>
              <a:xfrm>
                <a:off x="688" y="1481"/>
                <a:ext cx="340" cy="226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eaLnBrk="1" hangingPunct="1">
                  <a:lnSpc>
                    <a:spcPct val="100000"/>
                  </a:lnSpc>
                  <a:spcBef>
                    <a:spcPct val="50000"/>
                  </a:spcBef>
                  <a:buNone/>
                </a:pPr>
                <a:r>
                  <a:rPr kumimoji="1" lang="en-US" altLang="zh-CN" sz="1795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F</a:t>
                </a:r>
                <a:r>
                  <a:rPr kumimoji="1" lang="en-US" altLang="zh-CN" sz="1795" b="1" baseline="-25000"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endParaRPr kumimoji="1" lang="en-US" altLang="zh-CN" sz="2695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3" name="Text Box 26"/>
              <p:cNvSpPr/>
              <p:nvPr>
                <p:custDataLst>
                  <p:tags r:id="rId32"/>
                </p:custDataLst>
              </p:nvPr>
            </p:nvSpPr>
            <p:spPr>
              <a:xfrm>
                <a:off x="1772" y="1470"/>
                <a:ext cx="336" cy="226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eaLnBrk="1" hangingPunct="1">
                  <a:lnSpc>
                    <a:spcPct val="100000"/>
                  </a:lnSpc>
                  <a:spcBef>
                    <a:spcPct val="50000"/>
                  </a:spcBef>
                  <a:buNone/>
                </a:pPr>
                <a:r>
                  <a:rPr kumimoji="1" lang="en-US" altLang="zh-CN" sz="1795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F</a:t>
                </a:r>
                <a:r>
                  <a:rPr kumimoji="1" lang="en-US" altLang="zh-CN" sz="1795" b="1" baseline="-25000"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endParaRPr kumimoji="1" lang="en-US" altLang="zh-CN" sz="1795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cxnSp>
            <p:nvCxnSpPr>
              <p:cNvPr id="44" name="Line 28"/>
              <p:cNvCxnSpPr/>
              <p:nvPr>
                <p:custDataLst>
                  <p:tags r:id="rId33"/>
                </p:custDataLst>
              </p:nvPr>
            </p:nvCxnSpPr>
            <p:spPr>
              <a:xfrm flipV="1">
                <a:off x="214" y="1500"/>
                <a:ext cx="2439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miter lim="800000"/>
                <a:tailEnd type="triangle"/>
              </a:ln>
              <a:effectLst/>
            </p:spPr>
          </p:cxnSp>
          <p:cxnSp>
            <p:nvCxnSpPr>
              <p:cNvPr id="45" name="Line 29"/>
              <p:cNvCxnSpPr/>
              <p:nvPr>
                <p:custDataLst>
                  <p:tags r:id="rId34"/>
                </p:custDataLst>
              </p:nvPr>
            </p:nvCxnSpPr>
            <p:spPr>
              <a:xfrm flipH="1" flipV="1">
                <a:off x="1353" y="555"/>
                <a:ext cx="0" cy="1689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miter lim="800000"/>
                <a:tailEnd type="triangle"/>
              </a:ln>
              <a:effectLst/>
            </p:spPr>
          </p:cxnSp>
          <p:sp>
            <p:nvSpPr>
              <p:cNvPr id="46" name="Text Box 30"/>
              <p:cNvSpPr/>
              <p:nvPr>
                <p:custDataLst>
                  <p:tags r:id="rId35"/>
                </p:custDataLst>
              </p:nvPr>
            </p:nvSpPr>
            <p:spPr>
              <a:xfrm>
                <a:off x="1130" y="1461"/>
                <a:ext cx="288" cy="226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eaLnBrk="1" hangingPunct="1">
                  <a:lnSpc>
                    <a:spcPct val="100000"/>
                  </a:lnSpc>
                  <a:spcBef>
                    <a:spcPct val="50000"/>
                  </a:spcBef>
                  <a:buNone/>
                </a:pPr>
                <a:r>
                  <a:rPr kumimoji="1" lang="en-US" altLang="zh-CN" sz="1795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O</a:t>
                </a:r>
                <a:endParaRPr kumimoji="1" lang="en-US" altLang="zh-CN" sz="1795" b="1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7" name="Text Box 31"/>
              <p:cNvSpPr/>
              <p:nvPr>
                <p:custDataLst>
                  <p:tags r:id="rId36"/>
                </p:custDataLst>
              </p:nvPr>
            </p:nvSpPr>
            <p:spPr>
              <a:xfrm>
                <a:off x="2461" y="1430"/>
                <a:ext cx="235" cy="226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eaLnBrk="1" hangingPunct="1">
                  <a:lnSpc>
                    <a:spcPct val="100000"/>
                  </a:lnSpc>
                  <a:spcBef>
                    <a:spcPct val="50000"/>
                  </a:spcBef>
                  <a:buNone/>
                </a:pPr>
                <a:r>
                  <a:rPr kumimoji="1" lang="en-US" altLang="zh-CN" sz="1795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x</a:t>
                </a:r>
                <a:endParaRPr kumimoji="1" lang="en-US" altLang="zh-CN" sz="1795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8" name="Text Box 32"/>
              <p:cNvSpPr/>
              <p:nvPr>
                <p:custDataLst>
                  <p:tags r:id="rId37"/>
                </p:custDataLst>
              </p:nvPr>
            </p:nvSpPr>
            <p:spPr>
              <a:xfrm>
                <a:off x="1154" y="438"/>
                <a:ext cx="175" cy="226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eaLnBrk="1" hangingPunct="1">
                  <a:lnSpc>
                    <a:spcPct val="100000"/>
                  </a:lnSpc>
                  <a:spcBef>
                    <a:spcPct val="50000"/>
                  </a:spcBef>
                  <a:buNone/>
                </a:pPr>
                <a:r>
                  <a:rPr kumimoji="1" lang="en-US" altLang="zh-CN" sz="1795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y</a:t>
                </a:r>
                <a:endParaRPr kumimoji="1" lang="en-US" altLang="zh-CN" sz="1795" b="1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9" name="Text Box 33"/>
              <p:cNvSpPr/>
              <p:nvPr>
                <p:custDataLst>
                  <p:tags r:id="rId38"/>
                </p:custDataLst>
              </p:nvPr>
            </p:nvSpPr>
            <p:spPr>
              <a:xfrm>
                <a:off x="214" y="1216"/>
                <a:ext cx="351" cy="226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eaLnBrk="1" hangingPunct="1">
                  <a:lnSpc>
                    <a:spcPct val="100000"/>
                  </a:lnSpc>
                  <a:spcBef>
                    <a:spcPct val="50000"/>
                  </a:spcBef>
                  <a:buNone/>
                </a:pPr>
                <a:r>
                  <a:rPr kumimoji="1" lang="en-US" altLang="zh-CN" sz="1795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r>
                  <a:rPr kumimoji="1" lang="en-US" altLang="zh-CN" sz="1795" b="1" baseline="-25000"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endParaRPr kumimoji="1" lang="en-US" altLang="zh-CN" sz="2695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0" name="Text Box 34"/>
              <p:cNvSpPr/>
              <p:nvPr>
                <p:custDataLst>
                  <p:tags r:id="rId39"/>
                </p:custDataLst>
              </p:nvPr>
            </p:nvSpPr>
            <p:spPr>
              <a:xfrm>
                <a:off x="2184" y="1220"/>
                <a:ext cx="327" cy="226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eaLnBrk="1" hangingPunct="1">
                  <a:lnSpc>
                    <a:spcPct val="100000"/>
                  </a:lnSpc>
                  <a:spcBef>
                    <a:spcPct val="50000"/>
                  </a:spcBef>
                  <a:buNone/>
                </a:pPr>
                <a:r>
                  <a:rPr kumimoji="1" lang="en-US" altLang="zh-CN" sz="1795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r>
                  <a:rPr kumimoji="1" lang="en-US" altLang="zh-CN" sz="1795" b="1" baseline="-25000"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endParaRPr kumimoji="1" lang="en-US" altLang="zh-CN" sz="2695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1" name="Text Box 35"/>
              <p:cNvSpPr/>
              <p:nvPr>
                <p:custDataLst>
                  <p:tags r:id="rId40"/>
                </p:custDataLst>
              </p:nvPr>
            </p:nvSpPr>
            <p:spPr>
              <a:xfrm>
                <a:off x="1319" y="1895"/>
                <a:ext cx="384" cy="226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eaLnBrk="1" hangingPunct="1">
                  <a:lnSpc>
                    <a:spcPct val="100000"/>
                  </a:lnSpc>
                  <a:spcBef>
                    <a:spcPct val="50000"/>
                  </a:spcBef>
                  <a:buNone/>
                </a:pPr>
                <a:r>
                  <a:rPr kumimoji="1" lang="en-US" altLang="zh-CN" sz="1795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B</a:t>
                </a:r>
                <a:r>
                  <a:rPr kumimoji="1" lang="en-US" altLang="zh-CN" sz="1795" b="1" baseline="-25000"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endParaRPr kumimoji="1" lang="en-US" altLang="zh-CN" sz="2695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2" name="Text Box 36"/>
              <p:cNvSpPr/>
              <p:nvPr>
                <p:custDataLst>
                  <p:tags r:id="rId41"/>
                </p:custDataLst>
              </p:nvPr>
            </p:nvSpPr>
            <p:spPr>
              <a:xfrm>
                <a:off x="1316" y="752"/>
                <a:ext cx="384" cy="226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eaLnBrk="1" hangingPunct="1">
                  <a:lnSpc>
                    <a:spcPct val="100000"/>
                  </a:lnSpc>
                  <a:spcBef>
                    <a:spcPct val="50000"/>
                  </a:spcBef>
                  <a:buNone/>
                </a:pPr>
                <a:r>
                  <a:rPr kumimoji="1" lang="en-US" altLang="zh-CN" sz="1795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B</a:t>
                </a:r>
                <a:r>
                  <a:rPr kumimoji="1" lang="en-US" altLang="zh-CN" sz="1795" b="1" baseline="-25000"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endParaRPr kumimoji="1" lang="en-US" altLang="zh-CN" sz="2695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53" name="Rectangle 4"/>
            <p:cNvSpPr/>
            <p:nvPr>
              <p:custDataLst>
                <p:tags r:id="rId42"/>
              </p:custDataLst>
            </p:nvPr>
          </p:nvSpPr>
          <p:spPr>
            <a:xfrm>
              <a:off x="2233075" y="3029433"/>
              <a:ext cx="2760662" cy="1447800"/>
            </a:xfrm>
            <a:prstGeom prst="rect">
              <a:avLst/>
            </a:prstGeom>
            <a:noFill/>
            <a:ln w="38100">
              <a:solidFill>
                <a:schemeClr val="tx1"/>
              </a:solidFill>
              <a:prstDash val="dash"/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lnSpc>
                  <a:spcPct val="100000"/>
                </a:lnSpc>
                <a:spcBef>
                  <a:spcPct val="0"/>
                </a:spcBef>
                <a:buNone/>
              </a:pPr>
              <a:endParaRPr kumimoji="1" lang="zh-CN" altLang="en-US" sz="1795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4" name="文本框 41"/>
            <p:cNvSpPr/>
            <p:nvPr>
              <p:custDataLst>
                <p:tags r:id="rId43"/>
              </p:custDataLst>
            </p:nvPr>
          </p:nvSpPr>
          <p:spPr>
            <a:xfrm>
              <a:off x="2593443" y="3557814"/>
              <a:ext cx="277809" cy="29197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kumimoji="1" lang="en-US" altLang="zh-CN" sz="1345">
                  <a:latin typeface="Tahoma" panose="020B0604030504040204" pitchFamily="34" charset="0"/>
                  <a:ea typeface="宋体" panose="02010600030101010101" pitchFamily="2" charset="-122"/>
                </a:rPr>
                <a:t>•</a:t>
              </a:r>
              <a:endParaRPr kumimoji="1" lang="zh-CN" altLang="en-US" sz="1345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5" name="文本框 42"/>
            <p:cNvSpPr/>
            <p:nvPr>
              <p:custDataLst>
                <p:tags r:id="rId44"/>
              </p:custDataLst>
            </p:nvPr>
          </p:nvSpPr>
          <p:spPr>
            <a:xfrm>
              <a:off x="4395253" y="3563788"/>
              <a:ext cx="277809" cy="29197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kumimoji="1" lang="en-US" altLang="zh-CN" sz="1345">
                  <a:latin typeface="Tahoma" panose="020B0604030504040204" pitchFamily="34" charset="0"/>
                  <a:ea typeface="宋体" panose="02010600030101010101" pitchFamily="2" charset="-122"/>
                </a:rPr>
                <a:t>•</a:t>
              </a:r>
              <a:endParaRPr kumimoji="1" lang="zh-CN" altLang="en-US" sz="1345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graphicFrame>
        <p:nvGraphicFramePr>
          <p:cNvPr id="56" name="对象 55"/>
          <p:cNvGraphicFramePr>
            <a:graphicFrameLocks noChangeAspect="1"/>
          </p:cNvGraphicFramePr>
          <p:nvPr>
            <p:custDataLst>
              <p:tags r:id="rId45"/>
            </p:custDataLst>
          </p:nvPr>
        </p:nvGraphicFramePr>
        <p:xfrm>
          <a:off x="1471295" y="2637155"/>
          <a:ext cx="3249930" cy="9213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Equation" r:id="rId46" imgW="3112135" imgH="882650" progId="Equation.DSMT4">
                  <p:embed/>
                </p:oleObj>
              </mc:Choice>
              <mc:Fallback>
                <p:oleObj name="Equation" r:id="rId46" imgW="3112135" imgH="88265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7"/>
                      <a:stretch>
                        <a:fillRect/>
                      </a:stretch>
                    </p:blipFill>
                    <p:spPr>
                      <a:xfrm>
                        <a:off x="1471295" y="2637155"/>
                        <a:ext cx="3249930" cy="9213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圆角矩形 11"/>
          <p:cNvSpPr/>
          <p:nvPr>
            <p:custDataLst>
              <p:tags r:id="rId48"/>
            </p:custDataLst>
          </p:nvPr>
        </p:nvSpPr>
        <p:spPr>
          <a:xfrm>
            <a:off x="450102" y="1140000"/>
            <a:ext cx="1750877" cy="44926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395" b="1">
                <a:solidFill>
                  <a:srgbClr val="FF0000"/>
                </a:solidFill>
              </a:rPr>
              <a:t>探究新知</a:t>
            </a:r>
            <a:endParaRPr lang="zh-CN" altLang="en-US" sz="2395" b="1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>
            <p:custDataLst>
              <p:tags r:id="rId49"/>
            </p:custDataLst>
          </p:nvPr>
        </p:nvSpPr>
        <p:spPr>
          <a:xfrm>
            <a:off x="340995" y="1578610"/>
            <a:ext cx="11744960" cy="95313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r>
              <a:rPr lang="zh-CN" altLang="en-US" sz="2800" b="1">
                <a:latin typeface="+mj-ea"/>
                <a:ea typeface="+mj-ea"/>
              </a:rPr>
              <a:t>类比对椭圆几何性质的研究，你认为应该研究双曲线的哪些几何性质</a:t>
            </a:r>
            <a:r>
              <a:rPr lang="en-US" altLang="zh-CN" sz="2800" b="1">
                <a:latin typeface="+mj-ea"/>
                <a:ea typeface="+mj-ea"/>
              </a:rPr>
              <a:t>?</a:t>
            </a:r>
            <a:endParaRPr lang="en-US" altLang="zh-CN" sz="2800" b="1">
              <a:latin typeface="+mj-ea"/>
              <a:ea typeface="+mj-ea"/>
            </a:endParaRPr>
          </a:p>
          <a:p>
            <a:r>
              <a:rPr lang="zh-CN" altLang="en-US" sz="2800" b="1">
                <a:latin typeface="+mj-ea"/>
                <a:ea typeface="+mj-ea"/>
              </a:rPr>
              <a:t>如何研究这些性质</a:t>
            </a:r>
            <a:r>
              <a:rPr lang="en-US" altLang="zh-CN" sz="2800" b="1">
                <a:latin typeface="+mj-ea"/>
                <a:ea typeface="+mj-ea"/>
              </a:rPr>
              <a:t>?</a:t>
            </a:r>
            <a:endParaRPr lang="zh-CN" altLang="en-US" sz="2800" b="1"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8" name="对象 30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955040" y="2823845"/>
          <a:ext cx="5224145" cy="9201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Equation" r:id="rId3" imgW="114300000" imgH="20116800" progId="Equation.DSMT4">
                  <p:embed/>
                </p:oleObj>
              </mc:Choice>
              <mc:Fallback>
                <p:oleObj name="Equation" r:id="rId3" imgW="114300000" imgH="20116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55040" y="2823845"/>
                        <a:ext cx="5224145" cy="92011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31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943610" y="3763645"/>
          <a:ext cx="2591435" cy="10185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Equation" r:id="rId6" imgW="51206400" imgH="20116800" progId="Equation.DSMT4">
                  <p:embed/>
                </p:oleObj>
              </mc:Choice>
              <mc:Fallback>
                <p:oleObj name="Equation" r:id="rId6" imgW="51206400" imgH="20116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43610" y="3763645"/>
                        <a:ext cx="2591435" cy="101854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32"/>
          <p:cNvGraphicFramePr>
            <a:graphicFrameLocks noChangeAspect="1"/>
          </p:cNvGraphicFramePr>
          <p:nvPr>
            <p:custDataLst>
              <p:tags r:id="rId8"/>
            </p:custDataLst>
          </p:nvPr>
        </p:nvGraphicFramePr>
        <p:xfrm>
          <a:off x="3915410" y="3824605"/>
          <a:ext cx="2334260" cy="8959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Equation" r:id="rId9" imgW="52425600" imgH="20116800" progId="Equation.DSMT4">
                  <p:embed/>
                </p:oleObj>
              </mc:Choice>
              <mc:Fallback>
                <p:oleObj name="Equation" r:id="rId9" imgW="52425600" imgH="20116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915410" y="3824605"/>
                        <a:ext cx="2334260" cy="89598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27"/>
          <p:cNvGraphicFramePr>
            <a:graphicFrameLocks noChangeAspect="1"/>
          </p:cNvGraphicFramePr>
          <p:nvPr>
            <p:custDataLst>
              <p:tags r:id="rId11"/>
            </p:custDataLst>
          </p:nvPr>
        </p:nvGraphicFramePr>
        <p:xfrm>
          <a:off x="944245" y="4879340"/>
          <a:ext cx="4891405" cy="6216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Equation" r:id="rId12" imgW="74371200" imgH="9448800" progId="Equation.DSMT4">
                  <p:embed/>
                </p:oleObj>
              </mc:Choice>
              <mc:Fallback>
                <p:oleObj name="Equation" r:id="rId12" imgW="743712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944245" y="4879340"/>
                        <a:ext cx="4891405" cy="62166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9" name="Group 19"/>
          <p:cNvGrpSpPr/>
          <p:nvPr>
            <p:custDataLst>
              <p:tags r:id="rId14"/>
            </p:custDataLst>
          </p:nvPr>
        </p:nvGrpSpPr>
        <p:grpSpPr>
          <a:xfrm>
            <a:off x="6850428" y="2896793"/>
            <a:ext cx="2947835" cy="2292232"/>
            <a:chOff x="214" y="314"/>
            <a:chExt cx="2482" cy="1930"/>
          </a:xfrm>
        </p:grpSpPr>
        <p:sp>
          <p:nvSpPr>
            <p:cNvPr id="26" name="Text Box 25"/>
            <p:cNvSpPr/>
            <p:nvPr>
              <p:custDataLst>
                <p:tags r:id="rId15"/>
              </p:custDataLst>
            </p:nvPr>
          </p:nvSpPr>
          <p:spPr>
            <a:xfrm>
              <a:off x="688" y="1481"/>
              <a:ext cx="340" cy="675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lnSpc>
                  <a:spcPct val="100000"/>
                </a:lnSpc>
                <a:spcBef>
                  <a:spcPct val="50000"/>
                </a:spcBef>
                <a:buNone/>
              </a:pPr>
              <a:r>
                <a:rPr kumimoji="1"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r>
                <a:rPr kumimoji="1" lang="en-US" altLang="zh-CN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kumimoji="1" lang="en-US" altLang="zh-CN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7" name="Text Box 26"/>
            <p:cNvSpPr/>
            <p:nvPr>
              <p:custDataLst>
                <p:tags r:id="rId16"/>
              </p:custDataLst>
            </p:nvPr>
          </p:nvSpPr>
          <p:spPr>
            <a:xfrm>
              <a:off x="1772" y="1470"/>
              <a:ext cx="336" cy="675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lnSpc>
                  <a:spcPct val="100000"/>
                </a:lnSpc>
                <a:spcBef>
                  <a:spcPct val="50000"/>
                </a:spcBef>
                <a:buNone/>
              </a:pPr>
              <a:r>
                <a:rPr kumimoji="1"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r>
                <a:rPr kumimoji="1" lang="en-US" altLang="zh-CN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kumimoji="1" lang="en-US" altLang="zh-CN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cxnSp>
          <p:nvCxnSpPr>
            <p:cNvPr id="28" name="Line 28"/>
            <p:cNvCxnSpPr/>
            <p:nvPr>
              <p:custDataLst>
                <p:tags r:id="rId17"/>
              </p:custDataLst>
            </p:nvPr>
          </p:nvCxnSpPr>
          <p:spPr>
            <a:xfrm flipV="1">
              <a:off x="214" y="1500"/>
              <a:ext cx="243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tailEnd type="triangle"/>
            </a:ln>
            <a:effectLst/>
          </p:spPr>
        </p:cxnSp>
        <p:cxnSp>
          <p:nvCxnSpPr>
            <p:cNvPr id="29" name="Line 29"/>
            <p:cNvCxnSpPr/>
            <p:nvPr>
              <p:custDataLst>
                <p:tags r:id="rId18"/>
              </p:custDataLst>
            </p:nvPr>
          </p:nvCxnSpPr>
          <p:spPr>
            <a:xfrm flipH="1" flipV="1">
              <a:off x="1353" y="555"/>
              <a:ext cx="0" cy="168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tailEnd type="triangle"/>
            </a:ln>
            <a:effectLst/>
          </p:spPr>
        </p:cxnSp>
        <p:sp>
          <p:nvSpPr>
            <p:cNvPr id="30" name="Text Box 30"/>
            <p:cNvSpPr/>
            <p:nvPr>
              <p:custDataLst>
                <p:tags r:id="rId19"/>
              </p:custDataLst>
            </p:nvPr>
          </p:nvSpPr>
          <p:spPr>
            <a:xfrm>
              <a:off x="1286" y="1437"/>
              <a:ext cx="288" cy="439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lnSpc>
                  <a:spcPct val="100000"/>
                </a:lnSpc>
                <a:spcBef>
                  <a:spcPct val="50000"/>
                </a:spcBef>
                <a:buNone/>
              </a:pPr>
              <a:r>
                <a:rPr kumimoji="1"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kumimoji="1" lang="en-US" altLang="zh-CN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1" name="Text Box 31"/>
            <p:cNvSpPr/>
            <p:nvPr>
              <p:custDataLst>
                <p:tags r:id="rId20"/>
              </p:custDataLst>
            </p:nvPr>
          </p:nvSpPr>
          <p:spPr>
            <a:xfrm>
              <a:off x="2461" y="1430"/>
              <a:ext cx="235" cy="439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lnSpc>
                  <a:spcPct val="100000"/>
                </a:lnSpc>
                <a:spcBef>
                  <a:spcPct val="50000"/>
                </a:spcBef>
                <a:buNone/>
              </a:pPr>
              <a:r>
                <a:rPr kumimoji="1"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kumimoji="1" lang="en-US" altLang="zh-CN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2" name="Text Box 32"/>
            <p:cNvSpPr/>
            <p:nvPr>
              <p:custDataLst>
                <p:tags r:id="rId21"/>
              </p:custDataLst>
            </p:nvPr>
          </p:nvSpPr>
          <p:spPr>
            <a:xfrm>
              <a:off x="1154" y="438"/>
              <a:ext cx="175" cy="439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lnSpc>
                  <a:spcPct val="100000"/>
                </a:lnSpc>
                <a:spcBef>
                  <a:spcPct val="50000"/>
                </a:spcBef>
                <a:buNone/>
              </a:pPr>
              <a:r>
                <a:rPr kumimoji="1"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kumimoji="1" lang="en-US" altLang="zh-CN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4" name="Text Box 25"/>
            <p:cNvSpPr/>
            <p:nvPr>
              <p:custDataLst>
                <p:tags r:id="rId22"/>
              </p:custDataLst>
            </p:nvPr>
          </p:nvSpPr>
          <p:spPr>
            <a:xfrm>
              <a:off x="578" y="314"/>
              <a:ext cx="775" cy="439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lnSpc>
                  <a:spcPct val="100000"/>
                </a:lnSpc>
                <a:spcBef>
                  <a:spcPct val="50000"/>
                </a:spcBef>
                <a:buNone/>
              </a:pPr>
              <a:r>
                <a:rPr kumimoji="1"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x=-a</a:t>
              </a:r>
              <a:endParaRPr kumimoji="1" lang="en-US" altLang="zh-CN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8" name="Text Box 25"/>
            <p:cNvSpPr/>
            <p:nvPr>
              <p:custDataLst>
                <p:tags r:id="rId23"/>
              </p:custDataLst>
            </p:nvPr>
          </p:nvSpPr>
          <p:spPr>
            <a:xfrm>
              <a:off x="1548" y="314"/>
              <a:ext cx="913" cy="439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lnSpc>
                  <a:spcPct val="100000"/>
                </a:lnSpc>
                <a:spcBef>
                  <a:spcPct val="50000"/>
                </a:spcBef>
                <a:buNone/>
              </a:pPr>
              <a:r>
                <a:rPr kumimoji="1"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x=a</a:t>
              </a:r>
              <a:endParaRPr kumimoji="1" lang="en-US" altLang="zh-CN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2" name="文本框 41"/>
          <p:cNvSpPr/>
          <p:nvPr>
            <p:custDataLst>
              <p:tags r:id="rId24"/>
            </p:custDataLst>
          </p:nvPr>
        </p:nvSpPr>
        <p:spPr>
          <a:xfrm>
            <a:off x="7345956" y="4018917"/>
            <a:ext cx="207842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kumimoji="1" lang="en-US" altLang="zh-CN">
                <a:latin typeface="Tahoma" panose="020B0604030504040204" pitchFamily="34" charset="0"/>
                <a:ea typeface="宋体" panose="02010600030101010101" pitchFamily="2" charset="-122"/>
              </a:rPr>
              <a:t>•</a:t>
            </a:r>
            <a:endParaRPr kumimoji="1" lang="en-US" altLang="zh-CN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3" name="文本框 42"/>
          <p:cNvSpPr/>
          <p:nvPr>
            <p:custDataLst>
              <p:tags r:id="rId25"/>
            </p:custDataLst>
          </p:nvPr>
        </p:nvSpPr>
        <p:spPr>
          <a:xfrm>
            <a:off x="8693977" y="4023386"/>
            <a:ext cx="207842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kumimoji="1" lang="en-US" altLang="zh-CN">
                <a:latin typeface="Tahoma" panose="020B0604030504040204" pitchFamily="34" charset="0"/>
                <a:ea typeface="宋体" panose="02010600030101010101" pitchFamily="2" charset="-122"/>
              </a:rPr>
              <a:t>•</a:t>
            </a:r>
            <a:endParaRPr kumimoji="1" lang="en-US" altLang="zh-CN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7" name="文本框 36"/>
          <p:cNvSpPr txBox="1"/>
          <p:nvPr>
            <p:custDataLst>
              <p:tags r:id="rId26"/>
            </p:custDataLst>
          </p:nvPr>
        </p:nvSpPr>
        <p:spPr>
          <a:xfrm>
            <a:off x="314325" y="1611630"/>
            <a:ext cx="11534140" cy="9531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en-US" sz="2800" b="1">
                <a:latin typeface="+mn-ea"/>
              </a:rPr>
              <a:t>类比研究椭圆范围的方法，观察双曲线，我们发现双曲线上点的横坐标的范围是</a:t>
            </a:r>
            <a:r>
              <a:rPr lang="en-US" altLang="zh-CN" sz="2800" b="1" i="1"/>
              <a:t>x</a:t>
            </a:r>
            <a:r>
              <a:rPr lang="en-US" altLang="zh-CN" sz="2800" b="1"/>
              <a:t>≤-</a:t>
            </a:r>
            <a:r>
              <a:rPr lang="en-US" altLang="zh-CN" sz="2800" b="1" i="1"/>
              <a:t>a</a:t>
            </a:r>
            <a:r>
              <a:rPr lang="zh-CN" altLang="en-US" sz="2800" b="1">
                <a:latin typeface="+mn-ea"/>
              </a:rPr>
              <a:t>，或</a:t>
            </a:r>
            <a:r>
              <a:rPr lang="en-US" altLang="zh-CN" sz="2800" b="1" i="1" err="1"/>
              <a:t>x</a:t>
            </a:r>
            <a:r>
              <a:rPr lang="en-US" altLang="zh-CN" sz="2800" b="1" err="1"/>
              <a:t>≥</a:t>
            </a:r>
            <a:r>
              <a:rPr lang="en-US" altLang="zh-CN" sz="2800" b="1" i="1" err="1"/>
              <a:t>a</a:t>
            </a:r>
            <a:r>
              <a:rPr lang="en-US" altLang="zh-CN" sz="2800" b="1">
                <a:latin typeface="+mn-ea"/>
              </a:rPr>
              <a:t>,</a:t>
            </a:r>
            <a:r>
              <a:rPr lang="zh-CN" altLang="en-US" sz="2800" b="1">
                <a:latin typeface="+mn-ea"/>
              </a:rPr>
              <a:t>纵坐标的范围是</a:t>
            </a:r>
            <a:r>
              <a:rPr lang="en-US" altLang="zh-CN" sz="2800" b="1" i="1" err="1"/>
              <a:t>y</a:t>
            </a:r>
            <a:r>
              <a:rPr lang="en-US" altLang="zh-CN" sz="2800" b="1" err="1"/>
              <a:t>∈</a:t>
            </a:r>
            <a:r>
              <a:rPr lang="en-US" altLang="zh-CN" sz="2800" b="1" i="1" err="1"/>
              <a:t>R </a:t>
            </a:r>
            <a:r>
              <a:rPr lang="en-US" altLang="zh-CN" sz="2800" b="1">
                <a:latin typeface="+mn-ea"/>
              </a:rPr>
              <a:t>(</a:t>
            </a:r>
            <a:r>
              <a:rPr lang="zh-CN" altLang="en-US" sz="2800" b="1">
                <a:latin typeface="+mn-ea"/>
              </a:rPr>
              <a:t>图</a:t>
            </a:r>
            <a:r>
              <a:rPr lang="en-US" altLang="zh-CN" sz="2800" b="1">
                <a:latin typeface="+mn-ea"/>
              </a:rPr>
              <a:t>3.2-7).</a:t>
            </a:r>
            <a:endParaRPr lang="zh-CN" altLang="en-US" sz="2800">
              <a:latin typeface="+mn-ea"/>
            </a:endParaRPr>
          </a:p>
        </p:txBody>
      </p:sp>
      <p:sp>
        <p:nvSpPr>
          <p:cNvPr id="38" name="文本框 37"/>
          <p:cNvSpPr txBox="1"/>
          <p:nvPr>
            <p:custDataLst>
              <p:tags r:id="rId27"/>
            </p:custDataLst>
          </p:nvPr>
        </p:nvSpPr>
        <p:spPr>
          <a:xfrm>
            <a:off x="7817204" y="5158027"/>
            <a:ext cx="1370368" cy="521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>
                <a:latin typeface="+mn-ea"/>
              </a:rPr>
              <a:t>图</a:t>
            </a:r>
            <a:r>
              <a:rPr lang="zh-CN" altLang="en-US" sz="2800" b="1">
                <a:ea typeface="+mj-ea"/>
              </a:rPr>
              <a:t>3.</a:t>
            </a:r>
            <a:r>
              <a:rPr lang="en-US" altLang="zh-CN" sz="2800" b="1">
                <a:ea typeface="+mj-ea"/>
              </a:rPr>
              <a:t>2</a:t>
            </a:r>
            <a:r>
              <a:rPr lang="zh-CN" altLang="en-US" sz="2800" b="1">
                <a:ea typeface="+mj-ea"/>
              </a:rPr>
              <a:t>-7</a:t>
            </a:r>
            <a:endParaRPr lang="zh-CN" altLang="en-US" sz="2800"/>
          </a:p>
        </p:txBody>
      </p:sp>
      <p:sp>
        <p:nvSpPr>
          <p:cNvPr id="3" name="任意多边形: 形状 1"/>
          <p:cNvSpPr/>
          <p:nvPr>
            <p:custDataLst>
              <p:tags r:id="rId28"/>
            </p:custDataLst>
          </p:nvPr>
        </p:nvSpPr>
        <p:spPr>
          <a:xfrm>
            <a:off x="7219908" y="3535605"/>
            <a:ext cx="629325" cy="1560099"/>
          </a:xfrm>
          <a:custGeom>
            <a:avLst/>
            <a:gdLst>
              <a:gd name="connsiteX0" fmla="*/ 16042 w 1042747"/>
              <a:gd name="connsiteY0" fmla="*/ 0 h 2743200"/>
              <a:gd name="connsiteX1" fmla="*/ 1042737 w 1042747"/>
              <a:gd name="connsiteY1" fmla="*/ 1411705 h 2743200"/>
              <a:gd name="connsiteX2" fmla="*/ 0 w 1042747"/>
              <a:gd name="connsiteY2" fmla="*/ 274320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42747" h="2743200">
                <a:moveTo>
                  <a:pt x="16042" y="0"/>
                </a:moveTo>
                <a:cubicBezTo>
                  <a:pt x="530726" y="477252"/>
                  <a:pt x="1045411" y="954505"/>
                  <a:pt x="1042737" y="1411705"/>
                </a:cubicBezTo>
                <a:cubicBezTo>
                  <a:pt x="1040063" y="1868905"/>
                  <a:pt x="520031" y="2306052"/>
                  <a:pt x="0" y="2743200"/>
                </a:cubicBezTo>
              </a:path>
            </a:pathLst>
          </a:custGeom>
          <a:noFill/>
          <a:ln w="254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任意多边形: 形状 2"/>
          <p:cNvSpPr/>
          <p:nvPr>
            <p:custDataLst>
              <p:tags r:id="rId29"/>
            </p:custDataLst>
          </p:nvPr>
        </p:nvSpPr>
        <p:spPr>
          <a:xfrm rot="10800000">
            <a:off x="8549656" y="3557273"/>
            <a:ext cx="629325" cy="1560099"/>
          </a:xfrm>
          <a:custGeom>
            <a:avLst/>
            <a:gdLst>
              <a:gd name="connsiteX0" fmla="*/ 16042 w 1042747"/>
              <a:gd name="connsiteY0" fmla="*/ 0 h 2743200"/>
              <a:gd name="connsiteX1" fmla="*/ 1042737 w 1042747"/>
              <a:gd name="connsiteY1" fmla="*/ 1411705 h 2743200"/>
              <a:gd name="connsiteX2" fmla="*/ 0 w 1042747"/>
              <a:gd name="connsiteY2" fmla="*/ 274320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42747" h="2743200">
                <a:moveTo>
                  <a:pt x="16042" y="0"/>
                </a:moveTo>
                <a:cubicBezTo>
                  <a:pt x="530726" y="477252"/>
                  <a:pt x="1045411" y="954505"/>
                  <a:pt x="1042737" y="1411705"/>
                </a:cubicBezTo>
                <a:cubicBezTo>
                  <a:pt x="1040063" y="1868905"/>
                  <a:pt x="520031" y="2306052"/>
                  <a:pt x="0" y="2743200"/>
                </a:cubicBezTo>
              </a:path>
            </a:pathLst>
          </a:custGeom>
          <a:noFill/>
          <a:ln w="254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/>
          </a:p>
        </p:txBody>
      </p:sp>
      <p:cxnSp>
        <p:nvCxnSpPr>
          <p:cNvPr id="6" name="直接连接符 5"/>
          <p:cNvCxnSpPr/>
          <p:nvPr>
            <p:custDataLst>
              <p:tags r:id="rId30"/>
            </p:custDataLst>
          </p:nvPr>
        </p:nvCxnSpPr>
        <p:spPr>
          <a:xfrm flipH="1">
            <a:off x="7849233" y="3291894"/>
            <a:ext cx="0" cy="1934347"/>
          </a:xfrm>
          <a:prstGeom prst="line">
            <a:avLst/>
          </a:prstGeom>
          <a:ln w="25400" cap="flat" cmpd="sng" algn="ctr">
            <a:solidFill>
              <a:schemeClr val="accent4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>
            <p:custDataLst>
              <p:tags r:id="rId31"/>
            </p:custDataLst>
          </p:nvPr>
        </p:nvCxnSpPr>
        <p:spPr>
          <a:xfrm flipH="1">
            <a:off x="8549656" y="3283482"/>
            <a:ext cx="0" cy="1934347"/>
          </a:xfrm>
          <a:prstGeom prst="line">
            <a:avLst/>
          </a:prstGeom>
          <a:ln w="25400" cap="flat" cmpd="sng" algn="ctr">
            <a:solidFill>
              <a:schemeClr val="accent4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7" name="文本框 6"/>
          <p:cNvSpPr txBox="1">
            <a:spLocks noChangeArrowheads="1"/>
          </p:cNvSpPr>
          <p:nvPr>
            <p:custDataLst>
              <p:tags r:id="rId32"/>
            </p:custDataLst>
          </p:nvPr>
        </p:nvSpPr>
        <p:spPr bwMode="auto">
          <a:xfrm>
            <a:off x="314311" y="1010252"/>
            <a:ext cx="2160400" cy="60769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defTabSz="683895">
              <a:lnSpc>
                <a:spcPct val="120000"/>
              </a:lnSpc>
              <a:defRPr/>
            </a:pPr>
            <a:r>
              <a:rPr kumimoji="1" lang="zh-CN" altLang="en-US" sz="2800" b="1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一、范围</a:t>
            </a:r>
            <a:endParaRPr kumimoji="1" lang="zh-CN" altLang="en-US" sz="2800" b="1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37" grpId="0"/>
      <p:bldP spid="38" grpId="0"/>
      <p:bldP spid="3" grpId="0" bldLvl="0" animBg="1"/>
      <p:bldP spid="5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00939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1" name="矩形 33"/>
          <p:cNvSpPr/>
          <p:nvPr>
            <p:custDataLst>
              <p:tags r:id="rId2"/>
            </p:custDataLst>
          </p:nvPr>
        </p:nvSpPr>
        <p:spPr>
          <a:xfrm>
            <a:off x="662052" y="1571264"/>
            <a:ext cx="7599680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kumimoji="1" lang="zh-CN" altLang="en-US" b="1">
                <a:latin typeface="+mj-ea"/>
                <a:ea typeface="+mj-ea"/>
              </a:rPr>
              <a:t>由图可知</a:t>
            </a:r>
            <a:r>
              <a:rPr kumimoji="1" lang="en-US" altLang="zh-CN" b="1">
                <a:latin typeface="+mj-ea"/>
                <a:ea typeface="+mj-ea"/>
              </a:rPr>
              <a:t>,</a:t>
            </a:r>
            <a:r>
              <a:rPr kumimoji="1" lang="zh-CN" altLang="en-US" b="1">
                <a:latin typeface="+mj-ea"/>
                <a:ea typeface="+mj-ea"/>
              </a:rPr>
              <a:t>椭圆是</a:t>
            </a:r>
            <a:r>
              <a:rPr kumimoji="1" lang="zh-CN" altLang="en-US" b="1">
                <a:solidFill>
                  <a:srgbClr val="FF0000"/>
                </a:solidFill>
                <a:latin typeface="+mj-ea"/>
                <a:ea typeface="+mj-ea"/>
              </a:rPr>
              <a:t>轴对称</a:t>
            </a:r>
            <a:r>
              <a:rPr kumimoji="1" lang="zh-CN" altLang="en-US" b="1">
                <a:latin typeface="+mj-ea"/>
                <a:ea typeface="+mj-ea"/>
              </a:rPr>
              <a:t>图形</a:t>
            </a:r>
            <a:r>
              <a:rPr kumimoji="1" lang="en-US" altLang="zh-CN" b="1">
                <a:latin typeface="+mj-ea"/>
                <a:ea typeface="+mj-ea"/>
              </a:rPr>
              <a:t>,</a:t>
            </a:r>
            <a:r>
              <a:rPr kumimoji="1" lang="zh-CN" altLang="en-US" b="1">
                <a:latin typeface="+mj-ea"/>
                <a:ea typeface="+mj-ea"/>
              </a:rPr>
              <a:t>也是</a:t>
            </a:r>
            <a:r>
              <a:rPr kumimoji="1" lang="zh-CN" altLang="en-US" b="1">
                <a:solidFill>
                  <a:srgbClr val="FF0000"/>
                </a:solidFill>
                <a:latin typeface="+mj-ea"/>
                <a:ea typeface="+mj-ea"/>
              </a:rPr>
              <a:t>中心对称</a:t>
            </a:r>
            <a:r>
              <a:rPr kumimoji="1" lang="zh-CN" altLang="en-US" b="1">
                <a:latin typeface="+mj-ea"/>
                <a:ea typeface="+mj-ea"/>
              </a:rPr>
              <a:t>图形</a:t>
            </a:r>
            <a:r>
              <a:rPr kumimoji="1" lang="en-US" altLang="zh-CN" b="1">
                <a:latin typeface="+mj-ea"/>
                <a:ea typeface="+mj-ea"/>
              </a:rPr>
              <a:t>.</a:t>
            </a:r>
            <a:endParaRPr kumimoji="1" lang="zh-CN" altLang="en-US" b="1">
              <a:latin typeface="+mj-ea"/>
              <a:ea typeface="+mj-ea"/>
            </a:endParaRPr>
          </a:p>
        </p:txBody>
      </p:sp>
      <p:sp>
        <p:nvSpPr>
          <p:cNvPr id="55" name="Oval 20"/>
          <p:cNvSpPr/>
          <p:nvPr>
            <p:custDataLst>
              <p:tags r:id="rId3"/>
            </p:custDataLst>
          </p:nvPr>
        </p:nvSpPr>
        <p:spPr>
          <a:xfrm>
            <a:off x="1386791" y="2694333"/>
            <a:ext cx="2052320" cy="1083169"/>
          </a:xfrm>
          <a:prstGeom prst="ellipse">
            <a:avLst/>
          </a:prstGeom>
          <a:noFill/>
          <a:ln w="28575">
            <a:solidFill>
              <a:srgbClr val="00B0F0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endParaRPr kumimoji="1" lang="zh-CN" altLang="en-US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7" name="Text Box 25"/>
          <p:cNvSpPr/>
          <p:nvPr>
            <p:custDataLst>
              <p:tags r:id="rId4"/>
            </p:custDataLst>
          </p:nvPr>
        </p:nvSpPr>
        <p:spPr>
          <a:xfrm>
            <a:off x="1623140" y="3224040"/>
            <a:ext cx="465324" cy="80137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square"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ct val="50000"/>
              </a:spcBef>
              <a:buNone/>
            </a:pPr>
            <a:r>
              <a:rPr kumimoji="1" lang="en-US" altLang="zh-CN" b="1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kumimoji="1" lang="en-US" altLang="zh-CN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endParaRPr kumimoji="1"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8" name="Text Box 26"/>
          <p:cNvSpPr/>
          <p:nvPr>
            <p:custDataLst>
              <p:tags r:id="rId5"/>
            </p:custDataLst>
          </p:nvPr>
        </p:nvSpPr>
        <p:spPr>
          <a:xfrm>
            <a:off x="2910591" y="3210975"/>
            <a:ext cx="399062" cy="80137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ct val="50000"/>
              </a:spcBef>
              <a:buNone/>
            </a:pPr>
            <a:r>
              <a:rPr kumimoji="1" lang="en-US" altLang="zh-CN" b="1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kumimoji="1" lang="en-US" altLang="zh-CN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kumimoji="1"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cxnSp>
        <p:nvCxnSpPr>
          <p:cNvPr id="59" name="Line 28"/>
          <p:cNvCxnSpPr/>
          <p:nvPr>
            <p:custDataLst>
              <p:tags r:id="rId6"/>
            </p:custDataLst>
          </p:nvPr>
        </p:nvCxnSpPr>
        <p:spPr>
          <a:xfrm flipV="1">
            <a:off x="1060178" y="3246606"/>
            <a:ext cx="2896765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tailEnd type="triangle"/>
          </a:ln>
          <a:effectLst/>
        </p:spPr>
      </p:cxnSp>
      <p:cxnSp>
        <p:nvCxnSpPr>
          <p:cNvPr id="60" name="Line 29"/>
          <p:cNvCxnSpPr/>
          <p:nvPr>
            <p:custDataLst>
              <p:tags r:id="rId7"/>
            </p:custDataLst>
          </p:nvPr>
        </p:nvCxnSpPr>
        <p:spPr>
          <a:xfrm flipH="1" flipV="1">
            <a:off x="2412951" y="2124244"/>
            <a:ext cx="0" cy="2006001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tailEnd type="triangle"/>
          </a:ln>
          <a:effectLst/>
        </p:spPr>
      </p:cxnSp>
      <p:sp>
        <p:nvSpPr>
          <p:cNvPr id="61" name="Text Box 30"/>
          <p:cNvSpPr/>
          <p:nvPr>
            <p:custDataLst>
              <p:tags r:id="rId8"/>
            </p:custDataLst>
          </p:nvPr>
        </p:nvSpPr>
        <p:spPr>
          <a:xfrm>
            <a:off x="2148097" y="3200287"/>
            <a:ext cx="342053" cy="52197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ct val="50000"/>
              </a:spcBef>
              <a:buNone/>
            </a:pPr>
            <a:r>
              <a:rPr kumimoji="1" lang="en-US" altLang="zh-CN" b="1" i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endParaRPr kumimoji="1" lang="en-US" altLang="zh-CN" b="1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2" name="Text Box 31"/>
          <p:cNvSpPr/>
          <p:nvPr>
            <p:custDataLst>
              <p:tags r:id="rId9"/>
            </p:custDataLst>
          </p:nvPr>
        </p:nvSpPr>
        <p:spPr>
          <a:xfrm>
            <a:off x="3728907" y="3163468"/>
            <a:ext cx="279106" cy="52197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ct val="50000"/>
              </a:spcBef>
              <a:buNone/>
            </a:pPr>
            <a:r>
              <a:rPr kumimoji="1" lang="en-US" altLang="zh-CN" b="1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endParaRPr kumimoji="1" lang="en-US" altLang="zh-CN" b="1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3" name="Text Box 32"/>
          <p:cNvSpPr/>
          <p:nvPr>
            <p:custDataLst>
              <p:tags r:id="rId10"/>
            </p:custDataLst>
          </p:nvPr>
        </p:nvSpPr>
        <p:spPr>
          <a:xfrm>
            <a:off x="2148098" y="1993198"/>
            <a:ext cx="207845" cy="52197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ct val="50000"/>
              </a:spcBef>
              <a:buNone/>
            </a:pPr>
            <a:r>
              <a:rPr kumimoji="1" lang="en-US" altLang="zh-CN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endParaRPr kumimoji="1" lang="en-US" altLang="zh-CN" b="1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9" name="文本框 41"/>
          <p:cNvSpPr/>
          <p:nvPr>
            <p:custDataLst>
              <p:tags r:id="rId11"/>
            </p:custDataLst>
          </p:nvPr>
        </p:nvSpPr>
        <p:spPr>
          <a:xfrm>
            <a:off x="1567136" y="2939181"/>
            <a:ext cx="207842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kumimoji="1" lang="en-US" altLang="zh-CN">
                <a:latin typeface="Tahoma" panose="020B0604030504040204" pitchFamily="34" charset="0"/>
                <a:ea typeface="宋体" panose="02010600030101010101" pitchFamily="2" charset="-122"/>
              </a:rPr>
              <a:t>•</a:t>
            </a:r>
            <a:endParaRPr kumimoji="1" lang="en-US" altLang="zh-CN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70" name="文本框 42"/>
          <p:cNvSpPr/>
          <p:nvPr>
            <p:custDataLst>
              <p:tags r:id="rId12"/>
            </p:custDataLst>
          </p:nvPr>
        </p:nvSpPr>
        <p:spPr>
          <a:xfrm>
            <a:off x="2915157" y="2943651"/>
            <a:ext cx="207842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kumimoji="1" lang="en-US" altLang="zh-CN">
                <a:latin typeface="Tahoma" panose="020B0604030504040204" pitchFamily="34" charset="0"/>
                <a:ea typeface="宋体" panose="02010600030101010101" pitchFamily="2" charset="-122"/>
              </a:rPr>
              <a:t>•</a:t>
            </a:r>
            <a:endParaRPr kumimoji="1" lang="en-US" altLang="zh-CN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grpSp>
        <p:nvGrpSpPr>
          <p:cNvPr id="72" name="组合 71"/>
          <p:cNvGrpSpPr/>
          <p:nvPr>
            <p:custDataLst>
              <p:tags r:id="rId13"/>
            </p:custDataLst>
          </p:nvPr>
        </p:nvGrpSpPr>
        <p:grpSpPr>
          <a:xfrm>
            <a:off x="2897758" y="2532494"/>
            <a:ext cx="1165873" cy="398780"/>
            <a:chOff x="2951439" y="1653913"/>
            <a:chExt cx="1558345" cy="533024"/>
          </a:xfrm>
        </p:grpSpPr>
        <p:sp>
          <p:nvSpPr>
            <p:cNvPr id="65" name="Text Box 34"/>
            <p:cNvSpPr/>
            <p:nvPr>
              <p:custDataLst>
                <p:tags r:id="rId14"/>
              </p:custDataLst>
            </p:nvPr>
          </p:nvSpPr>
          <p:spPr>
            <a:xfrm>
              <a:off x="2992134" y="1653913"/>
              <a:ext cx="1517650" cy="533024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lnSpc>
                  <a:spcPct val="100000"/>
                </a:lnSpc>
                <a:spcBef>
                  <a:spcPct val="50000"/>
                </a:spcBef>
                <a:buNone/>
              </a:pPr>
              <a:r>
                <a:rPr kumimoji="1" lang="en-US" altLang="zh-CN" sz="2000" i="1">
                  <a:solidFill>
                    <a:srgbClr val="FF0000"/>
                  </a:solidFill>
                  <a:ea typeface="宋体" panose="02010600030101010101" pitchFamily="2" charset="-122"/>
                </a:rPr>
                <a:t>A</a:t>
              </a:r>
              <a:r>
                <a:rPr kumimoji="1" lang="en-US" altLang="zh-CN" sz="2000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1</a:t>
              </a:r>
              <a:r>
                <a:rPr kumimoji="1" lang="en-US" altLang="zh-CN" sz="2000">
                  <a:solidFill>
                    <a:srgbClr val="FF0000"/>
                  </a:solidFill>
                  <a:ea typeface="宋体" panose="02010600030101010101" pitchFamily="2" charset="-122"/>
                </a:rPr>
                <a:t>(</a:t>
              </a:r>
              <a:r>
                <a:rPr kumimoji="1" lang="en-US" altLang="zh-CN" sz="2000" i="1" err="1">
                  <a:solidFill>
                    <a:srgbClr val="FF0000"/>
                  </a:solidFill>
                  <a:ea typeface="宋体" panose="02010600030101010101" pitchFamily="2" charset="-122"/>
                </a:rPr>
                <a:t>x,y</a:t>
              </a:r>
              <a:r>
                <a:rPr kumimoji="1" lang="en-US" altLang="zh-CN" sz="2000">
                  <a:solidFill>
                    <a:srgbClr val="FF0000"/>
                  </a:solidFill>
                  <a:ea typeface="宋体" panose="02010600030101010101" pitchFamily="2" charset="-122"/>
                </a:rPr>
                <a:t>)</a:t>
              </a:r>
              <a:endParaRPr kumimoji="1" lang="en-US" altLang="zh-CN" sz="200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71" name="椭圆 70"/>
            <p:cNvSpPr>
              <a:spLocks noChangeAspect="1"/>
            </p:cNvSpPr>
            <p:nvPr>
              <p:custDataLst>
                <p:tags r:id="rId15"/>
              </p:custDataLst>
            </p:nvPr>
          </p:nvSpPr>
          <p:spPr>
            <a:xfrm>
              <a:off x="2951439" y="1920627"/>
              <a:ext cx="89943" cy="89943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</p:grpSp>
      <p:grpSp>
        <p:nvGrpSpPr>
          <p:cNvPr id="73" name="组合 72"/>
          <p:cNvGrpSpPr/>
          <p:nvPr>
            <p:custDataLst>
              <p:tags r:id="rId16"/>
            </p:custDataLst>
          </p:nvPr>
        </p:nvGrpSpPr>
        <p:grpSpPr>
          <a:xfrm>
            <a:off x="2876149" y="3465533"/>
            <a:ext cx="1165873" cy="398780"/>
            <a:chOff x="2951439" y="1653913"/>
            <a:chExt cx="1558345" cy="533024"/>
          </a:xfrm>
        </p:grpSpPr>
        <p:sp>
          <p:nvSpPr>
            <p:cNvPr id="74" name="Text Box 34"/>
            <p:cNvSpPr/>
            <p:nvPr>
              <p:custDataLst>
                <p:tags r:id="rId17"/>
              </p:custDataLst>
            </p:nvPr>
          </p:nvSpPr>
          <p:spPr>
            <a:xfrm>
              <a:off x="2992134" y="1653913"/>
              <a:ext cx="1517650" cy="533024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lnSpc>
                  <a:spcPct val="100000"/>
                </a:lnSpc>
                <a:spcBef>
                  <a:spcPct val="50000"/>
                </a:spcBef>
                <a:buNone/>
              </a:pPr>
              <a:r>
                <a:rPr kumimoji="1" lang="en-US" altLang="zh-CN" sz="2000" i="1">
                  <a:solidFill>
                    <a:srgbClr val="FF0000"/>
                  </a:solidFill>
                  <a:ea typeface="宋体" panose="02010600030101010101" pitchFamily="2" charset="-122"/>
                </a:rPr>
                <a:t>A</a:t>
              </a:r>
              <a:r>
                <a:rPr kumimoji="1" lang="en-US" altLang="zh-CN" sz="2000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2</a:t>
              </a:r>
              <a:r>
                <a:rPr kumimoji="1" lang="en-US" altLang="zh-CN" sz="2000">
                  <a:solidFill>
                    <a:srgbClr val="FF0000"/>
                  </a:solidFill>
                  <a:ea typeface="宋体" panose="02010600030101010101" pitchFamily="2" charset="-122"/>
                </a:rPr>
                <a:t>(</a:t>
              </a:r>
              <a:r>
                <a:rPr kumimoji="1" lang="en-US" altLang="zh-CN" sz="2000" i="1">
                  <a:solidFill>
                    <a:srgbClr val="FF0000"/>
                  </a:solidFill>
                  <a:ea typeface="宋体" panose="02010600030101010101" pitchFamily="2" charset="-122"/>
                </a:rPr>
                <a:t>x,-y</a:t>
              </a:r>
              <a:r>
                <a:rPr kumimoji="1" lang="en-US" altLang="zh-CN" sz="2000">
                  <a:solidFill>
                    <a:srgbClr val="FF0000"/>
                  </a:solidFill>
                  <a:ea typeface="宋体" panose="02010600030101010101" pitchFamily="2" charset="-122"/>
                </a:rPr>
                <a:t>)</a:t>
              </a:r>
              <a:endParaRPr kumimoji="1" lang="en-US" altLang="zh-CN" sz="200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75" name="椭圆 74"/>
            <p:cNvSpPr>
              <a:spLocks noChangeAspect="1"/>
            </p:cNvSpPr>
            <p:nvPr>
              <p:custDataLst>
                <p:tags r:id="rId18"/>
              </p:custDataLst>
            </p:nvPr>
          </p:nvSpPr>
          <p:spPr>
            <a:xfrm>
              <a:off x="2951439" y="1920627"/>
              <a:ext cx="89943" cy="89943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/>
            </a:p>
          </p:txBody>
        </p:sp>
      </p:grpSp>
      <p:grpSp>
        <p:nvGrpSpPr>
          <p:cNvPr id="76" name="组合 75"/>
          <p:cNvGrpSpPr/>
          <p:nvPr>
            <p:custDataLst>
              <p:tags r:id="rId19"/>
            </p:custDataLst>
          </p:nvPr>
        </p:nvGrpSpPr>
        <p:grpSpPr>
          <a:xfrm>
            <a:off x="1880497" y="2529515"/>
            <a:ext cx="1165873" cy="398780"/>
            <a:chOff x="2951439" y="1653913"/>
            <a:chExt cx="1558345" cy="533024"/>
          </a:xfrm>
        </p:grpSpPr>
        <p:sp>
          <p:nvSpPr>
            <p:cNvPr id="77" name="Text Box 34"/>
            <p:cNvSpPr/>
            <p:nvPr>
              <p:custDataLst>
                <p:tags r:id="rId20"/>
              </p:custDataLst>
            </p:nvPr>
          </p:nvSpPr>
          <p:spPr>
            <a:xfrm>
              <a:off x="2992134" y="1653913"/>
              <a:ext cx="1517650" cy="533024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lnSpc>
                  <a:spcPct val="100000"/>
                </a:lnSpc>
                <a:spcBef>
                  <a:spcPct val="50000"/>
                </a:spcBef>
                <a:buNone/>
              </a:pPr>
              <a:r>
                <a:rPr kumimoji="1" lang="en-US" altLang="zh-CN" sz="2000" i="1">
                  <a:solidFill>
                    <a:srgbClr val="FF0000"/>
                  </a:solidFill>
                  <a:ea typeface="宋体" panose="02010600030101010101" pitchFamily="2" charset="-122"/>
                </a:rPr>
                <a:t>A</a:t>
              </a:r>
              <a:r>
                <a:rPr kumimoji="1" lang="en-US" altLang="zh-CN" sz="2000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3</a:t>
              </a:r>
              <a:r>
                <a:rPr kumimoji="1" lang="en-US" altLang="zh-CN" sz="2000">
                  <a:solidFill>
                    <a:srgbClr val="FF0000"/>
                  </a:solidFill>
                  <a:ea typeface="宋体" panose="02010600030101010101" pitchFamily="2" charset="-122"/>
                </a:rPr>
                <a:t>(-</a:t>
              </a:r>
              <a:r>
                <a:rPr kumimoji="1" lang="en-US" altLang="zh-CN" sz="2000" i="1" err="1">
                  <a:solidFill>
                    <a:srgbClr val="FF0000"/>
                  </a:solidFill>
                  <a:ea typeface="宋体" panose="02010600030101010101" pitchFamily="2" charset="-122"/>
                </a:rPr>
                <a:t>x,y</a:t>
              </a:r>
              <a:r>
                <a:rPr kumimoji="1" lang="en-US" altLang="zh-CN" sz="2000">
                  <a:solidFill>
                    <a:srgbClr val="FF0000"/>
                  </a:solidFill>
                  <a:ea typeface="宋体" panose="02010600030101010101" pitchFamily="2" charset="-122"/>
                </a:rPr>
                <a:t>)</a:t>
              </a:r>
              <a:endParaRPr kumimoji="1" lang="en-US" altLang="zh-CN" sz="200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78" name="椭圆 77"/>
            <p:cNvSpPr>
              <a:spLocks noChangeAspect="1"/>
            </p:cNvSpPr>
            <p:nvPr>
              <p:custDataLst>
                <p:tags r:id="rId21"/>
              </p:custDataLst>
            </p:nvPr>
          </p:nvSpPr>
          <p:spPr>
            <a:xfrm>
              <a:off x="2951439" y="1920627"/>
              <a:ext cx="89943" cy="89943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</p:grpSp>
      <p:grpSp>
        <p:nvGrpSpPr>
          <p:cNvPr id="79" name="组合 78"/>
          <p:cNvGrpSpPr/>
          <p:nvPr>
            <p:custDataLst>
              <p:tags r:id="rId22"/>
            </p:custDataLst>
          </p:nvPr>
        </p:nvGrpSpPr>
        <p:grpSpPr>
          <a:xfrm>
            <a:off x="1881121" y="3467659"/>
            <a:ext cx="1847215" cy="398780"/>
            <a:chOff x="2951439" y="1653913"/>
            <a:chExt cx="2469050" cy="533024"/>
          </a:xfrm>
        </p:grpSpPr>
        <p:sp>
          <p:nvSpPr>
            <p:cNvPr id="80" name="Text Box 34"/>
            <p:cNvSpPr/>
            <p:nvPr>
              <p:custDataLst>
                <p:tags r:id="rId23"/>
              </p:custDataLst>
            </p:nvPr>
          </p:nvSpPr>
          <p:spPr>
            <a:xfrm>
              <a:off x="2992180" y="1653913"/>
              <a:ext cx="2428309" cy="533024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lnSpc>
                  <a:spcPct val="100000"/>
                </a:lnSpc>
                <a:spcBef>
                  <a:spcPct val="50000"/>
                </a:spcBef>
                <a:buNone/>
              </a:pPr>
              <a:r>
                <a:rPr kumimoji="1" lang="en-US" altLang="zh-CN" sz="2000" i="1">
                  <a:solidFill>
                    <a:srgbClr val="FF0000"/>
                  </a:solidFill>
                  <a:ea typeface="宋体" panose="02010600030101010101" pitchFamily="2" charset="-122"/>
                </a:rPr>
                <a:t>A</a:t>
              </a:r>
              <a:r>
                <a:rPr kumimoji="1" lang="en-US" altLang="zh-CN" sz="2000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4</a:t>
              </a:r>
              <a:r>
                <a:rPr kumimoji="1" lang="en-US" altLang="zh-CN" sz="2000">
                  <a:solidFill>
                    <a:srgbClr val="FF0000"/>
                  </a:solidFill>
                  <a:ea typeface="宋体" panose="02010600030101010101" pitchFamily="2" charset="-122"/>
                </a:rPr>
                <a:t>(-</a:t>
              </a:r>
              <a:r>
                <a:rPr kumimoji="1" lang="en-US" altLang="zh-CN" sz="2000" i="1">
                  <a:solidFill>
                    <a:srgbClr val="FF0000"/>
                  </a:solidFill>
                  <a:ea typeface="宋体" panose="02010600030101010101" pitchFamily="2" charset="-122"/>
                </a:rPr>
                <a:t>x,-y</a:t>
              </a:r>
              <a:r>
                <a:rPr kumimoji="1" lang="en-US" altLang="zh-CN" sz="2000">
                  <a:solidFill>
                    <a:srgbClr val="FF0000"/>
                  </a:solidFill>
                  <a:ea typeface="宋体" panose="02010600030101010101" pitchFamily="2" charset="-122"/>
                </a:rPr>
                <a:t>)</a:t>
              </a:r>
              <a:endParaRPr kumimoji="1" lang="en-US" altLang="zh-CN" sz="200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81" name="椭圆 80"/>
            <p:cNvSpPr>
              <a:spLocks noChangeAspect="1"/>
            </p:cNvSpPr>
            <p:nvPr>
              <p:custDataLst>
                <p:tags r:id="rId24"/>
              </p:custDataLst>
            </p:nvPr>
          </p:nvSpPr>
          <p:spPr>
            <a:xfrm>
              <a:off x="2951439" y="1920627"/>
              <a:ext cx="89943" cy="89943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</p:grpSp>
      <p:grpSp>
        <p:nvGrpSpPr>
          <p:cNvPr id="51" name="Group 19"/>
          <p:cNvGrpSpPr/>
          <p:nvPr>
            <p:custDataLst>
              <p:tags r:id="rId25"/>
            </p:custDataLst>
          </p:nvPr>
        </p:nvGrpSpPr>
        <p:grpSpPr>
          <a:xfrm>
            <a:off x="5210010" y="2008757"/>
            <a:ext cx="2947835" cy="2144959"/>
            <a:chOff x="214" y="438"/>
            <a:chExt cx="2482" cy="1806"/>
          </a:xfrm>
        </p:grpSpPr>
        <p:sp>
          <p:nvSpPr>
            <p:cNvPr id="52" name="Text Box 25"/>
            <p:cNvSpPr/>
            <p:nvPr>
              <p:custDataLst>
                <p:tags r:id="rId26"/>
              </p:custDataLst>
            </p:nvPr>
          </p:nvSpPr>
          <p:spPr>
            <a:xfrm>
              <a:off x="688" y="1481"/>
              <a:ext cx="379" cy="675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lnSpc>
                  <a:spcPct val="100000"/>
                </a:lnSpc>
                <a:spcBef>
                  <a:spcPct val="50000"/>
                </a:spcBef>
                <a:buNone/>
              </a:pPr>
              <a:r>
                <a:rPr kumimoji="1"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r>
                <a:rPr kumimoji="1" lang="en-US" altLang="zh-CN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kumimoji="1" lang="en-US" altLang="zh-CN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3" name="Text Box 26"/>
            <p:cNvSpPr/>
            <p:nvPr>
              <p:custDataLst>
                <p:tags r:id="rId27"/>
              </p:custDataLst>
            </p:nvPr>
          </p:nvSpPr>
          <p:spPr>
            <a:xfrm>
              <a:off x="1772" y="1470"/>
              <a:ext cx="336" cy="675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lnSpc>
                  <a:spcPct val="100000"/>
                </a:lnSpc>
                <a:spcBef>
                  <a:spcPct val="50000"/>
                </a:spcBef>
                <a:buNone/>
              </a:pPr>
              <a:r>
                <a:rPr kumimoji="1"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r>
                <a:rPr kumimoji="1" lang="en-US" altLang="zh-CN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kumimoji="1" lang="en-US" altLang="zh-CN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cxnSp>
          <p:nvCxnSpPr>
            <p:cNvPr id="54" name="Line 28"/>
            <p:cNvCxnSpPr/>
            <p:nvPr>
              <p:custDataLst>
                <p:tags r:id="rId28"/>
              </p:custDataLst>
            </p:nvPr>
          </p:nvCxnSpPr>
          <p:spPr>
            <a:xfrm flipV="1">
              <a:off x="214" y="1500"/>
              <a:ext cx="243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tailEnd type="triangle"/>
            </a:ln>
            <a:effectLst/>
          </p:spPr>
        </p:cxnSp>
        <p:cxnSp>
          <p:nvCxnSpPr>
            <p:cNvPr id="56" name="Line 29"/>
            <p:cNvCxnSpPr/>
            <p:nvPr>
              <p:custDataLst>
                <p:tags r:id="rId29"/>
              </p:custDataLst>
            </p:nvPr>
          </p:nvCxnSpPr>
          <p:spPr>
            <a:xfrm flipH="1" flipV="1">
              <a:off x="1353" y="555"/>
              <a:ext cx="0" cy="168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tailEnd type="triangle"/>
            </a:ln>
            <a:effectLst/>
          </p:spPr>
        </p:cxnSp>
        <p:sp>
          <p:nvSpPr>
            <p:cNvPr id="64" name="Text Box 30"/>
            <p:cNvSpPr/>
            <p:nvPr>
              <p:custDataLst>
                <p:tags r:id="rId30"/>
              </p:custDataLst>
            </p:nvPr>
          </p:nvSpPr>
          <p:spPr>
            <a:xfrm>
              <a:off x="1130" y="1461"/>
              <a:ext cx="288" cy="439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lnSpc>
                  <a:spcPct val="100000"/>
                </a:lnSpc>
                <a:spcBef>
                  <a:spcPct val="50000"/>
                </a:spcBef>
                <a:buNone/>
              </a:pPr>
              <a:r>
                <a:rPr kumimoji="1"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kumimoji="1" lang="en-US" altLang="zh-CN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66" name="Text Box 31"/>
            <p:cNvSpPr/>
            <p:nvPr>
              <p:custDataLst>
                <p:tags r:id="rId31"/>
              </p:custDataLst>
            </p:nvPr>
          </p:nvSpPr>
          <p:spPr>
            <a:xfrm>
              <a:off x="2461" y="1430"/>
              <a:ext cx="235" cy="439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lnSpc>
                  <a:spcPct val="100000"/>
                </a:lnSpc>
                <a:spcBef>
                  <a:spcPct val="50000"/>
                </a:spcBef>
                <a:buNone/>
              </a:pPr>
              <a:r>
                <a:rPr kumimoji="1"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kumimoji="1" lang="en-US" altLang="zh-CN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67" name="Text Box 32"/>
            <p:cNvSpPr/>
            <p:nvPr>
              <p:custDataLst>
                <p:tags r:id="rId32"/>
              </p:custDataLst>
            </p:nvPr>
          </p:nvSpPr>
          <p:spPr>
            <a:xfrm>
              <a:off x="1154" y="438"/>
              <a:ext cx="175" cy="439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lnSpc>
                  <a:spcPct val="100000"/>
                </a:lnSpc>
                <a:spcBef>
                  <a:spcPct val="50000"/>
                </a:spcBef>
                <a:buNone/>
              </a:pPr>
              <a:r>
                <a:rPr kumimoji="1"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kumimoji="1" lang="en-US" altLang="zh-CN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83" name="文本框 41"/>
          <p:cNvSpPr/>
          <p:nvPr>
            <p:custDataLst>
              <p:tags r:id="rId33"/>
            </p:custDataLst>
          </p:nvPr>
        </p:nvSpPr>
        <p:spPr>
          <a:xfrm>
            <a:off x="5716968" y="2962654"/>
            <a:ext cx="207842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kumimoji="1" lang="en-US" altLang="zh-CN">
                <a:latin typeface="Tahoma" panose="020B0604030504040204" pitchFamily="34" charset="0"/>
                <a:ea typeface="宋体" panose="02010600030101010101" pitchFamily="2" charset="-122"/>
              </a:rPr>
              <a:t>•</a:t>
            </a:r>
            <a:endParaRPr kumimoji="1" lang="en-US" altLang="zh-CN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4" name="文本框 42"/>
          <p:cNvSpPr/>
          <p:nvPr>
            <p:custDataLst>
              <p:tags r:id="rId34"/>
            </p:custDataLst>
          </p:nvPr>
        </p:nvSpPr>
        <p:spPr>
          <a:xfrm>
            <a:off x="7064988" y="2967123"/>
            <a:ext cx="207842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kumimoji="1" lang="en-US" altLang="zh-CN">
                <a:latin typeface="Tahoma" panose="020B0604030504040204" pitchFamily="34" charset="0"/>
                <a:ea typeface="宋体" panose="02010600030101010101" pitchFamily="2" charset="-122"/>
              </a:rPr>
              <a:t>•</a:t>
            </a:r>
            <a:endParaRPr kumimoji="1" lang="en-US" altLang="zh-CN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5" name="任意多边形: 形状 84"/>
          <p:cNvSpPr/>
          <p:nvPr>
            <p:custDataLst>
              <p:tags r:id="rId35"/>
            </p:custDataLst>
          </p:nvPr>
        </p:nvSpPr>
        <p:spPr>
          <a:xfrm>
            <a:off x="5579490" y="2500297"/>
            <a:ext cx="629325" cy="1560099"/>
          </a:xfrm>
          <a:custGeom>
            <a:avLst/>
            <a:gdLst>
              <a:gd name="connsiteX0" fmla="*/ 16042 w 1042747"/>
              <a:gd name="connsiteY0" fmla="*/ 0 h 2743200"/>
              <a:gd name="connsiteX1" fmla="*/ 1042737 w 1042747"/>
              <a:gd name="connsiteY1" fmla="*/ 1411705 h 2743200"/>
              <a:gd name="connsiteX2" fmla="*/ 0 w 1042747"/>
              <a:gd name="connsiteY2" fmla="*/ 274320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42747" h="2743200">
                <a:moveTo>
                  <a:pt x="16042" y="0"/>
                </a:moveTo>
                <a:cubicBezTo>
                  <a:pt x="530726" y="477252"/>
                  <a:pt x="1045411" y="954505"/>
                  <a:pt x="1042737" y="1411705"/>
                </a:cubicBezTo>
                <a:cubicBezTo>
                  <a:pt x="1040063" y="1868905"/>
                  <a:pt x="520031" y="2306052"/>
                  <a:pt x="0" y="2743200"/>
                </a:cubicBezTo>
              </a:path>
            </a:pathLst>
          </a:custGeom>
          <a:noFill/>
          <a:ln w="254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6" name="任意多边形: 形状 85"/>
          <p:cNvSpPr/>
          <p:nvPr>
            <p:custDataLst>
              <p:tags r:id="rId36"/>
            </p:custDataLst>
          </p:nvPr>
        </p:nvSpPr>
        <p:spPr>
          <a:xfrm rot="10800000">
            <a:off x="6909238" y="2521964"/>
            <a:ext cx="629325" cy="1560099"/>
          </a:xfrm>
          <a:custGeom>
            <a:avLst/>
            <a:gdLst>
              <a:gd name="connsiteX0" fmla="*/ 16042 w 1042747"/>
              <a:gd name="connsiteY0" fmla="*/ 0 h 2743200"/>
              <a:gd name="connsiteX1" fmla="*/ 1042737 w 1042747"/>
              <a:gd name="connsiteY1" fmla="*/ 1411705 h 2743200"/>
              <a:gd name="connsiteX2" fmla="*/ 0 w 1042747"/>
              <a:gd name="connsiteY2" fmla="*/ 274320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42747" h="2743200">
                <a:moveTo>
                  <a:pt x="16042" y="0"/>
                </a:moveTo>
                <a:cubicBezTo>
                  <a:pt x="530726" y="477252"/>
                  <a:pt x="1045411" y="954505"/>
                  <a:pt x="1042737" y="1411705"/>
                </a:cubicBezTo>
                <a:cubicBezTo>
                  <a:pt x="1040063" y="1868905"/>
                  <a:pt x="520031" y="2306052"/>
                  <a:pt x="0" y="2743200"/>
                </a:cubicBezTo>
              </a:path>
            </a:pathLst>
          </a:custGeom>
          <a:noFill/>
          <a:ln w="254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/>
          </a:p>
        </p:txBody>
      </p:sp>
      <p:grpSp>
        <p:nvGrpSpPr>
          <p:cNvPr id="89" name="组合 88"/>
          <p:cNvGrpSpPr/>
          <p:nvPr>
            <p:custDataLst>
              <p:tags r:id="rId37"/>
            </p:custDataLst>
          </p:nvPr>
        </p:nvGrpSpPr>
        <p:grpSpPr>
          <a:xfrm>
            <a:off x="7112001" y="2619605"/>
            <a:ext cx="1165873" cy="398780"/>
            <a:chOff x="2951439" y="1653913"/>
            <a:chExt cx="1558345" cy="533024"/>
          </a:xfrm>
        </p:grpSpPr>
        <p:sp>
          <p:nvSpPr>
            <p:cNvPr id="90" name="Text Box 34"/>
            <p:cNvSpPr/>
            <p:nvPr>
              <p:custDataLst>
                <p:tags r:id="rId38"/>
              </p:custDataLst>
            </p:nvPr>
          </p:nvSpPr>
          <p:spPr>
            <a:xfrm>
              <a:off x="2992134" y="1653913"/>
              <a:ext cx="1517650" cy="533024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lnSpc>
                  <a:spcPct val="100000"/>
                </a:lnSpc>
                <a:spcBef>
                  <a:spcPct val="50000"/>
                </a:spcBef>
                <a:buNone/>
              </a:pPr>
              <a:r>
                <a:rPr kumimoji="1" lang="en-US" altLang="zh-CN" sz="2000" i="1">
                  <a:solidFill>
                    <a:srgbClr val="FF0000"/>
                  </a:solidFill>
                  <a:ea typeface="宋体" panose="02010600030101010101" pitchFamily="2" charset="-122"/>
                </a:rPr>
                <a:t>A</a:t>
              </a:r>
              <a:r>
                <a:rPr kumimoji="1" lang="en-US" altLang="zh-CN" sz="2000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1</a:t>
              </a:r>
              <a:r>
                <a:rPr kumimoji="1" lang="en-US" altLang="zh-CN" sz="2000">
                  <a:solidFill>
                    <a:srgbClr val="FF0000"/>
                  </a:solidFill>
                  <a:ea typeface="宋体" panose="02010600030101010101" pitchFamily="2" charset="-122"/>
                </a:rPr>
                <a:t>(</a:t>
              </a:r>
              <a:r>
                <a:rPr kumimoji="1" lang="en-US" altLang="zh-CN" sz="2000" i="1" err="1">
                  <a:solidFill>
                    <a:srgbClr val="FF0000"/>
                  </a:solidFill>
                  <a:ea typeface="宋体" panose="02010600030101010101" pitchFamily="2" charset="-122"/>
                </a:rPr>
                <a:t>x,y</a:t>
              </a:r>
              <a:r>
                <a:rPr kumimoji="1" lang="en-US" altLang="zh-CN" sz="2000">
                  <a:solidFill>
                    <a:srgbClr val="FF0000"/>
                  </a:solidFill>
                  <a:ea typeface="宋体" panose="02010600030101010101" pitchFamily="2" charset="-122"/>
                </a:rPr>
                <a:t>)</a:t>
              </a:r>
              <a:endParaRPr kumimoji="1" lang="en-US" altLang="zh-CN" sz="200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91" name="椭圆 90"/>
            <p:cNvSpPr>
              <a:spLocks noChangeAspect="1"/>
            </p:cNvSpPr>
            <p:nvPr>
              <p:custDataLst>
                <p:tags r:id="rId39"/>
              </p:custDataLst>
            </p:nvPr>
          </p:nvSpPr>
          <p:spPr>
            <a:xfrm>
              <a:off x="2951439" y="1920627"/>
              <a:ext cx="89943" cy="89943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</p:grpSp>
      <p:grpSp>
        <p:nvGrpSpPr>
          <p:cNvPr id="92" name="组合 91"/>
          <p:cNvGrpSpPr/>
          <p:nvPr>
            <p:custDataLst>
              <p:tags r:id="rId40"/>
            </p:custDataLst>
          </p:nvPr>
        </p:nvGrpSpPr>
        <p:grpSpPr>
          <a:xfrm>
            <a:off x="5930905" y="2616683"/>
            <a:ext cx="1165873" cy="398780"/>
            <a:chOff x="2951439" y="1653913"/>
            <a:chExt cx="1558345" cy="533024"/>
          </a:xfrm>
        </p:grpSpPr>
        <p:sp>
          <p:nvSpPr>
            <p:cNvPr id="93" name="Text Box 34"/>
            <p:cNvSpPr/>
            <p:nvPr>
              <p:custDataLst>
                <p:tags r:id="rId41"/>
              </p:custDataLst>
            </p:nvPr>
          </p:nvSpPr>
          <p:spPr>
            <a:xfrm>
              <a:off x="2992134" y="1653913"/>
              <a:ext cx="1517650" cy="533024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lnSpc>
                  <a:spcPct val="100000"/>
                </a:lnSpc>
                <a:spcBef>
                  <a:spcPct val="50000"/>
                </a:spcBef>
                <a:buNone/>
              </a:pPr>
              <a:r>
                <a:rPr kumimoji="1" lang="en-US" altLang="zh-CN" sz="2000" i="1">
                  <a:solidFill>
                    <a:srgbClr val="FF0000"/>
                  </a:solidFill>
                  <a:ea typeface="宋体" panose="02010600030101010101" pitchFamily="2" charset="-122"/>
                </a:rPr>
                <a:t>A</a:t>
              </a:r>
              <a:r>
                <a:rPr kumimoji="1" lang="en-US" altLang="zh-CN" sz="2000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3</a:t>
              </a:r>
              <a:r>
                <a:rPr kumimoji="1" lang="en-US" altLang="zh-CN" sz="2000">
                  <a:solidFill>
                    <a:srgbClr val="FF0000"/>
                  </a:solidFill>
                  <a:ea typeface="宋体" panose="02010600030101010101" pitchFamily="2" charset="-122"/>
                </a:rPr>
                <a:t>(-</a:t>
              </a:r>
              <a:r>
                <a:rPr kumimoji="1" lang="en-US" altLang="zh-CN" sz="2000" i="1" err="1">
                  <a:solidFill>
                    <a:srgbClr val="FF0000"/>
                  </a:solidFill>
                  <a:ea typeface="宋体" panose="02010600030101010101" pitchFamily="2" charset="-122"/>
                </a:rPr>
                <a:t>x,y</a:t>
              </a:r>
              <a:r>
                <a:rPr kumimoji="1" lang="en-US" altLang="zh-CN" sz="2000">
                  <a:solidFill>
                    <a:srgbClr val="FF0000"/>
                  </a:solidFill>
                  <a:ea typeface="宋体" panose="02010600030101010101" pitchFamily="2" charset="-122"/>
                </a:rPr>
                <a:t>)</a:t>
              </a:r>
              <a:endParaRPr kumimoji="1" lang="en-US" altLang="zh-CN" sz="200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94" name="椭圆 93"/>
            <p:cNvSpPr>
              <a:spLocks noChangeAspect="1"/>
            </p:cNvSpPr>
            <p:nvPr>
              <p:custDataLst>
                <p:tags r:id="rId42"/>
              </p:custDataLst>
            </p:nvPr>
          </p:nvSpPr>
          <p:spPr>
            <a:xfrm>
              <a:off x="2951439" y="1920627"/>
              <a:ext cx="89943" cy="89943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</p:grpSp>
      <p:grpSp>
        <p:nvGrpSpPr>
          <p:cNvPr id="96" name="组合 95"/>
          <p:cNvGrpSpPr/>
          <p:nvPr>
            <p:custDataLst>
              <p:tags r:id="rId43"/>
            </p:custDataLst>
          </p:nvPr>
        </p:nvGrpSpPr>
        <p:grpSpPr>
          <a:xfrm>
            <a:off x="7141188" y="3516699"/>
            <a:ext cx="1165873" cy="398780"/>
            <a:chOff x="2951439" y="1653913"/>
            <a:chExt cx="1558345" cy="533024"/>
          </a:xfrm>
        </p:grpSpPr>
        <p:sp>
          <p:nvSpPr>
            <p:cNvPr id="97" name="Text Box 34"/>
            <p:cNvSpPr/>
            <p:nvPr>
              <p:custDataLst>
                <p:tags r:id="rId44"/>
              </p:custDataLst>
            </p:nvPr>
          </p:nvSpPr>
          <p:spPr>
            <a:xfrm>
              <a:off x="2992134" y="1653913"/>
              <a:ext cx="1517650" cy="533024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lnSpc>
                  <a:spcPct val="100000"/>
                </a:lnSpc>
                <a:spcBef>
                  <a:spcPct val="50000"/>
                </a:spcBef>
                <a:buNone/>
              </a:pPr>
              <a:r>
                <a:rPr kumimoji="1" lang="en-US" altLang="zh-CN" sz="2000" i="1">
                  <a:solidFill>
                    <a:srgbClr val="FF0000"/>
                  </a:solidFill>
                  <a:ea typeface="宋体" panose="02010600030101010101" pitchFamily="2" charset="-122"/>
                </a:rPr>
                <a:t>A</a:t>
              </a:r>
              <a:r>
                <a:rPr kumimoji="1" lang="en-US" altLang="zh-CN" sz="2000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2</a:t>
              </a:r>
              <a:r>
                <a:rPr kumimoji="1" lang="en-US" altLang="zh-CN" sz="2000">
                  <a:solidFill>
                    <a:srgbClr val="FF0000"/>
                  </a:solidFill>
                  <a:ea typeface="宋体" panose="02010600030101010101" pitchFamily="2" charset="-122"/>
                </a:rPr>
                <a:t>(</a:t>
              </a:r>
              <a:r>
                <a:rPr kumimoji="1" lang="en-US" altLang="zh-CN" sz="2000" i="1">
                  <a:solidFill>
                    <a:srgbClr val="FF0000"/>
                  </a:solidFill>
                  <a:ea typeface="宋体" panose="02010600030101010101" pitchFamily="2" charset="-122"/>
                </a:rPr>
                <a:t>x,-y</a:t>
              </a:r>
              <a:r>
                <a:rPr kumimoji="1" lang="en-US" altLang="zh-CN" sz="2000">
                  <a:solidFill>
                    <a:srgbClr val="FF0000"/>
                  </a:solidFill>
                  <a:ea typeface="宋体" panose="02010600030101010101" pitchFamily="2" charset="-122"/>
                </a:rPr>
                <a:t>)</a:t>
              </a:r>
              <a:endParaRPr kumimoji="1" lang="en-US" altLang="zh-CN" sz="200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98" name="椭圆 97"/>
            <p:cNvSpPr>
              <a:spLocks noChangeAspect="1"/>
            </p:cNvSpPr>
            <p:nvPr>
              <p:custDataLst>
                <p:tags r:id="rId45"/>
              </p:custDataLst>
            </p:nvPr>
          </p:nvSpPr>
          <p:spPr>
            <a:xfrm>
              <a:off x="2951439" y="1920627"/>
              <a:ext cx="89943" cy="89943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</p:grpSp>
      <p:grpSp>
        <p:nvGrpSpPr>
          <p:cNvPr id="99" name="组合 98"/>
          <p:cNvGrpSpPr/>
          <p:nvPr>
            <p:custDataLst>
              <p:tags r:id="rId46"/>
            </p:custDataLst>
          </p:nvPr>
        </p:nvGrpSpPr>
        <p:grpSpPr>
          <a:xfrm>
            <a:off x="5961380" y="3467735"/>
            <a:ext cx="1589405" cy="398780"/>
            <a:chOff x="2951439" y="1653913"/>
            <a:chExt cx="1558345" cy="533023"/>
          </a:xfrm>
        </p:grpSpPr>
        <p:sp>
          <p:nvSpPr>
            <p:cNvPr id="100" name="Text Box 34"/>
            <p:cNvSpPr/>
            <p:nvPr>
              <p:custDataLst>
                <p:tags r:id="rId47"/>
              </p:custDataLst>
            </p:nvPr>
          </p:nvSpPr>
          <p:spPr>
            <a:xfrm>
              <a:off x="2992134" y="1653913"/>
              <a:ext cx="1517650" cy="533023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lnSpc>
                  <a:spcPct val="100000"/>
                </a:lnSpc>
                <a:spcBef>
                  <a:spcPct val="50000"/>
                </a:spcBef>
                <a:buNone/>
              </a:pPr>
              <a:r>
                <a:rPr kumimoji="1" lang="en-US" altLang="zh-CN" sz="2000" i="1">
                  <a:solidFill>
                    <a:srgbClr val="FF0000"/>
                  </a:solidFill>
                  <a:ea typeface="宋体" panose="02010600030101010101" pitchFamily="2" charset="-122"/>
                </a:rPr>
                <a:t>A</a:t>
              </a:r>
              <a:r>
                <a:rPr kumimoji="1" lang="en-US" altLang="zh-CN" sz="2000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4</a:t>
              </a:r>
              <a:r>
                <a:rPr kumimoji="1" lang="en-US" altLang="zh-CN" sz="2000">
                  <a:solidFill>
                    <a:srgbClr val="FF0000"/>
                  </a:solidFill>
                  <a:ea typeface="宋体" panose="02010600030101010101" pitchFamily="2" charset="-122"/>
                </a:rPr>
                <a:t>(-</a:t>
              </a:r>
              <a:r>
                <a:rPr kumimoji="1" lang="en-US" altLang="zh-CN" sz="2000" i="1">
                  <a:solidFill>
                    <a:srgbClr val="FF0000"/>
                  </a:solidFill>
                  <a:ea typeface="宋体" panose="02010600030101010101" pitchFamily="2" charset="-122"/>
                </a:rPr>
                <a:t>x,-y</a:t>
              </a:r>
              <a:r>
                <a:rPr kumimoji="1" lang="en-US" altLang="zh-CN" sz="2000">
                  <a:solidFill>
                    <a:srgbClr val="FF0000"/>
                  </a:solidFill>
                  <a:ea typeface="宋体" panose="02010600030101010101" pitchFamily="2" charset="-122"/>
                </a:rPr>
                <a:t>)</a:t>
              </a:r>
              <a:endParaRPr kumimoji="1" lang="en-US" altLang="zh-CN" sz="200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01" name="椭圆 100"/>
            <p:cNvSpPr>
              <a:spLocks noChangeAspect="1"/>
            </p:cNvSpPr>
            <p:nvPr>
              <p:custDataLst>
                <p:tags r:id="rId48"/>
              </p:custDataLst>
            </p:nvPr>
          </p:nvSpPr>
          <p:spPr>
            <a:xfrm>
              <a:off x="2951439" y="1920627"/>
              <a:ext cx="89943" cy="89943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</p:grpSp>
      <p:grpSp>
        <p:nvGrpSpPr>
          <p:cNvPr id="109" name="组合 108"/>
          <p:cNvGrpSpPr/>
          <p:nvPr>
            <p:custDataLst>
              <p:tags r:id="rId49"/>
            </p:custDataLst>
          </p:nvPr>
        </p:nvGrpSpPr>
        <p:grpSpPr>
          <a:xfrm>
            <a:off x="278608" y="4055660"/>
            <a:ext cx="11755120" cy="2325370"/>
            <a:chOff x="300941" y="4356437"/>
            <a:chExt cx="15259823" cy="3108168"/>
          </a:xfrm>
        </p:grpSpPr>
        <p:grpSp>
          <p:nvGrpSpPr>
            <p:cNvPr id="108" name="组合 107"/>
            <p:cNvGrpSpPr/>
            <p:nvPr>
              <p:custDataLst>
                <p:tags r:id="rId50"/>
              </p:custDataLst>
            </p:nvPr>
          </p:nvGrpSpPr>
          <p:grpSpPr>
            <a:xfrm>
              <a:off x="300941" y="4356437"/>
              <a:ext cx="15259823" cy="3108168"/>
              <a:chOff x="1040757" y="4357458"/>
              <a:chExt cx="14015414" cy="3108168"/>
            </a:xfrm>
          </p:grpSpPr>
          <p:sp>
            <p:nvSpPr>
              <p:cNvPr id="103" name="文本框 102"/>
              <p:cNvSpPr txBox="1"/>
              <p:nvPr>
                <p:custDataLst>
                  <p:tags r:id="rId51"/>
                </p:custDataLst>
              </p:nvPr>
            </p:nvSpPr>
            <p:spPr>
              <a:xfrm>
                <a:off x="1040757" y="4581531"/>
                <a:ext cx="14015414" cy="288409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90000"/>
                  </a:lnSpc>
                </a:pPr>
                <a:r>
                  <a:rPr lang="zh-CN" altLang="en-US" sz="2800" b="1"/>
                  <a:t>类比研究椭圆</a:t>
                </a:r>
                <a:r>
                  <a:rPr lang="en-US" altLang="zh-CN" sz="2800" b="1"/>
                  <a:t>                                        </a:t>
                </a:r>
                <a:r>
                  <a:rPr lang="zh-CN" altLang="en-US" sz="2800" b="1"/>
                  <a:t>对称性的方法，容易得到，双曲线</a:t>
                </a:r>
                <a:endParaRPr lang="en-US" altLang="zh-CN" sz="2800" b="1"/>
              </a:p>
              <a:p>
                <a:pPr algn="just">
                  <a:lnSpc>
                    <a:spcPct val="130000"/>
                  </a:lnSpc>
                </a:pPr>
                <a:r>
                  <a:rPr lang="zh-CN" altLang="en-US" sz="2800" b="1"/>
                  <a:t>                                           关于</a:t>
                </a:r>
                <a:r>
                  <a:rPr lang="en-US" altLang="zh-CN" sz="2800" b="1" i="1"/>
                  <a:t>x</a:t>
                </a:r>
                <a:r>
                  <a:rPr lang="zh-CN" altLang="en-US" sz="2800" b="1"/>
                  <a:t>轴、</a:t>
                </a:r>
                <a:r>
                  <a:rPr lang="en-US" altLang="zh-CN" sz="2800" b="1" i="1"/>
                  <a:t>y</a:t>
                </a:r>
                <a:r>
                  <a:rPr lang="zh-CN" altLang="en-US" sz="2800" b="1"/>
                  <a:t>轴和原点都是对称的</a:t>
                </a:r>
                <a:r>
                  <a:rPr lang="en-US" altLang="zh-CN" sz="2800" b="1"/>
                  <a:t>.</a:t>
                </a:r>
                <a:r>
                  <a:rPr lang="zh-CN" altLang="en-US" sz="2800" b="1"/>
                  <a:t>这时，坐标轴是双曲线的对称轴，原点是双曲线的对称中心，双曲线的对称中心叫做观曲线的中心。</a:t>
                </a:r>
                <a:endParaRPr lang="zh-CN" altLang="en-US" sz="2800" b="1"/>
              </a:p>
            </p:txBody>
          </p:sp>
          <p:graphicFrame>
            <p:nvGraphicFramePr>
              <p:cNvPr id="104" name="对象 103"/>
              <p:cNvGraphicFramePr>
                <a:graphicFrameLocks noChangeAspect="1"/>
              </p:cNvGraphicFramePr>
              <p:nvPr>
                <p:custDataLst>
                  <p:tags r:id="rId52"/>
                </p:custDataLst>
              </p:nvPr>
            </p:nvGraphicFramePr>
            <p:xfrm>
              <a:off x="3923789" y="4357458"/>
              <a:ext cx="3600005" cy="99899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50" name="Equation" r:id="rId53" imgW="67056000" imgH="18592800" progId="Equation.DSMT4">
                      <p:embed/>
                    </p:oleObj>
                  </mc:Choice>
                  <mc:Fallback>
                    <p:oleObj name="Equation" r:id="rId53" imgW="67056000" imgH="185928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54"/>
                          <a:stretch>
                            <a:fillRect/>
                          </a:stretch>
                        </p:blipFill>
                        <p:spPr>
                          <a:xfrm>
                            <a:off x="3923789" y="4357458"/>
                            <a:ext cx="3600005" cy="998994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105" name="对象 104"/>
            <p:cNvGraphicFramePr>
              <a:graphicFrameLocks noChangeAspect="1"/>
            </p:cNvGraphicFramePr>
            <p:nvPr>
              <p:custDataLst>
                <p:tags r:id="rId55"/>
              </p:custDataLst>
            </p:nvPr>
          </p:nvGraphicFramePr>
          <p:xfrm>
            <a:off x="512791" y="5057516"/>
            <a:ext cx="4420007" cy="10660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1" name="Equation" r:id="rId56" imgW="77114400" imgH="18592800" progId="Equation.DSMT4">
                    <p:embed/>
                  </p:oleObj>
                </mc:Choice>
                <mc:Fallback>
                  <p:oleObj name="Equation" r:id="rId56" imgW="77114400" imgH="18592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7"/>
                        <a:stretch>
                          <a:fillRect/>
                        </a:stretch>
                      </p:blipFill>
                      <p:spPr>
                        <a:xfrm>
                          <a:off x="512791" y="5057516"/>
                          <a:ext cx="4420007" cy="1066046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" name="文本框 1"/>
          <p:cNvSpPr txBox="1">
            <a:spLocks noChangeArrowheads="1"/>
          </p:cNvSpPr>
          <p:nvPr>
            <p:custDataLst>
              <p:tags r:id="rId58"/>
            </p:custDataLst>
          </p:nvPr>
        </p:nvSpPr>
        <p:spPr bwMode="auto">
          <a:xfrm>
            <a:off x="180696" y="1037591"/>
            <a:ext cx="2412189" cy="60769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defTabSz="683895">
              <a:lnSpc>
                <a:spcPct val="120000"/>
              </a:lnSpc>
              <a:defRPr/>
            </a:pPr>
            <a:r>
              <a:rPr kumimoji="1" lang="zh-CN" altLang="en-US" sz="2800" b="1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二、对称性</a:t>
            </a:r>
            <a:endParaRPr kumimoji="1" lang="zh-CN" altLang="en-US" sz="2800" b="1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文本框 14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786290" y="1167477"/>
            <a:ext cx="1921675" cy="47577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defTabSz="683895">
              <a:lnSpc>
                <a:spcPct val="120000"/>
              </a:lnSpc>
              <a:defRPr/>
            </a:pPr>
            <a:r>
              <a:rPr kumimoji="1" lang="zh-CN" altLang="en-US" sz="2395" b="1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三、顶点</a:t>
            </a:r>
            <a:endParaRPr kumimoji="1" lang="zh-CN" altLang="en-US" sz="2395" b="1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786290" y="1614046"/>
            <a:ext cx="5167619" cy="944426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683895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395" b="1">
                <a:latin typeface="宋体" panose="02010600030101010101" pitchFamily="2" charset="-122"/>
              </a:rPr>
              <a:t>双曲线与</a:t>
            </a:r>
            <a:r>
              <a:rPr lang="en-US" altLang="zh-CN" sz="2395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395" b="1">
                <a:latin typeface="宋体" panose="02010600030101010101" pitchFamily="2" charset="-122"/>
              </a:rPr>
              <a:t>轴的交点为</a:t>
            </a:r>
            <a:r>
              <a:rPr lang="en-US" altLang="zh-CN" sz="2395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395" b="1" baseline="-25000">
                <a:latin typeface="+mn-ea"/>
              </a:rPr>
              <a:t>1</a:t>
            </a:r>
            <a:r>
              <a:rPr lang="en-US" altLang="zh-CN" sz="2395" b="1">
                <a:latin typeface="+mn-ea"/>
              </a:rPr>
              <a:t>(-</a:t>
            </a:r>
            <a:r>
              <a:rPr lang="en-US" altLang="zh-CN" sz="2395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395" b="1">
                <a:latin typeface="+mn-ea"/>
              </a:rPr>
              <a:t>，</a:t>
            </a:r>
            <a:r>
              <a:rPr lang="en-US" altLang="zh-CN" sz="2395" b="1">
                <a:latin typeface="+mn-ea"/>
              </a:rPr>
              <a:t>0)</a:t>
            </a:r>
            <a:r>
              <a:rPr lang="zh-CN" altLang="en-US" sz="2395" b="1">
                <a:latin typeface="+mn-ea"/>
              </a:rPr>
              <a:t>和</a:t>
            </a:r>
            <a:r>
              <a:rPr lang="en-US" altLang="zh-CN" sz="2395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395" b="1" baseline="-25000">
                <a:latin typeface="+mn-ea"/>
              </a:rPr>
              <a:t>2</a:t>
            </a:r>
            <a:r>
              <a:rPr lang="en-US" altLang="zh-CN" sz="2395" b="1">
                <a:latin typeface="+mn-ea"/>
              </a:rPr>
              <a:t>(</a:t>
            </a:r>
            <a:r>
              <a:rPr lang="en-US" altLang="zh-CN" sz="2395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395" b="1">
                <a:latin typeface="+mn-ea"/>
              </a:rPr>
              <a:t>，</a:t>
            </a:r>
            <a:r>
              <a:rPr lang="en-US" altLang="zh-CN" sz="2395" b="1">
                <a:latin typeface="+mn-ea"/>
              </a:rPr>
              <a:t>0)</a:t>
            </a:r>
            <a:r>
              <a:rPr lang="zh-CN" altLang="en-US" sz="2395" b="1">
                <a:latin typeface="+mn-ea"/>
              </a:rPr>
              <a:t>，它们</a:t>
            </a:r>
            <a:r>
              <a:rPr lang="zh-CN" altLang="en-US" sz="2395" b="1">
                <a:latin typeface="宋体" panose="02010600030101010101" pitchFamily="2" charset="-122"/>
              </a:rPr>
              <a:t>叫做双曲线的</a:t>
            </a:r>
            <a:r>
              <a:rPr lang="zh-CN" altLang="en-US" sz="2395" b="1">
                <a:solidFill>
                  <a:srgbClr val="FF0000"/>
                </a:solidFill>
                <a:latin typeface="宋体" panose="02010600030101010101" pitchFamily="2" charset="-122"/>
              </a:rPr>
              <a:t>顶点</a:t>
            </a:r>
            <a:r>
              <a:rPr lang="en-US" altLang="zh-CN" sz="2395" b="1">
                <a:latin typeface="宋体" panose="02010600030101010101" pitchFamily="2" charset="-122"/>
              </a:rPr>
              <a:t>.</a:t>
            </a:r>
            <a:endParaRPr lang="en-US" altLang="zh-CN" sz="2395" b="1">
              <a:latin typeface="宋体" panose="02010600030101010101" pitchFamily="2" charset="-122"/>
            </a:endParaRPr>
          </a:p>
        </p:txBody>
      </p:sp>
      <p:sp>
        <p:nvSpPr>
          <p:cNvPr id="2" name="矩形 1"/>
          <p:cNvSpPr/>
          <p:nvPr>
            <p:custDataLst>
              <p:tags r:id="rId4"/>
            </p:custDataLst>
          </p:nvPr>
        </p:nvSpPr>
        <p:spPr>
          <a:xfrm>
            <a:off x="3766820" y="1684655"/>
            <a:ext cx="1374775" cy="452755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</a:pPr>
            <a:endParaRPr lang="zh-CN" altLang="en-US" sz="1345">
              <a:latin typeface="Arial" panose="020B0604020202020204" pitchFamily="34" charset="0"/>
            </a:endParaRPr>
          </a:p>
        </p:txBody>
      </p:sp>
      <p:sp>
        <p:nvSpPr>
          <p:cNvPr id="10" name="矩形 9"/>
          <p:cNvSpPr/>
          <p:nvPr>
            <p:custDataLst>
              <p:tags r:id="rId5"/>
            </p:custDataLst>
          </p:nvPr>
        </p:nvSpPr>
        <p:spPr>
          <a:xfrm>
            <a:off x="832010" y="2117225"/>
            <a:ext cx="1367026" cy="452508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</a:pPr>
            <a:endParaRPr lang="zh-CN" altLang="en-US" sz="1345">
              <a:latin typeface="Arial" panose="020B0604020202020204" pitchFamily="34" charset="0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786290" y="2681551"/>
            <a:ext cx="5167619" cy="105029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683895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395" b="1">
                <a:latin typeface="宋体" panose="02010600030101010101" pitchFamily="2" charset="-122"/>
              </a:rPr>
              <a:t>双曲线与</a:t>
            </a:r>
            <a:r>
              <a:rPr lang="en-US" altLang="zh-CN" sz="2395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2395" b="1">
                <a:latin typeface="宋体" panose="02010600030101010101" pitchFamily="2" charset="-122"/>
              </a:rPr>
              <a:t>轴没有交点，但我们仍把</a:t>
            </a:r>
            <a:r>
              <a:rPr lang="en-US" altLang="zh-CN" sz="2395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395" b="1" baseline="-25000">
                <a:latin typeface="+mn-ea"/>
              </a:rPr>
              <a:t>1</a:t>
            </a:r>
            <a:r>
              <a:rPr lang="en-US" altLang="zh-CN" sz="2395" b="1">
                <a:latin typeface="+mn-ea"/>
              </a:rPr>
              <a:t>(0</a:t>
            </a:r>
            <a:r>
              <a:rPr lang="zh-CN" altLang="en-US" sz="2395" b="1">
                <a:latin typeface="+mn-ea"/>
              </a:rPr>
              <a:t>，</a:t>
            </a:r>
            <a:r>
              <a:rPr lang="en-US" altLang="zh-CN" sz="2395" b="1">
                <a:latin typeface="+mn-ea"/>
              </a:rPr>
              <a:t>-</a:t>
            </a:r>
            <a:r>
              <a:rPr lang="en-US" altLang="zh-CN" sz="2395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395" b="1">
                <a:latin typeface="+mn-ea"/>
              </a:rPr>
              <a:t>)</a:t>
            </a:r>
            <a:r>
              <a:rPr lang="zh-CN" altLang="en-US" sz="2395" b="1">
                <a:latin typeface="+mn-ea"/>
              </a:rPr>
              <a:t>和</a:t>
            </a:r>
            <a:r>
              <a:rPr lang="en-US" altLang="zh-CN" sz="2395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395" b="1" baseline="-25000">
                <a:latin typeface="+mn-ea"/>
              </a:rPr>
              <a:t>2</a:t>
            </a:r>
            <a:r>
              <a:rPr lang="en-US" altLang="zh-CN" sz="2395" b="1">
                <a:latin typeface="+mn-ea"/>
              </a:rPr>
              <a:t>(0</a:t>
            </a:r>
            <a:r>
              <a:rPr lang="zh-CN" altLang="en-US" sz="2395" b="1">
                <a:latin typeface="+mn-ea"/>
              </a:rPr>
              <a:t>，</a:t>
            </a:r>
            <a:r>
              <a:rPr lang="en-US" altLang="zh-CN" sz="2395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395" b="1">
                <a:latin typeface="+mn-ea"/>
              </a:rPr>
              <a:t>)</a:t>
            </a:r>
            <a:r>
              <a:rPr lang="zh-CN" altLang="en-US" sz="2395" b="1">
                <a:latin typeface="+mn-ea"/>
              </a:rPr>
              <a:t>画在</a:t>
            </a:r>
            <a:r>
              <a:rPr lang="en-US" altLang="zh-CN" sz="2395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2395" b="1">
                <a:latin typeface="+mn-ea"/>
              </a:rPr>
              <a:t>轴上</a:t>
            </a:r>
            <a:r>
              <a:rPr lang="en-US" altLang="zh-CN" sz="2395" b="1">
                <a:latin typeface="宋体" panose="02010600030101010101" pitchFamily="2" charset="-122"/>
              </a:rPr>
              <a:t>.</a:t>
            </a:r>
            <a:endParaRPr lang="en-US" altLang="zh-CN" sz="2395" b="1">
              <a:latin typeface="宋体" panose="02010600030101010101" pitchFamily="2" charset="-122"/>
            </a:endParaRPr>
          </a:p>
        </p:txBody>
      </p:sp>
      <p:sp>
        <p:nvSpPr>
          <p:cNvPr id="13" name="Text Box 7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786130" y="3690620"/>
            <a:ext cx="6062345" cy="112458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683895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395" b="1">
                <a:latin typeface="+mn-ea"/>
                <a:ea typeface="+mn-ea"/>
                <a:cs typeface="Times New Roman" panose="02020603050405020304" pitchFamily="18" charset="0"/>
              </a:rPr>
              <a:t>线段</a:t>
            </a:r>
            <a:r>
              <a:rPr lang="en-US" altLang="zh-CN" sz="2395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395" b="1" baseline="-25000">
                <a:solidFill>
                  <a:srgbClr val="FF0000"/>
                </a:solidFill>
                <a:latin typeface="+mn-ea"/>
              </a:rPr>
              <a:t>1</a:t>
            </a:r>
            <a:r>
              <a:rPr lang="en-US" altLang="zh-CN" sz="2395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395" b="1" baseline="-25000">
                <a:solidFill>
                  <a:srgbClr val="FF0000"/>
                </a:solidFill>
                <a:latin typeface="+mn-ea"/>
              </a:rPr>
              <a:t>2</a:t>
            </a:r>
            <a:r>
              <a:rPr lang="zh-CN" altLang="en-US" sz="2395" b="1">
                <a:latin typeface="+mn-ea"/>
              </a:rPr>
              <a:t>叫做</a:t>
            </a:r>
            <a:r>
              <a:rPr lang="zh-CN" altLang="en-US" sz="2395" b="1">
                <a:latin typeface="宋体" panose="02010600030101010101" pitchFamily="2" charset="-122"/>
              </a:rPr>
              <a:t>双曲线的</a:t>
            </a:r>
            <a:r>
              <a:rPr lang="zh-CN" altLang="en-US" sz="2395" b="1">
                <a:solidFill>
                  <a:srgbClr val="FF0000"/>
                </a:solidFill>
                <a:latin typeface="宋体" panose="02010600030101010101" pitchFamily="2" charset="-122"/>
              </a:rPr>
              <a:t>实轴</a:t>
            </a:r>
            <a:r>
              <a:rPr lang="zh-CN" altLang="en-US" sz="2395" b="1">
                <a:latin typeface="宋体" panose="02010600030101010101" pitchFamily="2" charset="-122"/>
              </a:rPr>
              <a:t>，它的长为</a:t>
            </a:r>
            <a:r>
              <a:rPr lang="en-US" altLang="zh-CN" sz="2395" b="1">
                <a:solidFill>
                  <a:srgbClr val="FF0000"/>
                </a:solidFill>
                <a:latin typeface="宋体" panose="02010600030101010101" pitchFamily="2" charset="-122"/>
              </a:rPr>
              <a:t>2</a:t>
            </a:r>
            <a:r>
              <a:rPr lang="en-US" altLang="zh-CN" sz="2395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395" b="1">
                <a:latin typeface="宋体" panose="02010600030101010101" pitchFamily="2" charset="-122"/>
              </a:rPr>
              <a:t>，</a:t>
            </a:r>
            <a:r>
              <a:rPr lang="en-US" altLang="zh-CN" sz="2395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395" b="1">
                <a:latin typeface="宋体" panose="02010600030101010101" pitchFamily="2" charset="-122"/>
              </a:rPr>
              <a:t>叫做双曲线的</a:t>
            </a:r>
            <a:r>
              <a:rPr lang="zh-CN" altLang="en-US" sz="2395" b="1">
                <a:solidFill>
                  <a:srgbClr val="FF0000"/>
                </a:solidFill>
                <a:latin typeface="宋体" panose="02010600030101010101" pitchFamily="2" charset="-122"/>
              </a:rPr>
              <a:t>实半轴长</a:t>
            </a:r>
            <a:r>
              <a:rPr lang="zh-CN" altLang="en-US" sz="2395" b="1">
                <a:latin typeface="宋体" panose="02010600030101010101" pitchFamily="2" charset="-122"/>
              </a:rPr>
              <a:t>；</a:t>
            </a:r>
            <a:endParaRPr lang="en-US" altLang="zh-CN" sz="2395" b="1">
              <a:latin typeface="宋体" panose="02010600030101010101" pitchFamily="2" charset="-122"/>
            </a:endParaRPr>
          </a:p>
        </p:txBody>
      </p:sp>
      <p:graphicFrame>
        <p:nvGraphicFramePr>
          <p:cNvPr id="12297" name="对象 40" descr="6ec8aac122bd4f6e"/>
          <p:cNvGraphicFramePr>
            <a:graphicFrameLocks noChangeAspect="1"/>
          </p:cNvGraphicFramePr>
          <p:nvPr>
            <p:custDataLst>
              <p:tags r:id="rId8"/>
            </p:custDataLst>
          </p:nvPr>
        </p:nvGraphicFramePr>
        <p:xfrm>
          <a:off x="7355840" y="4850130"/>
          <a:ext cx="3094990" cy="9067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" r:id="rId9" imgW="1485900" imgH="419100" progId="Equation.3">
                  <p:embed/>
                </p:oleObj>
              </mc:Choice>
              <mc:Fallback>
                <p:oleObj name="" r:id="rId9" imgW="1485900" imgH="4191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355840" y="4850130"/>
                        <a:ext cx="3094990" cy="90678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 Box 7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786130" y="4694555"/>
            <a:ext cx="6062345" cy="112458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683895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395" b="1">
                <a:latin typeface="+mn-ea"/>
                <a:ea typeface="+mn-ea"/>
                <a:cs typeface="Times New Roman" panose="02020603050405020304" pitchFamily="18" charset="0"/>
              </a:rPr>
              <a:t>线段</a:t>
            </a:r>
            <a:r>
              <a:rPr lang="en-US" altLang="zh-CN" sz="2395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395" b="1" baseline="-25000">
                <a:solidFill>
                  <a:srgbClr val="FF0000"/>
                </a:solidFill>
                <a:latin typeface="+mn-ea"/>
              </a:rPr>
              <a:t>1</a:t>
            </a:r>
            <a:r>
              <a:rPr lang="en-US" altLang="zh-CN" sz="2395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395" b="1" baseline="-25000">
                <a:solidFill>
                  <a:srgbClr val="FF0000"/>
                </a:solidFill>
                <a:latin typeface="+mn-ea"/>
              </a:rPr>
              <a:t>2</a:t>
            </a:r>
            <a:r>
              <a:rPr lang="zh-CN" altLang="en-US" sz="2395" b="1">
                <a:latin typeface="+mn-ea"/>
              </a:rPr>
              <a:t>叫做</a:t>
            </a:r>
            <a:r>
              <a:rPr lang="zh-CN" altLang="en-US" sz="2395" b="1">
                <a:latin typeface="宋体" panose="02010600030101010101" pitchFamily="2" charset="-122"/>
              </a:rPr>
              <a:t>双曲线的虚轴，它的长为</a:t>
            </a:r>
            <a:r>
              <a:rPr lang="en-US" altLang="zh-CN" sz="2395" b="1">
                <a:solidFill>
                  <a:srgbClr val="FF0000"/>
                </a:solidFill>
                <a:latin typeface="宋体" panose="02010600030101010101" pitchFamily="2" charset="-122"/>
              </a:rPr>
              <a:t>2</a:t>
            </a:r>
            <a:r>
              <a:rPr lang="en-US" altLang="zh-CN" sz="2395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395" b="1">
                <a:latin typeface="宋体" panose="02010600030101010101" pitchFamily="2" charset="-122"/>
              </a:rPr>
              <a:t>，</a:t>
            </a:r>
            <a:r>
              <a:rPr lang="en-US" altLang="zh-CN" sz="2395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395" b="1">
                <a:latin typeface="宋体" panose="02010600030101010101" pitchFamily="2" charset="-122"/>
              </a:rPr>
              <a:t>叫做双曲线的</a:t>
            </a:r>
            <a:r>
              <a:rPr lang="zh-CN" altLang="en-US" sz="2395" b="1">
                <a:solidFill>
                  <a:srgbClr val="FF0000"/>
                </a:solidFill>
                <a:latin typeface="宋体" panose="02010600030101010101" pitchFamily="2" charset="-122"/>
              </a:rPr>
              <a:t>虚半轴长</a:t>
            </a:r>
            <a:r>
              <a:rPr lang="en-US" altLang="zh-CN" sz="2395" b="1">
                <a:latin typeface="宋体" panose="02010600030101010101" pitchFamily="2" charset="-122"/>
              </a:rPr>
              <a:t>.</a:t>
            </a:r>
            <a:endParaRPr lang="en-US" altLang="zh-CN" sz="2395" b="1">
              <a:latin typeface="宋体" panose="02010600030101010101" pitchFamily="2" charset="-122"/>
            </a:endParaRPr>
          </a:p>
        </p:txBody>
      </p:sp>
      <p:grpSp>
        <p:nvGrpSpPr>
          <p:cNvPr id="12299" name="组合 13"/>
          <p:cNvGrpSpPr/>
          <p:nvPr>
            <p:custDataLst>
              <p:tags r:id="rId12"/>
            </p:custDataLst>
          </p:nvPr>
        </p:nvGrpSpPr>
        <p:grpSpPr>
          <a:xfrm>
            <a:off x="6677209" y="1743028"/>
            <a:ext cx="2851870" cy="3115536"/>
            <a:chOff x="7072440" y="1759800"/>
            <a:chExt cx="4335733" cy="4164054"/>
          </a:xfrm>
        </p:grpSpPr>
        <p:pic>
          <p:nvPicPr>
            <p:cNvPr id="12300" name="图片 15"/>
            <p:cNvPicPr>
              <a:picLocks noChangeAspect="1"/>
            </p:cNvPicPr>
            <p:nvPr>
              <p:custDataLst>
                <p:tags r:id="rId13"/>
              </p:custDataLst>
            </p:nvPr>
          </p:nvPicPr>
          <p:blipFill>
            <a:blip r:embed="rId14"/>
            <a:stretch>
              <a:fillRect/>
            </a:stretch>
          </p:blipFill>
          <p:spPr>
            <a:xfrm>
              <a:off x="7081676" y="1832295"/>
              <a:ext cx="3948664" cy="4091559"/>
            </a:xfrm>
            <a:prstGeom prst="rect">
              <a:avLst/>
            </a:prstGeom>
            <a:noFill/>
            <a:ln w="9525">
              <a:noFill/>
            </a:ln>
          </p:spPr>
        </p:pic>
        <p:cxnSp>
          <p:nvCxnSpPr>
            <p:cNvPr id="12301" name="直接箭头连接符 17"/>
            <p:cNvCxnSpPr/>
            <p:nvPr>
              <p:custDataLst>
                <p:tags r:id="rId15"/>
              </p:custDataLst>
            </p:nvPr>
          </p:nvCxnSpPr>
          <p:spPr>
            <a:xfrm>
              <a:off x="7072440" y="3854983"/>
              <a:ext cx="4020438" cy="0"/>
            </a:xfrm>
            <a:prstGeom prst="straightConnector1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cxnSp>
        <p:cxnSp>
          <p:nvCxnSpPr>
            <p:cNvPr id="12302" name="直接箭头连接符 18"/>
            <p:cNvCxnSpPr/>
            <p:nvPr>
              <p:custDataLst>
                <p:tags r:id="rId16"/>
              </p:custDataLst>
            </p:nvPr>
          </p:nvCxnSpPr>
          <p:spPr>
            <a:xfrm flipH="1" flipV="1">
              <a:off x="9052697" y="1985818"/>
              <a:ext cx="0" cy="3509818"/>
            </a:xfrm>
            <a:prstGeom prst="straightConnector1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cxnSp>
        <p:cxnSp>
          <p:nvCxnSpPr>
            <p:cNvPr id="12303" name="直接连接符 19"/>
            <p:cNvCxnSpPr/>
            <p:nvPr>
              <p:custDataLst>
                <p:tags r:id="rId17"/>
              </p:custDataLst>
            </p:nvPr>
          </p:nvCxnSpPr>
          <p:spPr>
            <a:xfrm flipH="1" flipV="1">
              <a:off x="8368145" y="3112655"/>
              <a:ext cx="0" cy="148705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cxnSp>
        <p:cxnSp>
          <p:nvCxnSpPr>
            <p:cNvPr id="12304" name="直接连接符 20"/>
            <p:cNvCxnSpPr/>
            <p:nvPr>
              <p:custDataLst>
                <p:tags r:id="rId18"/>
              </p:custDataLst>
            </p:nvPr>
          </p:nvCxnSpPr>
          <p:spPr>
            <a:xfrm flipH="1" flipV="1">
              <a:off x="9739745" y="3111456"/>
              <a:ext cx="0" cy="148705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cxnSp>
        <p:cxnSp>
          <p:nvCxnSpPr>
            <p:cNvPr id="12305" name="直接连接符 21"/>
            <p:cNvCxnSpPr/>
            <p:nvPr>
              <p:custDataLst>
                <p:tags r:id="rId19"/>
              </p:custDataLst>
            </p:nvPr>
          </p:nvCxnSpPr>
          <p:spPr>
            <a:xfrm>
              <a:off x="8368145" y="3111456"/>
              <a:ext cx="1371600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cxnSp>
        <p:cxnSp>
          <p:nvCxnSpPr>
            <p:cNvPr id="12306" name="直接连接符 22"/>
            <p:cNvCxnSpPr/>
            <p:nvPr>
              <p:custDataLst>
                <p:tags r:id="rId20"/>
              </p:custDataLst>
            </p:nvPr>
          </p:nvCxnSpPr>
          <p:spPr>
            <a:xfrm>
              <a:off x="8357661" y="4598510"/>
              <a:ext cx="1371600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cxnSp>
        <p:sp>
          <p:nvSpPr>
            <p:cNvPr id="24" name="文本框 23"/>
            <p:cNvSpPr txBox="1">
              <a:spLocks noChangeArrowheads="1"/>
            </p:cNvSpPr>
            <p:nvPr>
              <p:custDataLst>
                <p:tags r:id="rId21"/>
              </p:custDataLst>
            </p:nvPr>
          </p:nvSpPr>
          <p:spPr bwMode="auto">
            <a:xfrm>
              <a:off x="10800123" y="3723557"/>
              <a:ext cx="608050" cy="60778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defTabSz="683895">
                <a:lnSpc>
                  <a:spcPct val="120000"/>
                </a:lnSpc>
                <a:defRPr/>
              </a:pPr>
              <a:r>
                <a:rPr kumimoji="1" lang="en-US" altLang="zh-CN" sz="2095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zh-CN" altLang="en-US" sz="2095" b="1">
                <a:latin typeface="+mn-ea"/>
              </a:endParaRPr>
            </a:p>
          </p:txBody>
        </p:sp>
        <p:sp>
          <p:nvSpPr>
            <p:cNvPr id="25" name="文本框 24"/>
            <p:cNvSpPr txBox="1">
              <a:spLocks noChangeArrowheads="1"/>
            </p:cNvSpPr>
            <p:nvPr>
              <p:custDataLst>
                <p:tags r:id="rId22"/>
              </p:custDataLst>
            </p:nvPr>
          </p:nvSpPr>
          <p:spPr bwMode="auto">
            <a:xfrm>
              <a:off x="8674329" y="3723557"/>
              <a:ext cx="800149" cy="60778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defTabSz="683895">
                <a:lnSpc>
                  <a:spcPct val="120000"/>
                </a:lnSpc>
                <a:defRPr/>
              </a:pPr>
              <a:r>
                <a:rPr kumimoji="1" lang="en-US" altLang="zh-CN" sz="2095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zh-CN" altLang="en-US" sz="2095" b="1">
                <a:latin typeface="+mn-ea"/>
              </a:endParaRPr>
            </a:p>
          </p:txBody>
        </p:sp>
        <p:sp>
          <p:nvSpPr>
            <p:cNvPr id="26" name="Text Box 7"/>
            <p:cNvSpPr txBox="1"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8236149" y="3726732"/>
              <a:ext cx="868416" cy="59107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defTabSz="683895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095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en-US" altLang="zh-CN" sz="2095" b="1" baseline="-25000">
                  <a:latin typeface="+mn-ea"/>
                </a:rPr>
                <a:t>1</a:t>
              </a:r>
              <a:endParaRPr lang="en-US" altLang="zh-CN" sz="2095" b="1">
                <a:latin typeface="宋体" panose="02010600030101010101" pitchFamily="2" charset="-122"/>
              </a:endParaRPr>
            </a:p>
          </p:txBody>
        </p:sp>
        <p:sp>
          <p:nvSpPr>
            <p:cNvPr id="27" name="文本框 26"/>
            <p:cNvSpPr txBox="1">
              <a:spLocks noChangeArrowheads="1"/>
            </p:cNvSpPr>
            <p:nvPr>
              <p:custDataLst>
                <p:tags r:id="rId24"/>
              </p:custDataLst>
            </p:nvPr>
          </p:nvSpPr>
          <p:spPr bwMode="auto">
            <a:xfrm>
              <a:off x="9074402" y="1759800"/>
              <a:ext cx="798562" cy="60778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defTabSz="683895">
                <a:lnSpc>
                  <a:spcPct val="120000"/>
                </a:lnSpc>
                <a:defRPr/>
              </a:pPr>
              <a:r>
                <a:rPr kumimoji="1" lang="en-US" altLang="zh-CN" sz="2095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zh-CN" altLang="en-US" sz="2095" b="1">
                <a:latin typeface="+mn-ea"/>
              </a:endParaRPr>
            </a:p>
          </p:txBody>
        </p:sp>
        <p:sp>
          <p:nvSpPr>
            <p:cNvPr id="28" name="Text Box 7"/>
            <p:cNvSpPr txBox="1"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9401447" y="3702919"/>
              <a:ext cx="868416" cy="59107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defTabSz="683895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095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en-US" altLang="zh-CN" sz="2095" b="1" baseline="-25000">
                  <a:latin typeface="+mn-ea"/>
                </a:rPr>
                <a:t>2</a:t>
              </a:r>
              <a:endParaRPr lang="en-US" altLang="zh-CN" sz="2095" b="1">
                <a:latin typeface="宋体" panose="02010600030101010101" pitchFamily="2" charset="-122"/>
              </a:endParaRPr>
            </a:p>
          </p:txBody>
        </p:sp>
        <p:sp>
          <p:nvSpPr>
            <p:cNvPr id="29" name="Text Box 7"/>
            <p:cNvSpPr txBox="1">
              <a:spLocks noChangeArrowheads="1"/>
            </p:cNvSpPr>
            <p:nvPr>
              <p:custDataLst>
                <p:tags r:id="rId26"/>
              </p:custDataLst>
            </p:nvPr>
          </p:nvSpPr>
          <p:spPr bwMode="auto">
            <a:xfrm>
              <a:off x="8923580" y="4491914"/>
              <a:ext cx="868418" cy="59107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defTabSz="683895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095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r>
                <a:rPr lang="en-US" altLang="zh-CN" sz="2095" b="1" baseline="-25000">
                  <a:latin typeface="+mn-ea"/>
                </a:rPr>
                <a:t>1</a:t>
              </a:r>
              <a:endParaRPr lang="en-US" altLang="zh-CN" sz="2095" b="1">
                <a:latin typeface="宋体" panose="02010600030101010101" pitchFamily="2" charset="-122"/>
              </a:endParaRPr>
            </a:p>
          </p:txBody>
        </p:sp>
        <p:sp>
          <p:nvSpPr>
            <p:cNvPr id="30" name="Text Box 7"/>
            <p:cNvSpPr txBox="1">
              <a:spLocks noChangeArrowheads="1"/>
            </p:cNvSpPr>
            <p:nvPr>
              <p:custDataLst>
                <p:tags r:id="rId27"/>
              </p:custDataLst>
            </p:nvPr>
          </p:nvSpPr>
          <p:spPr bwMode="auto">
            <a:xfrm>
              <a:off x="8921994" y="2664684"/>
              <a:ext cx="868416" cy="59107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defTabSz="683895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095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r>
                <a:rPr lang="en-US" altLang="zh-CN" sz="2095" b="1" baseline="-25000">
                  <a:latin typeface="+mn-ea"/>
                </a:rPr>
                <a:t>2</a:t>
              </a:r>
              <a:endParaRPr lang="en-US" altLang="zh-CN" sz="2095" b="1">
                <a:latin typeface="宋体" panose="02010600030101010101" pitchFamily="2" charset="-122"/>
              </a:endParaRPr>
            </a:p>
          </p:txBody>
        </p:sp>
        <p:sp>
          <p:nvSpPr>
            <p:cNvPr id="31" name="Text Box 7"/>
            <p:cNvSpPr txBox="1">
              <a:spLocks noChangeArrowheads="1"/>
            </p:cNvSpPr>
            <p:nvPr>
              <p:custDataLst>
                <p:tags r:id="rId28"/>
              </p:custDataLst>
            </p:nvPr>
          </p:nvSpPr>
          <p:spPr bwMode="auto">
            <a:xfrm>
              <a:off x="9895192" y="3723557"/>
              <a:ext cx="868418" cy="59107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defTabSz="683895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095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r>
                <a:rPr lang="en-US" altLang="zh-CN" sz="2095" b="1" baseline="-25000">
                  <a:latin typeface="+mn-ea"/>
                </a:rPr>
                <a:t>2</a:t>
              </a:r>
              <a:endParaRPr lang="en-US" altLang="zh-CN" sz="2095" b="1">
                <a:latin typeface="宋体" panose="02010600030101010101" pitchFamily="2" charset="-122"/>
              </a:endParaRPr>
            </a:p>
          </p:txBody>
        </p:sp>
        <p:sp>
          <p:nvSpPr>
            <p:cNvPr id="32" name="Text Box 7"/>
            <p:cNvSpPr txBox="1">
              <a:spLocks noChangeArrowheads="1"/>
            </p:cNvSpPr>
            <p:nvPr>
              <p:custDataLst>
                <p:tags r:id="rId29"/>
              </p:custDataLst>
            </p:nvPr>
          </p:nvSpPr>
          <p:spPr bwMode="auto">
            <a:xfrm>
              <a:off x="7761458" y="3712444"/>
              <a:ext cx="868418" cy="59107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defTabSz="683895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095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r>
                <a:rPr lang="en-US" altLang="zh-CN" sz="2095" b="1" baseline="-25000">
                  <a:latin typeface="+mn-ea"/>
                </a:rPr>
                <a:t>1</a:t>
              </a:r>
              <a:endParaRPr lang="en-US" altLang="zh-CN" sz="2095" b="1">
                <a:latin typeface="宋体" panose="0201060003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2" grpId="0" bldLvl="0" animBg="1"/>
      <p:bldP spid="10" grpId="0" bldLvl="0" animBg="1"/>
      <p:bldP spid="12" grpId="0" bldLvl="0" animBg="1"/>
      <p:bldP spid="13" grpId="0" bldLvl="0" animBg="1"/>
      <p:bldP spid="17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矩形 1"/>
          <p:cNvSpPr>
            <a:spLocks noChangeAspect="1"/>
          </p:cNvSpPr>
          <p:nvPr>
            <p:custDataLst>
              <p:tags r:id="rId2"/>
            </p:custDataLst>
          </p:nvPr>
        </p:nvSpPr>
        <p:spPr>
          <a:xfrm>
            <a:off x="683895" y="1223645"/>
            <a:ext cx="11348085" cy="607695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ct val="120000"/>
              </a:lnSpc>
              <a:spcAft>
                <a:spcPct val="0"/>
              </a:spcAft>
              <a:tabLst>
                <a:tab pos="769620" algn="l"/>
                <a:tab pos="1383665" algn="l"/>
                <a:tab pos="1898650" algn="l"/>
                <a:tab pos="2409825" algn="l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双曲线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mx</a:t>
            </a:r>
            <a:r>
              <a:rPr lang="en-US" altLang="zh-CN" sz="2800" baseline="30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+y</a:t>
            </a:r>
            <a:r>
              <a:rPr lang="en-US" altLang="zh-CN" sz="2800" baseline="30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的虚轴长是实轴长的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倍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则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的值为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　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1228725" y="1905635"/>
          <a:ext cx="10206355" cy="6565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2" name="文档" r:id="rId4" imgW="3838575" imgH="248920" progId="Word.Document.12">
                  <p:embed/>
                </p:oleObj>
              </mc:Choice>
              <mc:Fallback>
                <p:oleObj name="文档" r:id="rId4" imgW="3838575" imgH="24892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228725" y="1905635"/>
                        <a:ext cx="10206355" cy="6565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5" name="Text Box 7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01955" y="4605020"/>
            <a:ext cx="8218805" cy="97726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683895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>
                <a:latin typeface="+mn-ea"/>
              </a:rPr>
              <a:t>双曲线的两支向外延伸时，与矩形的两条对角线逐渐接近，我们把这两条直线叫做双曲线的</a:t>
            </a:r>
            <a:r>
              <a:rPr lang="zh-CN" altLang="en-US" sz="2400" b="1">
                <a:solidFill>
                  <a:srgbClr val="FF0000"/>
                </a:solidFill>
                <a:latin typeface="+mn-ea"/>
              </a:rPr>
              <a:t>渐近线</a:t>
            </a:r>
            <a:r>
              <a:rPr lang="en-US" altLang="zh-CN" sz="2400" b="1">
                <a:latin typeface="+mn-ea"/>
              </a:rPr>
              <a:t>.</a:t>
            </a:r>
            <a:endParaRPr lang="en-US" altLang="zh-CN" sz="2400" b="1">
              <a:latin typeface="宋体" panose="02010600030101010101" pitchFamily="2" charset="-122"/>
            </a:endParaRPr>
          </a:p>
        </p:txBody>
      </p:sp>
      <p:sp>
        <p:nvSpPr>
          <p:cNvPr id="15" name="文本框 1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60462" y="1061897"/>
            <a:ext cx="2231661" cy="53403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defTabSz="683895">
              <a:lnSpc>
                <a:spcPct val="120000"/>
              </a:lnSpc>
              <a:defRPr/>
            </a:pPr>
            <a:r>
              <a:rPr kumimoji="1" lang="zh-CN" altLang="en-US" sz="2395" b="1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四、渐近线</a:t>
            </a:r>
            <a:endParaRPr kumimoji="1" lang="zh-CN" altLang="en-US" sz="2395" b="1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39700" y="1477010"/>
            <a:ext cx="12052300" cy="101219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683895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>
                <a:latin typeface="宋体" panose="02010600030101010101" pitchFamily="2" charset="-122"/>
              </a:rPr>
              <a:t>如图，直线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2400" b="1">
                <a:latin typeface="+mn-ea"/>
                <a:sym typeface="Symbol" panose="05050102010706020507" pitchFamily="18" charset="2"/>
              </a:rPr>
              <a:t>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400" b="1">
                <a:latin typeface="+mn-ea"/>
              </a:rPr>
              <a:t>和直线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2400" b="1">
                <a:latin typeface="+mn-ea"/>
                <a:sym typeface="Symbol" panose="05050102010706020507" pitchFamily="18" charset="2"/>
              </a:rPr>
              <a:t>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zh-CN" altLang="en-US" sz="2400" b="1">
                <a:latin typeface="+mn-ea"/>
              </a:rPr>
              <a:t>围成了一个矩形，矩形的两条对角线的方程是什么？</a:t>
            </a:r>
            <a:endParaRPr lang="en-US" altLang="zh-CN" sz="2400" b="1">
              <a:latin typeface="宋体" panose="02010600030101010101" pitchFamily="2" charset="-122"/>
            </a:endParaRPr>
          </a:p>
        </p:txBody>
      </p:sp>
      <p:sp>
        <p:nvSpPr>
          <p:cNvPr id="2" name="矩形 1"/>
          <p:cNvSpPr/>
          <p:nvPr>
            <p:custDataLst>
              <p:tags r:id="rId5"/>
            </p:custDataLst>
          </p:nvPr>
        </p:nvSpPr>
        <p:spPr>
          <a:xfrm>
            <a:off x="4748530" y="5090795"/>
            <a:ext cx="1193165" cy="481965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</a:pPr>
            <a:endParaRPr lang="zh-CN" altLang="en-US" sz="1345">
              <a:latin typeface="Arial" panose="020B0604020202020204" pitchFamily="34" charset="0"/>
            </a:endParaRPr>
          </a:p>
        </p:txBody>
      </p:sp>
      <p:sp>
        <p:nvSpPr>
          <p:cNvPr id="10" name="矩形 9"/>
          <p:cNvSpPr/>
          <p:nvPr>
            <p:custDataLst>
              <p:tags r:id="rId6"/>
            </p:custDataLst>
          </p:nvPr>
        </p:nvSpPr>
        <p:spPr>
          <a:xfrm>
            <a:off x="6231255" y="1931035"/>
            <a:ext cx="1484630" cy="754380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</a:pPr>
            <a:endParaRPr lang="zh-CN" altLang="en-US" sz="1345">
              <a:latin typeface="Arial" panose="020B0604020202020204" pitchFamily="34" charset="0"/>
            </a:endParaRPr>
          </a:p>
        </p:txBody>
      </p:sp>
      <p:graphicFrame>
        <p:nvGraphicFramePr>
          <p:cNvPr id="37" name="对象 40" descr="6ec8aac122bd4f6e"/>
          <p:cNvGraphicFramePr>
            <a:graphicFrameLocks noChangeAspect="1"/>
          </p:cNvGraphicFramePr>
          <p:nvPr>
            <p:custDataLst>
              <p:tags r:id="rId7"/>
            </p:custDataLst>
          </p:nvPr>
        </p:nvGraphicFramePr>
        <p:xfrm>
          <a:off x="6256655" y="1931035"/>
          <a:ext cx="1377315" cy="7550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" name="" r:id="rId8" imgW="596900" imgH="393700" progId="Equation.3">
                  <p:embed/>
                </p:oleObj>
              </mc:Choice>
              <mc:Fallback>
                <p:oleObj name="" r:id="rId8" imgW="596900" imgH="3937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256655" y="1931035"/>
                        <a:ext cx="1377315" cy="7550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240" name="Group 30"/>
          <p:cNvGrpSpPr/>
          <p:nvPr/>
        </p:nvGrpSpPr>
        <p:grpSpPr>
          <a:xfrm>
            <a:off x="875030" y="3223895"/>
            <a:ext cx="6435725" cy="659765"/>
            <a:chOff x="-418" y="1687"/>
            <a:chExt cx="4019" cy="528"/>
          </a:xfrm>
        </p:grpSpPr>
        <p:graphicFrame>
          <p:nvGraphicFramePr>
            <p:cNvPr id="2241" name="Object 31"/>
            <p:cNvGraphicFramePr>
              <a:graphicFrameLocks noChangeAspect="1"/>
            </p:cNvGraphicFramePr>
            <p:nvPr/>
          </p:nvGraphicFramePr>
          <p:xfrm>
            <a:off x="-418" y="1687"/>
            <a:ext cx="2183" cy="5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" name="" r:id="rId10" imgW="1943100" imgH="469900" progId="Equation.3">
                    <p:embed/>
                  </p:oleObj>
                </mc:Choice>
                <mc:Fallback>
                  <p:oleObj name="" r:id="rId10" imgW="1943100" imgH="4699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-418" y="1687"/>
                          <a:ext cx="2183" cy="52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2242" name="Line 32"/>
            <p:cNvCxnSpPr/>
            <p:nvPr/>
          </p:nvCxnSpPr>
          <p:spPr>
            <a:xfrm flipV="1">
              <a:off x="1732" y="2064"/>
              <a:ext cx="1869" cy="12"/>
            </a:xfrm>
            <a:prstGeom prst="line">
              <a:avLst/>
            </a:prstGeom>
            <a:ln w="9525" cap="flat" cmpd="sng">
              <a:solidFill>
                <a:srgbClr val="00FF00"/>
              </a:solidFill>
              <a:prstDash val="solid"/>
              <a:headEnd type="none" w="med" len="med"/>
              <a:tailEnd type="none" w="med" len="med"/>
            </a:ln>
          </p:spPr>
        </p:cxnSp>
      </p:grpSp>
      <p:grpSp>
        <p:nvGrpSpPr>
          <p:cNvPr id="2243" name="Group 36"/>
          <p:cNvGrpSpPr/>
          <p:nvPr/>
        </p:nvGrpSpPr>
        <p:grpSpPr>
          <a:xfrm>
            <a:off x="673100" y="3921760"/>
            <a:ext cx="6278880" cy="681355"/>
            <a:chOff x="-814" y="1889"/>
            <a:chExt cx="4152" cy="528"/>
          </a:xfrm>
        </p:grpSpPr>
        <p:graphicFrame>
          <p:nvGraphicFramePr>
            <p:cNvPr id="2244" name="Object 37"/>
            <p:cNvGraphicFramePr>
              <a:graphicFrameLocks noChangeAspect="1"/>
            </p:cNvGraphicFramePr>
            <p:nvPr/>
          </p:nvGraphicFramePr>
          <p:xfrm>
            <a:off x="-814" y="1889"/>
            <a:ext cx="2840" cy="5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" name="" r:id="rId12" imgW="2527300" imgH="469900" progId="Equation.3">
                    <p:embed/>
                  </p:oleObj>
                </mc:Choice>
                <mc:Fallback>
                  <p:oleObj name="" r:id="rId12" imgW="2527300" imgH="4699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-814" y="1889"/>
                          <a:ext cx="2840" cy="52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2245" name="Line 38"/>
            <p:cNvCxnSpPr/>
            <p:nvPr/>
          </p:nvCxnSpPr>
          <p:spPr>
            <a:xfrm>
              <a:off x="1990" y="2262"/>
              <a:ext cx="1348" cy="8"/>
            </a:xfrm>
            <a:prstGeom prst="line">
              <a:avLst/>
            </a:prstGeom>
            <a:ln w="9525" cap="flat" cmpd="sng">
              <a:solidFill>
                <a:srgbClr val="00FF00"/>
              </a:solidFill>
              <a:prstDash val="solid"/>
              <a:headEnd type="none" w="med" len="med"/>
              <a:tailEnd type="none" w="med" len="med"/>
            </a:ln>
          </p:spPr>
        </p:cxnSp>
      </p:grpSp>
      <p:graphicFrame>
        <p:nvGraphicFramePr>
          <p:cNvPr id="2268" name="Object 64"/>
          <p:cNvGraphicFramePr>
            <a:graphicFrameLocks noChangeAspect="1"/>
          </p:cNvGraphicFramePr>
          <p:nvPr/>
        </p:nvGraphicFramePr>
        <p:xfrm>
          <a:off x="833120" y="2042795"/>
          <a:ext cx="4857750" cy="12585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3" name="" r:id="rId14" imgW="2324100" imgH="635000" progId="Equation.DSMT4">
                  <p:embed/>
                </p:oleObj>
              </mc:Choice>
              <mc:Fallback>
                <p:oleObj name="" r:id="rId14" imgW="2324100" imgH="635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833120" y="2042795"/>
                        <a:ext cx="4857750" cy="12585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70" name="Object 68"/>
          <p:cNvGraphicFramePr>
            <a:graphicFrameLocks noChangeAspect="1"/>
          </p:cNvGraphicFramePr>
          <p:nvPr/>
        </p:nvGraphicFramePr>
        <p:xfrm>
          <a:off x="990600" y="5438140"/>
          <a:ext cx="6843713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4" name="" r:id="rId16" imgW="25996900" imgH="12661900" progId="Equation.DSMT4">
                  <p:embed/>
                </p:oleObj>
              </mc:Choice>
              <mc:Fallback>
                <p:oleObj name="" r:id="rId16" imgW="25996900" imgH="12661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990600" y="5438140"/>
                        <a:ext cx="6843713" cy="8334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46" name="Object 41"/>
          <p:cNvGraphicFramePr>
            <a:graphicFrameLocks noChangeAspect="1"/>
          </p:cNvGraphicFramePr>
          <p:nvPr/>
        </p:nvGraphicFramePr>
        <p:xfrm>
          <a:off x="4828540" y="3017520"/>
          <a:ext cx="1971675" cy="701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0" name="" r:id="rId18" imgW="1320165" imgH="469900" progId="Equation.3">
                  <p:embed/>
                </p:oleObj>
              </mc:Choice>
              <mc:Fallback>
                <p:oleObj name="" r:id="rId18" imgW="1320165" imgH="4699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4828540" y="3017520"/>
                        <a:ext cx="1971675" cy="701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47" name="Text Box 42"/>
          <p:cNvSpPr/>
          <p:nvPr/>
        </p:nvSpPr>
        <p:spPr>
          <a:xfrm>
            <a:off x="5040630" y="3881755"/>
            <a:ext cx="1693545" cy="6127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r>
              <a:rPr lang="zh-CN" altLang="en-US" sz="2800">
                <a:latin typeface="Times New Roman" panose="02020603050405020304" pitchFamily="18" charset="0"/>
              </a:rPr>
              <a:t>慢慢靠近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grpSp>
        <p:nvGrpSpPr>
          <p:cNvPr id="2212" name="Group 2"/>
          <p:cNvGrpSpPr/>
          <p:nvPr/>
        </p:nvGrpSpPr>
        <p:grpSpPr>
          <a:xfrm>
            <a:off x="10135553" y="2416175"/>
            <a:ext cx="762000" cy="1752600"/>
            <a:chOff x="4704" y="1056"/>
            <a:chExt cx="528" cy="1152"/>
          </a:xfrm>
        </p:grpSpPr>
        <p:sp>
          <p:nvSpPr>
            <p:cNvPr id="2213" name="Freeform 3"/>
            <p:cNvSpPr/>
            <p:nvPr/>
          </p:nvSpPr>
          <p:spPr>
            <a:xfrm>
              <a:off x="4752" y="1056"/>
              <a:ext cx="480" cy="1104"/>
            </a:xfrm>
            <a:noFill/>
            <a:ln w="25400" cap="flat" cmpd="sng">
              <a:solidFill>
                <a:srgbClr val="009999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14" name="Oval 4"/>
            <p:cNvSpPr/>
            <p:nvPr/>
          </p:nvSpPr>
          <p:spPr>
            <a:xfrm>
              <a:off x="4704" y="2112"/>
              <a:ext cx="96" cy="96"/>
            </a:xfrm>
            <a:prstGeom prst="ellipse">
              <a:avLst/>
            </a:prstGeom>
            <a:noFill/>
            <a:ln w="25400" cap="flat" cmpd="sng">
              <a:solidFill>
                <a:srgbClr val="009999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p/>
          </p:txBody>
        </p:sp>
      </p:grpSp>
      <p:grpSp>
        <p:nvGrpSpPr>
          <p:cNvPr id="2215" name="Group 5"/>
          <p:cNvGrpSpPr/>
          <p:nvPr/>
        </p:nvGrpSpPr>
        <p:grpSpPr>
          <a:xfrm>
            <a:off x="8382953" y="2187575"/>
            <a:ext cx="2514600" cy="3505200"/>
            <a:chOff x="3600" y="960"/>
            <a:chExt cx="1584" cy="2208"/>
          </a:xfrm>
        </p:grpSpPr>
        <p:cxnSp>
          <p:nvCxnSpPr>
            <p:cNvPr id="2216" name="Line 6"/>
            <p:cNvCxnSpPr/>
            <p:nvPr/>
          </p:nvCxnSpPr>
          <p:spPr>
            <a:xfrm>
              <a:off x="3600" y="1056"/>
              <a:ext cx="1488" cy="2112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2217" name="Line 7"/>
            <p:cNvCxnSpPr/>
            <p:nvPr/>
          </p:nvCxnSpPr>
          <p:spPr>
            <a:xfrm flipH="1">
              <a:off x="3648" y="960"/>
              <a:ext cx="1536" cy="2208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cxnSp>
      </p:grpSp>
      <p:grpSp>
        <p:nvGrpSpPr>
          <p:cNvPr id="2218" name="Group 8"/>
          <p:cNvGrpSpPr/>
          <p:nvPr/>
        </p:nvGrpSpPr>
        <p:grpSpPr>
          <a:xfrm>
            <a:off x="10592753" y="2644775"/>
            <a:ext cx="1447800" cy="457200"/>
            <a:chOff x="4848" y="1488"/>
            <a:chExt cx="912" cy="288"/>
          </a:xfrm>
        </p:grpSpPr>
        <p:pic>
          <p:nvPicPr>
            <p:cNvPr id="2219" name="Picture 9"/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4848" y="1536"/>
              <a:ext cx="83" cy="96"/>
            </a:xfrm>
            <a:prstGeom prst="rect">
              <a:avLst/>
            </a:prstGeom>
            <a:noFill/>
            <a:ln w="19050">
              <a:noFill/>
            </a:ln>
          </p:spPr>
        </p:pic>
        <p:sp>
          <p:nvSpPr>
            <p:cNvPr id="2220" name="Text Box 10"/>
            <p:cNvSpPr/>
            <p:nvPr/>
          </p:nvSpPr>
          <p:spPr>
            <a:xfrm>
              <a:off x="4978" y="1488"/>
              <a:ext cx="782" cy="288"/>
            </a:xfrm>
            <a:prstGeom prst="rect">
              <a:avLst/>
            </a:prstGeom>
            <a:noFill/>
            <a:ln w="19050">
              <a:noFill/>
            </a:ln>
          </p:spPr>
          <p:txBody>
            <a:bodyPr/>
            <a:p>
              <a:r>
                <a:rPr lang="en-US" altLang="zh-CN" b="0">
                  <a:latin typeface="Times New Roman" panose="02020603050405020304" pitchFamily="18" charset="0"/>
                </a:rPr>
                <a:t>M(x,y)</a:t>
              </a:r>
              <a:endParaRPr lang="en-US" altLang="zh-CN" b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2222" name="Group 12"/>
          <p:cNvGrpSpPr/>
          <p:nvPr/>
        </p:nvGrpSpPr>
        <p:grpSpPr>
          <a:xfrm>
            <a:off x="8992553" y="3178175"/>
            <a:ext cx="1219200" cy="1752600"/>
            <a:chOff x="2448" y="1584"/>
            <a:chExt cx="768" cy="1104"/>
          </a:xfrm>
        </p:grpSpPr>
        <p:cxnSp>
          <p:nvCxnSpPr>
            <p:cNvPr id="2223" name="Line 13"/>
            <p:cNvCxnSpPr/>
            <p:nvPr/>
          </p:nvCxnSpPr>
          <p:spPr>
            <a:xfrm flipH="1" flipV="1">
              <a:off x="2448" y="1584"/>
              <a:ext cx="0" cy="110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dashDot"/>
              <a:headEnd type="none" w="med" len="med"/>
              <a:tailEnd type="none" w="med" len="med"/>
            </a:ln>
          </p:spPr>
        </p:cxnSp>
        <p:cxnSp>
          <p:nvCxnSpPr>
            <p:cNvPr id="2224" name="Line 14"/>
            <p:cNvCxnSpPr/>
            <p:nvPr/>
          </p:nvCxnSpPr>
          <p:spPr>
            <a:xfrm flipH="1" flipV="1">
              <a:off x="3216" y="1584"/>
              <a:ext cx="0" cy="110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dashDot"/>
              <a:headEnd type="none" w="med" len="med"/>
              <a:tailEnd type="none" w="med" len="med"/>
            </a:ln>
          </p:spPr>
        </p:cxnSp>
        <p:cxnSp>
          <p:nvCxnSpPr>
            <p:cNvPr id="2225" name="Line 15"/>
            <p:cNvCxnSpPr/>
            <p:nvPr/>
          </p:nvCxnSpPr>
          <p:spPr>
            <a:xfrm>
              <a:off x="2448" y="1584"/>
              <a:ext cx="768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dashDot"/>
              <a:headEnd type="none" w="med" len="med"/>
              <a:tailEnd type="none" w="med" len="med"/>
            </a:ln>
          </p:spPr>
        </p:cxnSp>
        <p:cxnSp>
          <p:nvCxnSpPr>
            <p:cNvPr id="2226" name="Line 16"/>
            <p:cNvCxnSpPr/>
            <p:nvPr/>
          </p:nvCxnSpPr>
          <p:spPr>
            <a:xfrm>
              <a:off x="2448" y="2688"/>
              <a:ext cx="768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dashDot"/>
              <a:headEnd type="none" w="med" len="med"/>
              <a:tailEnd type="none" w="med" len="med"/>
            </a:ln>
          </p:spPr>
        </p:cxnSp>
      </p:grpSp>
      <p:grpSp>
        <p:nvGrpSpPr>
          <p:cNvPr id="2227" name="Group 17"/>
          <p:cNvGrpSpPr/>
          <p:nvPr/>
        </p:nvGrpSpPr>
        <p:grpSpPr>
          <a:xfrm>
            <a:off x="8535353" y="2720975"/>
            <a:ext cx="2149475" cy="2667000"/>
            <a:chOff x="3552" y="1536"/>
            <a:chExt cx="1354" cy="1680"/>
          </a:xfrm>
        </p:grpSpPr>
        <p:graphicFrame>
          <p:nvGraphicFramePr>
            <p:cNvPr id="2228" name="Object 18"/>
            <p:cNvGraphicFramePr>
              <a:graphicFrameLocks noChangeAspect="1"/>
            </p:cNvGraphicFramePr>
            <p:nvPr/>
          </p:nvGraphicFramePr>
          <p:xfrm>
            <a:off x="3552" y="2064"/>
            <a:ext cx="278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4" name="" r:id="rId21" imgW="177800" imgH="215900" progId="Equation.3">
                    <p:embed/>
                  </p:oleObj>
                </mc:Choice>
                <mc:Fallback>
                  <p:oleObj name="" r:id="rId21" imgW="177800" imgH="2159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2"/>
                        <a:stretch>
                          <a:fillRect/>
                        </a:stretch>
                      </p:blipFill>
                      <p:spPr>
                        <a:xfrm>
                          <a:off x="3552" y="2064"/>
                          <a:ext cx="278" cy="33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29" name="Object 19"/>
            <p:cNvGraphicFramePr>
              <a:graphicFrameLocks noChangeAspect="1"/>
            </p:cNvGraphicFramePr>
            <p:nvPr/>
          </p:nvGraphicFramePr>
          <p:xfrm>
            <a:off x="4608" y="2064"/>
            <a:ext cx="298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5" name="" r:id="rId23" imgW="190500" imgH="215900" progId="Equation.3">
                    <p:embed/>
                  </p:oleObj>
                </mc:Choice>
                <mc:Fallback>
                  <p:oleObj name="" r:id="rId23" imgW="190500" imgH="2159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4"/>
                        <a:stretch>
                          <a:fillRect/>
                        </a:stretch>
                      </p:blipFill>
                      <p:spPr>
                        <a:xfrm>
                          <a:off x="4608" y="2064"/>
                          <a:ext cx="298" cy="33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30" name="Object 20"/>
            <p:cNvGraphicFramePr>
              <a:graphicFrameLocks noChangeAspect="1"/>
            </p:cNvGraphicFramePr>
            <p:nvPr/>
          </p:nvGraphicFramePr>
          <p:xfrm>
            <a:off x="4224" y="2928"/>
            <a:ext cx="237" cy="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6" name="" r:id="rId25" imgW="177800" imgH="215900" progId="Equation.3">
                    <p:embed/>
                  </p:oleObj>
                </mc:Choice>
                <mc:Fallback>
                  <p:oleObj name="" r:id="rId25" imgW="177800" imgH="2159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6"/>
                        <a:stretch>
                          <a:fillRect/>
                        </a:stretch>
                      </p:blipFill>
                      <p:spPr>
                        <a:xfrm>
                          <a:off x="4224" y="2928"/>
                          <a:ext cx="237" cy="28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31" name="Object 21"/>
            <p:cNvGraphicFramePr>
              <a:graphicFrameLocks noChangeAspect="1"/>
            </p:cNvGraphicFramePr>
            <p:nvPr/>
          </p:nvGraphicFramePr>
          <p:xfrm>
            <a:off x="4224" y="1536"/>
            <a:ext cx="254" cy="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" name="" r:id="rId27" imgW="190500" imgH="215900" progId="Equation.3">
                    <p:embed/>
                  </p:oleObj>
                </mc:Choice>
                <mc:Fallback>
                  <p:oleObj name="" r:id="rId27" imgW="190500" imgH="2159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8"/>
                        <a:stretch>
                          <a:fillRect/>
                        </a:stretch>
                      </p:blipFill>
                      <p:spPr>
                        <a:xfrm>
                          <a:off x="4224" y="1536"/>
                          <a:ext cx="254" cy="28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cxnSp>
        <p:nvCxnSpPr>
          <p:cNvPr id="2232" name="Line 22"/>
          <p:cNvCxnSpPr/>
          <p:nvPr/>
        </p:nvCxnSpPr>
        <p:spPr>
          <a:xfrm flipH="1">
            <a:off x="10668953" y="2568575"/>
            <a:ext cx="0" cy="1524000"/>
          </a:xfrm>
          <a:prstGeom prst="line">
            <a:avLst/>
          </a:prstGeom>
          <a:ln w="9525" cap="flat" cmpd="sng">
            <a:solidFill>
              <a:srgbClr val="000000"/>
            </a:solidFill>
            <a:prstDash val="dashDot"/>
            <a:headEnd type="none" w="med" len="med"/>
            <a:tailEnd type="none" w="med" len="med"/>
          </a:ln>
        </p:spPr>
      </p:cxnSp>
      <p:grpSp>
        <p:nvGrpSpPr>
          <p:cNvPr id="2233" name="Group 23"/>
          <p:cNvGrpSpPr/>
          <p:nvPr/>
        </p:nvGrpSpPr>
        <p:grpSpPr>
          <a:xfrm>
            <a:off x="10364153" y="1958975"/>
            <a:ext cx="1235075" cy="593725"/>
            <a:chOff x="4464" y="1008"/>
            <a:chExt cx="778" cy="374"/>
          </a:xfrm>
        </p:grpSpPr>
        <p:pic>
          <p:nvPicPr>
            <p:cNvPr id="2234" name="Picture 24"/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4608" y="1296"/>
              <a:ext cx="86" cy="8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235" name="Text Box 25"/>
            <p:cNvSpPr/>
            <p:nvPr/>
          </p:nvSpPr>
          <p:spPr>
            <a:xfrm>
              <a:off x="4464" y="1008"/>
              <a:ext cx="77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r>
                <a:rPr lang="en-US" altLang="zh-CN" b="0">
                  <a:latin typeface="Times New Roman" panose="02020603050405020304" pitchFamily="18" charset="0"/>
                </a:rPr>
                <a:t>N(x,y’)</a:t>
              </a:r>
              <a:endParaRPr lang="en-US" altLang="zh-CN" b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2236" name="Group 26"/>
          <p:cNvGrpSpPr/>
          <p:nvPr/>
        </p:nvGrpSpPr>
        <p:grpSpPr>
          <a:xfrm>
            <a:off x="10059353" y="2339975"/>
            <a:ext cx="609600" cy="457200"/>
            <a:chOff x="4512" y="1296"/>
            <a:chExt cx="384" cy="288"/>
          </a:xfrm>
        </p:grpSpPr>
        <p:cxnSp>
          <p:nvCxnSpPr>
            <p:cNvPr id="2237" name="Line 27"/>
            <p:cNvCxnSpPr/>
            <p:nvPr/>
          </p:nvCxnSpPr>
          <p:spPr>
            <a:xfrm flipH="1" flipV="1">
              <a:off x="4800" y="1488"/>
              <a:ext cx="96" cy="96"/>
            </a:xfrm>
            <a:prstGeom prst="line">
              <a:avLst/>
            </a:prstGeom>
            <a:ln w="28575" cap="flat" cmpd="sng">
              <a:solidFill>
                <a:srgbClr val="00FF00"/>
              </a:solidFill>
              <a:prstDash val="solid"/>
              <a:headEnd type="none" w="med" len="med"/>
              <a:tailEnd type="none" w="med" len="med"/>
            </a:ln>
          </p:spPr>
        </p:cxnSp>
        <p:pic>
          <p:nvPicPr>
            <p:cNvPr id="2238" name="Picture 28"/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4752" y="1440"/>
              <a:ext cx="96" cy="9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239" name="Text Box 29"/>
            <p:cNvSpPr/>
            <p:nvPr/>
          </p:nvSpPr>
          <p:spPr>
            <a:xfrm>
              <a:off x="4512" y="1296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/>
            <a:p>
              <a:r>
                <a:rPr lang="en-US" altLang="zh-CN" b="0">
                  <a:latin typeface="Times New Roman" panose="02020603050405020304" pitchFamily="18" charset="0"/>
                </a:rPr>
                <a:t>Q</a:t>
              </a:r>
              <a:endParaRPr lang="en-US" altLang="zh-CN" b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4" name="Group 43"/>
          <p:cNvGrpSpPr/>
          <p:nvPr/>
        </p:nvGrpSpPr>
        <p:grpSpPr>
          <a:xfrm>
            <a:off x="7849553" y="2035175"/>
            <a:ext cx="3673475" cy="3624263"/>
            <a:chOff x="3120" y="1104"/>
            <a:chExt cx="2314" cy="2283"/>
          </a:xfrm>
        </p:grpSpPr>
        <p:grpSp>
          <p:nvGrpSpPr>
            <p:cNvPr id="16" name="Group 44"/>
            <p:cNvGrpSpPr/>
            <p:nvPr/>
          </p:nvGrpSpPr>
          <p:grpSpPr>
            <a:xfrm>
              <a:off x="3120" y="1104"/>
              <a:ext cx="2314" cy="2283"/>
              <a:chOff x="1776" y="628"/>
              <a:chExt cx="2314" cy="2283"/>
            </a:xfrm>
          </p:grpSpPr>
          <p:cxnSp>
            <p:nvCxnSpPr>
              <p:cNvPr id="17" name="Line 45"/>
              <p:cNvCxnSpPr/>
              <p:nvPr/>
            </p:nvCxnSpPr>
            <p:spPr>
              <a:xfrm>
                <a:off x="1776" y="1920"/>
                <a:ext cx="2208" cy="1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triangle" w="med" len="med"/>
              </a:ln>
            </p:spPr>
          </p:cxnSp>
          <p:cxnSp>
            <p:nvCxnSpPr>
              <p:cNvPr id="18" name="Line 46"/>
              <p:cNvCxnSpPr/>
              <p:nvPr/>
            </p:nvCxnSpPr>
            <p:spPr>
              <a:xfrm flipV="1">
                <a:off x="2880" y="628"/>
                <a:ext cx="1" cy="2283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triangle" w="med" len="med"/>
              </a:ln>
            </p:spPr>
          </p:cxnSp>
          <p:sp>
            <p:nvSpPr>
              <p:cNvPr id="19" name="Text Box 47"/>
              <p:cNvSpPr/>
              <p:nvPr/>
            </p:nvSpPr>
            <p:spPr>
              <a:xfrm>
                <a:off x="3878" y="1911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/>
              <a:p>
                <a:pPr algn="ctr"/>
                <a:r>
                  <a:rPr lang="en-US" altLang="zh-CN" b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x</a:t>
                </a:r>
                <a:endParaRPr lang="en-US" altLang="zh-CN" b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0" name="Text Box 48"/>
              <p:cNvSpPr/>
              <p:nvPr/>
            </p:nvSpPr>
            <p:spPr>
              <a:xfrm>
                <a:off x="2928" y="637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algn="ctr"/>
                <a:r>
                  <a:rPr lang="en-US" altLang="zh-CN" b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y</a:t>
                </a:r>
                <a:endParaRPr lang="en-US" altLang="zh-CN" b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1" name="Text Box 49"/>
              <p:cNvSpPr/>
              <p:nvPr/>
            </p:nvSpPr>
            <p:spPr>
              <a:xfrm>
                <a:off x="2880" y="1837"/>
                <a:ext cx="24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algn="ctr"/>
                <a:r>
                  <a:rPr lang="en-US" altLang="zh-CN" b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o</a:t>
                </a:r>
                <a:endParaRPr lang="en-US" altLang="zh-CN" b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22" name="Group 50"/>
            <p:cNvGrpSpPr/>
            <p:nvPr/>
          </p:nvGrpSpPr>
          <p:grpSpPr>
            <a:xfrm>
              <a:off x="3792" y="1776"/>
              <a:ext cx="854" cy="1190"/>
              <a:chOff x="3792" y="1776"/>
              <a:chExt cx="854" cy="1190"/>
            </a:xfrm>
          </p:grpSpPr>
          <p:pic>
            <p:nvPicPr>
              <p:cNvPr id="23" name="Picture 51"/>
              <p:cNvPicPr>
                <a:picLocks noChangeAspect="1"/>
              </p:cNvPicPr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4176" y="2880"/>
                <a:ext cx="86" cy="8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36" name="Picture 52"/>
              <p:cNvPicPr>
                <a:picLocks noChangeAspect="1"/>
              </p:cNvPicPr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4560" y="2352"/>
                <a:ext cx="86" cy="8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38" name="Picture 53"/>
              <p:cNvPicPr>
                <a:picLocks noChangeAspect="1"/>
              </p:cNvPicPr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4176" y="1776"/>
                <a:ext cx="86" cy="8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39" name="Picture 54"/>
              <p:cNvPicPr>
                <a:picLocks noChangeAspect="1"/>
              </p:cNvPicPr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3792" y="2352"/>
                <a:ext cx="86" cy="86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  <p:grpSp>
        <p:nvGrpSpPr>
          <p:cNvPr id="40" name="Group 55"/>
          <p:cNvGrpSpPr/>
          <p:nvPr/>
        </p:nvGrpSpPr>
        <p:grpSpPr>
          <a:xfrm>
            <a:off x="8246110" y="5393055"/>
            <a:ext cx="3140710" cy="756285"/>
            <a:chOff x="3264" y="480"/>
            <a:chExt cx="2496" cy="581"/>
          </a:xfrm>
        </p:grpSpPr>
        <p:graphicFrame>
          <p:nvGraphicFramePr>
            <p:cNvPr id="41" name="Object 56"/>
            <p:cNvGraphicFramePr>
              <a:graphicFrameLocks noChangeAspect="1"/>
            </p:cNvGraphicFramePr>
            <p:nvPr/>
          </p:nvGraphicFramePr>
          <p:xfrm>
            <a:off x="4800" y="480"/>
            <a:ext cx="960" cy="51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2" name="" r:id="rId30" imgW="20535900" imgH="13106400" progId="Equation.3">
                    <p:embed/>
                  </p:oleObj>
                </mc:Choice>
                <mc:Fallback>
                  <p:oleObj name="" r:id="rId30" imgW="20535900" imgH="131064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1"/>
                        <a:stretch>
                          <a:fillRect/>
                        </a:stretch>
                      </p:blipFill>
                      <p:spPr>
                        <a:xfrm>
                          <a:off x="4800" y="480"/>
                          <a:ext cx="960" cy="51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3" name="Object 57"/>
            <p:cNvGraphicFramePr>
              <a:graphicFrameLocks noChangeAspect="1"/>
            </p:cNvGraphicFramePr>
            <p:nvPr/>
          </p:nvGraphicFramePr>
          <p:xfrm>
            <a:off x="3264" y="528"/>
            <a:ext cx="912" cy="53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4" name="" r:id="rId32" imgW="21818600" imgH="13106400" progId="Equation.3">
                    <p:embed/>
                  </p:oleObj>
                </mc:Choice>
                <mc:Fallback>
                  <p:oleObj name="" r:id="rId32" imgW="21818600" imgH="131064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3"/>
                        <a:stretch>
                          <a:fillRect/>
                        </a:stretch>
                      </p:blipFill>
                      <p:spPr>
                        <a:xfrm>
                          <a:off x="3264" y="528"/>
                          <a:ext cx="912" cy="53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263" name="Group 58"/>
          <p:cNvGrpSpPr/>
          <p:nvPr/>
        </p:nvGrpSpPr>
        <p:grpSpPr>
          <a:xfrm>
            <a:off x="8306753" y="2416175"/>
            <a:ext cx="2590800" cy="3124200"/>
            <a:chOff x="3408" y="1344"/>
            <a:chExt cx="1632" cy="1968"/>
          </a:xfrm>
        </p:grpSpPr>
        <p:sp>
          <p:nvSpPr>
            <p:cNvPr id="2264" name="Text Box 59"/>
            <p:cNvSpPr/>
            <p:nvPr/>
          </p:nvSpPr>
          <p:spPr>
            <a:xfrm>
              <a:off x="4656" y="2448"/>
              <a:ext cx="201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/>
            <a:p>
              <a:pPr algn="ctr"/>
              <a:r>
                <a:rPr lang="en-US" altLang="zh-CN" b="0">
                  <a:solidFill>
                    <a:schemeClr val="tx1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265" name="Freeform 60"/>
            <p:cNvSpPr/>
            <p:nvPr/>
          </p:nvSpPr>
          <p:spPr>
            <a:xfrm>
              <a:off x="4608" y="1344"/>
              <a:ext cx="432" cy="1968"/>
            </a:xfrm>
            <a:noFill/>
            <a:ln w="9525" cap="flat" cmpd="sng">
              <a:solidFill>
                <a:srgbClr val="000000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6" name="Freeform 61"/>
            <p:cNvSpPr/>
            <p:nvPr/>
          </p:nvSpPr>
          <p:spPr>
            <a:xfrm flipH="1">
              <a:off x="3408" y="1392"/>
              <a:ext cx="432" cy="1920"/>
            </a:xfrm>
            <a:noFill/>
            <a:ln w="9525" cap="flat" cmpd="sng">
              <a:solidFill>
                <a:srgbClr val="000000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7" name="Text Box 62"/>
            <p:cNvSpPr/>
            <p:nvPr/>
          </p:nvSpPr>
          <p:spPr>
            <a:xfrm>
              <a:off x="4032" y="1632"/>
              <a:ext cx="21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r>
                <a:rPr lang="en-US" altLang="zh-CN" b="0">
                  <a:solidFill>
                    <a:schemeClr val="tx1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19" dur="500"/>
                                        <p:tgtEl>
                                          <p:spTgt spid="2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24" dur="500"/>
                                        <p:tgtEl>
                                          <p:spTgt spid="2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28" dur="500"/>
                                        <p:tgtEl>
                                          <p:spTgt spid="2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32" dur="500"/>
                                        <p:tgtEl>
                                          <p:spTgt spid="2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 additive="base">
                                        <p:cTn id="37" dur="500"/>
                                        <p:tgtEl>
                                          <p:spTgt spid="2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65" dur="500"/>
                                        <p:tgtEl>
                                          <p:spTgt spid="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 additive="base">
                                        <p:cTn id="70" dur="500"/>
                                        <p:tgtEl>
                                          <p:spTgt spid="2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75" dur="500"/>
                                        <p:tgtEl>
                                          <p:spTgt spid="2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additive="base"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91" dur="500"/>
                                        <p:tgtEl>
                                          <p:spTgt spid="2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bldLvl="0" animBg="1"/>
      <p:bldP spid="11" grpId="0" bldLvl="0" animBg="1"/>
      <p:bldP spid="2" grpId="0" bldLvl="0" animBg="1"/>
      <p:bldP spid="10" grpId="0" bldLvl="0" animBg="1"/>
      <p:bldP spid="224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>
            <p:custDataLst>
              <p:tags r:id="rId2"/>
            </p:custDataLst>
          </p:nvPr>
        </p:nvGrpSpPr>
        <p:grpSpPr>
          <a:xfrm>
            <a:off x="319626" y="1564159"/>
            <a:ext cx="8120288" cy="1469879"/>
            <a:chOff x="737" y="7196"/>
            <a:chExt cx="25255" cy="3094"/>
          </a:xfrm>
        </p:grpSpPr>
        <p:sp>
          <p:nvSpPr>
            <p:cNvPr id="6" name="文本框 5"/>
            <p:cNvSpPr txBox="1"/>
            <p:nvPr>
              <p:custDataLst>
                <p:tags r:id="rId3"/>
              </p:custDataLst>
            </p:nvPr>
          </p:nvSpPr>
          <p:spPr>
            <a:xfrm>
              <a:off x="737" y="7196"/>
              <a:ext cx="25255" cy="309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60000"/>
                </a:lnSpc>
                <a:spcBef>
                  <a:spcPct val="50000"/>
                </a:spcBef>
              </a:pPr>
              <a:r>
                <a:rPr lang="zh-CN" altLang="en-US" sz="2800"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</a:rPr>
                <a:t>   在方程      </a:t>
              </a:r>
              <a:r>
                <a:rPr lang="en-US" altLang="zh-CN" sz="2800"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</a:rPr>
                <a:t>  </a:t>
              </a:r>
              <a:r>
                <a:rPr lang="zh-CN" altLang="en-US" sz="2800"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</a:rPr>
                <a:t> </a:t>
              </a:r>
              <a:r>
                <a:rPr lang="en-US" altLang="zh-CN" sz="2800"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</a:rPr>
                <a:t>  </a:t>
              </a:r>
              <a:r>
                <a:rPr lang="zh-CN" altLang="en-US" sz="2800"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</a:rPr>
                <a:t>中，如果</a:t>
              </a:r>
              <a:r>
                <a:rPr lang="zh-CN" altLang="en-US" sz="2800" i="1"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</a:rPr>
                <a:t>a=b</a:t>
              </a:r>
              <a:r>
                <a:rPr lang="zh-CN" altLang="en-US" sz="2800"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</a:rPr>
                <a:t>，那么双曲线的方程为</a:t>
              </a:r>
              <a:r>
                <a:rPr lang="zh-CN" altLang="en-US" sz="2800" b="1" i="1">
                  <a:latin typeface="Times New Roman" panose="02020603050405020304" pitchFamily="18" charset="0"/>
                  <a:ea typeface="黑体" panose="02010609060101010101" charset="-122"/>
                  <a:cs typeface="Times New Roman" panose="02020603050405020304" pitchFamily="18" charset="0"/>
                </a:rPr>
                <a:t>x</a:t>
              </a:r>
              <a:r>
                <a:rPr lang="zh-CN" altLang="en-US" sz="2800" b="1" i="1" baseline="30000">
                  <a:latin typeface="Times New Roman" panose="02020603050405020304" pitchFamily="18" charset="0"/>
                  <a:ea typeface="黑体" panose="02010609060101010101" charset="-122"/>
                  <a:cs typeface="Times New Roman" panose="02020603050405020304" pitchFamily="18" charset="0"/>
                </a:rPr>
                <a:t>2</a:t>
              </a:r>
              <a:r>
                <a:rPr lang="zh-CN" altLang="en-US" sz="2800" b="1" i="1">
                  <a:latin typeface="Times New Roman" panose="02020603050405020304" pitchFamily="18" charset="0"/>
                  <a:ea typeface="黑体" panose="02010609060101010101" charset="-122"/>
                  <a:cs typeface="Times New Roman" panose="02020603050405020304" pitchFamily="18" charset="0"/>
                </a:rPr>
                <a:t>-y</a:t>
              </a:r>
              <a:r>
                <a:rPr lang="zh-CN" altLang="en-US" sz="2800" b="1" i="1" baseline="30000">
                  <a:latin typeface="Times New Roman" panose="02020603050405020304" pitchFamily="18" charset="0"/>
                  <a:ea typeface="黑体" panose="02010609060101010101" charset="-122"/>
                  <a:cs typeface="Times New Roman" panose="02020603050405020304" pitchFamily="18" charset="0"/>
                </a:rPr>
                <a:t>2</a:t>
              </a:r>
              <a:r>
                <a:rPr lang="zh-CN" altLang="en-US" sz="2800" b="1" i="1">
                  <a:latin typeface="Times New Roman" panose="02020603050405020304" pitchFamily="18" charset="0"/>
                  <a:ea typeface="黑体" panose="02010609060101010101" charset="-122"/>
                  <a:cs typeface="Times New Roman" panose="02020603050405020304" pitchFamily="18" charset="0"/>
                </a:rPr>
                <a:t>=a</a:t>
              </a:r>
              <a:r>
                <a:rPr lang="zh-CN" altLang="en-US" sz="2800" b="1" i="1" baseline="30000">
                  <a:latin typeface="Times New Roman" panose="02020603050405020304" pitchFamily="18" charset="0"/>
                  <a:ea typeface="黑体" panose="02010609060101010101" charset="-122"/>
                  <a:cs typeface="Times New Roman" panose="02020603050405020304" pitchFamily="18" charset="0"/>
                </a:rPr>
                <a:t>2</a:t>
              </a:r>
              <a:r>
                <a:rPr lang="zh-CN" altLang="en-US" sz="2800"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</a:rPr>
                <a:t>，它的实轴和虚轴的长都等于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charset="-122"/>
                  <a:cs typeface="Times New Roman" panose="02020603050405020304" pitchFamily="18" charset="0"/>
                </a:rPr>
                <a:t>2</a:t>
              </a:r>
              <a:r>
                <a:rPr lang="zh-CN" altLang="en-US" sz="2800" i="1">
                  <a:latin typeface="Times New Roman" panose="02020603050405020304" pitchFamily="18" charset="0"/>
                  <a:ea typeface="黑体" panose="02010609060101010101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2800"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</a:rPr>
                <a:t>.</a:t>
              </a:r>
              <a:endPara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endParaRPr>
            </a:p>
          </p:txBody>
        </p:sp>
        <p:graphicFrame>
          <p:nvGraphicFramePr>
            <p:cNvPr id="7" name="对象 6"/>
            <p:cNvGraphicFramePr>
              <a:graphicFrameLocks noChangeAspect="1"/>
            </p:cNvGraphicFramePr>
            <p:nvPr>
              <p:custDataLst>
                <p:tags r:id="rId4"/>
              </p:custDataLst>
            </p:nvPr>
          </p:nvGraphicFramePr>
          <p:xfrm>
            <a:off x="6585" y="7294"/>
            <a:ext cx="4898" cy="16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9" name="" r:id="rId5" imgW="698500" imgH="419100" progId="Equation.DSMT4">
                    <p:embed/>
                  </p:oleObj>
                </mc:Choice>
                <mc:Fallback>
                  <p:oleObj name="" r:id="rId5" imgW="698500" imgH="4191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6585" y="7294"/>
                          <a:ext cx="4898" cy="166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2" name="矩形 11"/>
          <p:cNvSpPr/>
          <p:nvPr>
            <p:custDataLst>
              <p:tags r:id="rId7"/>
            </p:custDataLst>
          </p:nvPr>
        </p:nvSpPr>
        <p:spPr>
          <a:xfrm>
            <a:off x="296545" y="3404235"/>
            <a:ext cx="8141970" cy="14046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noAutofit/>
          </a:bodyPr>
          <a:p>
            <a:pPr>
              <a:lnSpc>
                <a:spcPct val="170000"/>
              </a:lnSpc>
              <a:spcBef>
                <a:spcPct val="50000"/>
              </a:spcBef>
            </a:pPr>
            <a:r>
              <a:rPr lang="en-US" alt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这时，四条直线</a:t>
            </a:r>
            <a:r>
              <a:rPr lang="zh-CN" altLang="en-US" sz="2400" i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x =</a:t>
            </a:r>
            <a:r>
              <a:rPr lang="en-US" altLang="zh-CN" sz="240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±</a:t>
            </a:r>
            <a:r>
              <a:rPr lang="zh-CN" altLang="en-US" sz="2400" i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a，y =</a:t>
            </a:r>
            <a:r>
              <a:rPr lang="en-US" altLang="zh-CN" sz="240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±</a:t>
            </a:r>
            <a:r>
              <a:rPr lang="zh-CN" altLang="en-US" sz="2400" i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围成正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方形，渐近线方程为</a:t>
            </a:r>
            <a:r>
              <a:rPr lang="zh-CN" altLang="en-US" sz="24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 </a:t>
            </a:r>
            <a:r>
              <a:rPr lang="zh-CN" altLang="en-US" sz="2400" i="1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y=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±</a:t>
            </a:r>
            <a:r>
              <a:rPr lang="zh-CN" altLang="en-US" sz="2400" i="1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x</a:t>
            </a:r>
            <a:r>
              <a:rPr lang="zh-CN" altLang="en-US" sz="2400"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 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，它们互相垂直，并且平分双曲线实轴和虚轴所成的角.实轴和虚轴等长的双曲线叫做</a:t>
            </a:r>
            <a:r>
              <a:rPr lang="zh-CN" altLang="en-US" sz="240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等轴双曲线.</a:t>
            </a:r>
            <a:endParaRPr lang="zh-CN" altLang="en-US" sz="240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grpSp>
        <p:nvGrpSpPr>
          <p:cNvPr id="14345" name="组合 13"/>
          <p:cNvGrpSpPr/>
          <p:nvPr>
            <p:custDataLst>
              <p:tags r:id="rId8"/>
            </p:custDataLst>
          </p:nvPr>
        </p:nvGrpSpPr>
        <p:grpSpPr>
          <a:xfrm>
            <a:off x="8432716" y="1853344"/>
            <a:ext cx="3243569" cy="3115299"/>
            <a:chOff x="7072440" y="1759800"/>
            <a:chExt cx="4335733" cy="4164054"/>
          </a:xfrm>
        </p:grpSpPr>
        <p:pic>
          <p:nvPicPr>
            <p:cNvPr id="14351" name="图片 15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10"/>
            <a:stretch>
              <a:fillRect/>
            </a:stretch>
          </p:blipFill>
          <p:spPr>
            <a:xfrm>
              <a:off x="7081676" y="1832295"/>
              <a:ext cx="3948664" cy="4091559"/>
            </a:xfrm>
            <a:prstGeom prst="rect">
              <a:avLst/>
            </a:prstGeom>
            <a:noFill/>
            <a:ln w="9525">
              <a:noFill/>
            </a:ln>
          </p:spPr>
        </p:pic>
        <p:cxnSp>
          <p:nvCxnSpPr>
            <p:cNvPr id="14352" name="直接箭头连接符 17"/>
            <p:cNvCxnSpPr/>
            <p:nvPr>
              <p:custDataLst>
                <p:tags r:id="rId11"/>
              </p:custDataLst>
            </p:nvPr>
          </p:nvCxnSpPr>
          <p:spPr>
            <a:xfrm>
              <a:off x="7072440" y="3854983"/>
              <a:ext cx="4020438" cy="0"/>
            </a:xfrm>
            <a:prstGeom prst="straightConnector1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cxnSp>
        <p:cxnSp>
          <p:nvCxnSpPr>
            <p:cNvPr id="14353" name="直接箭头连接符 18"/>
            <p:cNvCxnSpPr/>
            <p:nvPr>
              <p:custDataLst>
                <p:tags r:id="rId12"/>
              </p:custDataLst>
            </p:nvPr>
          </p:nvCxnSpPr>
          <p:spPr>
            <a:xfrm flipH="1" flipV="1">
              <a:off x="9052697" y="1985818"/>
              <a:ext cx="0" cy="3509818"/>
            </a:xfrm>
            <a:prstGeom prst="straightConnector1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cxnSp>
        <p:cxnSp>
          <p:nvCxnSpPr>
            <p:cNvPr id="14354" name="直接连接符 19"/>
            <p:cNvCxnSpPr/>
            <p:nvPr>
              <p:custDataLst>
                <p:tags r:id="rId13"/>
              </p:custDataLst>
            </p:nvPr>
          </p:nvCxnSpPr>
          <p:spPr>
            <a:xfrm flipH="1" flipV="1">
              <a:off x="8368145" y="3112655"/>
              <a:ext cx="0" cy="148705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cxnSp>
        <p:cxnSp>
          <p:nvCxnSpPr>
            <p:cNvPr id="14355" name="直接连接符 20"/>
            <p:cNvCxnSpPr/>
            <p:nvPr>
              <p:custDataLst>
                <p:tags r:id="rId14"/>
              </p:custDataLst>
            </p:nvPr>
          </p:nvCxnSpPr>
          <p:spPr>
            <a:xfrm flipH="1" flipV="1">
              <a:off x="9739745" y="3111456"/>
              <a:ext cx="0" cy="1487054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cxnSp>
        <p:cxnSp>
          <p:nvCxnSpPr>
            <p:cNvPr id="14356" name="直接连接符 21"/>
            <p:cNvCxnSpPr/>
            <p:nvPr>
              <p:custDataLst>
                <p:tags r:id="rId15"/>
              </p:custDataLst>
            </p:nvPr>
          </p:nvCxnSpPr>
          <p:spPr>
            <a:xfrm>
              <a:off x="8368145" y="3111456"/>
              <a:ext cx="1371600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cxnSp>
        <p:cxnSp>
          <p:nvCxnSpPr>
            <p:cNvPr id="14357" name="直接连接符 22"/>
            <p:cNvCxnSpPr/>
            <p:nvPr>
              <p:custDataLst>
                <p:tags r:id="rId16"/>
              </p:custDataLst>
            </p:nvPr>
          </p:nvCxnSpPr>
          <p:spPr>
            <a:xfrm>
              <a:off x="8357661" y="4598510"/>
              <a:ext cx="1371600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cxnSp>
        <p:sp>
          <p:nvSpPr>
            <p:cNvPr id="24" name="文本框 23"/>
            <p:cNvSpPr txBox="1">
              <a:spLocks noChangeArrowheads="1"/>
            </p:cNvSpPr>
            <p:nvPr>
              <p:custDataLst>
                <p:tags r:id="rId17"/>
              </p:custDataLst>
            </p:nvPr>
          </p:nvSpPr>
          <p:spPr bwMode="auto">
            <a:xfrm>
              <a:off x="10800122" y="3723557"/>
              <a:ext cx="608051" cy="60782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defTabSz="683895">
                <a:lnSpc>
                  <a:spcPct val="120000"/>
                </a:lnSpc>
                <a:defRPr/>
              </a:pPr>
              <a:r>
                <a:rPr kumimoji="1" lang="en-US" altLang="zh-CN" sz="2095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zh-CN" altLang="en-US" sz="2095" b="1">
                <a:latin typeface="+mn-ea"/>
              </a:endParaRPr>
            </a:p>
          </p:txBody>
        </p:sp>
        <p:sp>
          <p:nvSpPr>
            <p:cNvPr id="25" name="文本框 24"/>
            <p:cNvSpPr txBox="1">
              <a:spLocks noChangeArrowheads="1"/>
            </p:cNvSpPr>
            <p:nvPr>
              <p:custDataLst>
                <p:tags r:id="rId18"/>
              </p:custDataLst>
            </p:nvPr>
          </p:nvSpPr>
          <p:spPr bwMode="auto">
            <a:xfrm>
              <a:off x="8674328" y="3723557"/>
              <a:ext cx="800151" cy="60782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defTabSz="683895">
                <a:lnSpc>
                  <a:spcPct val="120000"/>
                </a:lnSpc>
                <a:defRPr/>
              </a:pPr>
              <a:r>
                <a:rPr kumimoji="1" lang="en-US" altLang="zh-CN" sz="2095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zh-CN" altLang="en-US" sz="2095" b="1">
                <a:latin typeface="+mn-ea"/>
              </a:endParaRPr>
            </a:p>
          </p:txBody>
        </p:sp>
        <p:sp>
          <p:nvSpPr>
            <p:cNvPr id="26" name="Text Box 7"/>
            <p:cNvSpPr txBox="1">
              <a:spLocks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8236150" y="3726732"/>
              <a:ext cx="868415" cy="59111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defTabSz="683895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095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en-US" altLang="zh-CN" sz="2095" b="1" baseline="-25000">
                  <a:latin typeface="+mn-ea"/>
                </a:rPr>
                <a:t>1</a:t>
              </a:r>
              <a:endParaRPr lang="en-US" altLang="zh-CN" sz="2095" b="1">
                <a:latin typeface="宋体" panose="02010600030101010101" pitchFamily="2" charset="-122"/>
              </a:endParaRPr>
            </a:p>
          </p:txBody>
        </p:sp>
        <p:sp>
          <p:nvSpPr>
            <p:cNvPr id="27" name="文本框 26"/>
            <p:cNvSpPr txBox="1">
              <a:spLocks noChangeArrowheads="1"/>
            </p:cNvSpPr>
            <p:nvPr>
              <p:custDataLst>
                <p:tags r:id="rId20"/>
              </p:custDataLst>
            </p:nvPr>
          </p:nvSpPr>
          <p:spPr bwMode="auto">
            <a:xfrm>
              <a:off x="9074403" y="1759800"/>
              <a:ext cx="798563" cy="60782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defTabSz="683895">
                <a:lnSpc>
                  <a:spcPct val="120000"/>
                </a:lnSpc>
                <a:defRPr/>
              </a:pPr>
              <a:r>
                <a:rPr kumimoji="1" lang="en-US" altLang="zh-CN" sz="2095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zh-CN" altLang="en-US" sz="2095" b="1">
                <a:latin typeface="+mn-ea"/>
              </a:endParaRPr>
            </a:p>
          </p:txBody>
        </p:sp>
        <p:sp>
          <p:nvSpPr>
            <p:cNvPr id="28" name="Text Box 7"/>
            <p:cNvSpPr txBox="1">
              <a:spLocks noChangeArrowheads="1"/>
            </p:cNvSpPr>
            <p:nvPr>
              <p:custDataLst>
                <p:tags r:id="rId21"/>
              </p:custDataLst>
            </p:nvPr>
          </p:nvSpPr>
          <p:spPr bwMode="auto">
            <a:xfrm>
              <a:off x="9401448" y="3702919"/>
              <a:ext cx="868415" cy="59111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defTabSz="683895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095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en-US" altLang="zh-CN" sz="2095" b="1" baseline="-25000">
                  <a:latin typeface="+mn-ea"/>
                </a:rPr>
                <a:t>2</a:t>
              </a:r>
              <a:endParaRPr lang="en-US" altLang="zh-CN" sz="2095" b="1">
                <a:latin typeface="宋体" panose="02010600030101010101" pitchFamily="2" charset="-122"/>
              </a:endParaRPr>
            </a:p>
          </p:txBody>
        </p:sp>
        <p:sp>
          <p:nvSpPr>
            <p:cNvPr id="29" name="Text Box 7"/>
            <p:cNvSpPr txBox="1">
              <a:spLocks noChangeArrowheads="1"/>
            </p:cNvSpPr>
            <p:nvPr>
              <p:custDataLst>
                <p:tags r:id="rId22"/>
              </p:custDataLst>
            </p:nvPr>
          </p:nvSpPr>
          <p:spPr bwMode="auto">
            <a:xfrm>
              <a:off x="8923580" y="4491915"/>
              <a:ext cx="868417" cy="59111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defTabSz="683895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095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r>
                <a:rPr lang="en-US" altLang="zh-CN" sz="2095" b="1" baseline="-25000">
                  <a:latin typeface="+mn-ea"/>
                </a:rPr>
                <a:t>1</a:t>
              </a:r>
              <a:endParaRPr lang="en-US" altLang="zh-CN" sz="2095" b="1">
                <a:latin typeface="宋体" panose="02010600030101010101" pitchFamily="2" charset="-122"/>
              </a:endParaRPr>
            </a:p>
          </p:txBody>
        </p:sp>
        <p:sp>
          <p:nvSpPr>
            <p:cNvPr id="30" name="Text Box 7"/>
            <p:cNvSpPr txBox="1"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8921993" y="2664684"/>
              <a:ext cx="868415" cy="59111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defTabSz="683895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095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r>
                <a:rPr lang="en-US" altLang="zh-CN" sz="2095" b="1" baseline="-25000">
                  <a:latin typeface="+mn-ea"/>
                </a:rPr>
                <a:t>2</a:t>
              </a:r>
              <a:endParaRPr lang="en-US" altLang="zh-CN" sz="2095" b="1">
                <a:latin typeface="宋体" panose="02010600030101010101" pitchFamily="2" charset="-122"/>
              </a:endParaRPr>
            </a:p>
          </p:txBody>
        </p:sp>
        <p:sp>
          <p:nvSpPr>
            <p:cNvPr id="31" name="Text Box 7"/>
            <p:cNvSpPr txBox="1">
              <a:spLocks noChangeArrowheads="1"/>
            </p:cNvSpPr>
            <p:nvPr>
              <p:custDataLst>
                <p:tags r:id="rId24"/>
              </p:custDataLst>
            </p:nvPr>
          </p:nvSpPr>
          <p:spPr bwMode="auto">
            <a:xfrm>
              <a:off x="9895191" y="3723557"/>
              <a:ext cx="868417" cy="59111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defTabSz="683895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095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r>
                <a:rPr lang="en-US" altLang="zh-CN" sz="2095" b="1" baseline="-25000">
                  <a:latin typeface="+mn-ea"/>
                </a:rPr>
                <a:t>2</a:t>
              </a:r>
              <a:endParaRPr lang="en-US" altLang="zh-CN" sz="2095" b="1">
                <a:latin typeface="宋体" panose="02010600030101010101" pitchFamily="2" charset="-122"/>
              </a:endParaRPr>
            </a:p>
          </p:txBody>
        </p:sp>
        <p:sp>
          <p:nvSpPr>
            <p:cNvPr id="32" name="Text Box 7"/>
            <p:cNvSpPr txBox="1"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7761459" y="3712444"/>
              <a:ext cx="868417" cy="59111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defTabSz="683895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095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r>
                <a:rPr lang="en-US" altLang="zh-CN" sz="2095" b="1" baseline="-25000">
                  <a:latin typeface="+mn-ea"/>
                </a:rPr>
                <a:t>1</a:t>
              </a:r>
              <a:endParaRPr lang="en-US" altLang="zh-CN" sz="2095" b="1">
                <a:latin typeface="宋体" panose="02010600030101010101" pitchFamily="2" charset="-122"/>
              </a:endParaRPr>
            </a:p>
          </p:txBody>
        </p:sp>
      </p:grpSp>
      <p:cxnSp>
        <p:nvCxnSpPr>
          <p:cNvPr id="33" name="直接连接符 32"/>
          <p:cNvCxnSpPr/>
          <p:nvPr>
            <p:custDataLst>
              <p:tags r:id="rId26"/>
            </p:custDataLst>
          </p:nvPr>
        </p:nvCxnSpPr>
        <p:spPr>
          <a:xfrm flipH="1">
            <a:off x="8417358" y="1751286"/>
            <a:ext cx="3028597" cy="3308891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34" name="直接连接符 33"/>
          <p:cNvCxnSpPr/>
          <p:nvPr>
            <p:custDataLst>
              <p:tags r:id="rId27"/>
            </p:custDataLst>
          </p:nvPr>
        </p:nvCxnSpPr>
        <p:spPr>
          <a:xfrm flipH="1" flipV="1">
            <a:off x="8409045" y="1784541"/>
            <a:ext cx="2981090" cy="3229316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12" name="组合 5"/>
          <p:cNvGrpSpPr/>
          <p:nvPr>
            <p:custDataLst>
              <p:tags r:id="rId2"/>
            </p:custDataLst>
          </p:nvPr>
        </p:nvGrpSpPr>
        <p:grpSpPr>
          <a:xfrm>
            <a:off x="322853" y="1458597"/>
            <a:ext cx="6243320" cy="2148203"/>
            <a:chOff x="515380" y="703624"/>
            <a:chExt cx="8345978" cy="2872966"/>
          </a:xfrm>
        </p:grpSpPr>
        <p:sp>
          <p:nvSpPr>
            <p:cNvPr id="13" name="矩形 8"/>
            <p:cNvSpPr/>
            <p:nvPr>
              <p:custDataLst>
                <p:tags r:id="rId3"/>
              </p:custDataLst>
            </p:nvPr>
          </p:nvSpPr>
          <p:spPr>
            <a:xfrm>
              <a:off x="515380" y="703624"/>
              <a:ext cx="8345978" cy="271501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spcBef>
                  <a:spcPct val="0"/>
                </a:spcBef>
                <a:buNone/>
              </a:pPr>
              <a:r>
                <a:rPr kumimoji="1" lang="zh-CN" altLang="en-US" b="1">
                  <a:latin typeface="Times New Roman" panose="02020603050405020304" pitchFamily="18" charset="0"/>
                  <a:ea typeface="宋体" panose="02010600030101010101" pitchFamily="2" charset="-122"/>
                </a:rPr>
                <a:t>   与椭圆类似，</a:t>
              </a:r>
              <a:r>
                <a:rPr kumimoji="1" lang="zh-CN" altLang="en-US" b="1">
                  <a:latin typeface="+mn-ea"/>
                </a:rPr>
                <a:t>双曲线的</a:t>
              </a:r>
              <a:r>
                <a:rPr kumimoji="1" lang="zh-CN" altLang="en-US" b="1">
                  <a:solidFill>
                    <a:srgbClr val="FF0000"/>
                  </a:solidFill>
                  <a:latin typeface="+mn-ea"/>
                </a:rPr>
                <a:t>焦距</a:t>
              </a:r>
              <a:r>
                <a:rPr kumimoji="1" lang="zh-CN" altLang="en-US" b="1">
                  <a:latin typeface="+mn-ea"/>
                </a:rPr>
                <a:t>与</a:t>
              </a:r>
              <a:r>
                <a:rPr kumimoji="1" lang="zh-CN" altLang="en-US" b="1">
                  <a:solidFill>
                    <a:srgbClr val="FF0000"/>
                  </a:solidFill>
                  <a:latin typeface="+mn-ea"/>
                </a:rPr>
                <a:t>长轴长</a:t>
              </a:r>
              <a:r>
                <a:rPr kumimoji="1" lang="zh-CN" altLang="en-US" b="1">
                  <a:latin typeface="+mn-ea"/>
                </a:rPr>
                <a:t>的比</a:t>
              </a:r>
              <a:r>
                <a:rPr kumimoji="1" altLang="zh-CN" b="1">
                  <a:latin typeface="+mn-ea"/>
                </a:rPr>
                <a:t> </a:t>
              </a:r>
              <a:r>
                <a:rPr kumimoji="1" lang="zh-CN" altLang="en-US" b="1">
                  <a:latin typeface="+mn-ea"/>
                </a:rPr>
                <a:t> </a:t>
              </a:r>
              <a:r>
                <a:rPr kumimoji="1" lang="zh-CN" altLang="en-US" b="1">
                  <a:latin typeface="Times New Roman" panose="02020603050405020304" pitchFamily="18" charset="0"/>
                  <a:ea typeface="宋体" panose="02010600030101010101" pitchFamily="2" charset="-122"/>
                </a:rPr>
                <a:t>  </a:t>
              </a:r>
              <a:r>
                <a:rPr kumimoji="1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kumimoji="1" lang="zh-CN" altLang="en-US" b="1">
                  <a:latin typeface="+mn-ea"/>
                </a:rPr>
                <a:t>称为椭圆的</a:t>
              </a:r>
              <a:r>
                <a:rPr kumimoji="1" lang="zh-CN" altLang="en-US" b="1">
                  <a:solidFill>
                    <a:srgbClr val="FF0000"/>
                  </a:solidFill>
                  <a:latin typeface="+mn-ea"/>
                </a:rPr>
                <a:t>离心率</a:t>
              </a:r>
              <a:r>
                <a:rPr kumimoji="1" lang="zh-CN" altLang="en-US" b="1">
                  <a:latin typeface="Times New Roman" panose="02020603050405020304" pitchFamily="18" charset="0"/>
                  <a:ea typeface="宋体" panose="02010600030101010101" pitchFamily="2" charset="-122"/>
                </a:rPr>
                <a:t>，</a:t>
              </a:r>
              <a:r>
                <a:rPr kumimoji="1" lang="zh-CN" altLang="en-US" b="1">
                  <a:latin typeface="+mn-ea"/>
                </a:rPr>
                <a:t>因为</a:t>
              </a:r>
              <a:r>
                <a:rPr kumimoji="1" lang="en-US" altLang="zh-CN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c&gt;a&gt;</a:t>
              </a:r>
              <a:r>
                <a:rPr kumimoji="1" lang="en-US" altLang="zh-CN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0</a:t>
              </a:r>
              <a:r>
                <a:rPr kumimoji="1" lang="zh-CN" altLang="en-US" b="1">
                  <a:latin typeface="+mn-ea"/>
                </a:rPr>
                <a:t>，所以双曲线的离心率</a:t>
              </a:r>
              <a:r>
                <a:rPr kumimoji="1" lang="en-US" altLang="zh-CN" b="1">
                  <a:latin typeface="+mn-ea"/>
                </a:rPr>
                <a:t>                         </a:t>
              </a:r>
              <a:endParaRPr kumimoji="1" lang="zh-CN" altLang="en-US" b="1">
                <a:latin typeface="+mn-ea"/>
              </a:endParaRPr>
            </a:p>
          </p:txBody>
        </p:sp>
        <p:graphicFrame>
          <p:nvGraphicFramePr>
            <p:cNvPr id="14" name="Object 27"/>
            <p:cNvGraphicFramePr>
              <a:graphicFrameLocks noChangeAspect="1"/>
            </p:cNvGraphicFramePr>
            <p:nvPr>
              <p:custDataLst>
                <p:tags r:id="rId4"/>
              </p:custDataLst>
            </p:nvPr>
          </p:nvGraphicFramePr>
          <p:xfrm>
            <a:off x="1706329" y="1503604"/>
            <a:ext cx="464326" cy="120761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5" name="Equation" r:id="rId5" imgW="152400" imgH="405765" progId="Equation.DSMT4">
                    <p:embed/>
                  </p:oleObj>
                </mc:Choice>
                <mc:Fallback>
                  <p:oleObj name="Equation" r:id="rId5" imgW="152400" imgH="405765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1706329" y="1503604"/>
                          <a:ext cx="464326" cy="120761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5" name="Object 27"/>
            <p:cNvGraphicFramePr>
              <a:graphicFrameLocks noChangeAspect="1"/>
            </p:cNvGraphicFramePr>
            <p:nvPr>
              <p:custDataLst>
                <p:tags r:id="rId7"/>
              </p:custDataLst>
            </p:nvPr>
          </p:nvGraphicFramePr>
          <p:xfrm>
            <a:off x="5752837" y="2527782"/>
            <a:ext cx="1712148" cy="10488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6" name="Equation" r:id="rId8" imgW="31394400" imgH="19202400" progId="Equation.DSMT4">
                    <p:embed/>
                  </p:oleObj>
                </mc:Choice>
                <mc:Fallback>
                  <p:oleObj name="Equation" r:id="rId8" imgW="31394400" imgH="192024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5752837" y="2527782"/>
                          <a:ext cx="1712148" cy="104880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3" name="文本框 22"/>
          <p:cNvSpPr txBox="1"/>
          <p:nvPr>
            <p:custDataLst>
              <p:tags r:id="rId10"/>
            </p:custDataLst>
          </p:nvPr>
        </p:nvSpPr>
        <p:spPr>
          <a:xfrm>
            <a:off x="260985" y="4300220"/>
            <a:ext cx="6304915" cy="105029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indent="457200">
              <a:defRPr sz="2600"/>
            </a:lvl1pPr>
          </a:lstStyle>
          <a:p>
            <a:pPr>
              <a:lnSpc>
                <a:spcPct val="130000"/>
              </a:lnSpc>
            </a:pPr>
            <a:r>
              <a:rPr lang="zh-CN" altLang="en-US" sz="2400" b="1"/>
              <a:t>椭圆的离心率刻画了椭圆的扁平程度，双曲线的离心率刻画双曲线的什么几何特征</a:t>
            </a:r>
            <a:r>
              <a:rPr lang="en-US" altLang="zh-CN" sz="2400" b="1"/>
              <a:t>?</a:t>
            </a:r>
            <a:endParaRPr lang="zh-CN" altLang="en-US" sz="2400" b="1"/>
          </a:p>
        </p:txBody>
      </p:sp>
      <p:pic>
        <p:nvPicPr>
          <p:cNvPr id="26" name="图片 25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320" y="1504315"/>
            <a:ext cx="5650230" cy="45339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sp>
        <p:nvSpPr>
          <p:cNvPr id="2" name="文本框 1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414501" y="1029369"/>
            <a:ext cx="2592717" cy="53403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defTabSz="683895">
              <a:lnSpc>
                <a:spcPct val="120000"/>
              </a:lnSpc>
              <a:defRPr/>
            </a:pPr>
            <a:r>
              <a:rPr kumimoji="1" lang="zh-CN" altLang="en-US" sz="2395" b="1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五、离心率</a:t>
            </a:r>
            <a:endParaRPr kumimoji="1" lang="zh-CN" altLang="en-US" sz="2395" b="1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8195" name="Group 3"/>
          <p:cNvGrpSpPr/>
          <p:nvPr/>
        </p:nvGrpSpPr>
        <p:grpSpPr>
          <a:xfrm>
            <a:off x="2434273" y="984373"/>
            <a:ext cx="6048548" cy="1441165"/>
            <a:chOff x="1152" y="534"/>
            <a:chExt cx="3442" cy="827"/>
          </a:xfrm>
        </p:grpSpPr>
        <p:graphicFrame>
          <p:nvGraphicFramePr>
            <p:cNvPr id="8207" name="Object 4"/>
            <p:cNvGraphicFramePr>
              <a:graphicFrameLocks noChangeAspect="1"/>
            </p:cNvGraphicFramePr>
            <p:nvPr/>
          </p:nvGraphicFramePr>
          <p:xfrm>
            <a:off x="1152" y="534"/>
            <a:ext cx="3442" cy="79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7" name="公式" r:id="rId2" imgW="3175000" imgH="749300" progId="Equation.3">
                    <p:embed/>
                  </p:oleObj>
                </mc:Choice>
                <mc:Fallback>
                  <p:oleObj name="公式" r:id="rId2" imgW="3175000" imgH="7493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1152" y="534"/>
                          <a:ext cx="3442" cy="79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208" name="Text Box 5"/>
            <p:cNvSpPr/>
            <p:nvPr/>
          </p:nvSpPr>
          <p:spPr>
            <a:xfrm>
              <a:off x="2109" y="1026"/>
              <a:ext cx="856" cy="335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5pPr>
              <a:lvl6pPr marL="25146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6pPr>
              <a:lvl7pPr marL="29718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7pPr>
              <a:lvl8pPr marL="34290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8pPr>
              <a:lvl9pPr marL="38862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kumimoji="1" lang="zh-CN" altLang="en-US">
                  <a:solidFill>
                    <a:srgbClr val="FF0000"/>
                  </a:solidFill>
                  <a:latin typeface="Times New Roman" panose="02020603050405020304" pitchFamily="18" charset="0"/>
                </a:rPr>
                <a:t>离心率</a:t>
              </a:r>
              <a:r>
                <a:rPr kumimoji="1" lang="en-US" altLang="zh-CN">
                  <a:solidFill>
                    <a:schemeClr val="bg2"/>
                  </a:solidFill>
                  <a:latin typeface="Times New Roman" panose="02020603050405020304" pitchFamily="18" charset="0"/>
                </a:rPr>
                <a:t>.</a:t>
              </a:r>
              <a:endParaRPr kumimoji="1" lang="en-US" altLang="zh-CN">
                <a:solidFill>
                  <a:srgbClr val="AE0021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8196" name="Text Box 6"/>
          <p:cNvSpPr/>
          <p:nvPr/>
        </p:nvSpPr>
        <p:spPr>
          <a:xfrm>
            <a:off x="3297873" y="2547620"/>
            <a:ext cx="1944687" cy="58356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kumimoji="1" lang="en-US" altLang="zh-CN" sz="2400" b="1">
                <a:latin typeface="Times New Roman" panose="02020603050405020304" pitchFamily="18" charset="0"/>
              </a:rPr>
              <a:t>∵</a:t>
            </a:r>
            <a:r>
              <a:rPr kumimoji="1" lang="en-US" altLang="zh-CN" b="1">
                <a:solidFill>
                  <a:srgbClr val="0000CC"/>
                </a:solidFill>
                <a:latin typeface="Times New Roman" panose="02020603050405020304" pitchFamily="18" charset="0"/>
              </a:rPr>
              <a:t>c&gt;a&gt;0</a:t>
            </a:r>
            <a:endParaRPr kumimoji="1" lang="en-US" altLang="zh-CN" b="1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8197" name="Group 7"/>
          <p:cNvGrpSpPr/>
          <p:nvPr/>
        </p:nvGrpSpPr>
        <p:grpSpPr>
          <a:xfrm>
            <a:off x="5547360" y="2484120"/>
            <a:ext cx="1430338" cy="584201"/>
            <a:chOff x="3072" y="1584"/>
            <a:chExt cx="901" cy="368"/>
          </a:xfrm>
        </p:grpSpPr>
        <p:graphicFrame>
          <p:nvGraphicFramePr>
            <p:cNvPr id="8205" name="Object 8"/>
            <p:cNvGraphicFramePr>
              <a:graphicFrameLocks noChangeAspect="1"/>
            </p:cNvGraphicFramePr>
            <p:nvPr/>
          </p:nvGraphicFramePr>
          <p:xfrm>
            <a:off x="3072" y="1632"/>
            <a:ext cx="288" cy="2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8" name="Equation" r:id="rId4" imgW="139700" imgH="127000" progId="Equation.3">
                    <p:embed/>
                  </p:oleObj>
                </mc:Choice>
                <mc:Fallback>
                  <p:oleObj name="Equation" r:id="rId4" imgW="139700" imgH="1270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3072" y="1632"/>
                          <a:ext cx="288" cy="2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206" name="Text Box 9"/>
            <p:cNvSpPr/>
            <p:nvPr/>
          </p:nvSpPr>
          <p:spPr>
            <a:xfrm>
              <a:off x="3408" y="1584"/>
              <a:ext cx="565" cy="368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5pPr>
              <a:lvl6pPr marL="25146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6pPr>
              <a:lvl7pPr marL="29718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7pPr>
              <a:lvl8pPr marL="34290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8pPr>
              <a:lvl9pPr marL="38862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kumimoji="1" lang="en-US" altLang="zh-CN">
                  <a:solidFill>
                    <a:srgbClr val="0000CC"/>
                  </a:solidFill>
                  <a:latin typeface="Times New Roman" panose="02020603050405020304" pitchFamily="18" charset="0"/>
                </a:rPr>
                <a:t>e &gt;1</a:t>
              </a:r>
              <a:endParaRPr kumimoji="1" lang="en-US" altLang="zh-CN">
                <a:solidFill>
                  <a:srgbClr val="0000CC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2" name="Text Box 10"/>
          <p:cNvSpPr/>
          <p:nvPr/>
        </p:nvSpPr>
        <p:spPr>
          <a:xfrm>
            <a:off x="1493520" y="5669280"/>
            <a:ext cx="9144000" cy="58356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kumimoji="1" lang="en-US" altLang="zh-CN" sz="2800" b="1" i="1">
                <a:latin typeface="Times New Roman" panose="02020603050405020304" pitchFamily="18" charset="0"/>
              </a:rPr>
              <a:t>e</a:t>
            </a:r>
            <a:r>
              <a:rPr kumimoji="1" lang="zh-CN" altLang="en-US">
                <a:solidFill>
                  <a:srgbClr val="0000CC"/>
                </a:solidFill>
                <a:latin typeface="Times New Roman" panose="02020603050405020304" pitchFamily="18" charset="0"/>
              </a:rPr>
              <a:t>是表示双曲线开口大小的一个量</a:t>
            </a:r>
            <a:r>
              <a:rPr kumimoji="1" lang="en-US" altLang="zh-CN">
                <a:solidFill>
                  <a:srgbClr val="0000CC"/>
                </a:solidFill>
                <a:latin typeface="Times New Roman" panose="02020603050405020304" pitchFamily="18" charset="0"/>
              </a:rPr>
              <a:t>,</a:t>
            </a:r>
            <a:r>
              <a:rPr kumimoji="1" lang="en-US" altLang="zh-CN" sz="2800" b="1" i="1">
                <a:latin typeface="Times New Roman" panose="02020603050405020304" pitchFamily="18" charset="0"/>
              </a:rPr>
              <a:t>e</a:t>
            </a:r>
            <a:r>
              <a:rPr kumimoji="1" lang="zh-CN" altLang="en-US">
                <a:solidFill>
                  <a:srgbClr val="0000CC"/>
                </a:solidFill>
                <a:latin typeface="Times New Roman" panose="02020603050405020304" pitchFamily="18" charset="0"/>
              </a:rPr>
              <a:t>越大开口越大</a:t>
            </a:r>
            <a:r>
              <a:rPr kumimoji="1" lang="en-US" altLang="zh-CN">
                <a:solidFill>
                  <a:srgbClr val="0000CC"/>
                </a:solidFill>
                <a:latin typeface="Times New Roman" panose="02020603050405020304" pitchFamily="18" charset="0"/>
              </a:rPr>
              <a:t>.</a:t>
            </a:r>
            <a:endParaRPr kumimoji="1" lang="en-US" altLang="zh-CN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9" name="Text Box 11"/>
          <p:cNvSpPr/>
          <p:nvPr/>
        </p:nvSpPr>
        <p:spPr>
          <a:xfrm>
            <a:off x="670560" y="1112520"/>
            <a:ext cx="2667000" cy="52197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kumimoji="1" lang="zh-CN" altLang="en-US" sz="2800" b="1">
                <a:latin typeface="Times New Roman" panose="02020603050405020304" pitchFamily="18" charset="0"/>
              </a:rPr>
              <a:t>（</a:t>
            </a:r>
            <a:r>
              <a:rPr kumimoji="1" lang="en-US" altLang="zh-CN" sz="2800" b="1">
                <a:latin typeface="Times New Roman" panose="02020603050405020304" pitchFamily="18" charset="0"/>
              </a:rPr>
              <a:t>1</a:t>
            </a:r>
            <a:r>
              <a:rPr kumimoji="1" lang="zh-CN" altLang="en-US" sz="2800" b="1">
                <a:latin typeface="Times New Roman" panose="02020603050405020304" pitchFamily="18" charset="0"/>
              </a:rPr>
              <a:t>）定义：</a:t>
            </a:r>
            <a:endParaRPr kumimoji="1"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8200" name="Text Box 12"/>
          <p:cNvSpPr/>
          <p:nvPr/>
        </p:nvSpPr>
        <p:spPr>
          <a:xfrm>
            <a:off x="670560" y="2560320"/>
            <a:ext cx="2713038" cy="52197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kumimoji="1" lang="zh-CN" altLang="en-US" sz="2800" b="1">
                <a:latin typeface="Times New Roman" panose="02020603050405020304" pitchFamily="18" charset="0"/>
              </a:rPr>
              <a:t>（</a:t>
            </a:r>
            <a:r>
              <a:rPr kumimoji="1" lang="en-US" altLang="zh-CN" sz="2800" b="1"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>
                <a:latin typeface="Times New Roman" panose="02020603050405020304" pitchFamily="18" charset="0"/>
              </a:rPr>
              <a:t>）</a:t>
            </a:r>
            <a:r>
              <a:rPr kumimoji="1" lang="en-US" altLang="zh-CN" sz="2800" b="1" i="1">
                <a:latin typeface="Times New Roman" panose="02020603050405020304" pitchFamily="18" charset="0"/>
              </a:rPr>
              <a:t>e</a:t>
            </a:r>
            <a:r>
              <a:rPr kumimoji="1" lang="zh-CN" altLang="en-US" sz="2800" b="1">
                <a:latin typeface="Times New Roman" panose="02020603050405020304" pitchFamily="18" charset="0"/>
              </a:rPr>
              <a:t>的范围</a:t>
            </a:r>
            <a:r>
              <a:rPr kumimoji="1" lang="zh-CN" altLang="en-US" sz="2800">
                <a:latin typeface="Times New Roman" panose="02020603050405020304" pitchFamily="18" charset="0"/>
              </a:rPr>
              <a:t>：</a:t>
            </a:r>
            <a:endParaRPr kumimoji="1"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8201" name="Text Box 13"/>
          <p:cNvSpPr/>
          <p:nvPr/>
        </p:nvSpPr>
        <p:spPr>
          <a:xfrm>
            <a:off x="670560" y="3246120"/>
            <a:ext cx="2819400" cy="52197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kumimoji="1" lang="zh-CN" altLang="en-US" sz="2800" b="1"/>
              <a:t>（</a:t>
            </a:r>
            <a:r>
              <a:rPr kumimoji="1" lang="en-US" altLang="zh-CN" sz="2800" b="1"/>
              <a:t>3</a:t>
            </a:r>
            <a:r>
              <a:rPr kumimoji="1" lang="zh-CN" altLang="en-US" sz="2800" b="1"/>
              <a:t>）</a:t>
            </a:r>
            <a:r>
              <a:rPr kumimoji="1" lang="en-US" altLang="zh-CN" sz="2800" b="1" i="1">
                <a:latin typeface="Times New Roman" panose="02020603050405020304" pitchFamily="18" charset="0"/>
              </a:rPr>
              <a:t>e</a:t>
            </a:r>
            <a:r>
              <a:rPr kumimoji="1" lang="zh-CN" altLang="en-US" sz="2800" b="1">
                <a:latin typeface="宋体" panose="02010600030101010101" pitchFamily="2" charset="-122"/>
              </a:rPr>
              <a:t>的含义：</a:t>
            </a:r>
            <a:endParaRPr kumimoji="1" lang="zh-CN" altLang="en-US" sz="2800" b="1">
              <a:latin typeface="宋体" panose="02010600030101010101" pitchFamily="2" charset="-122"/>
            </a:endParaRPr>
          </a:p>
        </p:txBody>
      </p:sp>
      <p:graphicFrame>
        <p:nvGraphicFramePr>
          <p:cNvPr id="3" name="Object 14"/>
          <p:cNvGraphicFramePr>
            <a:graphicFrameLocks noChangeAspect="1"/>
          </p:cNvGraphicFramePr>
          <p:nvPr/>
        </p:nvGraphicFramePr>
        <p:xfrm>
          <a:off x="3489960" y="3200400"/>
          <a:ext cx="48768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" name="Equation" r:id="rId6" imgW="2171700" imgH="457200" progId="Equation.3">
                  <p:embed/>
                </p:oleObj>
              </mc:Choice>
              <mc:Fallback>
                <p:oleObj name="Equation" r:id="rId6" imgW="2171700" imgH="4572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489960" y="3200400"/>
                        <a:ext cx="48768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15"/>
          <p:cNvGraphicFramePr>
            <a:graphicFrameLocks noChangeAspect="1"/>
          </p:cNvGraphicFramePr>
          <p:nvPr/>
        </p:nvGraphicFramePr>
        <p:xfrm>
          <a:off x="2179320" y="4297680"/>
          <a:ext cx="6821488" cy="868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" name="公式" r:id="rId8" imgW="2984500" imgH="393700" progId="Equation.3">
                  <p:embed/>
                </p:oleObj>
              </mc:Choice>
              <mc:Fallback>
                <p:oleObj name="公式" r:id="rId8" imgW="2984500" imgH="3937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179320" y="4297680"/>
                        <a:ext cx="6821488" cy="868363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16"/>
          <p:cNvGraphicFramePr>
            <a:graphicFrameLocks noChangeAspect="1"/>
          </p:cNvGraphicFramePr>
          <p:nvPr/>
        </p:nvGraphicFramePr>
        <p:xfrm>
          <a:off x="2255520" y="5212080"/>
          <a:ext cx="5943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" name="Equation" r:id="rId10" imgW="2578100" imgH="203200" progId="Equation.3">
                  <p:embed/>
                </p:oleObj>
              </mc:Choice>
              <mc:Fallback>
                <p:oleObj name="Equation" r:id="rId10" imgW="2578100" imgH="2032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255520" y="5212080"/>
                        <a:ext cx="5943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bldLvl="0" animBg="1"/>
      <p:bldP spid="2" grpId="0" bldLvl="0" animBg="1"/>
      <p:bldP spid="8199" grpId="0" bldLvl="0" animBg="1"/>
      <p:bldP spid="8200" grpId="0" bldLvl="0" animBg="1"/>
      <p:bldP spid="8201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9218" name="Object 2"/>
          <p:cNvGraphicFramePr>
            <a:graphicFrameLocks noChangeAspect="1"/>
          </p:cNvGraphicFramePr>
          <p:nvPr/>
        </p:nvGraphicFramePr>
        <p:xfrm>
          <a:off x="2971800" y="2667000"/>
          <a:ext cx="13716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2" name="Equation" r:id="rId2" imgW="368300" imgH="393700" progId="Equation.3">
                  <p:embed/>
                </p:oleObj>
              </mc:Choice>
              <mc:Fallback>
                <p:oleObj name="Equation" r:id="rId2" imgW="368300" imgH="3937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71800" y="2667000"/>
                        <a:ext cx="13716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Object 3"/>
          <p:cNvGraphicFramePr>
            <a:graphicFrameLocks noChangeAspect="1"/>
          </p:cNvGraphicFramePr>
          <p:nvPr/>
        </p:nvGraphicFramePr>
        <p:xfrm>
          <a:off x="4724400" y="2895600"/>
          <a:ext cx="20574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3" name="Equation" r:id="rId4" imgW="748665" imgH="203200" progId="Equation.3">
                  <p:embed/>
                </p:oleObj>
              </mc:Choice>
              <mc:Fallback>
                <p:oleObj name="Equation" r:id="rId4" imgW="748665" imgH="2032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724400" y="2895600"/>
                        <a:ext cx="20574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0" name="Object 4"/>
          <p:cNvGraphicFramePr>
            <a:graphicFrameLocks noChangeAspect="1"/>
          </p:cNvGraphicFramePr>
          <p:nvPr/>
        </p:nvGraphicFramePr>
        <p:xfrm>
          <a:off x="2667000" y="4038600"/>
          <a:ext cx="67818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4" name="Equation" r:id="rId6" imgW="2603500" imgH="203200" progId="Equation.3">
                  <p:embed/>
                </p:oleObj>
              </mc:Choice>
              <mc:Fallback>
                <p:oleObj name="Equation" r:id="rId6" imgW="2603500" imgH="2032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667000" y="4038600"/>
                        <a:ext cx="67818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1" name="Text Box 5"/>
          <p:cNvSpPr/>
          <p:nvPr/>
        </p:nvSpPr>
        <p:spPr>
          <a:xfrm>
            <a:off x="1828800" y="1219200"/>
            <a:ext cx="4987925" cy="52197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kumimoji="1" lang="zh-CN" altLang="en-US" sz="2800">
                <a:latin typeface="Times New Roman" panose="02020603050405020304" pitchFamily="18" charset="0"/>
              </a:rPr>
              <a:t>（</a:t>
            </a:r>
            <a:r>
              <a:rPr kumimoji="1" lang="en-US" altLang="zh-CN" sz="2800">
                <a:latin typeface="Times New Roman" panose="02020603050405020304" pitchFamily="18" charset="0"/>
              </a:rPr>
              <a:t>4</a:t>
            </a:r>
            <a:r>
              <a:rPr kumimoji="1" lang="zh-CN" altLang="en-US" sz="2800">
                <a:latin typeface="Times New Roman" panose="02020603050405020304" pitchFamily="18" charset="0"/>
              </a:rPr>
              <a:t>）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等轴双曲线的离心率</a:t>
            </a:r>
            <a:r>
              <a:rPr kumimoji="1"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e</a:t>
            </a:r>
            <a:r>
              <a:rPr kumimoji="1"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= </a:t>
            </a:r>
            <a:endParaRPr kumimoji="1"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9222" name="Object 6"/>
          <p:cNvGraphicFramePr>
            <a:graphicFrameLocks noChangeAspect="1"/>
          </p:cNvGraphicFramePr>
          <p:nvPr/>
        </p:nvGraphicFramePr>
        <p:xfrm>
          <a:off x="6400800" y="1219200"/>
          <a:ext cx="8636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" name="Equation" r:id="rId8" imgW="279400" imgH="241300" progId="Equation.3">
                  <p:embed/>
                </p:oleObj>
              </mc:Choice>
              <mc:Fallback>
                <p:oleObj name="Equation" r:id="rId8" imgW="279400" imgH="2413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400800" y="1219200"/>
                        <a:ext cx="8636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3" name="Text Box 7"/>
          <p:cNvSpPr/>
          <p:nvPr/>
        </p:nvSpPr>
        <p:spPr>
          <a:xfrm>
            <a:off x="1981200" y="2895600"/>
            <a:ext cx="774700" cy="52197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kumimoji="1" lang="en-US" altLang="zh-CN" sz="2800">
                <a:latin typeface="Times New Roman" panose="02020603050405020304" pitchFamily="18" charset="0"/>
              </a:rPr>
              <a:t>( 5 )</a:t>
            </a:r>
            <a:endParaRPr kumimoji="1" lang="en-US" altLang="zh-CN" sz="2800">
              <a:latin typeface="Times New Roman" panose="02020603050405020304" pitchFamily="18" charset="0"/>
            </a:endParaRPr>
          </a:p>
        </p:txBody>
      </p:sp>
      <p:graphicFrame>
        <p:nvGraphicFramePr>
          <p:cNvPr id="9224" name="Object 8"/>
          <p:cNvGraphicFramePr>
            <a:graphicFrameLocks noChangeAspect="1"/>
          </p:cNvGraphicFramePr>
          <p:nvPr/>
        </p:nvGraphicFramePr>
        <p:xfrm>
          <a:off x="2743200" y="1981200"/>
          <a:ext cx="6472238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6" name="公式" r:id="rId10" imgW="2400300" imgH="228600" progId="Equation.3">
                  <p:embed/>
                </p:oleObj>
              </mc:Choice>
              <mc:Fallback>
                <p:oleObj name="公式" r:id="rId10" imgW="2400300" imgH="2286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743200" y="1981200"/>
                        <a:ext cx="6472238" cy="54927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bldLvl="0" animBg="1"/>
      <p:bldP spid="9223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786765" y="1122680"/>
          <a:ext cx="10187940" cy="36429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4" name="文档" r:id="rId3" imgW="3838575" imgH="1372870" progId="Word.Document.12">
                  <p:embed/>
                </p:oleObj>
              </mc:Choice>
              <mc:Fallback>
                <p:oleObj name="文档" r:id="rId3" imgW="3838575" imgH="137287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86765" y="1122680"/>
                        <a:ext cx="10187940" cy="36429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83185" cy="10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578" name="Text Box 3"/>
          <p:cNvSpPr/>
          <p:nvPr>
            <p:custDataLst>
              <p:tags r:id="rId2"/>
            </p:custDataLst>
          </p:nvPr>
        </p:nvSpPr>
        <p:spPr>
          <a:xfrm>
            <a:off x="156210" y="1122680"/>
            <a:ext cx="11737340" cy="112458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Clr>
                <a:schemeClr val="accent2"/>
              </a:buClr>
              <a:buSzPct val="80000"/>
              <a:buNone/>
            </a:pPr>
            <a:r>
              <a:rPr lang="zh-CN" altLang="en-US" sz="2800" b="1">
                <a:solidFill>
                  <a:schemeClr val="hlink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  </a:t>
            </a: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例</a:t>
            </a:r>
            <a:r>
              <a:rPr lang="en-US" altLang="zh-CN" sz="28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3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求双曲线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</a:rPr>
              <a:t>9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y</a:t>
            </a:r>
            <a:r>
              <a:rPr lang="en-US" altLang="zh-CN" sz="2800" b="1" baseline="30000">
                <a:latin typeface="Times New Roman" panose="02020603050405020304" pitchFamily="18" charset="0"/>
                <a:ea typeface="楷体" panose="020106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</a:rPr>
              <a:t> – 16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ea typeface="楷体" panose="020106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</a:rPr>
              <a:t> =144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的实半轴与虚半轴长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</a:rPr>
              <a:t>,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焦点坐标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</a:rPr>
              <a:t>,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离心率及渐近线方程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</a:rPr>
              <a:t>,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并画出双曲线草图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</a:rPr>
              <a:t>.</a:t>
            </a:r>
            <a:endParaRPr lang="en-US" altLang="zh-CN" sz="2800" b="1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24579" name="Text Box 25"/>
          <p:cNvSpPr/>
          <p:nvPr>
            <p:custDataLst>
              <p:tags r:id="rId3"/>
            </p:custDataLst>
          </p:nvPr>
        </p:nvSpPr>
        <p:spPr>
          <a:xfrm>
            <a:off x="487680" y="2355850"/>
            <a:ext cx="699135" cy="56896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eaLnBrk="1" hangingPunct="1">
              <a:spcBef>
                <a:spcPct val="50000"/>
              </a:spcBef>
              <a:buClrTx/>
              <a:buSzTx/>
              <a:buNone/>
            </a:pPr>
            <a:r>
              <a:rPr lang="zh-CN" altLang="en-US" sz="2095" b="1">
                <a:solidFill>
                  <a:schemeClr val="hlin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解：</a:t>
            </a:r>
            <a:endParaRPr lang="zh-CN" altLang="en-US" sz="2095" b="1">
              <a:solidFill>
                <a:schemeClr val="hlin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aphicFrame>
        <p:nvGraphicFramePr>
          <p:cNvPr id="24580" name="Object 26"/>
          <p:cNvGraphicFramePr>
            <a:graphicFrameLocks noChangeAspect="1"/>
          </p:cNvGraphicFramePr>
          <p:nvPr>
            <p:custDataLst>
              <p:tags r:id="rId4"/>
            </p:custDataLst>
          </p:nvPr>
        </p:nvGraphicFramePr>
        <p:xfrm>
          <a:off x="953135" y="2410460"/>
          <a:ext cx="2172970" cy="4629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4" name="Equation" r:id="rId5" imgW="951865" imgH="203200" progId="Equation.DSMT4">
                  <p:embed/>
                </p:oleObj>
              </mc:Choice>
              <mc:Fallback>
                <p:oleObj name="Equation" r:id="rId5" imgW="951865" imgH="203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53135" y="2410460"/>
                        <a:ext cx="2172970" cy="46291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1" name="Object 27"/>
          <p:cNvGraphicFramePr>
            <a:graphicFrameLocks noChangeAspect="1"/>
          </p:cNvGraphicFramePr>
          <p:nvPr>
            <p:custDataLst>
              <p:tags r:id="rId7"/>
            </p:custDataLst>
          </p:nvPr>
        </p:nvGraphicFramePr>
        <p:xfrm>
          <a:off x="3303270" y="2065655"/>
          <a:ext cx="1957705" cy="1010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" name="Equation" r:id="rId8" imgW="812165" imgH="419100" progId="Equation.DSMT4">
                  <p:embed/>
                </p:oleObj>
              </mc:Choice>
              <mc:Fallback>
                <p:oleObj name="Equation" r:id="rId8" imgW="812165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303270" y="2065655"/>
                        <a:ext cx="1957705" cy="101092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2" name="Object 28"/>
          <p:cNvGraphicFramePr>
            <a:graphicFrameLocks noChangeAspect="1"/>
          </p:cNvGraphicFramePr>
          <p:nvPr>
            <p:custDataLst>
              <p:tags r:id="rId10"/>
            </p:custDataLst>
          </p:nvPr>
        </p:nvGraphicFramePr>
        <p:xfrm>
          <a:off x="859155" y="3077210"/>
          <a:ext cx="5722620" cy="4718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6" name="Equation" r:id="rId11" imgW="2616200" imgH="215900" progId="Equation.DSMT4">
                  <p:embed/>
                </p:oleObj>
              </mc:Choice>
              <mc:Fallback>
                <p:oleObj name="Equation" r:id="rId11" imgW="2616200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859155" y="3077210"/>
                        <a:ext cx="5722620" cy="47180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3" name="Object 29"/>
          <p:cNvGraphicFramePr>
            <a:graphicFrameLocks noChangeAspect="1"/>
          </p:cNvGraphicFramePr>
          <p:nvPr>
            <p:custDataLst>
              <p:tags r:id="rId13"/>
            </p:custDataLst>
          </p:nvPr>
        </p:nvGraphicFramePr>
        <p:xfrm>
          <a:off x="1052830" y="3547110"/>
          <a:ext cx="3716655" cy="5378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" name="公式" r:id="rId14" imgW="1752600" imgH="254000" progId="Equation.3">
                  <p:embed/>
                </p:oleObj>
              </mc:Choice>
              <mc:Fallback>
                <p:oleObj name="公式" r:id="rId14" imgW="1752600" imgH="2540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52830" y="3547110"/>
                        <a:ext cx="3716655" cy="53784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4" name="Object 30"/>
          <p:cNvGraphicFramePr>
            <a:graphicFrameLocks noChangeAspect="1"/>
          </p:cNvGraphicFramePr>
          <p:nvPr>
            <p:custDataLst>
              <p:tags r:id="rId16"/>
            </p:custDataLst>
          </p:nvPr>
        </p:nvGraphicFramePr>
        <p:xfrm>
          <a:off x="1052830" y="4227195"/>
          <a:ext cx="4469765" cy="4832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8" name="Equation" r:id="rId17" imgW="2108200" imgH="228600" progId="Equation.DSMT4">
                  <p:embed/>
                </p:oleObj>
              </mc:Choice>
              <mc:Fallback>
                <p:oleObj name="Equation" r:id="rId17" imgW="21082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052830" y="4227195"/>
                        <a:ext cx="4469765" cy="48323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5" name="Object 31"/>
          <p:cNvGraphicFramePr>
            <a:graphicFrameLocks noChangeAspect="1"/>
          </p:cNvGraphicFramePr>
          <p:nvPr>
            <p:custDataLst>
              <p:tags r:id="rId19"/>
            </p:custDataLst>
          </p:nvPr>
        </p:nvGraphicFramePr>
        <p:xfrm>
          <a:off x="1122045" y="4661535"/>
          <a:ext cx="2583815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9" name="Equation" r:id="rId20" imgW="1180465" imgH="406400" progId="Equation.DSMT4">
                  <p:embed/>
                </p:oleObj>
              </mc:Choice>
              <mc:Fallback>
                <p:oleObj name="Equation" r:id="rId20" imgW="1180465" imgH="40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1122045" y="4661535"/>
                        <a:ext cx="2583815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6" name="Rectangle 55"/>
          <p:cNvSpPr/>
          <p:nvPr>
            <p:custDataLst>
              <p:tags r:id="rId22"/>
            </p:custDataLst>
          </p:nvPr>
        </p:nvSpPr>
        <p:spPr>
          <a:xfrm>
            <a:off x="8393830" y="2842166"/>
            <a:ext cx="628286" cy="1079606"/>
          </a:xfrm>
          <a:prstGeom prst="rect">
            <a:avLst/>
          </a:prstGeom>
          <a:noFill/>
          <a:ln w="28575">
            <a:solidFill>
              <a:schemeClr val="tx1"/>
            </a:solidFill>
            <a:prstDash val="sysDash"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eaLnBrk="1" hangingPunct="1">
              <a:spcBef>
                <a:spcPct val="0"/>
              </a:spcBef>
              <a:buClrTx/>
              <a:buSzTx/>
              <a:buNone/>
            </a:pPr>
            <a:endParaRPr lang="zh-CN" altLang="en-US" sz="1795"/>
          </a:p>
        </p:txBody>
      </p:sp>
      <p:sp>
        <p:nvSpPr>
          <p:cNvPr id="24587" name="Text Box 56"/>
          <p:cNvSpPr/>
          <p:nvPr>
            <p:custDataLst>
              <p:tags r:id="rId23"/>
            </p:custDataLst>
          </p:nvPr>
        </p:nvSpPr>
        <p:spPr>
          <a:xfrm>
            <a:off x="8986485" y="3350495"/>
            <a:ext cx="280846" cy="322524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eaLnBrk="1" hangingPunct="1">
              <a:spcBef>
                <a:spcPct val="0"/>
              </a:spcBef>
              <a:buClrTx/>
              <a:buSzTx/>
              <a:buNone/>
            </a:pPr>
            <a:r>
              <a:rPr lang="en-US" altLang="zh-CN" sz="1495" b="1">
                <a:latin typeface="Times New Roman" panose="02020603050405020304" pitchFamily="18" charset="0"/>
              </a:rPr>
              <a:t>3</a:t>
            </a:r>
            <a:endParaRPr lang="en-US" altLang="zh-CN" sz="1495" b="1">
              <a:latin typeface="Times New Roman" panose="02020603050405020304" pitchFamily="18" charset="0"/>
            </a:endParaRPr>
          </a:p>
        </p:txBody>
      </p:sp>
      <p:sp>
        <p:nvSpPr>
          <p:cNvPr id="24588" name="Text Box 57"/>
          <p:cNvSpPr/>
          <p:nvPr>
            <p:custDataLst>
              <p:tags r:id="rId24"/>
            </p:custDataLst>
          </p:nvPr>
        </p:nvSpPr>
        <p:spPr>
          <a:xfrm>
            <a:off x="8115911" y="3337431"/>
            <a:ext cx="344966" cy="322524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eaLnBrk="1" hangingPunct="1">
              <a:spcBef>
                <a:spcPct val="0"/>
              </a:spcBef>
              <a:buClrTx/>
              <a:buSzTx/>
              <a:buNone/>
            </a:pPr>
            <a:r>
              <a:rPr lang="en-US" altLang="zh-CN" sz="1495" b="1">
                <a:latin typeface="Times New Roman" panose="02020603050405020304" pitchFamily="18" charset="0"/>
              </a:rPr>
              <a:t>-3</a:t>
            </a:r>
            <a:endParaRPr lang="en-US" altLang="zh-CN" sz="1495" b="1">
              <a:latin typeface="Times New Roman" panose="02020603050405020304" pitchFamily="18" charset="0"/>
            </a:endParaRPr>
          </a:p>
        </p:txBody>
      </p:sp>
      <p:sp>
        <p:nvSpPr>
          <p:cNvPr id="24589" name="Text Box 58"/>
          <p:cNvSpPr/>
          <p:nvPr>
            <p:custDataLst>
              <p:tags r:id="rId25"/>
            </p:custDataLst>
          </p:nvPr>
        </p:nvSpPr>
        <p:spPr>
          <a:xfrm>
            <a:off x="8514974" y="2798222"/>
            <a:ext cx="280846" cy="322524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eaLnBrk="1" hangingPunct="1">
              <a:spcBef>
                <a:spcPct val="0"/>
              </a:spcBef>
              <a:buClrTx/>
              <a:buSzTx/>
              <a:buNone/>
            </a:pPr>
            <a:r>
              <a:rPr lang="en-US" altLang="zh-CN" sz="1495" b="1">
                <a:latin typeface="Times New Roman" panose="02020603050405020304" pitchFamily="18" charset="0"/>
              </a:rPr>
              <a:t>4</a:t>
            </a:r>
            <a:endParaRPr lang="en-US" altLang="zh-CN" sz="1495" b="1">
              <a:latin typeface="Times New Roman" panose="02020603050405020304" pitchFamily="18" charset="0"/>
            </a:endParaRPr>
          </a:p>
        </p:txBody>
      </p:sp>
      <p:sp>
        <p:nvSpPr>
          <p:cNvPr id="24590" name="Text Box 59"/>
          <p:cNvSpPr/>
          <p:nvPr>
            <p:custDataLst>
              <p:tags r:id="rId26"/>
            </p:custDataLst>
          </p:nvPr>
        </p:nvSpPr>
        <p:spPr>
          <a:xfrm>
            <a:off x="8452027" y="3680672"/>
            <a:ext cx="344966" cy="322524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eaLnBrk="1" hangingPunct="1">
              <a:spcBef>
                <a:spcPct val="0"/>
              </a:spcBef>
              <a:buClrTx/>
              <a:buSzTx/>
              <a:buNone/>
            </a:pPr>
            <a:r>
              <a:rPr lang="en-US" altLang="zh-CN" sz="1495" b="1">
                <a:latin typeface="Times New Roman" panose="02020603050405020304" pitchFamily="18" charset="0"/>
              </a:rPr>
              <a:t>-4</a:t>
            </a:r>
            <a:endParaRPr lang="en-US" altLang="zh-CN" sz="1495" b="1">
              <a:latin typeface="Times New Roman" panose="02020603050405020304" pitchFamily="18" charset="0"/>
            </a:endParaRPr>
          </a:p>
        </p:txBody>
      </p:sp>
      <p:cxnSp>
        <p:nvCxnSpPr>
          <p:cNvPr id="24591" name="Line 60"/>
          <p:cNvCxnSpPr/>
          <p:nvPr>
            <p:custDataLst>
              <p:tags r:id="rId27"/>
            </p:custDataLst>
          </p:nvPr>
        </p:nvCxnSpPr>
        <p:spPr>
          <a:xfrm>
            <a:off x="8023272" y="2266139"/>
            <a:ext cx="1405032" cy="2315986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ash"/>
            <a:miter lim="800000"/>
          </a:ln>
          <a:effectLst/>
        </p:spPr>
      </p:cxnSp>
      <p:cxnSp>
        <p:nvCxnSpPr>
          <p:cNvPr id="24592" name="Line 61"/>
          <p:cNvCxnSpPr/>
          <p:nvPr>
            <p:custDataLst>
              <p:tags r:id="rId28"/>
            </p:custDataLst>
          </p:nvPr>
        </p:nvCxnSpPr>
        <p:spPr>
          <a:xfrm flipH="1">
            <a:off x="8011396" y="2215069"/>
            <a:ext cx="1405032" cy="2315986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ash"/>
            <a:miter lim="800000"/>
          </a:ln>
          <a:effectLst/>
        </p:spPr>
      </p:cxnSp>
      <p:sp>
        <p:nvSpPr>
          <p:cNvPr id="24593" name="Freeform 62"/>
          <p:cNvSpPr/>
          <p:nvPr>
            <p:custDataLst>
              <p:tags r:id="rId29"/>
            </p:custDataLst>
          </p:nvPr>
        </p:nvSpPr>
        <p:spPr bwMode="auto">
          <a:xfrm>
            <a:off x="8067217" y="2261388"/>
            <a:ext cx="1280325" cy="5617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l" t="t" r="r" b="b"/>
            <a:pathLst>
              <a:path w="998" h="408">
                <a:moveTo>
                  <a:pt x="0" y="0"/>
                </a:moveTo>
                <a:cubicBezTo>
                  <a:pt x="166" y="204"/>
                  <a:pt x="333" y="408"/>
                  <a:pt x="499" y="408"/>
                </a:cubicBezTo>
                <a:cubicBezTo>
                  <a:pt x="665" y="408"/>
                  <a:pt x="915" y="68"/>
                  <a:pt x="998" y="0"/>
                </a:cubicBezTo>
              </a:path>
            </a:pathLst>
          </a:custGeom>
          <a:noFill/>
          <a:ln w="28575" cap="flat" cmpd="sng">
            <a:solidFill>
              <a:schemeClr val="hlink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sz="1345"/>
          </a:p>
        </p:txBody>
      </p:sp>
      <p:sp>
        <p:nvSpPr>
          <p:cNvPr id="24594" name="Freeform 63"/>
          <p:cNvSpPr/>
          <p:nvPr>
            <p:custDataLst>
              <p:tags r:id="rId30"/>
            </p:custDataLst>
          </p:nvPr>
        </p:nvSpPr>
        <p:spPr bwMode="auto">
          <a:xfrm flipV="1">
            <a:off x="8106410" y="3931274"/>
            <a:ext cx="1225691" cy="586716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l" t="t" r="r" b="b"/>
            <a:pathLst>
              <a:path w="998" h="408">
                <a:moveTo>
                  <a:pt x="0" y="0"/>
                </a:moveTo>
                <a:cubicBezTo>
                  <a:pt x="166" y="204"/>
                  <a:pt x="333" y="408"/>
                  <a:pt x="499" y="408"/>
                </a:cubicBezTo>
                <a:cubicBezTo>
                  <a:pt x="665" y="408"/>
                  <a:pt x="915" y="68"/>
                  <a:pt x="998" y="0"/>
                </a:cubicBezTo>
              </a:path>
            </a:pathLst>
          </a:custGeom>
          <a:noFill/>
          <a:ln w="28575" cap="flat" cmpd="sng">
            <a:solidFill>
              <a:schemeClr val="hlink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sz="1345"/>
          </a:p>
        </p:txBody>
      </p:sp>
      <p:grpSp>
        <p:nvGrpSpPr>
          <p:cNvPr id="24595" name="Group 66"/>
          <p:cNvGrpSpPr/>
          <p:nvPr>
            <p:custDataLst>
              <p:tags r:id="rId31"/>
            </p:custDataLst>
          </p:nvPr>
        </p:nvGrpSpPr>
        <p:grpSpPr>
          <a:xfrm>
            <a:off x="7467436" y="1928837"/>
            <a:ext cx="2560649" cy="2718611"/>
            <a:chOff x="3656" y="1776"/>
            <a:chExt cx="2156" cy="2289"/>
          </a:xfrm>
        </p:grpSpPr>
        <p:cxnSp>
          <p:nvCxnSpPr>
            <p:cNvPr id="24601" name="Line 67"/>
            <p:cNvCxnSpPr/>
            <p:nvPr>
              <p:custDataLst>
                <p:tags r:id="rId32"/>
              </p:custDataLst>
            </p:nvPr>
          </p:nvCxnSpPr>
          <p:spPr>
            <a:xfrm>
              <a:off x="3656" y="3011"/>
              <a:ext cx="210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tailEnd type="triangle"/>
            </a:ln>
            <a:effectLst/>
          </p:spPr>
        </p:cxnSp>
        <p:cxnSp>
          <p:nvCxnSpPr>
            <p:cNvPr id="24602" name="Line 68"/>
            <p:cNvCxnSpPr/>
            <p:nvPr>
              <p:custDataLst>
                <p:tags r:id="rId33"/>
              </p:custDataLst>
            </p:nvPr>
          </p:nvCxnSpPr>
          <p:spPr>
            <a:xfrm flipH="1" flipV="1">
              <a:off x="4701" y="1888"/>
              <a:ext cx="0" cy="217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tailEnd type="triangle"/>
            </a:ln>
            <a:effectLst/>
          </p:spPr>
        </p:cxnSp>
        <p:sp>
          <p:nvSpPr>
            <p:cNvPr id="24603" name="Rectangle 69"/>
            <p:cNvSpPr/>
            <p:nvPr>
              <p:custDataLst>
                <p:tags r:id="rId34"/>
              </p:custDataLst>
            </p:nvPr>
          </p:nvSpPr>
          <p:spPr>
            <a:xfrm>
              <a:off x="5559" y="2943"/>
              <a:ext cx="253" cy="310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kumimoji="1" lang="zh-CN" altLang="en-US" sz="3200" b="0" i="0" u="none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kumimoji="1" lang="zh-CN" altLang="en-US" sz="28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4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kumimoji="1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5pPr>
              <a:lvl6pPr marL="25146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6pPr>
              <a:lvl7pPr marL="29718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7pPr>
              <a:lvl8pPr marL="3429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8pPr>
              <a:lvl9pPr marL="38862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9pPr>
            </a:lstStyle>
            <a:p>
              <a:pPr marL="0" indent="0" eaLnBrk="1" hangingPunct="1">
                <a:spcBef>
                  <a:spcPct val="0"/>
                </a:spcBef>
                <a:buClrTx/>
                <a:buSzTx/>
                <a:buNone/>
              </a:pPr>
              <a:r>
                <a:rPr lang="en-US" altLang="zh-CN" sz="1795" b="1" i="1">
                  <a:latin typeface="Times New Roman" panose="02020603050405020304" pitchFamily="18" charset="0"/>
                </a:rPr>
                <a:t>x</a:t>
              </a:r>
              <a:endParaRPr lang="en-US" altLang="zh-CN" sz="1795" b="1" i="1">
                <a:latin typeface="Times New Roman" panose="02020603050405020304" pitchFamily="18" charset="0"/>
              </a:endParaRPr>
            </a:p>
          </p:txBody>
        </p:sp>
        <p:sp>
          <p:nvSpPr>
            <p:cNvPr id="24604" name="Rectangle 70"/>
            <p:cNvSpPr/>
            <p:nvPr>
              <p:custDataLst>
                <p:tags r:id="rId35"/>
              </p:custDataLst>
            </p:nvPr>
          </p:nvSpPr>
          <p:spPr>
            <a:xfrm>
              <a:off x="4515" y="1776"/>
              <a:ext cx="242" cy="310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kumimoji="1" lang="zh-CN" altLang="en-US" sz="3200" b="0" i="0" u="none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kumimoji="1" lang="zh-CN" altLang="en-US" sz="28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4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kumimoji="1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5pPr>
              <a:lvl6pPr marL="25146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6pPr>
              <a:lvl7pPr marL="29718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7pPr>
              <a:lvl8pPr marL="3429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8pPr>
              <a:lvl9pPr marL="38862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9pPr>
            </a:lstStyle>
            <a:p>
              <a:pPr marL="0" indent="0" eaLnBrk="1" hangingPunct="1">
                <a:spcBef>
                  <a:spcPct val="0"/>
                </a:spcBef>
                <a:buClrTx/>
                <a:buSzTx/>
                <a:buNone/>
              </a:pPr>
              <a:r>
                <a:rPr lang="en-US" altLang="zh-CN" sz="1795" b="1" i="1">
                  <a:latin typeface="Times New Roman" panose="02020603050405020304" pitchFamily="18" charset="0"/>
                </a:rPr>
                <a:t>y</a:t>
              </a:r>
              <a:endParaRPr lang="en-US" altLang="zh-CN" sz="1795" b="1" i="1">
                <a:latin typeface="Times New Roman" panose="02020603050405020304" pitchFamily="18" charset="0"/>
              </a:endParaRPr>
            </a:p>
          </p:txBody>
        </p:sp>
        <p:sp>
          <p:nvSpPr>
            <p:cNvPr id="24605" name="Rectangle 71"/>
            <p:cNvSpPr/>
            <p:nvPr>
              <p:custDataLst>
                <p:tags r:id="rId36"/>
              </p:custDataLst>
            </p:nvPr>
          </p:nvSpPr>
          <p:spPr>
            <a:xfrm>
              <a:off x="4524" y="2982"/>
              <a:ext cx="261" cy="252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kumimoji="1" lang="zh-CN" altLang="en-US" sz="3200" b="0" i="0" u="none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kumimoji="1" lang="zh-CN" altLang="en-US" sz="28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4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kumimoji="1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5pPr>
              <a:lvl6pPr marL="25146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6pPr>
              <a:lvl7pPr marL="29718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7pPr>
              <a:lvl8pPr marL="3429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8pPr>
              <a:lvl9pPr marL="38862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9pPr>
            </a:lstStyle>
            <a:p>
              <a:pPr marL="0" indent="0" eaLnBrk="1" hangingPunct="1">
                <a:spcBef>
                  <a:spcPct val="0"/>
                </a:spcBef>
                <a:buClrTx/>
                <a:buSzTx/>
                <a:buNone/>
              </a:pPr>
              <a:r>
                <a:rPr lang="en-US" altLang="zh-CN" sz="1345" b="1" i="1">
                  <a:latin typeface="Times New Roman" panose="02020603050405020304" pitchFamily="18" charset="0"/>
                </a:rPr>
                <a:t>O</a:t>
              </a:r>
              <a:endParaRPr lang="en-US" altLang="zh-CN" sz="1345" b="1" i="1">
                <a:latin typeface="Times New Roman" panose="02020603050405020304" pitchFamily="18" charset="0"/>
              </a:endParaRPr>
            </a:p>
          </p:txBody>
        </p:sp>
      </p:grpSp>
      <p:graphicFrame>
        <p:nvGraphicFramePr>
          <p:cNvPr id="24596" name="Object 74"/>
          <p:cNvGraphicFramePr>
            <a:graphicFrameLocks noChangeAspect="1"/>
          </p:cNvGraphicFramePr>
          <p:nvPr>
            <p:custDataLst>
              <p:tags r:id="rId37"/>
            </p:custDataLst>
          </p:nvPr>
        </p:nvGraphicFramePr>
        <p:xfrm>
          <a:off x="1106170" y="5337810"/>
          <a:ext cx="3673475" cy="9163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0" name="Equation" r:id="rId38" imgW="1624965" imgH="406400" progId="Equation.DSMT4">
                  <p:embed/>
                </p:oleObj>
              </mc:Choice>
              <mc:Fallback>
                <p:oleObj name="Equation" r:id="rId38" imgW="1624965" imgH="40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9"/>
                      <a:stretch>
                        <a:fillRect/>
                      </a:stretch>
                    </p:blipFill>
                    <p:spPr>
                      <a:xfrm>
                        <a:off x="1106170" y="5337810"/>
                        <a:ext cx="3673475" cy="91630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97" name="文本框 3"/>
          <p:cNvSpPr/>
          <p:nvPr>
            <p:custDataLst>
              <p:tags r:id="rId40"/>
            </p:custDataLst>
          </p:nvPr>
        </p:nvSpPr>
        <p:spPr>
          <a:xfrm>
            <a:off x="8606426" y="2476359"/>
            <a:ext cx="216159" cy="299634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zh-CN" sz="1345"/>
              <a:t>•</a:t>
            </a:r>
            <a:endParaRPr lang="zh-CN" altLang="en-US" sz="1345"/>
          </a:p>
        </p:txBody>
      </p:sp>
      <p:sp>
        <p:nvSpPr>
          <p:cNvPr id="24598" name="文本框 3"/>
          <p:cNvSpPr/>
          <p:nvPr>
            <p:custDataLst>
              <p:tags r:id="rId41"/>
            </p:custDataLst>
          </p:nvPr>
        </p:nvSpPr>
        <p:spPr>
          <a:xfrm>
            <a:off x="8600487" y="4003722"/>
            <a:ext cx="214971" cy="299634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zh-CN" sz="1345"/>
              <a:t>•</a:t>
            </a:r>
            <a:endParaRPr lang="zh-CN" altLang="en-US" sz="1345"/>
          </a:p>
        </p:txBody>
      </p:sp>
      <p:sp>
        <p:nvSpPr>
          <p:cNvPr id="24599" name="Text Box 59"/>
          <p:cNvSpPr/>
          <p:nvPr>
            <p:custDataLst>
              <p:tags r:id="rId42"/>
            </p:custDataLst>
          </p:nvPr>
        </p:nvSpPr>
        <p:spPr>
          <a:xfrm>
            <a:off x="8646808" y="4099925"/>
            <a:ext cx="809837" cy="322524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eaLnBrk="1" hangingPunct="1">
              <a:spcBef>
                <a:spcPct val="0"/>
              </a:spcBef>
              <a:buClrTx/>
              <a:buSzTx/>
              <a:buNone/>
            </a:pPr>
            <a:r>
              <a:rPr lang="en-US" altLang="zh-CN" sz="1495" b="1" i="1">
                <a:latin typeface="Times New Roman" panose="02020603050405020304" pitchFamily="18" charset="0"/>
              </a:rPr>
              <a:t>F</a:t>
            </a:r>
            <a:r>
              <a:rPr lang="en-US" altLang="zh-CN" sz="1495" b="1" baseline="-25000">
                <a:latin typeface="Times New Roman" panose="02020603050405020304" pitchFamily="18" charset="0"/>
              </a:rPr>
              <a:t>1</a:t>
            </a:r>
            <a:r>
              <a:rPr lang="en-US" altLang="zh-CN" sz="1495" b="1">
                <a:latin typeface="Times New Roman" panose="02020603050405020304" pitchFamily="18" charset="0"/>
              </a:rPr>
              <a:t>(0,-5)</a:t>
            </a:r>
            <a:endParaRPr lang="en-US" altLang="zh-CN" sz="1495" b="1">
              <a:latin typeface="Times New Roman" panose="02020603050405020304" pitchFamily="18" charset="0"/>
            </a:endParaRPr>
          </a:p>
        </p:txBody>
      </p:sp>
      <p:sp>
        <p:nvSpPr>
          <p:cNvPr id="24600" name="Text Box 59"/>
          <p:cNvSpPr/>
          <p:nvPr>
            <p:custDataLst>
              <p:tags r:id="rId43"/>
            </p:custDataLst>
          </p:nvPr>
        </p:nvSpPr>
        <p:spPr>
          <a:xfrm>
            <a:off x="8682438" y="2445479"/>
            <a:ext cx="745717" cy="322524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eaLnBrk="1" hangingPunct="1">
              <a:spcBef>
                <a:spcPct val="0"/>
              </a:spcBef>
              <a:buClrTx/>
              <a:buSzTx/>
              <a:buNone/>
            </a:pPr>
            <a:r>
              <a:rPr lang="en-US" altLang="zh-CN" sz="1495" b="1" i="1">
                <a:latin typeface="Times New Roman" panose="02020603050405020304" pitchFamily="18" charset="0"/>
              </a:rPr>
              <a:t>F</a:t>
            </a:r>
            <a:r>
              <a:rPr lang="en-US" altLang="zh-CN" sz="1495" b="1" baseline="-25000">
                <a:latin typeface="Times New Roman" panose="02020603050405020304" pitchFamily="18" charset="0"/>
              </a:rPr>
              <a:t>2</a:t>
            </a:r>
            <a:r>
              <a:rPr lang="en-US" altLang="zh-CN" sz="1495" b="1">
                <a:latin typeface="Times New Roman" panose="02020603050405020304" pitchFamily="18" charset="0"/>
              </a:rPr>
              <a:t>(0,5)</a:t>
            </a:r>
            <a:endParaRPr lang="en-US" altLang="zh-CN" sz="1495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4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24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4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6" grpId="0" bldLvl="0" animBg="1"/>
      <p:bldP spid="24587" grpId="0" bldLvl="0" animBg="1"/>
      <p:bldP spid="24588" grpId="0" bldLvl="0" animBg="1"/>
      <p:bldP spid="24589" grpId="0" bldLvl="0" animBg="1"/>
      <p:bldP spid="24590" grpId="0" bldLvl="0" animBg="1"/>
      <p:bldP spid="24597" grpId="0"/>
      <p:bldP spid="24598" grpId="0"/>
      <p:bldP spid="24599" grpId="0" bldLvl="0" animBg="1"/>
      <p:bldP spid="24600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436110"/>
            <a:ext cx="77470" cy="91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6627" name="Text Box 3"/>
          <p:cNvSpPr/>
          <p:nvPr>
            <p:custDataLst>
              <p:tags r:id="rId2"/>
            </p:custDataLst>
          </p:nvPr>
        </p:nvSpPr>
        <p:spPr>
          <a:xfrm>
            <a:off x="241935" y="1104900"/>
            <a:ext cx="11650980" cy="112458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Clr>
                <a:schemeClr val="accent2"/>
              </a:buClr>
              <a:buSzPct val="80000"/>
              <a:buNone/>
            </a:pPr>
            <a:r>
              <a:rPr lang="en-US" altLang="zh-CN" sz="2800" b="1">
                <a:solidFill>
                  <a:schemeClr val="hlink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 </a:t>
            </a: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练习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.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求下列双曲线的实轴与虚轴的长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</a:rPr>
              <a:t>,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顶点和焦点的坐标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</a:rPr>
              <a:t>,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离心率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</a:rPr>
              <a:t>, </a:t>
            </a:r>
            <a:endParaRPr lang="en-US" altLang="zh-CN" sz="2800" b="1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Clr>
                <a:schemeClr val="accent2"/>
              </a:buClr>
              <a:buSzPct val="80000"/>
              <a:buNone/>
            </a:pP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</a:rPr>
              <a:t>渐近线方程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</a:rPr>
              <a:t>.</a:t>
            </a:r>
            <a:endParaRPr lang="en-US" altLang="zh-CN" sz="2800" b="1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graphicFrame>
        <p:nvGraphicFramePr>
          <p:cNvPr id="26628" name="Object 27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614045" y="1977390"/>
          <a:ext cx="10252075" cy="8909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0" name="Equation" r:id="rId4" imgW="4826000" imgH="419100" progId="Equation.DSMT4">
                  <p:embed/>
                </p:oleObj>
              </mc:Choice>
              <mc:Fallback>
                <p:oleObj name="Equation" r:id="rId4" imgW="48260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14045" y="1977390"/>
                        <a:ext cx="10252075" cy="89090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29" name="Text Box 25"/>
          <p:cNvSpPr/>
          <p:nvPr>
            <p:custDataLst>
              <p:tags r:id="rId6"/>
            </p:custDataLst>
          </p:nvPr>
        </p:nvSpPr>
        <p:spPr>
          <a:xfrm>
            <a:off x="316230" y="2972435"/>
            <a:ext cx="659765" cy="63690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eaLnBrk="1" hangingPunct="1">
              <a:spcBef>
                <a:spcPct val="50000"/>
              </a:spcBef>
              <a:buClrTx/>
              <a:buSzTx/>
              <a:buNone/>
            </a:pPr>
            <a:r>
              <a:rPr lang="zh-CN" altLang="en-US" sz="2800" b="1">
                <a:solidFill>
                  <a:schemeClr val="hlin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解：</a:t>
            </a:r>
            <a:endParaRPr lang="zh-CN" altLang="en-US" sz="2800" b="1">
              <a:solidFill>
                <a:schemeClr val="hlin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aphicFrame>
        <p:nvGraphicFramePr>
          <p:cNvPr id="26630" name="Object 26"/>
          <p:cNvGraphicFramePr>
            <a:graphicFrameLocks noChangeAspect="1"/>
          </p:cNvGraphicFramePr>
          <p:nvPr>
            <p:custDataLst>
              <p:tags r:id="rId7"/>
            </p:custDataLst>
          </p:nvPr>
        </p:nvGraphicFramePr>
        <p:xfrm>
          <a:off x="904875" y="3019425"/>
          <a:ext cx="2342515" cy="4375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1" name="Equation" r:id="rId8" imgW="1155065" imgH="215900" progId="Equation.DSMT4">
                  <p:embed/>
                </p:oleObj>
              </mc:Choice>
              <mc:Fallback>
                <p:oleObj name="Equation" r:id="rId8" imgW="1155065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904875" y="3019425"/>
                        <a:ext cx="2342515" cy="43751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31" name="Object 27"/>
          <p:cNvGraphicFramePr>
            <a:graphicFrameLocks noChangeAspect="1"/>
          </p:cNvGraphicFramePr>
          <p:nvPr>
            <p:custDataLst>
              <p:tags r:id="rId10"/>
            </p:custDataLst>
          </p:nvPr>
        </p:nvGraphicFramePr>
        <p:xfrm>
          <a:off x="3246755" y="2800985"/>
          <a:ext cx="1736725" cy="8966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2" name="Equation" r:id="rId11" imgW="812165" imgH="419100" progId="Equation.DSMT4">
                  <p:embed/>
                </p:oleObj>
              </mc:Choice>
              <mc:Fallback>
                <p:oleObj name="Equation" r:id="rId11" imgW="812165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246755" y="2800985"/>
                        <a:ext cx="1736725" cy="89662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32" name="Object 28"/>
          <p:cNvGraphicFramePr>
            <a:graphicFrameLocks noChangeAspect="1"/>
          </p:cNvGraphicFramePr>
          <p:nvPr>
            <p:custDataLst>
              <p:tags r:id="rId13"/>
            </p:custDataLst>
          </p:nvPr>
        </p:nvGraphicFramePr>
        <p:xfrm>
          <a:off x="1171575" y="3734435"/>
          <a:ext cx="4904105" cy="4184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3" name="Equation" r:id="rId14" imgW="2527300" imgH="215900" progId="Equation.DSMT4">
                  <p:embed/>
                </p:oleObj>
              </mc:Choice>
              <mc:Fallback>
                <p:oleObj name="Equation" r:id="rId14" imgW="2527300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171575" y="3734435"/>
                        <a:ext cx="4904105" cy="41846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33" name="Object 29"/>
          <p:cNvGraphicFramePr>
            <a:graphicFrameLocks noChangeAspect="1"/>
          </p:cNvGraphicFramePr>
          <p:nvPr>
            <p:custDataLst>
              <p:tags r:id="rId16"/>
            </p:custDataLst>
          </p:nvPr>
        </p:nvGraphicFramePr>
        <p:xfrm>
          <a:off x="5290820" y="2972435"/>
          <a:ext cx="5354320" cy="5003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4" name="Equation" r:id="rId17" imgW="2844800" imgH="266700" progId="Equation.DSMT4">
                  <p:embed/>
                </p:oleObj>
              </mc:Choice>
              <mc:Fallback>
                <p:oleObj name="Equation" r:id="rId17" imgW="2844800" imgH="266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5290820" y="2972435"/>
                        <a:ext cx="5354320" cy="50038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34" name="Object 30"/>
          <p:cNvGraphicFramePr>
            <a:graphicFrameLocks noChangeAspect="1"/>
          </p:cNvGraphicFramePr>
          <p:nvPr>
            <p:custDataLst>
              <p:tags r:id="rId19"/>
            </p:custDataLst>
          </p:nvPr>
        </p:nvGraphicFramePr>
        <p:xfrm>
          <a:off x="1285875" y="4228465"/>
          <a:ext cx="5348605" cy="4527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" name="Equation" r:id="rId20" imgW="2794000" imgH="241300" progId="Equation.DSMT4">
                  <p:embed/>
                </p:oleObj>
              </mc:Choice>
              <mc:Fallback>
                <p:oleObj name="Equation" r:id="rId20" imgW="2794000" imgH="2413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1285875" y="4228465"/>
                        <a:ext cx="5348605" cy="45275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35" name="Object 31"/>
          <p:cNvGraphicFramePr>
            <a:graphicFrameLocks noChangeAspect="1"/>
          </p:cNvGraphicFramePr>
          <p:nvPr>
            <p:custDataLst>
              <p:tags r:id="rId22"/>
            </p:custDataLst>
          </p:nvPr>
        </p:nvGraphicFramePr>
        <p:xfrm>
          <a:off x="1343660" y="4674870"/>
          <a:ext cx="3874135" cy="8407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6" name="Equation" r:id="rId23" imgW="1993900" imgH="431800" progId="Equation.DSMT4">
                  <p:embed/>
                </p:oleObj>
              </mc:Choice>
              <mc:Fallback>
                <p:oleObj name="Equation" r:id="rId23" imgW="1993900" imgH="431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1343660" y="4674870"/>
                        <a:ext cx="3874135" cy="84074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36" name="Object 74"/>
          <p:cNvGraphicFramePr>
            <a:graphicFrameLocks noChangeAspect="1"/>
          </p:cNvGraphicFramePr>
          <p:nvPr>
            <p:custDataLst>
              <p:tags r:id="rId25"/>
            </p:custDataLst>
          </p:nvPr>
        </p:nvGraphicFramePr>
        <p:xfrm>
          <a:off x="1343660" y="5514975"/>
          <a:ext cx="3140075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7" name="Equation" r:id="rId26" imgW="1562100" imgH="215900" progId="Equation.DSMT4">
                  <p:embed/>
                </p:oleObj>
              </mc:Choice>
              <mc:Fallback>
                <p:oleObj name="Equation" r:id="rId26" imgW="1562100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1343660" y="5514975"/>
                        <a:ext cx="3140075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2430" name="Object 2"/>
          <p:cNvGraphicFramePr>
            <a:graphicFrameLocks noChangeAspect="1"/>
          </p:cNvGraphicFramePr>
          <p:nvPr/>
        </p:nvGraphicFramePr>
        <p:xfrm>
          <a:off x="1664970" y="3116898"/>
          <a:ext cx="7056438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7" name="" r:id="rId2" imgW="48895000" imgH="12687300" progId="Equation.DSMT4">
                  <p:embed/>
                </p:oleObj>
              </mc:Choice>
              <mc:Fallback>
                <p:oleObj name="" r:id="rId2" imgW="48895000" imgH="126873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64970" y="3116898"/>
                        <a:ext cx="7056438" cy="1035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31" name="Object 3"/>
          <p:cNvGraphicFramePr>
            <a:graphicFrameLocks noChangeAspect="1"/>
          </p:cNvGraphicFramePr>
          <p:nvPr/>
        </p:nvGraphicFramePr>
        <p:xfrm>
          <a:off x="2066290" y="4317365"/>
          <a:ext cx="3321050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8" name="" r:id="rId4" imgW="31940500" imgH="12344400" progId="Equation.DSMT4">
                  <p:embed/>
                </p:oleObj>
              </mc:Choice>
              <mc:Fallback>
                <p:oleObj name="" r:id="rId4" imgW="31940500" imgH="12344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066290" y="4317365"/>
                        <a:ext cx="3321050" cy="511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32" name="Object 4"/>
          <p:cNvGraphicFramePr>
            <a:graphicFrameLocks noChangeAspect="1"/>
          </p:cNvGraphicFramePr>
          <p:nvPr/>
        </p:nvGraphicFramePr>
        <p:xfrm>
          <a:off x="6024880" y="4160520"/>
          <a:ext cx="3455988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9" name="" r:id="rId6" imgW="26466800" imgH="13106400" progId="Equation.DSMT4">
                  <p:embed/>
                </p:oleObj>
              </mc:Choice>
              <mc:Fallback>
                <p:oleObj name="" r:id="rId6" imgW="26466800" imgH="1310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024880" y="4160520"/>
                        <a:ext cx="3455988" cy="933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33" name="Object 5"/>
          <p:cNvGraphicFramePr>
            <a:graphicFrameLocks noChangeAspect="1"/>
          </p:cNvGraphicFramePr>
          <p:nvPr/>
        </p:nvGraphicFramePr>
        <p:xfrm>
          <a:off x="1947545" y="4970145"/>
          <a:ext cx="4401185" cy="4972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0" name="" r:id="rId8" imgW="32258000" imgH="12344400" progId="Equation.DSMT4">
                  <p:embed/>
                </p:oleObj>
              </mc:Choice>
              <mc:Fallback>
                <p:oleObj name="" r:id="rId8" imgW="32258000" imgH="12344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947545" y="4970145"/>
                        <a:ext cx="4401185" cy="4972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34" name="Object 6"/>
          <p:cNvGraphicFramePr>
            <a:graphicFrameLocks noChangeAspect="1"/>
          </p:cNvGraphicFramePr>
          <p:nvPr/>
        </p:nvGraphicFramePr>
        <p:xfrm>
          <a:off x="6694805" y="4739958"/>
          <a:ext cx="4392613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1" name="" r:id="rId10" imgW="36004500" imgH="12687300" progId="Equation.DSMT4">
                  <p:embed/>
                </p:oleObj>
              </mc:Choice>
              <mc:Fallback>
                <p:oleObj name="" r:id="rId10" imgW="36004500" imgH="126873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694805" y="4739958"/>
                        <a:ext cx="4392613" cy="9477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35" name="Object 7"/>
          <p:cNvGraphicFramePr>
            <a:graphicFrameLocks noChangeAspect="1"/>
          </p:cNvGraphicFramePr>
          <p:nvPr/>
        </p:nvGraphicFramePr>
        <p:xfrm>
          <a:off x="2208213" y="5493385"/>
          <a:ext cx="3816350" cy="887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2" name="" r:id="rId12" imgW="33388300" imgH="13106400" progId="Equation.DSMT4">
                  <p:embed/>
                </p:oleObj>
              </mc:Choice>
              <mc:Fallback>
                <p:oleObj name="" r:id="rId12" imgW="33388300" imgH="1310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208213" y="5493385"/>
                        <a:ext cx="3816350" cy="8874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36" name="Object 8"/>
          <p:cNvGraphicFramePr>
            <a:graphicFrameLocks noChangeAspect="1"/>
          </p:cNvGraphicFramePr>
          <p:nvPr/>
        </p:nvGraphicFramePr>
        <p:xfrm>
          <a:off x="6311900" y="5751830"/>
          <a:ext cx="4356100" cy="56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3" name="" r:id="rId14" imgW="28181300" imgH="13106400" progId="Equation.DSMT4">
                  <p:embed/>
                </p:oleObj>
              </mc:Choice>
              <mc:Fallback>
                <p:oleObj name="" r:id="rId14" imgW="28181300" imgH="1310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6311900" y="5751830"/>
                        <a:ext cx="4356100" cy="568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37" name="Object 9"/>
          <p:cNvGraphicFramePr>
            <a:graphicFrameLocks noChangeAspect="1"/>
          </p:cNvGraphicFramePr>
          <p:nvPr/>
        </p:nvGraphicFramePr>
        <p:xfrm>
          <a:off x="1595120" y="1046798"/>
          <a:ext cx="8494713" cy="207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4" name="" r:id="rId16" imgW="3295650" imgH="838200" progId="Equation.DSMT4">
                  <p:embed/>
                </p:oleObj>
              </mc:Choice>
              <mc:Fallback>
                <p:oleObj name="" r:id="rId16" imgW="3295650" imgH="838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595120" y="1046798"/>
                        <a:ext cx="8494713" cy="2070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38" name="Rectangle 10"/>
          <p:cNvSpPr/>
          <p:nvPr/>
        </p:nvSpPr>
        <p:spPr>
          <a:xfrm>
            <a:off x="1383665" y="1257935"/>
            <a:ext cx="1004570" cy="57912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r>
              <a:rPr lang="zh-CN" sz="2400" b="1">
                <a:solidFill>
                  <a:srgbClr val="FF0000"/>
                </a:solidFill>
              </a:rPr>
              <a:t>变式</a:t>
            </a:r>
            <a:r>
              <a:rPr lang="en-US" altLang="zh-CN" sz="2400" b="1">
                <a:solidFill>
                  <a:srgbClr val="FF0000"/>
                </a:solidFill>
              </a:rPr>
              <a:t>1</a:t>
            </a:r>
            <a:endParaRPr lang="en-US" altLang="zh-CN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/>
                                        <p:tgtEl>
                                          <p:spTgt spid="2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7" dur="500"/>
                                        <p:tgtEl>
                                          <p:spTgt spid="2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/>
                                        <p:tgtEl>
                                          <p:spTgt spid="2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7" dur="500"/>
                                        <p:tgtEl>
                                          <p:spTgt spid="2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2" dur="500"/>
                                        <p:tgtEl>
                                          <p:spTgt spid="2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2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32771" name="Object 27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291590" y="1259840"/>
          <a:ext cx="10586085" cy="5226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8" name="Equation" r:id="rId3" imgW="4533900" imgH="215900" progId="Equation.DSMT4">
                  <p:embed/>
                </p:oleObj>
              </mc:Choice>
              <mc:Fallback>
                <p:oleObj name="Equation" r:id="rId3" imgW="4533900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291590" y="1259840"/>
                        <a:ext cx="10586085" cy="52260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2" name="矩形 16"/>
          <p:cNvSpPr/>
          <p:nvPr>
            <p:custDataLst>
              <p:tags r:id="rId5"/>
            </p:custDataLst>
          </p:nvPr>
        </p:nvSpPr>
        <p:spPr>
          <a:xfrm>
            <a:off x="952500" y="1856105"/>
            <a:ext cx="1042035" cy="6826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zh-CN" altLang="en-US" sz="2800" b="1">
                <a:solidFill>
                  <a:schemeClr val="hlin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解：</a:t>
            </a:r>
            <a:endParaRPr lang="zh-CN" altLang="en-US" sz="2800" b="1">
              <a:solidFill>
                <a:schemeClr val="hlin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32773" name="Object 27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1512570" y="1918970"/>
          <a:ext cx="3143250" cy="4457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9" name="Equation" r:id="rId7" imgW="1447165" imgH="203200" progId="Equation.DSMT4">
                  <p:embed/>
                </p:oleObj>
              </mc:Choice>
              <mc:Fallback>
                <p:oleObj name="Equation" r:id="rId7" imgW="1447165" imgH="203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12570" y="1918970"/>
                        <a:ext cx="3143250" cy="44577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4" name="Object 27"/>
          <p:cNvGraphicFramePr>
            <a:graphicFrameLocks noChangeAspect="1"/>
          </p:cNvGraphicFramePr>
          <p:nvPr>
            <p:custDataLst>
              <p:tags r:id="rId9"/>
            </p:custDataLst>
          </p:nvPr>
        </p:nvGraphicFramePr>
        <p:xfrm>
          <a:off x="1446530" y="2371090"/>
          <a:ext cx="6101715" cy="18141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0" name="Equation" r:id="rId10" imgW="2806700" imgH="825500" progId="Equation.DSMT4">
                  <p:embed/>
                </p:oleObj>
              </mc:Choice>
              <mc:Fallback>
                <p:oleObj name="Equation" r:id="rId10" imgW="2806700" imgH="8255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446530" y="2371090"/>
                        <a:ext cx="6101715" cy="181419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5" name="Object 27"/>
          <p:cNvGraphicFramePr>
            <a:graphicFrameLocks noChangeAspect="1"/>
          </p:cNvGraphicFramePr>
          <p:nvPr>
            <p:custDataLst>
              <p:tags r:id="rId12"/>
            </p:custDataLst>
          </p:nvPr>
        </p:nvGraphicFramePr>
        <p:xfrm>
          <a:off x="1446530" y="4128135"/>
          <a:ext cx="6102350" cy="18427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1" name="Equation" r:id="rId13" imgW="2806700" imgH="838200" progId="Equation.DSMT4">
                  <p:embed/>
                </p:oleObj>
              </mc:Choice>
              <mc:Fallback>
                <p:oleObj name="Equation" r:id="rId13" imgW="2806700" imgH="838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446530" y="4128135"/>
                        <a:ext cx="6102350" cy="184277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38" name="Rectangle 10"/>
          <p:cNvSpPr/>
          <p:nvPr/>
        </p:nvSpPr>
        <p:spPr>
          <a:xfrm>
            <a:off x="805180" y="1243965"/>
            <a:ext cx="1004570" cy="57912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/>
          <a:p>
            <a:r>
              <a:rPr lang="zh-CN" sz="2400" b="1">
                <a:solidFill>
                  <a:srgbClr val="FF0000"/>
                </a:solidFill>
              </a:rPr>
              <a:t>变式</a:t>
            </a:r>
            <a:r>
              <a:rPr lang="en-US" altLang="zh-CN" sz="2400" b="1">
                <a:solidFill>
                  <a:srgbClr val="FF0000"/>
                </a:solidFill>
              </a:rPr>
              <a:t>2</a:t>
            </a:r>
            <a:endParaRPr lang="en-US" altLang="zh-CN" sz="2400" b="1">
              <a:solidFill>
                <a:srgbClr val="FF0000"/>
              </a:solidFill>
            </a:endParaRPr>
          </a:p>
        </p:txBody>
      </p:sp>
      <p:sp>
        <p:nvSpPr>
          <p:cNvPr id="2" name="Rectangle 10"/>
          <p:cNvSpPr/>
          <p:nvPr/>
        </p:nvSpPr>
        <p:spPr>
          <a:xfrm>
            <a:off x="8747125" y="2371090"/>
            <a:ext cx="2505075" cy="89154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/>
          <a:p>
            <a:r>
              <a:rPr lang="zh-CN" sz="2800" b="1">
                <a:solidFill>
                  <a:srgbClr val="7030A0"/>
                </a:solidFill>
              </a:rPr>
              <a:t>等轴双曲线？</a:t>
            </a:r>
            <a:endParaRPr lang="zh-CN" sz="2800" b="1">
              <a:solidFill>
                <a:srgbClr val="7030A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19458" name="Group 2"/>
          <p:cNvGrpSpPr/>
          <p:nvPr/>
        </p:nvGrpSpPr>
        <p:grpSpPr>
          <a:xfrm>
            <a:off x="390525" y="1066800"/>
            <a:ext cx="11260353" cy="1535395"/>
            <a:chOff x="-19" y="269"/>
            <a:chExt cx="5804" cy="967"/>
          </a:xfrm>
        </p:grpSpPr>
        <p:sp>
          <p:nvSpPr>
            <p:cNvPr id="19478" name="Rectangle 3"/>
            <p:cNvSpPr/>
            <p:nvPr/>
          </p:nvSpPr>
          <p:spPr>
            <a:xfrm>
              <a:off x="-19" y="471"/>
              <a:ext cx="1541" cy="368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square" anchor="ctr" anchorCtr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5pPr>
              <a:lvl6pPr marL="25146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6pPr>
              <a:lvl7pPr marL="29718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7pPr>
              <a:lvl8pPr marL="34290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8pPr>
              <a:lvl9pPr marL="38862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1000"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例</a:t>
              </a:r>
              <a:r>
                <a:rPr lang="en-US" altLang="zh-CN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altLang="zh-CN" b="1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.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zh-CN" altLang="en-US" sz="2800" b="1">
                  <a:latin typeface="Times New Roman" panose="02020603050405020304" pitchFamily="18" charset="0"/>
                  <a:ea typeface="Times New Roman" panose="02020603050405020304" pitchFamily="18" charset="0"/>
                </a:rPr>
                <a:t>求与椭圆</a:t>
              </a:r>
              <a:endParaRPr lang="zh-CN" altLang="en-US" sz="2800" b="1">
                <a:ea typeface="Times New Roman" panose="02020603050405020304" pitchFamily="18" charset="0"/>
              </a:endParaRPr>
            </a:p>
          </p:txBody>
        </p:sp>
        <p:graphicFrame>
          <p:nvGraphicFramePr>
            <p:cNvPr id="19479" name="Object 4"/>
            <p:cNvGraphicFramePr>
              <a:graphicFrameLocks noChangeAspect="1"/>
            </p:cNvGraphicFramePr>
            <p:nvPr/>
          </p:nvGraphicFramePr>
          <p:xfrm>
            <a:off x="1230" y="269"/>
            <a:ext cx="1144" cy="6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95" name="Equation" r:id="rId2" imgW="774065" imgH="419100" progId="Equation.DSMT4">
                    <p:embed/>
                  </p:oleObj>
                </mc:Choice>
                <mc:Fallback>
                  <p:oleObj name="Equation" r:id="rId2" imgW="774065" imgH="4191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1230" y="269"/>
                          <a:ext cx="1144" cy="69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480" name="Rectangle 5"/>
            <p:cNvSpPr/>
            <p:nvPr/>
          </p:nvSpPr>
          <p:spPr>
            <a:xfrm>
              <a:off x="2233" y="483"/>
              <a:ext cx="2818" cy="329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square" anchor="ctr" anchorCtr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5pPr>
              <a:lvl6pPr marL="25146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6pPr>
              <a:lvl7pPr marL="29718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7pPr>
              <a:lvl8pPr marL="34290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8pPr>
              <a:lvl9pPr marL="38862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2800" b="1">
                  <a:latin typeface="Times New Roman" panose="02020603050405020304" pitchFamily="18" charset="0"/>
                  <a:ea typeface="Times New Roman" panose="02020603050405020304" pitchFamily="18" charset="0"/>
                </a:rPr>
                <a:t>有共同焦点，渐近线方程为</a:t>
              </a:r>
              <a:endParaRPr lang="zh-CN" altLang="en-US" sz="2800" b="1">
                <a:ea typeface="Times New Roman" panose="02020603050405020304" pitchFamily="18" charset="0"/>
              </a:endParaRPr>
            </a:p>
          </p:txBody>
        </p:sp>
        <p:graphicFrame>
          <p:nvGraphicFramePr>
            <p:cNvPr id="19481" name="Object 6"/>
            <p:cNvGraphicFramePr>
              <a:graphicFrameLocks noChangeAspect="1"/>
            </p:cNvGraphicFramePr>
            <p:nvPr/>
          </p:nvGraphicFramePr>
          <p:xfrm>
            <a:off x="4503" y="421"/>
            <a:ext cx="1282" cy="3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96" name="Equation" r:id="rId4" imgW="787400" imgH="241300" progId="Equation.DSMT4">
                    <p:embed/>
                  </p:oleObj>
                </mc:Choice>
                <mc:Fallback>
                  <p:oleObj name="Equation" r:id="rId4" imgW="787400" imgH="2413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4503" y="421"/>
                          <a:ext cx="1282" cy="39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482" name="Rectangle 7"/>
            <p:cNvSpPr/>
            <p:nvPr/>
          </p:nvSpPr>
          <p:spPr>
            <a:xfrm>
              <a:off x="392" y="907"/>
              <a:ext cx="1522" cy="329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square" anchor="ctr" anchorCtr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5pPr>
              <a:lvl6pPr marL="25146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6pPr>
              <a:lvl7pPr marL="29718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7pPr>
              <a:lvl8pPr marL="34290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8pPr>
              <a:lvl9pPr marL="38862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2800" b="1">
                  <a:latin typeface="Times New Roman" panose="02020603050405020304" pitchFamily="18" charset="0"/>
                  <a:ea typeface="Times New Roman" panose="02020603050405020304" pitchFamily="18" charset="0"/>
                </a:rPr>
                <a:t>的双曲线方程</a:t>
              </a:r>
              <a:r>
                <a:rPr lang="en-US" altLang="zh-CN" sz="2800" b="1">
                  <a:latin typeface="Times New Roman" panose="02020603050405020304" pitchFamily="18" charset="0"/>
                  <a:ea typeface="Times New Roman" panose="02020603050405020304" pitchFamily="18" charset="0"/>
                </a:rPr>
                <a:t>.</a:t>
              </a:r>
              <a:endParaRPr lang="en-US" altLang="zh-CN" sz="2800" b="1">
                <a:ea typeface="Times New Roman" panose="02020603050405020304" pitchFamily="18" charset="0"/>
              </a:endParaRPr>
            </a:p>
          </p:txBody>
        </p:sp>
      </p:grpSp>
      <p:graphicFrame>
        <p:nvGraphicFramePr>
          <p:cNvPr id="19459" name="Object 8"/>
          <p:cNvGraphicFramePr>
            <a:graphicFrameLocks noChangeAspect="1"/>
          </p:cNvGraphicFramePr>
          <p:nvPr/>
        </p:nvGraphicFramePr>
        <p:xfrm>
          <a:off x="5146675" y="3257550"/>
          <a:ext cx="123825" cy="114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7" name="公式" r:id="rId6" imgW="127000" imgH="114300" progId="Equation.3">
                  <p:embed/>
                </p:oleObj>
              </mc:Choice>
              <mc:Fallback>
                <p:oleObj name="公式" r:id="rId6" imgW="127000" imgH="1143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146675" y="3257550"/>
                        <a:ext cx="123825" cy="1143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9460" name="Group 9"/>
          <p:cNvGrpSpPr/>
          <p:nvPr/>
        </p:nvGrpSpPr>
        <p:grpSpPr>
          <a:xfrm>
            <a:off x="1649095" y="2704280"/>
            <a:ext cx="9386811" cy="599186"/>
            <a:chOff x="340" y="1223"/>
            <a:chExt cx="4880" cy="528"/>
          </a:xfrm>
        </p:grpSpPr>
        <p:sp>
          <p:nvSpPr>
            <p:cNvPr id="19475" name="Rectangle 10"/>
            <p:cNvSpPr/>
            <p:nvPr/>
          </p:nvSpPr>
          <p:spPr>
            <a:xfrm>
              <a:off x="340" y="1278"/>
              <a:ext cx="598" cy="460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square" anchor="ctr" anchorCtr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5pPr>
              <a:lvl6pPr marL="25146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6pPr>
              <a:lvl7pPr marL="29718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7pPr>
              <a:lvl8pPr marL="34290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8pPr>
              <a:lvl9pPr marL="38862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800" b="1"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解：</a:t>
              </a:r>
              <a:endParaRPr lang="zh-CN" altLang="en-US" sz="2800" b="1">
                <a:ea typeface="Times New Roman" panose="02020603050405020304" pitchFamily="18" charset="0"/>
              </a:endParaRPr>
            </a:p>
          </p:txBody>
        </p:sp>
        <p:sp>
          <p:nvSpPr>
            <p:cNvPr id="19476" name="Rectangle 11"/>
            <p:cNvSpPr/>
            <p:nvPr/>
          </p:nvSpPr>
          <p:spPr>
            <a:xfrm>
              <a:off x="802" y="1291"/>
              <a:ext cx="3034" cy="460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square" anchor="ctr" anchorCtr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5pPr>
              <a:lvl6pPr marL="25146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6pPr>
              <a:lvl7pPr marL="29718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7pPr>
              <a:lvl8pPr marL="34290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8pPr>
              <a:lvl9pPr marL="38862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2800" b="1">
                  <a:latin typeface="Times New Roman" panose="02020603050405020304" pitchFamily="18" charset="0"/>
                  <a:ea typeface="Times New Roman" panose="02020603050405020304" pitchFamily="18" charset="0"/>
                </a:rPr>
                <a:t>椭圆的焦点在</a:t>
              </a:r>
              <a:r>
                <a:rPr lang="en-US" altLang="zh-CN" sz="2800" b="1" i="1">
                  <a:latin typeface="Times New Roman" panose="02020603050405020304" pitchFamily="18" charset="0"/>
                  <a:ea typeface="Times New Roman" panose="02020603050405020304" pitchFamily="18" charset="0"/>
                </a:rPr>
                <a:t>x</a:t>
              </a:r>
              <a:r>
                <a:rPr lang="zh-CN" altLang="en-US" sz="2800" b="1">
                  <a:latin typeface="Times New Roman" panose="02020603050405020304" pitchFamily="18" charset="0"/>
                  <a:ea typeface="Times New Roman" panose="02020603050405020304" pitchFamily="18" charset="0"/>
                </a:rPr>
                <a:t>轴上，且坐标为</a:t>
              </a:r>
              <a:endParaRPr lang="zh-CN" altLang="en-US" sz="2800" b="1">
                <a:ea typeface="Times New Roman" panose="02020603050405020304" pitchFamily="18" charset="0"/>
              </a:endParaRPr>
            </a:p>
          </p:txBody>
        </p:sp>
        <p:graphicFrame>
          <p:nvGraphicFramePr>
            <p:cNvPr id="19477" name="Object 12"/>
            <p:cNvGraphicFramePr>
              <a:graphicFrameLocks noChangeAspect="1"/>
            </p:cNvGraphicFramePr>
            <p:nvPr/>
          </p:nvGraphicFramePr>
          <p:xfrm>
            <a:off x="3443" y="1223"/>
            <a:ext cx="1777" cy="52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98" name="公式" r:id="rId8" imgW="1497965" imgH="241300" progId="Equation.3">
                    <p:embed/>
                  </p:oleObj>
                </mc:Choice>
                <mc:Fallback>
                  <p:oleObj name="公式" r:id="rId8" imgW="1497965" imgH="2413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3443" y="1223"/>
                          <a:ext cx="1777" cy="52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9461" name="Rectangle 13"/>
          <p:cNvSpPr/>
          <p:nvPr/>
        </p:nvSpPr>
        <p:spPr>
          <a:xfrm>
            <a:off x="5029200" y="3196908"/>
            <a:ext cx="214630" cy="24511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00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altLang="zh-CN" sz="1800">
              <a:ea typeface="Times New Roman" panose="02020603050405020304" pitchFamily="18" charset="0"/>
            </a:endParaRPr>
          </a:p>
        </p:txBody>
      </p:sp>
      <p:graphicFrame>
        <p:nvGraphicFramePr>
          <p:cNvPr id="19462" name="Object 14"/>
          <p:cNvGraphicFramePr>
            <a:graphicFrameLocks noChangeAspect="1"/>
          </p:cNvGraphicFramePr>
          <p:nvPr/>
        </p:nvGraphicFramePr>
        <p:xfrm>
          <a:off x="2362200" y="3390900"/>
          <a:ext cx="5767070" cy="5708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9" name="Equation" r:id="rId10" imgW="2438400" imgH="241300" progId="Equation.DSMT4">
                  <p:embed/>
                </p:oleObj>
              </mc:Choice>
              <mc:Fallback>
                <p:oleObj name="Equation" r:id="rId10" imgW="2438400" imgH="2413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362200" y="3390900"/>
                        <a:ext cx="5767070" cy="57086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9463" name="Group 15"/>
          <p:cNvGrpSpPr/>
          <p:nvPr/>
        </p:nvGrpSpPr>
        <p:grpSpPr>
          <a:xfrm>
            <a:off x="2438400" y="3838774"/>
            <a:ext cx="6011708" cy="1034530"/>
            <a:chOff x="521" y="2150"/>
            <a:chExt cx="3678" cy="960"/>
          </a:xfrm>
        </p:grpSpPr>
        <p:graphicFrame>
          <p:nvGraphicFramePr>
            <p:cNvPr id="19472" name="Object 16"/>
            <p:cNvGraphicFramePr>
              <a:graphicFrameLocks noChangeAspect="1"/>
            </p:cNvGraphicFramePr>
            <p:nvPr/>
          </p:nvGraphicFramePr>
          <p:xfrm>
            <a:off x="521" y="2568"/>
            <a:ext cx="276" cy="25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00" name="公式" r:id="rId12" imgW="139700" imgH="127000" progId="Equation.3">
                    <p:embed/>
                  </p:oleObj>
                </mc:Choice>
                <mc:Fallback>
                  <p:oleObj name="公式" r:id="rId12" imgW="139700" imgH="1270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521" y="2568"/>
                          <a:ext cx="276" cy="25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473" name="Rectangle 17"/>
            <p:cNvSpPr/>
            <p:nvPr/>
          </p:nvSpPr>
          <p:spPr>
            <a:xfrm>
              <a:off x="748" y="2444"/>
              <a:ext cx="2367" cy="484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square" anchor="ctr" anchorCtr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5pPr>
              <a:lvl6pPr marL="25146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6pPr>
              <a:lvl7pPr marL="29718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7pPr>
              <a:lvl8pPr marL="34290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8pPr>
              <a:lvl9pPr marL="38862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2800" b="1">
                  <a:latin typeface="Times New Roman" panose="02020603050405020304" pitchFamily="18" charset="0"/>
                  <a:ea typeface="Times New Roman" panose="02020603050405020304" pitchFamily="18" charset="0"/>
                </a:rPr>
                <a:t>双曲线的渐近线方程为</a:t>
              </a:r>
              <a:endParaRPr lang="zh-CN" altLang="en-US" sz="2800" b="1">
                <a:ea typeface="Times New Roman" panose="02020603050405020304" pitchFamily="18" charset="0"/>
              </a:endParaRPr>
            </a:p>
          </p:txBody>
        </p:sp>
        <p:graphicFrame>
          <p:nvGraphicFramePr>
            <p:cNvPr id="19474" name="Object 18"/>
            <p:cNvGraphicFramePr>
              <a:graphicFrameLocks noChangeAspect="1"/>
            </p:cNvGraphicFramePr>
            <p:nvPr/>
          </p:nvGraphicFramePr>
          <p:xfrm>
            <a:off x="3057" y="2150"/>
            <a:ext cx="1142" cy="9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01" name="公式" r:id="rId14" imgW="698500" imgH="431800" progId="Equation.3">
                    <p:embed/>
                  </p:oleObj>
                </mc:Choice>
                <mc:Fallback>
                  <p:oleObj name="公式" r:id="rId14" imgW="698500" imgH="4318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3057" y="2150"/>
                          <a:ext cx="1142" cy="96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9464" name="Rectangle 19"/>
          <p:cNvSpPr/>
          <p:nvPr/>
        </p:nvSpPr>
        <p:spPr>
          <a:xfrm>
            <a:off x="4862513" y="3111183"/>
            <a:ext cx="246380" cy="24511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00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lang="en-US" altLang="zh-CN" sz="1800">
              <a:ea typeface="Times New Roman" panose="02020603050405020304" pitchFamily="18" charset="0"/>
            </a:endParaRPr>
          </a:p>
        </p:txBody>
      </p:sp>
      <p:graphicFrame>
        <p:nvGraphicFramePr>
          <p:cNvPr id="19465" name="Object 20"/>
          <p:cNvGraphicFramePr>
            <a:graphicFrameLocks noChangeAspect="1"/>
          </p:cNvGraphicFramePr>
          <p:nvPr/>
        </p:nvGraphicFramePr>
        <p:xfrm>
          <a:off x="2440305" y="4622800"/>
          <a:ext cx="6703060" cy="10560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2" name="Equation" r:id="rId16" imgW="2501900" imgH="431800" progId="Equation.DSMT4">
                  <p:embed/>
                </p:oleObj>
              </mc:Choice>
              <mc:Fallback>
                <p:oleObj name="Equation" r:id="rId16" imgW="2501900" imgH="431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2440305" y="4622800"/>
                        <a:ext cx="6703060" cy="105600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9466" name="Group 21"/>
          <p:cNvGrpSpPr/>
          <p:nvPr/>
        </p:nvGrpSpPr>
        <p:grpSpPr>
          <a:xfrm>
            <a:off x="1648778" y="5645741"/>
            <a:ext cx="3887787" cy="521741"/>
            <a:chOff x="703" y="3350"/>
            <a:chExt cx="2511" cy="397"/>
          </a:xfrm>
        </p:grpSpPr>
        <p:sp>
          <p:nvSpPr>
            <p:cNvPr id="19470" name="Rectangle 22"/>
            <p:cNvSpPr/>
            <p:nvPr/>
          </p:nvSpPr>
          <p:spPr>
            <a:xfrm>
              <a:off x="703" y="3350"/>
              <a:ext cx="641" cy="39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none" anchor="ctr" anchorCtr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5pPr>
              <a:lvl6pPr marL="25146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6pPr>
              <a:lvl7pPr marL="29718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7pPr>
              <a:lvl8pPr marL="34290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8pPr>
              <a:lvl9pPr marL="38862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1000">
                  <a:latin typeface="Times New Roman" panose="02020603050405020304" pitchFamily="18" charset="0"/>
                  <a:ea typeface="Times New Roman" panose="02020603050405020304" pitchFamily="18" charset="0"/>
                </a:rPr>
                <a:t>   </a:t>
              </a:r>
              <a:r>
                <a:rPr lang="zh-CN" altLang="en-US" sz="2800" b="1">
                  <a:latin typeface="Times New Roman" panose="02020603050405020304" pitchFamily="18" charset="0"/>
                  <a:ea typeface="Times New Roman" panose="02020603050405020304" pitchFamily="18" charset="0"/>
                </a:rPr>
                <a:t>解出</a:t>
              </a:r>
              <a:endParaRPr lang="zh-CN" altLang="en-US" sz="2800" b="1">
                <a:ea typeface="Times New Roman" panose="02020603050405020304" pitchFamily="18" charset="0"/>
              </a:endParaRPr>
            </a:p>
          </p:txBody>
        </p:sp>
        <p:graphicFrame>
          <p:nvGraphicFramePr>
            <p:cNvPr id="19471" name="Object 23"/>
            <p:cNvGraphicFramePr>
              <a:graphicFrameLocks noChangeAspect="1"/>
            </p:cNvGraphicFramePr>
            <p:nvPr/>
          </p:nvGraphicFramePr>
          <p:xfrm>
            <a:off x="1414" y="3351"/>
            <a:ext cx="1800" cy="3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03" name="公式" r:id="rId18" imgW="939165" imgH="203200" progId="Equation.3">
                    <p:embed/>
                  </p:oleObj>
                </mc:Choice>
                <mc:Fallback>
                  <p:oleObj name="公式" r:id="rId18" imgW="939165" imgH="2032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9"/>
                        <a:stretch>
                          <a:fillRect/>
                        </a:stretch>
                      </p:blipFill>
                      <p:spPr>
                        <a:xfrm>
                          <a:off x="1414" y="3351"/>
                          <a:ext cx="1800" cy="38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9467" name="Rectangle 24"/>
          <p:cNvSpPr/>
          <p:nvPr/>
        </p:nvSpPr>
        <p:spPr>
          <a:xfrm>
            <a:off x="5272088" y="3115946"/>
            <a:ext cx="214630" cy="24511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00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altLang="zh-CN" sz="1800">
              <a:ea typeface="Times New Roman" panose="02020603050405020304" pitchFamily="18" charset="0"/>
            </a:endParaRPr>
          </a:p>
        </p:txBody>
      </p:sp>
      <p:graphicFrame>
        <p:nvGraphicFramePr>
          <p:cNvPr id="19468" name="Object 25"/>
          <p:cNvGraphicFramePr>
            <a:graphicFrameLocks noChangeAspect="1"/>
          </p:cNvGraphicFramePr>
          <p:nvPr/>
        </p:nvGraphicFramePr>
        <p:xfrm>
          <a:off x="5784850" y="5346700"/>
          <a:ext cx="4114800" cy="9512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4" name="Equation" r:id="rId20" imgW="1816100" imgH="419100" progId="Equation.DSMT4">
                  <p:embed/>
                </p:oleObj>
              </mc:Choice>
              <mc:Fallback>
                <p:oleObj name="Equation" r:id="rId20" imgW="18161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5784850" y="5346700"/>
                        <a:ext cx="4114800" cy="95123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9" name="Rectangle 26"/>
          <p:cNvSpPr/>
          <p:nvPr/>
        </p:nvSpPr>
        <p:spPr>
          <a:xfrm>
            <a:off x="5399088" y="3242946"/>
            <a:ext cx="214630" cy="24511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00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altLang="zh-CN" sz="1800">
              <a:ea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15362" name="Object 2"/>
          <p:cNvGraphicFramePr>
            <a:graphicFrameLocks noChangeAspect="1"/>
          </p:cNvGraphicFramePr>
          <p:nvPr/>
        </p:nvGraphicFramePr>
        <p:xfrm>
          <a:off x="1270635" y="2484755"/>
          <a:ext cx="8721090" cy="38614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5" name="文档" r:id="rId2" imgW="4581525" imgH="2038350" progId="Word.Document.8">
                  <p:embed/>
                </p:oleObj>
              </mc:Choice>
              <mc:Fallback>
                <p:oleObj name="文档" r:id="rId2" imgW="4581525" imgH="20383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270635" y="2484755"/>
                        <a:ext cx="8721090" cy="386143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3" name="Object 3"/>
          <p:cNvGraphicFramePr>
            <a:graphicFrameLocks noChangeAspect="1"/>
          </p:cNvGraphicFramePr>
          <p:nvPr/>
        </p:nvGraphicFramePr>
        <p:xfrm>
          <a:off x="1423035" y="935355"/>
          <a:ext cx="8367395" cy="17062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" name="文档" r:id="rId4" imgW="3710305" imgH="819150" progId="Word.Document.8">
                  <p:embed/>
                </p:oleObj>
              </mc:Choice>
              <mc:Fallback>
                <p:oleObj name="文档" r:id="rId4" imgW="3710305" imgH="8191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423035" y="935355"/>
                        <a:ext cx="8367395" cy="170624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17410" name="Object 2"/>
          <p:cNvGraphicFramePr>
            <a:graphicFrameLocks noChangeAspect="1"/>
          </p:cNvGraphicFramePr>
          <p:nvPr/>
        </p:nvGraphicFramePr>
        <p:xfrm>
          <a:off x="1793240" y="2310765"/>
          <a:ext cx="7414260" cy="40303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7" name="文档" r:id="rId2" imgW="3034030" imgH="1652905" progId="Word.Document.8">
                  <p:embed/>
                </p:oleObj>
              </mc:Choice>
              <mc:Fallback>
                <p:oleObj name="文档" r:id="rId2" imgW="3034030" imgH="165290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793240" y="2310765"/>
                        <a:ext cx="7414260" cy="403034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1" name="Object 3"/>
          <p:cNvGraphicFramePr>
            <a:graphicFrameLocks noChangeAspect="1"/>
          </p:cNvGraphicFramePr>
          <p:nvPr/>
        </p:nvGraphicFramePr>
        <p:xfrm>
          <a:off x="1746250" y="1124585"/>
          <a:ext cx="8209915" cy="16643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8" name="文档" r:id="rId4" imgW="3694430" imgH="708660" progId="Word.Document.8">
                  <p:embed/>
                </p:oleObj>
              </mc:Choice>
              <mc:Fallback>
                <p:oleObj name="文档" r:id="rId4" imgW="3694430" imgH="70866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46250" y="1124585"/>
                        <a:ext cx="8209915" cy="166433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6" name="组合 8"/>
          <p:cNvGrpSpPr/>
          <p:nvPr>
            <p:custDataLst>
              <p:tags r:id="rId1"/>
            </p:custDataLst>
          </p:nvPr>
        </p:nvGrpSpPr>
        <p:grpSpPr>
          <a:xfrm>
            <a:off x="568325" y="3010535"/>
            <a:ext cx="10396855" cy="953770"/>
            <a:chOff x="695400" y="2621852"/>
            <a:chExt cx="10680848" cy="1274749"/>
          </a:xfrm>
        </p:grpSpPr>
        <p:graphicFrame>
          <p:nvGraphicFramePr>
            <p:cNvPr id="33799" name="Object 27"/>
            <p:cNvGraphicFramePr>
              <a:graphicFrameLocks noChangeAspect="1"/>
            </p:cNvGraphicFramePr>
            <p:nvPr>
              <p:custDataLst>
                <p:tags r:id="rId2"/>
              </p:custDataLst>
            </p:nvPr>
          </p:nvGraphicFramePr>
          <p:xfrm>
            <a:off x="3575720" y="2780928"/>
            <a:ext cx="1584176" cy="96969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3" name="Equation" r:id="rId3" imgW="673100" imgH="406400" progId="Equation.DSMT4">
                    <p:embed/>
                  </p:oleObj>
                </mc:Choice>
                <mc:Fallback>
                  <p:oleObj name="Equation" r:id="rId3" imgW="673100" imgH="4064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575720" y="2780928"/>
                          <a:ext cx="1584176" cy="96969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3800" name="Object 27"/>
            <p:cNvGraphicFramePr>
              <a:graphicFrameLocks noChangeAspect="1"/>
            </p:cNvGraphicFramePr>
            <p:nvPr>
              <p:custDataLst>
                <p:tags r:id="rId5"/>
              </p:custDataLst>
            </p:nvPr>
          </p:nvGraphicFramePr>
          <p:xfrm>
            <a:off x="8222811" y="2621852"/>
            <a:ext cx="3153437" cy="127474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4" name="Equation" r:id="rId6" imgW="1295400" imgH="419100" progId="Equation.DSMT4">
                    <p:embed/>
                  </p:oleObj>
                </mc:Choice>
                <mc:Fallback>
                  <p:oleObj name="Equation" r:id="rId6" imgW="1295400" imgH="4191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8222811" y="2621852"/>
                          <a:ext cx="3153437" cy="127474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3801" name="矩形 2"/>
            <p:cNvSpPr/>
            <p:nvPr>
              <p:custDataLst>
                <p:tags r:id="rId8"/>
              </p:custDataLst>
            </p:nvPr>
          </p:nvSpPr>
          <p:spPr>
            <a:xfrm>
              <a:off x="695400" y="2991673"/>
              <a:ext cx="7920880" cy="61530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kumimoji="1" lang="zh-CN" altLang="en-US" sz="3200" b="0" i="0" u="none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kumimoji="1" lang="zh-CN" altLang="en-US" sz="28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4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kumimoji="1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5pPr>
              <a:lvl6pPr marL="25146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6pPr>
              <a:lvl7pPr marL="29718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7pPr>
              <a:lvl8pPr marL="3429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8pPr>
              <a:lvl9pPr marL="38862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9pPr>
            </a:lstStyle>
            <a:p>
              <a:pPr marL="0" indent="0">
                <a:spcBef>
                  <a:spcPct val="0"/>
                </a:spcBef>
                <a:buClrTx/>
                <a:buSzTx/>
                <a:buNone/>
              </a:pPr>
              <a:r>
                <a:rPr lang="zh-CN" altLang="en-US" sz="2400" b="1">
                  <a:latin typeface="Times New Roman" panose="02020603050405020304" pitchFamily="18" charset="0"/>
                  <a:ea typeface="仿宋_GB2312" pitchFamily="49" charset="-122"/>
                </a:rPr>
                <a:t> </a:t>
              </a:r>
              <a:r>
                <a:rPr lang="en-US" altLang="zh-CN" sz="2400" b="1">
                  <a:latin typeface="Times New Roman" panose="02020603050405020304" pitchFamily="18" charset="0"/>
                  <a:ea typeface="仿宋_GB2312" pitchFamily="49" charset="-122"/>
                </a:rPr>
                <a:t>(1) </a:t>
              </a:r>
              <a:r>
                <a:rPr lang="zh-CN" altLang="en-US" sz="2400" b="1">
                  <a:latin typeface="Times New Roman" panose="02020603050405020304" pitchFamily="18" charset="0"/>
                  <a:ea typeface="仿宋_GB2312" pitchFamily="49" charset="-122"/>
                </a:rPr>
                <a:t>渐近线方程为</a:t>
              </a:r>
              <a:r>
                <a:rPr lang="en-US" altLang="zh-CN" sz="2400" b="1" i="1">
                  <a:latin typeface="Times New Roman" panose="02020603050405020304" pitchFamily="18" charset="0"/>
                  <a:ea typeface="仿宋_GB2312" pitchFamily="49" charset="-122"/>
                </a:rPr>
                <a:t>                           </a:t>
              </a:r>
              <a:r>
                <a:rPr lang="zh-CN" altLang="en-US" sz="2400" b="1">
                  <a:latin typeface="Times New Roman" panose="02020603050405020304" pitchFamily="18" charset="0"/>
                  <a:ea typeface="仿宋_GB2312" pitchFamily="49" charset="-122"/>
                </a:rPr>
                <a:t>的双曲线方程可设为</a:t>
              </a:r>
              <a:r>
                <a:rPr lang="zh-CN" altLang="en-US" sz="2400" b="1">
                  <a:latin typeface="Times New Roman" panose="02020603050405020304" pitchFamily="18" charset="0"/>
                  <a:ea typeface="Times New Roman" panose="02020603050405020304" pitchFamily="18" charset="0"/>
                </a:rPr>
                <a:t>　</a:t>
              </a:r>
              <a:r>
                <a:rPr lang="en-US" altLang="zh-CN" sz="2400" b="1">
                  <a:latin typeface="Times New Roman" panose="02020603050405020304" pitchFamily="18" charset="0"/>
                  <a:ea typeface="Courier New" panose="02070309020205020404" pitchFamily="49" charset="0"/>
                </a:rPr>
                <a:t> </a:t>
              </a:r>
              <a:endParaRPr lang="zh-CN" altLang="en-US" sz="2400"/>
            </a:p>
          </p:txBody>
        </p:sp>
      </p:grpSp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9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9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3794" name="内容占位符 1"/>
          <p:cNvSpPr>
            <a:spLocks noGrp="1"/>
          </p:cNvSpPr>
          <p:nvPr>
            <p:ph idx="4294967295"/>
            <p:custDataLst>
              <p:tags r:id="rId10"/>
            </p:custDataLst>
          </p:nvPr>
        </p:nvSpPr>
        <p:spPr>
          <a:xfrm>
            <a:off x="399415" y="1607820"/>
            <a:ext cx="11474450" cy="1174750"/>
          </a:xfrm>
          <a:noFill/>
          <a:ln w="9525">
            <a:noFill/>
            <a:miter lim="800000"/>
          </a:ln>
        </p:spPr>
        <p:txBody>
          <a:bodyPr vert="horz" wrap="square" lIns="68411" tIns="34205" rIns="68411" bIns="34205" rtlCol="0" anchor="t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ct val="0"/>
              </a:spcBef>
              <a:buNone/>
              <a:tabLst>
                <a:tab pos="4241800" algn="l"/>
              </a:tabLst>
            </a:pPr>
            <a:r>
              <a:rPr lang="en-US" altLang="zh-CN" sz="2400" b="1">
                <a:latin typeface="Times New Roman" panose="02020603050405020304" pitchFamily="18" charset="0"/>
                <a:ea typeface="仿宋_GB2312" pitchFamily="49" charset="-122"/>
              </a:rPr>
              <a:t>1. </a:t>
            </a:r>
            <a:r>
              <a:rPr lang="zh-CN" altLang="en-US" sz="2400" b="1">
                <a:latin typeface="Times New Roman" panose="02020603050405020304" pitchFamily="18" charset="0"/>
                <a:ea typeface="仿宋_GB2312" pitchFamily="49" charset="-122"/>
              </a:rPr>
              <a:t>根据双曲线的某些几何性质求双曲线方程，一般用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</a:rPr>
              <a:t>待定系数法</a:t>
            </a:r>
            <a:r>
              <a:rPr lang="zh-CN" altLang="en-US" sz="2400" b="1">
                <a:latin typeface="Times New Roman" panose="02020603050405020304" pitchFamily="18" charset="0"/>
                <a:ea typeface="仿宋_GB2312" pitchFamily="49" charset="-122"/>
              </a:rPr>
              <a:t>转化为解方程</a:t>
            </a:r>
            <a:r>
              <a:rPr lang="en-US" altLang="zh-CN" sz="2400" b="1">
                <a:latin typeface="Times New Roman" panose="02020603050405020304" pitchFamily="18" charset="0"/>
                <a:ea typeface="仿宋_GB2312" pitchFamily="49" charset="-122"/>
              </a:rPr>
              <a:t>(</a:t>
            </a:r>
            <a:r>
              <a:rPr lang="zh-CN" altLang="en-US" sz="2400" b="1">
                <a:latin typeface="Times New Roman" panose="02020603050405020304" pitchFamily="18" charset="0"/>
                <a:ea typeface="仿宋_GB2312" pitchFamily="49" charset="-122"/>
              </a:rPr>
              <a:t>组</a:t>
            </a:r>
            <a:r>
              <a:rPr lang="en-US" altLang="zh-CN" sz="2400" b="1">
                <a:latin typeface="Times New Roman" panose="02020603050405020304" pitchFamily="18" charset="0"/>
                <a:ea typeface="仿宋_GB2312" pitchFamily="49" charset="-122"/>
              </a:rPr>
              <a:t>)</a:t>
            </a:r>
            <a:r>
              <a:rPr lang="zh-CN" altLang="en-US" sz="2400" b="1">
                <a:latin typeface="Times New Roman" panose="02020603050405020304" pitchFamily="18" charset="0"/>
                <a:ea typeface="Times New Roman" panose="02020603050405020304" pitchFamily="18" charset="0"/>
              </a:rPr>
              <a:t>，</a:t>
            </a:r>
            <a:r>
              <a:rPr lang="zh-CN" altLang="en-US" sz="2400" b="1">
                <a:latin typeface="Times New Roman" panose="02020603050405020304" pitchFamily="18" charset="0"/>
                <a:ea typeface="仿宋_GB2312" pitchFamily="49" charset="-122"/>
              </a:rPr>
              <a:t>但要注意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</a:rPr>
              <a:t>焦点的位置</a:t>
            </a:r>
            <a:r>
              <a:rPr lang="zh-CN" altLang="en-US" sz="2400" b="1">
                <a:latin typeface="Times New Roman" panose="02020603050405020304" pitchFamily="18" charset="0"/>
                <a:ea typeface="Times New Roman" panose="02020603050405020304" pitchFamily="18" charset="0"/>
              </a:rPr>
              <a:t>，</a:t>
            </a:r>
            <a:r>
              <a:rPr lang="zh-CN" altLang="en-US" sz="2400" b="1">
                <a:latin typeface="Times New Roman" panose="02020603050405020304" pitchFamily="18" charset="0"/>
                <a:ea typeface="仿宋_GB2312" pitchFamily="49" charset="-122"/>
              </a:rPr>
              <a:t>从而正确选择方程的形式．</a:t>
            </a:r>
            <a:endParaRPr lang="zh-CN" altLang="en-US" sz="2400">
              <a:latin typeface="宋体" panose="02010600030101010101" pitchFamily="2" charset="-122"/>
              <a:ea typeface="Courier New" panose="02070309020205020404" pitchFamily="49" charset="0"/>
            </a:endParaRPr>
          </a:p>
        </p:txBody>
      </p:sp>
      <p:grpSp>
        <p:nvGrpSpPr>
          <p:cNvPr id="33795" name="组合 1"/>
          <p:cNvGrpSpPr/>
          <p:nvPr>
            <p:custDataLst>
              <p:tags r:id="rId11"/>
            </p:custDataLst>
          </p:nvPr>
        </p:nvGrpSpPr>
        <p:grpSpPr>
          <a:xfrm>
            <a:off x="478050" y="3921608"/>
            <a:ext cx="11713845" cy="1654175"/>
            <a:chOff x="839416" y="3696570"/>
            <a:chExt cx="15656902" cy="2211782"/>
          </a:xfrm>
        </p:grpSpPr>
        <p:sp>
          <p:nvSpPr>
            <p:cNvPr id="33802" name="内容占位符 1"/>
            <p:cNvSpPr txBox="1"/>
            <p:nvPr>
              <p:custDataLst>
                <p:tags r:id="rId12"/>
              </p:custDataLst>
            </p:nvPr>
          </p:nvSpPr>
          <p:spPr bwMode="auto">
            <a:xfrm>
              <a:off x="839416" y="3696570"/>
              <a:ext cx="15656902" cy="11097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kumimoji="1" lang="zh-CN" altLang="en-US" sz="3200" b="0" i="0" u="none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kumimoji="1" lang="zh-CN" altLang="en-US" sz="28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4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kumimoji="1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5pPr>
              <a:lvl6pPr marL="25146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6pPr>
              <a:lvl7pPr marL="29718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7pPr>
              <a:lvl8pPr marL="3429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8pPr>
              <a:lvl9pPr marL="38862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9pPr>
            </a:lstStyle>
            <a:p>
              <a:pPr marL="0" indent="0" algn="just">
                <a:lnSpc>
                  <a:spcPct val="200000"/>
                </a:lnSpc>
                <a:spcBef>
                  <a:spcPct val="0"/>
                </a:spcBef>
                <a:buNone/>
                <a:tabLst>
                  <a:tab pos="4241800" algn="l"/>
                </a:tabLst>
              </a:pPr>
              <a:r>
                <a:rPr lang="en-US" altLang="zh-CN" sz="2400" b="1">
                  <a:latin typeface="Times New Roman" panose="02020603050405020304" pitchFamily="18" charset="0"/>
                  <a:ea typeface="仿宋_GB2312" pitchFamily="49" charset="-122"/>
                </a:rPr>
                <a:t>   (2) </a:t>
              </a:r>
              <a:r>
                <a:rPr lang="zh-CN" altLang="en-US" sz="2400" b="1">
                  <a:latin typeface="Times New Roman" panose="02020603050405020304" pitchFamily="18" charset="0"/>
                  <a:ea typeface="仿宋_GB2312" pitchFamily="49" charset="-122"/>
                </a:rPr>
                <a:t>以双曲线                                       有相同的渐近线的双曲线方程可设为</a:t>
              </a:r>
              <a:r>
                <a:rPr lang="zh-CN" altLang="en-US" sz="2400" b="1">
                  <a:latin typeface="Times New Roman" panose="02020603050405020304" pitchFamily="18" charset="0"/>
                  <a:ea typeface="Times New Roman" panose="02020603050405020304" pitchFamily="18" charset="0"/>
                </a:rPr>
                <a:t>　</a:t>
              </a:r>
              <a:r>
                <a:rPr lang="en-US" altLang="en-US" sz="2400" b="1">
                  <a:latin typeface="Times New Roman" panose="02020603050405020304" pitchFamily="18" charset="0"/>
                  <a:ea typeface="Courier New" panose="02070309020205020404" pitchFamily="49" charset="0"/>
                </a:rPr>
                <a:t> </a:t>
              </a:r>
              <a:endParaRPr lang="zh-CN" altLang="en-US" sz="2400">
                <a:latin typeface="宋体" panose="02010600030101010101" pitchFamily="2" charset="-122"/>
                <a:ea typeface="Courier New" panose="02070309020205020404" pitchFamily="49" charset="0"/>
              </a:endParaRPr>
            </a:p>
          </p:txBody>
        </p:sp>
        <p:graphicFrame>
          <p:nvGraphicFramePr>
            <p:cNvPr id="33803" name="Object 27"/>
            <p:cNvGraphicFramePr>
              <a:graphicFrameLocks noChangeAspect="1"/>
            </p:cNvGraphicFramePr>
            <p:nvPr>
              <p:custDataLst>
                <p:tags r:id="rId13"/>
              </p:custDataLst>
            </p:nvPr>
          </p:nvGraphicFramePr>
          <p:xfrm>
            <a:off x="3670637" y="3913710"/>
            <a:ext cx="3675063" cy="1000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1" name="Equation" r:id="rId14" imgW="1562100" imgH="419100" progId="Equation.DSMT4">
                    <p:embed/>
                  </p:oleObj>
                </mc:Choice>
                <mc:Fallback>
                  <p:oleObj name="Equation" r:id="rId14" imgW="1562100" imgH="4191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3670637" y="3913710"/>
                          <a:ext cx="3675063" cy="1000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3804" name="Object 27"/>
            <p:cNvGraphicFramePr>
              <a:graphicFrameLocks noChangeAspect="1"/>
            </p:cNvGraphicFramePr>
            <p:nvPr>
              <p:custDataLst>
                <p:tags r:id="rId16"/>
              </p:custDataLst>
            </p:nvPr>
          </p:nvGraphicFramePr>
          <p:xfrm>
            <a:off x="12513980" y="4679773"/>
            <a:ext cx="3743839" cy="12285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2" name="Equation" r:id="rId17" imgW="1295400" imgH="419100" progId="Equation.DSMT4">
                    <p:embed/>
                  </p:oleObj>
                </mc:Choice>
                <mc:Fallback>
                  <p:oleObj name="Equation" r:id="rId17" imgW="1295400" imgH="4191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12513980" y="4679773"/>
                          <a:ext cx="3743839" cy="12285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3797" name="矩形 9"/>
          <p:cNvSpPr/>
          <p:nvPr>
            <p:custDataLst>
              <p:tags r:id="rId18"/>
            </p:custDataLst>
          </p:nvPr>
        </p:nvSpPr>
        <p:spPr>
          <a:xfrm>
            <a:off x="376685" y="2594963"/>
            <a:ext cx="3548380" cy="64516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ct val="0"/>
              </a:spcBef>
              <a:buClrTx/>
              <a:buSzTx/>
              <a:buNone/>
              <a:tabLst>
                <a:tab pos="4241800" algn="l"/>
              </a:tabLst>
            </a:pPr>
            <a:r>
              <a:rPr lang="en-US" altLang="zh-CN" sz="2400" b="1">
                <a:latin typeface="Times New Roman" panose="02020603050405020304" pitchFamily="18" charset="0"/>
                <a:ea typeface="仿宋_GB2312" pitchFamily="49" charset="-122"/>
              </a:rPr>
              <a:t>2. 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</a:rPr>
              <a:t>巧设双曲线方程的技巧</a:t>
            </a:r>
            <a:endParaRPr lang="zh-CN" altLang="en-US" sz="2400">
              <a:solidFill>
                <a:srgbClr val="FF0000"/>
              </a:solidFill>
              <a:latin typeface="宋体" panose="02010600030101010101" pitchFamily="2" charset="-122"/>
              <a:ea typeface="Courier New" panose="02070309020205020404" pitchFamily="49" charset="0"/>
            </a:endParaRPr>
          </a:p>
        </p:txBody>
      </p:sp>
      <p:sp>
        <p:nvSpPr>
          <p:cNvPr id="2" name="圆角矩形 11"/>
          <p:cNvSpPr/>
          <p:nvPr>
            <p:custDataLst>
              <p:tags r:id="rId19"/>
            </p:custDataLst>
          </p:nvPr>
        </p:nvSpPr>
        <p:spPr>
          <a:xfrm>
            <a:off x="450102" y="1152700"/>
            <a:ext cx="1750877" cy="44926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solidFill>
                  <a:srgbClr val="FF0000"/>
                </a:solidFill>
              </a:rPr>
              <a:t>课堂小结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build="p"/>
      <p:bldP spid="3379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318260" y="1148080"/>
          <a:ext cx="10753725" cy="19069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" name="文档" r:id="rId3" imgW="3838575" imgH="681990" progId="Word.Document.12">
                  <p:embed/>
                </p:oleObj>
              </mc:Choice>
              <mc:Fallback>
                <p:oleObj name="文档" r:id="rId3" imgW="3838575" imgH="68199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18260" y="1148080"/>
                        <a:ext cx="10753725" cy="19069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1214676" y="3201425"/>
          <a:ext cx="6080948" cy="13917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" name="文档" r:id="rId6" imgW="3839210" imgH="883920" progId="Word.Document.12">
                  <p:embed/>
                </p:oleObj>
              </mc:Choice>
              <mc:Fallback>
                <p:oleObj name="文档" r:id="rId6" imgW="3839210" imgH="88392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214676" y="3201425"/>
                        <a:ext cx="6080948" cy="139172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矩形 9"/>
          <p:cNvSpPr>
            <a:spLocks noChangeAspect="1"/>
          </p:cNvSpPr>
          <p:nvPr>
            <p:custDataLst>
              <p:tags r:id="rId8"/>
            </p:custDataLst>
          </p:nvPr>
        </p:nvSpPr>
        <p:spPr>
          <a:xfrm>
            <a:off x="1308021" y="4594703"/>
            <a:ext cx="6080948" cy="1587614"/>
          </a:xfrm>
          <a:prstGeom prst="rect">
            <a:avLst/>
          </a:prstGeom>
        </p:spPr>
        <p:txBody>
          <a:bodyPr>
            <a:spAutoFit/>
          </a:bodyPr>
          <a:p>
            <a:pPr>
              <a:lnSpc>
                <a:spcPct val="120000"/>
              </a:lnSpc>
              <a:spcAft>
                <a:spcPct val="0"/>
              </a:spcAft>
              <a:tabLst>
                <a:tab pos="769620" algn="l"/>
                <a:tab pos="1383665" algn="l"/>
                <a:tab pos="1898650" algn="l"/>
                <a:tab pos="2409825" algn="l"/>
              </a:tabLst>
            </a:pPr>
            <a:r>
              <a:rPr lang="en-US" altLang="zh-CN" sz="1645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|PF|-|AP|=</a:t>
            </a:r>
            <a:r>
              <a:rPr lang="en-US" altLang="zh-CN" sz="1645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1645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a=</a:t>
            </a:r>
            <a:r>
              <a:rPr lang="en-US" altLang="zh-CN" sz="1645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4,</a:t>
            </a:r>
            <a:r>
              <a:rPr lang="zh-CN" altLang="zh-CN" sz="1645">
                <a:solidFill>
                  <a:srgbClr val="FF0000"/>
                </a:solidFill>
                <a:latin typeface="NEU-BZ-S92"/>
                <a:cs typeface="宋体" panose="02010600030101010101" pitchFamily="2" charset="-122"/>
              </a:rPr>
              <a:t>①</a:t>
            </a:r>
            <a:endParaRPr lang="zh-CN" altLang="zh-CN" sz="1645">
              <a:solidFill>
                <a:srgbClr val="FF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769620" algn="l"/>
                <a:tab pos="1383665" algn="l"/>
                <a:tab pos="1898650" algn="l"/>
                <a:tab pos="2409825" algn="l"/>
              </a:tabLst>
            </a:pPr>
            <a:r>
              <a:rPr lang="en-US" altLang="zh-CN" sz="1645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|QF|-|QA|=</a:t>
            </a:r>
            <a:r>
              <a:rPr lang="en-US" altLang="zh-CN" sz="1645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1645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a=</a:t>
            </a:r>
            <a:r>
              <a:rPr lang="en-US" altLang="zh-CN" sz="1645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4,</a:t>
            </a:r>
            <a:r>
              <a:rPr lang="zh-CN" altLang="zh-CN" sz="1645">
                <a:solidFill>
                  <a:srgbClr val="FF0000"/>
                </a:solidFill>
                <a:latin typeface="NEU-BZ-S92"/>
                <a:cs typeface="宋体" panose="02010600030101010101" pitchFamily="2" charset="-122"/>
              </a:rPr>
              <a:t>②</a:t>
            </a:r>
            <a:endParaRPr lang="zh-CN" altLang="zh-CN" sz="1645">
              <a:solidFill>
                <a:srgbClr val="FF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769620" algn="l"/>
                <a:tab pos="1383665" algn="l"/>
                <a:tab pos="1898650" algn="l"/>
                <a:tab pos="2409825" algn="l"/>
              </a:tabLst>
            </a:pPr>
            <a:r>
              <a:rPr lang="zh-CN" altLang="zh-CN" sz="1645">
                <a:solidFill>
                  <a:srgbClr val="FF0000"/>
                </a:solidFill>
                <a:latin typeface="NEU-BZ-S92"/>
                <a:cs typeface="宋体" panose="02010600030101010101" pitchFamily="2" charset="-122"/>
              </a:rPr>
              <a:t>①</a:t>
            </a:r>
            <a:r>
              <a:rPr lang="en-US" altLang="zh-CN" sz="1645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zh-CN" altLang="zh-CN" sz="1645">
                <a:solidFill>
                  <a:srgbClr val="FF0000"/>
                </a:solidFill>
                <a:latin typeface="NEU-BZ-S92"/>
                <a:cs typeface="宋体" panose="02010600030101010101" pitchFamily="2" charset="-122"/>
              </a:rPr>
              <a:t>②</a:t>
            </a:r>
            <a:r>
              <a:rPr lang="zh-CN" altLang="zh-CN" sz="1645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得</a:t>
            </a:r>
            <a:r>
              <a:rPr lang="en-US" altLang="zh-CN" sz="1645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|PF|+|QF|-|PQ|=</a:t>
            </a:r>
            <a:r>
              <a:rPr lang="en-US" altLang="zh-CN" sz="1645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8,</a:t>
            </a:r>
            <a:endParaRPr lang="zh-CN" altLang="zh-CN" sz="1645">
              <a:solidFill>
                <a:srgbClr val="FF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769620" algn="l"/>
                <a:tab pos="1383665" algn="l"/>
                <a:tab pos="1898650" algn="l"/>
                <a:tab pos="2409825" algn="l"/>
              </a:tabLst>
            </a:pPr>
            <a:r>
              <a:rPr lang="zh-CN" altLang="zh-CN" sz="1645">
                <a:solidFill>
                  <a:srgbClr val="FF0000"/>
                </a:solidFill>
                <a:latin typeface="NEU-BZ-S92"/>
                <a:cs typeface="宋体" panose="02010600030101010101" pitchFamily="2" charset="-122"/>
              </a:rPr>
              <a:t>∴</a:t>
            </a:r>
            <a:r>
              <a:rPr lang="zh-CN" altLang="zh-CN" sz="1645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周长为</a:t>
            </a:r>
            <a:r>
              <a:rPr lang="en-US" altLang="zh-CN" sz="1645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|PF|+|QF|+|PQ|=</a:t>
            </a:r>
            <a:r>
              <a:rPr lang="en-US" altLang="zh-CN" sz="1645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altLang="zh-CN" sz="1645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1645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1645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|PQ|=</a:t>
            </a:r>
            <a:r>
              <a:rPr lang="en-US" altLang="zh-CN" sz="1645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</a:t>
            </a:r>
            <a:r>
              <a:rPr lang="en-US" altLang="zh-CN" sz="1645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zh-CN" sz="1645">
              <a:solidFill>
                <a:srgbClr val="FF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769620" algn="l"/>
                <a:tab pos="1383665" algn="l"/>
                <a:tab pos="1898650" algn="l"/>
                <a:tab pos="2409825" algn="l"/>
              </a:tabLst>
            </a:pPr>
            <a:r>
              <a:rPr lang="zh-CN" altLang="zh-CN" sz="1645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</a:rPr>
              <a:t>答案</a:t>
            </a:r>
            <a:r>
              <a:rPr lang="en-US" altLang="zh-CN" sz="1645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</a:rPr>
              <a:t>:</a:t>
            </a:r>
            <a:r>
              <a:rPr lang="en-US" altLang="zh-CN" sz="1645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</a:t>
            </a:r>
            <a:endParaRPr lang="zh-CN" altLang="zh-CN" sz="1645">
              <a:solidFill>
                <a:srgbClr val="FF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pic>
        <p:nvPicPr>
          <p:cNvPr id="11" name="图片 10" descr="id:2147500923;FounderCES"/>
          <p:cNvPicPr/>
          <p:nvPr>
            <p:custDataLst>
              <p:tags r:id="rId9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92235" y="2549525"/>
            <a:ext cx="2597150" cy="2245995"/>
          </a:xfrm>
          <a:prstGeom prst="rect">
            <a:avLst/>
          </a:prstGeom>
          <a:noFill/>
          <a:ln>
            <a:noFill/>
          </a:ln>
        </p:spPr>
      </p:pic>
      <p:sp>
        <p:nvSpPr>
          <p:cNvPr id="2438" name="Rectangle 10"/>
          <p:cNvSpPr/>
          <p:nvPr/>
        </p:nvSpPr>
        <p:spPr>
          <a:xfrm>
            <a:off x="43815" y="1243965"/>
            <a:ext cx="1613535" cy="57912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/>
          <a:p>
            <a:r>
              <a:rPr lang="zh-CN" sz="2400" b="1">
                <a:solidFill>
                  <a:srgbClr val="FF0000"/>
                </a:solidFill>
              </a:rPr>
              <a:t>每日一题</a:t>
            </a:r>
            <a:endParaRPr lang="zh-CN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AS_UNIQUEID" val="449"/>
  <p:tag name="KSO_WM_UNIT_PLACING_PICTURE_USER_VIEWPORT" val="{&quot;height&quot;:822,&quot;width&quot;:7289.955905511811}"/>
</p:tagLst>
</file>

<file path=ppt/tags/tag2.xml><?xml version="1.0" encoding="utf-8"?>
<p:tagLst xmlns:p="http://schemas.openxmlformats.org/presentationml/2006/main">
  <p:tag name="AS_UNIQUEID" val="450"/>
</p:tagLst>
</file>

<file path=ppt/tags/tag3.xml><?xml version="1.0" encoding="utf-8"?>
<p:tagLst xmlns:p="http://schemas.openxmlformats.org/presentationml/2006/main">
  <p:tag name="AS_UNIQUEID" val="451"/>
</p:tagLst>
</file>

<file path=ppt/tags/tag4.xml><?xml version="1.0" encoding="utf-8"?>
<p:tagLst xmlns:p="http://schemas.openxmlformats.org/presentationml/2006/main">
  <p:tag name="AS_UNIQUEID" val="452"/>
</p:tagLst>
</file>

<file path=ppt/tags/tag5.xml><?xml version="1.0" encoding="utf-8"?>
<p:tagLst xmlns:p="http://schemas.openxmlformats.org/presentationml/2006/main">
  <p:tag name="AS_UNIQUEID" val="453"/>
</p:tagLst>
</file>

<file path=ppt/tags/tag6.xml><?xml version="1.0" encoding="utf-8"?>
<p:tagLst xmlns:p="http://schemas.openxmlformats.org/presentationml/2006/main">
  <p:tag name="AS_UNIQUEID" val="454"/>
</p:tagLst>
</file>

<file path=ppt/tags/tag7.xml><?xml version="1.0" encoding="utf-8"?>
<p:tagLst xmlns:p="http://schemas.openxmlformats.org/presentationml/2006/main">
  <p:tag name="AS_UNIQUEID" val="455"/>
</p:tagLst>
</file>

<file path=ppt/tags/tag8.xml><?xml version="1.0" encoding="utf-8"?>
<p:tagLst xmlns:p="http://schemas.openxmlformats.org/presentationml/2006/main">
  <p:tag name="AS_UNIQUEID" val="456"/>
</p:tagLst>
</file>

<file path=ppt/tags/tag9.xml><?xml version="1.0" encoding="utf-8"?>
<p:tagLst xmlns:p="http://schemas.openxmlformats.org/presentationml/2006/main">
  <p:tag name="AS_UNIQUEID" val="457"/>
</p:tagLst>
</file>

<file path=ppt/tags/tag10.xml><?xml version="1.0" encoding="utf-8"?>
<p:tagLst xmlns:p="http://schemas.openxmlformats.org/presentationml/2006/main">
  <p:tag name="AS_UNIQUEID" val="458"/>
</p:tagLst>
</file>

<file path=ppt/tags/tag11.xml><?xml version="1.0" encoding="utf-8"?>
<p:tagLst xmlns:p="http://schemas.openxmlformats.org/presentationml/2006/main">
  <p:tag name="AS_UNIQUEID" val="459"/>
</p:tagLst>
</file>

<file path=ppt/tags/tag12.xml><?xml version="1.0" encoding="utf-8"?>
<p:tagLst xmlns:p="http://schemas.openxmlformats.org/presentationml/2006/main">
  <p:tag name="AS_UNIQUEID" val="460"/>
</p:tagLst>
</file>

<file path=ppt/tags/tag13.xml><?xml version="1.0" encoding="utf-8"?>
<p:tagLst xmlns:p="http://schemas.openxmlformats.org/presentationml/2006/main">
  <p:tag name="AS_UNIQUEID" val="461"/>
</p:tagLst>
</file>

<file path=ppt/tags/tag14.xml><?xml version="1.0" encoding="utf-8"?>
<p:tagLst xmlns:p="http://schemas.openxmlformats.org/presentationml/2006/main">
  <p:tag name="AS_UNIQUEID" val="462"/>
</p:tagLst>
</file>

<file path=ppt/tags/tag15.xml><?xml version="1.0" encoding="utf-8"?>
<p:tagLst xmlns:p="http://schemas.openxmlformats.org/presentationml/2006/main">
  <p:tag name="AS_UNIQUEID" val="463"/>
</p:tagLst>
</file>

<file path=ppt/tags/tag16.xml><?xml version="1.0" encoding="utf-8"?>
<p:tagLst xmlns:p="http://schemas.openxmlformats.org/presentationml/2006/main">
  <p:tag name="AS_UNIQUEID" val="464"/>
</p:tagLst>
</file>

<file path=ppt/tags/tag17.xml><?xml version="1.0" encoding="utf-8"?>
<p:tagLst xmlns:p="http://schemas.openxmlformats.org/presentationml/2006/main">
  <p:tag name="AS_UNIQUEID" val="465"/>
</p:tagLst>
</file>

<file path=ppt/tags/tag18.xml><?xml version="1.0" encoding="utf-8"?>
<p:tagLst xmlns:p="http://schemas.openxmlformats.org/presentationml/2006/main">
  <p:tag name="AS_UNIQUEID" val="466"/>
</p:tagLst>
</file>

<file path=ppt/tags/tag19.xml><?xml version="1.0" encoding="utf-8"?>
<p:tagLst xmlns:p="http://schemas.openxmlformats.org/presentationml/2006/main">
  <p:tag name="AS_UNIQUEID" val="467"/>
</p:tagLst>
</file>

<file path=ppt/tags/tag20.xml><?xml version="1.0" encoding="utf-8"?>
<p:tagLst xmlns:p="http://schemas.openxmlformats.org/presentationml/2006/main">
  <p:tag name="AS_UNIQUEID" val="468"/>
</p:tagLst>
</file>

<file path=ppt/tags/tag21.xml><?xml version="1.0" encoding="utf-8"?>
<p:tagLst xmlns:p="http://schemas.openxmlformats.org/presentationml/2006/main">
  <p:tag name="AS_UNIQUEID" val="469"/>
</p:tagLst>
</file>

<file path=ppt/tags/tag22.xml><?xml version="1.0" encoding="utf-8"?>
<p:tagLst xmlns:p="http://schemas.openxmlformats.org/presentationml/2006/main">
  <p:tag name="AS_UNIQUEID" val="470"/>
</p:tagLst>
</file>

<file path=ppt/tags/tag23.xml><?xml version="1.0" encoding="utf-8"?>
<p:tagLst xmlns:p="http://schemas.openxmlformats.org/presentationml/2006/main">
  <p:tag name="AS_UNIQUEID" val="471"/>
</p:tagLst>
</file>

<file path=ppt/tags/tag24.xml><?xml version="1.0" encoding="utf-8"?>
<p:tagLst xmlns:p="http://schemas.openxmlformats.org/presentationml/2006/main">
  <p:tag name="AS_UNIQUEID" val="472"/>
</p:tagLst>
</file>

<file path=ppt/tags/tag25.xml><?xml version="1.0" encoding="utf-8"?>
<p:tagLst xmlns:p="http://schemas.openxmlformats.org/presentationml/2006/main">
  <p:tag name="AS_UNIQUEID" val="473"/>
</p:tagLst>
</file>

<file path=ppt/tags/tag26.xml><?xml version="1.0" encoding="utf-8"?>
<p:tagLst xmlns:p="http://schemas.openxmlformats.org/presentationml/2006/main">
  <p:tag name="AS_UNIQUEID" val="474"/>
</p:tagLst>
</file>

<file path=ppt/tags/tag27.xml><?xml version="1.0" encoding="utf-8"?>
<p:tagLst xmlns:p="http://schemas.openxmlformats.org/presentationml/2006/main">
  <p:tag name="AS_UNIQUEID" val="475"/>
</p:tagLst>
</file>

<file path=ppt/tags/tag28.xml><?xml version="1.0" encoding="utf-8"?>
<p:tagLst xmlns:p="http://schemas.openxmlformats.org/presentationml/2006/main">
  <p:tag name="AS_UNIQUEID" val="476"/>
</p:tagLst>
</file>

<file path=ppt/tags/tag29.xml><?xml version="1.0" encoding="utf-8"?>
<p:tagLst xmlns:p="http://schemas.openxmlformats.org/presentationml/2006/main">
  <p:tag name="AS_UNIQUEID" val="3007"/>
</p:tagLst>
</file>

<file path=ppt/tags/tag30.xml><?xml version="1.0" encoding="utf-8"?>
<p:tagLst xmlns:p="http://schemas.openxmlformats.org/presentationml/2006/main">
  <p:tag name="AS_UNIQUEID" val="3014"/>
</p:tagLst>
</file>

<file path=ppt/tags/tag31.xml><?xml version="1.0" encoding="utf-8"?>
<p:tagLst xmlns:p="http://schemas.openxmlformats.org/presentationml/2006/main">
  <p:tag name="AS_UNIQUEID" val="3015"/>
</p:tagLst>
</file>

<file path=ppt/tags/tag32.xml><?xml version="1.0" encoding="utf-8"?>
<p:tagLst xmlns:p="http://schemas.openxmlformats.org/presentationml/2006/main">
  <p:tag name="AS_UNIQUEID" val="3016"/>
</p:tagLst>
</file>

<file path=ppt/tags/tag33.xml><?xml version="1.0" encoding="utf-8"?>
<p:tagLst xmlns:p="http://schemas.openxmlformats.org/presentationml/2006/main">
  <p:tag name="AS_UNIQUEID" val="3017"/>
</p:tagLst>
</file>

<file path=ppt/tags/tag34.xml><?xml version="1.0" encoding="utf-8"?>
<p:tagLst xmlns:p="http://schemas.openxmlformats.org/presentationml/2006/main">
  <p:tag name="AS_UNIQUEID" val="3018"/>
</p:tagLst>
</file>

<file path=ppt/tags/tag35.xml><?xml version="1.0" encoding="utf-8"?>
<p:tagLst xmlns:p="http://schemas.openxmlformats.org/presentationml/2006/main">
  <p:tag name="AS_UNIQUEID" val="3019"/>
</p:tagLst>
</file>

<file path=ppt/tags/tag36.xml><?xml version="1.0" encoding="utf-8"?>
<p:tagLst xmlns:p="http://schemas.openxmlformats.org/presentationml/2006/main">
  <p:tag name="AS_UNIQUEID" val="3020"/>
</p:tagLst>
</file>

<file path=ppt/tags/tag37.xml><?xml version="1.0" encoding="utf-8"?>
<p:tagLst xmlns:p="http://schemas.openxmlformats.org/presentationml/2006/main">
  <p:tag name="AS_UNIQUEID" val="3021"/>
</p:tagLst>
</file>

<file path=ppt/tags/tag38.xml><?xml version="1.0" encoding="utf-8"?>
<p:tagLst xmlns:p="http://schemas.openxmlformats.org/presentationml/2006/main">
  <p:tag name="AS_UNIQUEID" val="3022"/>
</p:tagLst>
</file>

<file path=ppt/tags/tag39.xml><?xml version="1.0" encoding="utf-8"?>
<p:tagLst xmlns:p="http://schemas.openxmlformats.org/presentationml/2006/main">
  <p:tag name="AS_UNIQUEID" val="3023"/>
</p:tagLst>
</file>

<file path=ppt/tags/tag40.xml><?xml version="1.0" encoding="utf-8"?>
<p:tagLst xmlns:p="http://schemas.openxmlformats.org/presentationml/2006/main">
  <p:tag name="AS_UNIQUEID" val="3024"/>
</p:tagLst>
</file>

<file path=ppt/tags/tag41.xml><?xml version="1.0" encoding="utf-8"?>
<p:tagLst xmlns:p="http://schemas.openxmlformats.org/presentationml/2006/main">
  <p:tag name="AS_UNIQUEID" val="3025"/>
</p:tagLst>
</file>

<file path=ppt/tags/tag42.xml><?xml version="1.0" encoding="utf-8"?>
<p:tagLst xmlns:p="http://schemas.openxmlformats.org/presentationml/2006/main">
  <p:tag name="AS_UNIQUEID" val="3026"/>
</p:tagLst>
</file>

<file path=ppt/tags/tag43.xml><?xml version="1.0" encoding="utf-8"?>
<p:tagLst xmlns:p="http://schemas.openxmlformats.org/presentationml/2006/main">
  <p:tag name="AS_UNIQUEID" val="3027"/>
</p:tagLst>
</file>

<file path=ppt/tags/tag44.xml><?xml version="1.0" encoding="utf-8"?>
<p:tagLst xmlns:p="http://schemas.openxmlformats.org/presentationml/2006/main">
  <p:tag name="AS_UNIQUEID" val="3028"/>
</p:tagLst>
</file>

<file path=ppt/tags/tag45.xml><?xml version="1.0" encoding="utf-8"?>
<p:tagLst xmlns:p="http://schemas.openxmlformats.org/presentationml/2006/main">
  <p:tag name="AS_UNIQUEID" val="3029"/>
</p:tagLst>
</file>

<file path=ppt/tags/tag46.xml><?xml version="1.0" encoding="utf-8"?>
<p:tagLst xmlns:p="http://schemas.openxmlformats.org/presentationml/2006/main">
  <p:tag name="AS_UNIQUEID" val="3030"/>
</p:tagLst>
</file>

<file path=ppt/tags/tag47.xml><?xml version="1.0" encoding="utf-8"?>
<p:tagLst xmlns:p="http://schemas.openxmlformats.org/presentationml/2006/main">
  <p:tag name="AS_UNIQUEID" val="3031"/>
</p:tagLst>
</file>

<file path=ppt/tags/tag48.xml><?xml version="1.0" encoding="utf-8"?>
<p:tagLst xmlns:p="http://schemas.openxmlformats.org/presentationml/2006/main">
  <p:tag name="AS_UNIQUEID" val="3032"/>
</p:tagLst>
</file>

<file path=ppt/tags/tag49.xml><?xml version="1.0" encoding="utf-8"?>
<p:tagLst xmlns:p="http://schemas.openxmlformats.org/presentationml/2006/main">
  <p:tag name="AS_UNIQUEID" val="3033"/>
</p:tagLst>
</file>

<file path=ppt/tags/tag50.xml><?xml version="1.0" encoding="utf-8"?>
<p:tagLst xmlns:p="http://schemas.openxmlformats.org/presentationml/2006/main">
  <p:tag name="AS_UNIQUEID" val="3034"/>
</p:tagLst>
</file>

<file path=ppt/tags/tag51.xml><?xml version="1.0" encoding="utf-8"?>
<p:tagLst xmlns:p="http://schemas.openxmlformats.org/presentationml/2006/main">
  <p:tag name="AS_UNIQUEID" val="3035"/>
</p:tagLst>
</file>

<file path=ppt/tags/tag52.xml><?xml version="1.0" encoding="utf-8"?>
<p:tagLst xmlns:p="http://schemas.openxmlformats.org/presentationml/2006/main">
  <p:tag name="AS_UNIQUEID" val="3036"/>
</p:tagLst>
</file>

<file path=ppt/tags/tag53.xml><?xml version="1.0" encoding="utf-8"?>
<p:tagLst xmlns:p="http://schemas.openxmlformats.org/presentationml/2006/main">
  <p:tag name="AS_UNIQUEID" val="3037"/>
</p:tagLst>
</file>

<file path=ppt/tags/tag54.xml><?xml version="1.0" encoding="utf-8"?>
<p:tagLst xmlns:p="http://schemas.openxmlformats.org/presentationml/2006/main">
  <p:tag name="AS_UNIQUEID" val="3038"/>
</p:tagLst>
</file>

<file path=ppt/tags/tag55.xml><?xml version="1.0" encoding="utf-8"?>
<p:tagLst xmlns:p="http://schemas.openxmlformats.org/presentationml/2006/main">
  <p:tag name="AS_UNIQUEID" val="3039"/>
</p:tagLst>
</file>

<file path=ppt/tags/tag56.xml><?xml version="1.0" encoding="utf-8"?>
<p:tagLst xmlns:p="http://schemas.openxmlformats.org/presentationml/2006/main">
  <p:tag name="AS_UNIQUEID" val="3040"/>
</p:tagLst>
</file>

<file path=ppt/tags/tag57.xml><?xml version="1.0" encoding="utf-8"?>
<p:tagLst xmlns:p="http://schemas.openxmlformats.org/presentationml/2006/main">
  <p:tag name="AS_UNIQUEID" val="3041"/>
</p:tagLst>
</file>

<file path=ppt/tags/tag58.xml><?xml version="1.0" encoding="utf-8"?>
<p:tagLst xmlns:p="http://schemas.openxmlformats.org/presentationml/2006/main">
  <p:tag name="AS_UNIQUEID" val="3042"/>
</p:tagLst>
</file>

<file path=ppt/tags/tag59.xml><?xml version="1.0" encoding="utf-8"?>
<p:tagLst xmlns:p="http://schemas.openxmlformats.org/presentationml/2006/main">
  <p:tag name="AS_UNIQUEID" val="3043"/>
</p:tagLst>
</file>

<file path=ppt/tags/tag60.xml><?xml version="1.0" encoding="utf-8"?>
<p:tagLst xmlns:p="http://schemas.openxmlformats.org/presentationml/2006/main">
  <p:tag name="AS_UNIQUEID" val="3044"/>
</p:tagLst>
</file>

<file path=ppt/tags/tag61.xml><?xml version="1.0" encoding="utf-8"?>
<p:tagLst xmlns:p="http://schemas.openxmlformats.org/presentationml/2006/main">
  <p:tag name="AS_UNIQUEID" val="3045"/>
</p:tagLst>
</file>

<file path=ppt/tags/tag62.xml><?xml version="1.0" encoding="utf-8"?>
<p:tagLst xmlns:p="http://schemas.openxmlformats.org/presentationml/2006/main">
  <p:tag name="AS_UNIQUEID" val="3046"/>
</p:tagLst>
</file>

<file path=ppt/tags/tag63.xml><?xml version="1.0" encoding="utf-8"?>
<p:tagLst xmlns:p="http://schemas.openxmlformats.org/presentationml/2006/main">
  <p:tag name="AS_UNIQUEID" val="3047"/>
</p:tagLst>
</file>

<file path=ppt/tags/tag64.xml><?xml version="1.0" encoding="utf-8"?>
<p:tagLst xmlns:p="http://schemas.openxmlformats.org/presentationml/2006/main">
  <p:tag name="AS_UNIQUEID" val="3048"/>
</p:tagLst>
</file>

<file path=ppt/tags/tag65.xml><?xml version="1.0" encoding="utf-8"?>
<p:tagLst xmlns:p="http://schemas.openxmlformats.org/presentationml/2006/main">
  <p:tag name="AS_UNIQUEID" val="3049"/>
</p:tagLst>
</file>

<file path=ppt/tags/tag66.xml><?xml version="1.0" encoding="utf-8"?>
<p:tagLst xmlns:p="http://schemas.openxmlformats.org/presentationml/2006/main">
  <p:tag name="AS_UNIQUEID" val="3050"/>
</p:tagLst>
</file>

<file path=ppt/tags/tag67.xml><?xml version="1.0" encoding="utf-8"?>
<p:tagLst xmlns:p="http://schemas.openxmlformats.org/presentationml/2006/main">
  <p:tag name="AS_UNIQUEID" val="3051"/>
</p:tagLst>
</file>

<file path=ppt/tags/tag68.xml><?xml version="1.0" encoding="utf-8"?>
<p:tagLst xmlns:p="http://schemas.openxmlformats.org/presentationml/2006/main">
  <p:tag name="AS_UNIQUEID" val="3052"/>
</p:tagLst>
</file>

<file path=ppt/tags/tag69.xml><?xml version="1.0" encoding="utf-8"?>
<p:tagLst xmlns:p="http://schemas.openxmlformats.org/presentationml/2006/main">
  <p:tag name="AS_UNIQUEID" val="3053"/>
</p:tagLst>
</file>

<file path=ppt/tags/tag70.xml><?xml version="1.0" encoding="utf-8"?>
<p:tagLst xmlns:p="http://schemas.openxmlformats.org/presentationml/2006/main">
  <p:tag name="AS_UNIQUEID" val="3054"/>
</p:tagLst>
</file>

<file path=ppt/tags/tag71.xml><?xml version="1.0" encoding="utf-8"?>
<p:tagLst xmlns:p="http://schemas.openxmlformats.org/presentationml/2006/main">
  <p:tag name="AS_UNIQUEID" val="3055"/>
</p:tagLst>
</file>

<file path=ppt/tags/tag72.xml><?xml version="1.0" encoding="utf-8"?>
<p:tagLst xmlns:p="http://schemas.openxmlformats.org/presentationml/2006/main">
  <p:tag name="AS_UNIQUEID" val="3056"/>
</p:tagLst>
</file>

<file path=ppt/tags/tag73.xml><?xml version="1.0" encoding="utf-8"?>
<p:tagLst xmlns:p="http://schemas.openxmlformats.org/presentationml/2006/main">
  <p:tag name="AS_UNIQUEID" val="3013"/>
</p:tagLst>
</file>

<file path=ppt/tags/tag74.xml><?xml version="1.0" encoding="utf-8"?>
<p:tagLst xmlns:p="http://schemas.openxmlformats.org/presentationml/2006/main">
  <p:tag name="AS_UNIQUEID" val="3062"/>
</p:tagLst>
</file>

<file path=ppt/tags/tag75.xml><?xml version="1.0" encoding="utf-8"?>
<p:tagLst xmlns:p="http://schemas.openxmlformats.org/presentationml/2006/main">
  <p:tag name="AS_UNIQUEID" val="3063"/>
</p:tagLst>
</file>

<file path=ppt/tags/tag76.xml><?xml version="1.0" encoding="utf-8"?>
<p:tagLst xmlns:p="http://schemas.openxmlformats.org/presentationml/2006/main">
  <p:tag name="AS_UNIQUEID" val="3064"/>
</p:tagLst>
</file>

<file path=ppt/tags/tag77.xml><?xml version="1.0" encoding="utf-8"?>
<p:tagLst xmlns:p="http://schemas.openxmlformats.org/presentationml/2006/main">
  <p:tag name="AS_UNIQUEID" val="3066"/>
</p:tagLst>
</file>

<file path=ppt/tags/tag78.xml><?xml version="1.0" encoding="utf-8"?>
<p:tagLst xmlns:p="http://schemas.openxmlformats.org/presentationml/2006/main">
  <p:tag name="AS_UNIQUEID" val="3067"/>
</p:tagLst>
</file>

<file path=ppt/tags/tag79.xml><?xml version="1.0" encoding="utf-8"?>
<p:tagLst xmlns:p="http://schemas.openxmlformats.org/presentationml/2006/main">
  <p:tag name="AS_UNIQUEID" val="3068"/>
</p:tagLst>
</file>

<file path=ppt/tags/tag80.xml><?xml version="1.0" encoding="utf-8"?>
<p:tagLst xmlns:p="http://schemas.openxmlformats.org/presentationml/2006/main">
  <p:tag name="AS_UNIQUEID" val="3069"/>
</p:tagLst>
</file>

<file path=ppt/tags/tag81.xml><?xml version="1.0" encoding="utf-8"?>
<p:tagLst xmlns:p="http://schemas.openxmlformats.org/presentationml/2006/main">
  <p:tag name="AS_UNIQUEID" val="3070"/>
</p:tagLst>
</file>

<file path=ppt/tags/tag82.xml><?xml version="1.0" encoding="utf-8"?>
<p:tagLst xmlns:p="http://schemas.openxmlformats.org/presentationml/2006/main">
  <p:tag name="AS_UNIQUEID" val="3071"/>
</p:tagLst>
</file>

<file path=ppt/tags/tag83.xml><?xml version="1.0" encoding="utf-8"?>
<p:tagLst xmlns:p="http://schemas.openxmlformats.org/presentationml/2006/main">
  <p:tag name="AS_UNIQUEID" val="3072"/>
</p:tagLst>
</file>

<file path=ppt/tags/tag84.xml><?xml version="1.0" encoding="utf-8"?>
<p:tagLst xmlns:p="http://schemas.openxmlformats.org/presentationml/2006/main">
  <p:tag name="AS_UNIQUEID" val="3073"/>
</p:tagLst>
</file>

<file path=ppt/tags/tag85.xml><?xml version="1.0" encoding="utf-8"?>
<p:tagLst xmlns:p="http://schemas.openxmlformats.org/presentationml/2006/main">
  <p:tag name="AS_UNIQUEID" val="3074"/>
</p:tagLst>
</file>

<file path=ppt/tags/tag86.xml><?xml version="1.0" encoding="utf-8"?>
<p:tagLst xmlns:p="http://schemas.openxmlformats.org/presentationml/2006/main">
  <p:tag name="AS_UNIQUEID" val="3075"/>
</p:tagLst>
</file>

<file path=ppt/tags/tag87.xml><?xml version="1.0" encoding="utf-8"?>
<p:tagLst xmlns:p="http://schemas.openxmlformats.org/presentationml/2006/main">
  <p:tag name="AS_UNIQUEID" val="3076"/>
</p:tagLst>
</file>

<file path=ppt/tags/tag88.xml><?xml version="1.0" encoding="utf-8"?>
<p:tagLst xmlns:p="http://schemas.openxmlformats.org/presentationml/2006/main">
  <p:tag name="AS_UNIQUEID" val="3077"/>
</p:tagLst>
</file>

<file path=ppt/tags/tag89.xml><?xml version="1.0" encoding="utf-8"?>
<p:tagLst xmlns:p="http://schemas.openxmlformats.org/presentationml/2006/main">
  <p:tag name="AS_UNIQUEID" val="3078"/>
</p:tagLst>
</file>

<file path=ppt/tags/tag90.xml><?xml version="1.0" encoding="utf-8"?>
<p:tagLst xmlns:p="http://schemas.openxmlformats.org/presentationml/2006/main">
  <p:tag name="AS_UNIQUEID" val="3079"/>
</p:tagLst>
</file>

<file path=ppt/tags/tag91.xml><?xml version="1.0" encoding="utf-8"?>
<p:tagLst xmlns:p="http://schemas.openxmlformats.org/presentationml/2006/main">
  <p:tag name="AS_UNIQUEID" val="3080"/>
</p:tagLst>
</file>

<file path=ppt/tags/tag92.xml><?xml version="1.0" encoding="utf-8"?>
<p:tagLst xmlns:p="http://schemas.openxmlformats.org/presentationml/2006/main">
  <p:tag name="AS_UNIQUEID" val="3081"/>
</p:tagLst>
</file>

<file path=ppt/tags/tag93.xml><?xml version="1.0" encoding="utf-8"?>
<p:tagLst xmlns:p="http://schemas.openxmlformats.org/presentationml/2006/main">
  <p:tag name="AS_UNIQUEID" val="3082"/>
</p:tagLst>
</file>

<file path=ppt/tags/tag94.xml><?xml version="1.0" encoding="utf-8"?>
<p:tagLst xmlns:p="http://schemas.openxmlformats.org/presentationml/2006/main">
  <p:tag name="AS_UNIQUEID" val="3083"/>
</p:tagLst>
</file>

<file path=ppt/tags/tag95.xml><?xml version="1.0" encoding="utf-8"?>
<p:tagLst xmlns:p="http://schemas.openxmlformats.org/presentationml/2006/main">
  <p:tag name="AS_UNIQUEID" val="3084"/>
</p:tagLst>
</file>

<file path=ppt/tags/tag96.xml><?xml version="1.0" encoding="utf-8"?>
<p:tagLst xmlns:p="http://schemas.openxmlformats.org/presentationml/2006/main">
  <p:tag name="AS_UNIQUEID" val="1324"/>
</p:tagLst>
</file>

<file path=ppt/tags/tag97.xml><?xml version="1.0" encoding="utf-8"?>
<p:tagLst xmlns:p="http://schemas.openxmlformats.org/presentationml/2006/main">
  <p:tag name="AS_UNIQUEID" val="3090"/>
</p:tagLst>
</file>

<file path=ppt/tags/tag98.xml><?xml version="1.0" encoding="utf-8"?>
<p:tagLst xmlns:p="http://schemas.openxmlformats.org/presentationml/2006/main">
  <p:tag name="AS_UNIQUEID" val="3091"/>
</p:tagLst>
</file>

<file path=ppt/tags/tag99.xml><?xml version="1.0" encoding="utf-8"?>
<p:tagLst xmlns:p="http://schemas.openxmlformats.org/presentationml/2006/main">
  <p:tag name="AS_UNIQUEID" val="3092"/>
</p:tagLst>
</file>

<file path=ppt/tags/tag100.xml><?xml version="1.0" encoding="utf-8"?>
<p:tagLst xmlns:p="http://schemas.openxmlformats.org/presentationml/2006/main">
  <p:tag name="AS_UNIQUEID" val="3093"/>
</p:tagLst>
</file>

<file path=ppt/tags/tag101.xml><?xml version="1.0" encoding="utf-8"?>
<p:tagLst xmlns:p="http://schemas.openxmlformats.org/presentationml/2006/main">
  <p:tag name="AS_UNIQUEID" val="3094"/>
</p:tagLst>
</file>

<file path=ppt/tags/tag102.xml><?xml version="1.0" encoding="utf-8"?>
<p:tagLst xmlns:p="http://schemas.openxmlformats.org/presentationml/2006/main">
  <p:tag name="AS_UNIQUEID" val="3095"/>
</p:tagLst>
</file>

<file path=ppt/tags/tag103.xml><?xml version="1.0" encoding="utf-8"?>
<p:tagLst xmlns:p="http://schemas.openxmlformats.org/presentationml/2006/main">
  <p:tag name="AS_UNIQUEID" val="3096"/>
</p:tagLst>
</file>

<file path=ppt/tags/tag104.xml><?xml version="1.0" encoding="utf-8"?>
<p:tagLst xmlns:p="http://schemas.openxmlformats.org/presentationml/2006/main">
  <p:tag name="AS_UNIQUEID" val="3097"/>
</p:tagLst>
</file>

<file path=ppt/tags/tag105.xml><?xml version="1.0" encoding="utf-8"?>
<p:tagLst xmlns:p="http://schemas.openxmlformats.org/presentationml/2006/main">
  <p:tag name="AS_UNIQUEID" val="3098"/>
</p:tagLst>
</file>

<file path=ppt/tags/tag106.xml><?xml version="1.0" encoding="utf-8"?>
<p:tagLst xmlns:p="http://schemas.openxmlformats.org/presentationml/2006/main">
  <p:tag name="AS_UNIQUEID" val="3099"/>
</p:tagLst>
</file>

<file path=ppt/tags/tag107.xml><?xml version="1.0" encoding="utf-8"?>
<p:tagLst xmlns:p="http://schemas.openxmlformats.org/presentationml/2006/main">
  <p:tag name="AS_UNIQUEID" val="3100"/>
</p:tagLst>
</file>

<file path=ppt/tags/tag108.xml><?xml version="1.0" encoding="utf-8"?>
<p:tagLst xmlns:p="http://schemas.openxmlformats.org/presentationml/2006/main">
  <p:tag name="AS_UNIQUEID" val="3101"/>
</p:tagLst>
</file>

<file path=ppt/tags/tag109.xml><?xml version="1.0" encoding="utf-8"?>
<p:tagLst xmlns:p="http://schemas.openxmlformats.org/presentationml/2006/main">
  <p:tag name="AS_UNIQUEID" val="3102"/>
</p:tagLst>
</file>

<file path=ppt/tags/tag110.xml><?xml version="1.0" encoding="utf-8"?>
<p:tagLst xmlns:p="http://schemas.openxmlformats.org/presentationml/2006/main">
  <p:tag name="AS_UNIQUEID" val="3103"/>
</p:tagLst>
</file>

<file path=ppt/tags/tag111.xml><?xml version="1.0" encoding="utf-8"?>
<p:tagLst xmlns:p="http://schemas.openxmlformats.org/presentationml/2006/main">
  <p:tag name="AS_UNIQUEID" val="3104"/>
</p:tagLst>
</file>

<file path=ppt/tags/tag112.xml><?xml version="1.0" encoding="utf-8"?>
<p:tagLst xmlns:p="http://schemas.openxmlformats.org/presentationml/2006/main">
  <p:tag name="AS_UNIQUEID" val="3105"/>
</p:tagLst>
</file>

<file path=ppt/tags/tag113.xml><?xml version="1.0" encoding="utf-8"?>
<p:tagLst xmlns:p="http://schemas.openxmlformats.org/presentationml/2006/main">
  <p:tag name="AS_UNIQUEID" val="3106"/>
</p:tagLst>
</file>

<file path=ppt/tags/tag114.xml><?xml version="1.0" encoding="utf-8"?>
<p:tagLst xmlns:p="http://schemas.openxmlformats.org/presentationml/2006/main">
  <p:tag name="AS_UNIQUEID" val="3107"/>
</p:tagLst>
</file>

<file path=ppt/tags/tag115.xml><?xml version="1.0" encoding="utf-8"?>
<p:tagLst xmlns:p="http://schemas.openxmlformats.org/presentationml/2006/main">
  <p:tag name="AS_UNIQUEID" val="3108"/>
</p:tagLst>
</file>

<file path=ppt/tags/tag116.xml><?xml version="1.0" encoding="utf-8"?>
<p:tagLst xmlns:p="http://schemas.openxmlformats.org/presentationml/2006/main">
  <p:tag name="AS_UNIQUEID" val="3109"/>
</p:tagLst>
</file>

<file path=ppt/tags/tag117.xml><?xml version="1.0" encoding="utf-8"?>
<p:tagLst xmlns:p="http://schemas.openxmlformats.org/presentationml/2006/main">
  <p:tag name="AS_UNIQUEID" val="3110"/>
</p:tagLst>
</file>

<file path=ppt/tags/tag118.xml><?xml version="1.0" encoding="utf-8"?>
<p:tagLst xmlns:p="http://schemas.openxmlformats.org/presentationml/2006/main">
  <p:tag name="AS_UNIQUEID" val="3111"/>
</p:tagLst>
</file>

<file path=ppt/tags/tag119.xml><?xml version="1.0" encoding="utf-8"?>
<p:tagLst xmlns:p="http://schemas.openxmlformats.org/presentationml/2006/main">
  <p:tag name="AS_UNIQUEID" val="3112"/>
</p:tagLst>
</file>

<file path=ppt/tags/tag120.xml><?xml version="1.0" encoding="utf-8"?>
<p:tagLst xmlns:p="http://schemas.openxmlformats.org/presentationml/2006/main">
  <p:tag name="AS_UNIQUEID" val="3113"/>
</p:tagLst>
</file>

<file path=ppt/tags/tag121.xml><?xml version="1.0" encoding="utf-8"?>
<p:tagLst xmlns:p="http://schemas.openxmlformats.org/presentationml/2006/main">
  <p:tag name="AS_UNIQUEID" val="3114"/>
</p:tagLst>
</file>

<file path=ppt/tags/tag122.xml><?xml version="1.0" encoding="utf-8"?>
<p:tagLst xmlns:p="http://schemas.openxmlformats.org/presentationml/2006/main">
  <p:tag name="AS_UNIQUEID" val="3115"/>
</p:tagLst>
</file>

<file path=ppt/tags/tag123.xml><?xml version="1.0" encoding="utf-8"?>
<p:tagLst xmlns:p="http://schemas.openxmlformats.org/presentationml/2006/main">
  <p:tag name="AS_UNIQUEID" val="3116"/>
</p:tagLst>
</file>

<file path=ppt/tags/tag124.xml><?xml version="1.0" encoding="utf-8"?>
<p:tagLst xmlns:p="http://schemas.openxmlformats.org/presentationml/2006/main">
  <p:tag name="AS_UNIQUEID" val="3117"/>
</p:tagLst>
</file>

<file path=ppt/tags/tag125.xml><?xml version="1.0" encoding="utf-8"?>
<p:tagLst xmlns:p="http://schemas.openxmlformats.org/presentationml/2006/main">
  <p:tag name="AS_UNIQUEID" val="3118"/>
</p:tagLst>
</file>

<file path=ppt/tags/tag126.xml><?xml version="1.0" encoding="utf-8"?>
<p:tagLst xmlns:p="http://schemas.openxmlformats.org/presentationml/2006/main">
  <p:tag name="AS_UNIQUEID" val="3119"/>
</p:tagLst>
</file>

<file path=ppt/tags/tag127.xml><?xml version="1.0" encoding="utf-8"?>
<p:tagLst xmlns:p="http://schemas.openxmlformats.org/presentationml/2006/main">
  <p:tag name="AS_UNIQUEID" val="3120"/>
</p:tagLst>
</file>

<file path=ppt/tags/tag128.xml><?xml version="1.0" encoding="utf-8"?>
<p:tagLst xmlns:p="http://schemas.openxmlformats.org/presentationml/2006/main">
  <p:tag name="AS_UNIQUEID" val="3121"/>
</p:tagLst>
</file>

<file path=ppt/tags/tag129.xml><?xml version="1.0" encoding="utf-8"?>
<p:tagLst xmlns:p="http://schemas.openxmlformats.org/presentationml/2006/main">
  <p:tag name="AS_UNIQUEID" val="3122"/>
</p:tagLst>
</file>

<file path=ppt/tags/tag130.xml><?xml version="1.0" encoding="utf-8"?>
<p:tagLst xmlns:p="http://schemas.openxmlformats.org/presentationml/2006/main">
  <p:tag name="AS_UNIQUEID" val="3123"/>
</p:tagLst>
</file>

<file path=ppt/tags/tag131.xml><?xml version="1.0" encoding="utf-8"?>
<p:tagLst xmlns:p="http://schemas.openxmlformats.org/presentationml/2006/main">
  <p:tag name="AS_UNIQUEID" val="3124"/>
</p:tagLst>
</file>

<file path=ppt/tags/tag132.xml><?xml version="1.0" encoding="utf-8"?>
<p:tagLst xmlns:p="http://schemas.openxmlformats.org/presentationml/2006/main">
  <p:tag name="AS_UNIQUEID" val="3125"/>
</p:tagLst>
</file>

<file path=ppt/tags/tag133.xml><?xml version="1.0" encoding="utf-8"?>
<p:tagLst xmlns:p="http://schemas.openxmlformats.org/presentationml/2006/main">
  <p:tag name="AS_UNIQUEID" val="3126"/>
</p:tagLst>
</file>

<file path=ppt/tags/tag134.xml><?xml version="1.0" encoding="utf-8"?>
<p:tagLst xmlns:p="http://schemas.openxmlformats.org/presentationml/2006/main">
  <p:tag name="AS_UNIQUEID" val="3127"/>
</p:tagLst>
</file>

<file path=ppt/tags/tag135.xml><?xml version="1.0" encoding="utf-8"?>
<p:tagLst xmlns:p="http://schemas.openxmlformats.org/presentationml/2006/main">
  <p:tag name="AS_UNIQUEID" val="3128"/>
</p:tagLst>
</file>

<file path=ppt/tags/tag136.xml><?xml version="1.0" encoding="utf-8"?>
<p:tagLst xmlns:p="http://schemas.openxmlformats.org/presentationml/2006/main">
  <p:tag name="AS_UNIQUEID" val="3129"/>
</p:tagLst>
</file>

<file path=ppt/tags/tag137.xml><?xml version="1.0" encoding="utf-8"?>
<p:tagLst xmlns:p="http://schemas.openxmlformats.org/presentationml/2006/main">
  <p:tag name="AS_UNIQUEID" val="3130"/>
</p:tagLst>
</file>

<file path=ppt/tags/tag138.xml><?xml version="1.0" encoding="utf-8"?>
<p:tagLst xmlns:p="http://schemas.openxmlformats.org/presentationml/2006/main">
  <p:tag name="AS_UNIQUEID" val="3131"/>
</p:tagLst>
</file>

<file path=ppt/tags/tag139.xml><?xml version="1.0" encoding="utf-8"?>
<p:tagLst xmlns:p="http://schemas.openxmlformats.org/presentationml/2006/main">
  <p:tag name="AS_UNIQUEID" val="3132"/>
</p:tagLst>
</file>

<file path=ppt/tags/tag140.xml><?xml version="1.0" encoding="utf-8"?>
<p:tagLst xmlns:p="http://schemas.openxmlformats.org/presentationml/2006/main">
  <p:tag name="AS_UNIQUEID" val="3133"/>
</p:tagLst>
</file>

<file path=ppt/tags/tag141.xml><?xml version="1.0" encoding="utf-8"?>
<p:tagLst xmlns:p="http://schemas.openxmlformats.org/presentationml/2006/main">
  <p:tag name="AS_UNIQUEID" val="3134"/>
</p:tagLst>
</file>

<file path=ppt/tags/tag142.xml><?xml version="1.0" encoding="utf-8"?>
<p:tagLst xmlns:p="http://schemas.openxmlformats.org/presentationml/2006/main">
  <p:tag name="AS_UNIQUEID" val="3135"/>
</p:tagLst>
</file>

<file path=ppt/tags/tag143.xml><?xml version="1.0" encoding="utf-8"?>
<p:tagLst xmlns:p="http://schemas.openxmlformats.org/presentationml/2006/main">
  <p:tag name="AS_UNIQUEID" val="3136"/>
</p:tagLst>
</file>

<file path=ppt/tags/tag144.xml><?xml version="1.0" encoding="utf-8"?>
<p:tagLst xmlns:p="http://schemas.openxmlformats.org/presentationml/2006/main">
  <p:tag name="AS_UNIQUEID" val="3137"/>
</p:tagLst>
</file>

<file path=ppt/tags/tag145.xml><?xml version="1.0" encoding="utf-8"?>
<p:tagLst xmlns:p="http://schemas.openxmlformats.org/presentationml/2006/main">
  <p:tag name="AS_UNIQUEID" val="3138"/>
</p:tagLst>
</file>

<file path=ppt/tags/tag146.xml><?xml version="1.0" encoding="utf-8"?>
<p:tagLst xmlns:p="http://schemas.openxmlformats.org/presentationml/2006/main">
  <p:tag name="AS_UNIQUEID" val="3139"/>
</p:tagLst>
</file>

<file path=ppt/tags/tag147.xml><?xml version="1.0" encoding="utf-8"?>
<p:tagLst xmlns:p="http://schemas.openxmlformats.org/presentationml/2006/main">
  <p:tag name="AS_UNIQUEID" val="3140"/>
</p:tagLst>
</file>

<file path=ppt/tags/tag148.xml><?xml version="1.0" encoding="utf-8"?>
<p:tagLst xmlns:p="http://schemas.openxmlformats.org/presentationml/2006/main">
  <p:tag name="AS_UNIQUEID" val="3141"/>
</p:tagLst>
</file>

<file path=ppt/tags/tag149.xml><?xml version="1.0" encoding="utf-8"?>
<p:tagLst xmlns:p="http://schemas.openxmlformats.org/presentationml/2006/main">
  <p:tag name="AS_UNIQUEID" val="1346"/>
</p:tagLst>
</file>

<file path=ppt/tags/tag150.xml><?xml version="1.0" encoding="utf-8"?>
<p:tagLst xmlns:p="http://schemas.openxmlformats.org/presentationml/2006/main">
  <p:tag name="AS_UNIQUEID" val="1359"/>
</p:tagLst>
</file>

<file path=ppt/tags/tag151.xml><?xml version="1.0" encoding="utf-8"?>
<p:tagLst xmlns:p="http://schemas.openxmlformats.org/presentationml/2006/main">
  <p:tag name="AS_UNIQUEID" val="1360"/>
</p:tagLst>
</file>

<file path=ppt/tags/tag152.xml><?xml version="1.0" encoding="utf-8"?>
<p:tagLst xmlns:p="http://schemas.openxmlformats.org/presentationml/2006/main">
  <p:tag name="AS_UNIQUEID" val="1361"/>
</p:tagLst>
</file>

<file path=ppt/tags/tag153.xml><?xml version="1.0" encoding="utf-8"?>
<p:tagLst xmlns:p="http://schemas.openxmlformats.org/presentationml/2006/main">
  <p:tag name="AS_UNIQUEID" val="1362"/>
</p:tagLst>
</file>

<file path=ppt/tags/tag154.xml><?xml version="1.0" encoding="utf-8"?>
<p:tagLst xmlns:p="http://schemas.openxmlformats.org/presentationml/2006/main">
  <p:tag name="AS_UNIQUEID" val="1363"/>
</p:tagLst>
</file>

<file path=ppt/tags/tag155.xml><?xml version="1.0" encoding="utf-8"?>
<p:tagLst xmlns:p="http://schemas.openxmlformats.org/presentationml/2006/main">
  <p:tag name="AS_UNIQUEID" val="1364"/>
</p:tagLst>
</file>

<file path=ppt/tags/tag156.xml><?xml version="1.0" encoding="utf-8"?>
<p:tagLst xmlns:p="http://schemas.openxmlformats.org/presentationml/2006/main">
  <p:tag name="AS_UNIQUEID" val="1365"/>
</p:tagLst>
</file>

<file path=ppt/tags/tag157.xml><?xml version="1.0" encoding="utf-8"?>
<p:tagLst xmlns:p="http://schemas.openxmlformats.org/presentationml/2006/main">
  <p:tag name="AS_UNIQUEID" val="1366"/>
</p:tagLst>
</file>

<file path=ppt/tags/tag158.xml><?xml version="1.0" encoding="utf-8"?>
<p:tagLst xmlns:p="http://schemas.openxmlformats.org/presentationml/2006/main">
  <p:tag name="AS_UNIQUEID" val="1367"/>
</p:tagLst>
</file>

<file path=ppt/tags/tag159.xml><?xml version="1.0" encoding="utf-8"?>
<p:tagLst xmlns:p="http://schemas.openxmlformats.org/presentationml/2006/main">
  <p:tag name="AS_UNIQUEID" val="1368"/>
</p:tagLst>
</file>

<file path=ppt/tags/tag160.xml><?xml version="1.0" encoding="utf-8"?>
<p:tagLst xmlns:p="http://schemas.openxmlformats.org/presentationml/2006/main">
  <p:tag name="AS_UNIQUEID" val="1369"/>
</p:tagLst>
</file>

<file path=ppt/tags/tag161.xml><?xml version="1.0" encoding="utf-8"?>
<p:tagLst xmlns:p="http://schemas.openxmlformats.org/presentationml/2006/main">
  <p:tag name="AS_UNIQUEID" val="1370"/>
</p:tagLst>
</file>

<file path=ppt/tags/tag162.xml><?xml version="1.0" encoding="utf-8"?>
<p:tagLst xmlns:p="http://schemas.openxmlformats.org/presentationml/2006/main">
  <p:tag name="AS_UNIQUEID" val="1371"/>
</p:tagLst>
</file>

<file path=ppt/tags/tag163.xml><?xml version="1.0" encoding="utf-8"?>
<p:tagLst xmlns:p="http://schemas.openxmlformats.org/presentationml/2006/main">
  <p:tag name="AS_UNIQUEID" val="1372"/>
</p:tagLst>
</file>

<file path=ppt/tags/tag164.xml><?xml version="1.0" encoding="utf-8"?>
<p:tagLst xmlns:p="http://schemas.openxmlformats.org/presentationml/2006/main">
  <p:tag name="AS_UNIQUEID" val="1373"/>
</p:tagLst>
</file>

<file path=ppt/tags/tag165.xml><?xml version="1.0" encoding="utf-8"?>
<p:tagLst xmlns:p="http://schemas.openxmlformats.org/presentationml/2006/main">
  <p:tag name="AS_UNIQUEID" val="1374"/>
</p:tagLst>
</file>

<file path=ppt/tags/tag166.xml><?xml version="1.0" encoding="utf-8"?>
<p:tagLst xmlns:p="http://schemas.openxmlformats.org/presentationml/2006/main">
  <p:tag name="AS_UNIQUEID" val="1375"/>
</p:tagLst>
</file>

<file path=ppt/tags/tag167.xml><?xml version="1.0" encoding="utf-8"?>
<p:tagLst xmlns:p="http://schemas.openxmlformats.org/presentationml/2006/main">
  <p:tag name="AS_UNIQUEID" val="1376"/>
</p:tagLst>
</file>

<file path=ppt/tags/tag168.xml><?xml version="1.0" encoding="utf-8"?>
<p:tagLst xmlns:p="http://schemas.openxmlformats.org/presentationml/2006/main">
  <p:tag name="AS_UNIQUEID" val="1377"/>
</p:tagLst>
</file>

<file path=ppt/tags/tag169.xml><?xml version="1.0" encoding="utf-8"?>
<p:tagLst xmlns:p="http://schemas.openxmlformats.org/presentationml/2006/main">
  <p:tag name="AS_UNIQUEID" val="1378"/>
</p:tagLst>
</file>

<file path=ppt/tags/tag170.xml><?xml version="1.0" encoding="utf-8"?>
<p:tagLst xmlns:p="http://schemas.openxmlformats.org/presentationml/2006/main">
  <p:tag name="AS_UNIQUEID" val="1379"/>
</p:tagLst>
</file>

<file path=ppt/tags/tag171.xml><?xml version="1.0" encoding="utf-8"?>
<p:tagLst xmlns:p="http://schemas.openxmlformats.org/presentationml/2006/main">
  <p:tag name="AS_UNIQUEID" val="1380"/>
</p:tagLst>
</file>

<file path=ppt/tags/tag172.xml><?xml version="1.0" encoding="utf-8"?>
<p:tagLst xmlns:p="http://schemas.openxmlformats.org/presentationml/2006/main">
  <p:tag name="AS_UNIQUEID" val="1381"/>
</p:tagLst>
</file>

<file path=ppt/tags/tag173.xml><?xml version="1.0" encoding="utf-8"?>
<p:tagLst xmlns:p="http://schemas.openxmlformats.org/presentationml/2006/main">
  <p:tag name="AS_UNIQUEID" val="1382"/>
</p:tagLst>
</file>

<file path=ppt/tags/tag174.xml><?xml version="1.0" encoding="utf-8"?>
<p:tagLst xmlns:p="http://schemas.openxmlformats.org/presentationml/2006/main">
  <p:tag name="AS_UNIQUEID" val="1383"/>
</p:tagLst>
</file>

<file path=ppt/tags/tag175.xml><?xml version="1.0" encoding="utf-8"?>
<p:tagLst xmlns:p="http://schemas.openxmlformats.org/presentationml/2006/main">
  <p:tag name="AS_UNIQUEID" val="3335"/>
</p:tagLst>
</file>

<file path=ppt/tags/tag176.xml><?xml version="1.0" encoding="utf-8"?>
<p:tagLst xmlns:p="http://schemas.openxmlformats.org/presentationml/2006/main">
  <p:tag name="AS_UNIQUEID" val="3336"/>
</p:tagLst>
</file>

<file path=ppt/tags/tag177.xml><?xml version="1.0" encoding="utf-8"?>
<p:tagLst xmlns:p="http://schemas.openxmlformats.org/presentationml/2006/main">
  <p:tag name="AS_UNIQUEID" val="1420"/>
</p:tagLst>
</file>

<file path=ppt/tags/tag178.xml><?xml version="1.0" encoding="utf-8"?>
<p:tagLst xmlns:p="http://schemas.openxmlformats.org/presentationml/2006/main">
  <p:tag name="AS_UNIQUEID" val="1421"/>
</p:tagLst>
</file>

<file path=ppt/tags/tag179.xml><?xml version="1.0" encoding="utf-8"?>
<p:tagLst xmlns:p="http://schemas.openxmlformats.org/presentationml/2006/main">
  <p:tag name="AS_UNIQUEID" val="1422"/>
</p:tagLst>
</file>

<file path=ppt/tags/tag180.xml><?xml version="1.0" encoding="utf-8"?>
<p:tagLst xmlns:p="http://schemas.openxmlformats.org/presentationml/2006/main">
  <p:tag name="AS_UNIQUEID" val="1423"/>
</p:tagLst>
</file>

<file path=ppt/tags/tag181.xml><?xml version="1.0" encoding="utf-8"?>
<p:tagLst xmlns:p="http://schemas.openxmlformats.org/presentationml/2006/main">
  <p:tag name="AS_UNIQUEID" val="1424"/>
</p:tagLst>
</file>

<file path=ppt/tags/tag182.xml><?xml version="1.0" encoding="utf-8"?>
<p:tagLst xmlns:p="http://schemas.openxmlformats.org/presentationml/2006/main">
  <p:tag name="AS_UNIQUEID" val="1445"/>
</p:tagLst>
</file>

<file path=ppt/tags/tag183.xml><?xml version="1.0" encoding="utf-8"?>
<p:tagLst xmlns:p="http://schemas.openxmlformats.org/presentationml/2006/main">
  <p:tag name="AS_UNIQUEID" val="1448"/>
</p:tagLst>
</file>

<file path=ppt/tags/tag184.xml><?xml version="1.0" encoding="utf-8"?>
<p:tagLst xmlns:p="http://schemas.openxmlformats.org/presentationml/2006/main">
  <p:tag name="AS_UNIQUEID" val="1449"/>
</p:tagLst>
</file>

<file path=ppt/tags/tag185.xml><?xml version="1.0" encoding="utf-8"?>
<p:tagLst xmlns:p="http://schemas.openxmlformats.org/presentationml/2006/main">
  <p:tag name="AS_UNIQUEID" val="1450"/>
</p:tagLst>
</file>

<file path=ppt/tags/tag186.xml><?xml version="1.0" encoding="utf-8"?>
<p:tagLst xmlns:p="http://schemas.openxmlformats.org/presentationml/2006/main">
  <p:tag name="AS_UNIQUEID" val="1451"/>
</p:tagLst>
</file>

<file path=ppt/tags/tag187.xml><?xml version="1.0" encoding="utf-8"?>
<p:tagLst xmlns:p="http://schemas.openxmlformats.org/presentationml/2006/main">
  <p:tag name="AS_UNIQUEID" val="1426"/>
</p:tagLst>
</file>

<file path=ppt/tags/tag188.xml><?xml version="1.0" encoding="utf-8"?>
<p:tagLst xmlns:p="http://schemas.openxmlformats.org/presentationml/2006/main">
  <p:tag name="AS_UNIQUEID" val="1427"/>
</p:tagLst>
</file>

<file path=ppt/tags/tag189.xml><?xml version="1.0" encoding="utf-8"?>
<p:tagLst xmlns:p="http://schemas.openxmlformats.org/presentationml/2006/main">
  <p:tag name="AS_UNIQUEID" val="1428"/>
</p:tagLst>
</file>

<file path=ppt/tags/tag190.xml><?xml version="1.0" encoding="utf-8"?>
<p:tagLst xmlns:p="http://schemas.openxmlformats.org/presentationml/2006/main">
  <p:tag name="AS_UNIQUEID" val="1429"/>
</p:tagLst>
</file>

<file path=ppt/tags/tag191.xml><?xml version="1.0" encoding="utf-8"?>
<p:tagLst xmlns:p="http://schemas.openxmlformats.org/presentationml/2006/main">
  <p:tag name="AS_UNIQUEID" val="1430"/>
</p:tagLst>
</file>

<file path=ppt/tags/tag192.xml><?xml version="1.0" encoding="utf-8"?>
<p:tagLst xmlns:p="http://schemas.openxmlformats.org/presentationml/2006/main">
  <p:tag name="AS_UNIQUEID" val="1431"/>
</p:tagLst>
</file>

<file path=ppt/tags/tag193.xml><?xml version="1.0" encoding="utf-8"?>
<p:tagLst xmlns:p="http://schemas.openxmlformats.org/presentationml/2006/main">
  <p:tag name="AS_UNIQUEID" val="1432"/>
</p:tagLst>
</file>

<file path=ppt/tags/tag194.xml><?xml version="1.0" encoding="utf-8"?>
<p:tagLst xmlns:p="http://schemas.openxmlformats.org/presentationml/2006/main">
  <p:tag name="AS_UNIQUEID" val="1433"/>
</p:tagLst>
</file>

<file path=ppt/tags/tag195.xml><?xml version="1.0" encoding="utf-8"?>
<p:tagLst xmlns:p="http://schemas.openxmlformats.org/presentationml/2006/main">
  <p:tag name="AS_UNIQUEID" val="1434"/>
</p:tagLst>
</file>

<file path=ppt/tags/tag196.xml><?xml version="1.0" encoding="utf-8"?>
<p:tagLst xmlns:p="http://schemas.openxmlformats.org/presentationml/2006/main">
  <p:tag name="AS_UNIQUEID" val="1435"/>
</p:tagLst>
</file>

<file path=ppt/tags/tag197.xml><?xml version="1.0" encoding="utf-8"?>
<p:tagLst xmlns:p="http://schemas.openxmlformats.org/presentationml/2006/main">
  <p:tag name="AS_UNIQUEID" val="1436"/>
</p:tagLst>
</file>

<file path=ppt/tags/tag198.xml><?xml version="1.0" encoding="utf-8"?>
<p:tagLst xmlns:p="http://schemas.openxmlformats.org/presentationml/2006/main">
  <p:tag name="AS_UNIQUEID" val="1437"/>
</p:tagLst>
</file>

<file path=ppt/tags/tag199.xml><?xml version="1.0" encoding="utf-8"?>
<p:tagLst xmlns:p="http://schemas.openxmlformats.org/presentationml/2006/main">
  <p:tag name="AS_UNIQUEID" val="1438"/>
</p:tagLst>
</file>

<file path=ppt/tags/tag200.xml><?xml version="1.0" encoding="utf-8"?>
<p:tagLst xmlns:p="http://schemas.openxmlformats.org/presentationml/2006/main">
  <p:tag name="AS_UNIQUEID" val="1439"/>
</p:tagLst>
</file>

<file path=ppt/tags/tag201.xml><?xml version="1.0" encoding="utf-8"?>
<p:tagLst xmlns:p="http://schemas.openxmlformats.org/presentationml/2006/main">
  <p:tag name="AS_UNIQUEID" val="1440"/>
</p:tagLst>
</file>

<file path=ppt/tags/tag202.xml><?xml version="1.0" encoding="utf-8"?>
<p:tagLst xmlns:p="http://schemas.openxmlformats.org/presentationml/2006/main">
  <p:tag name="AS_UNIQUEID" val="1441"/>
</p:tagLst>
</file>

<file path=ppt/tags/tag203.xml><?xml version="1.0" encoding="utf-8"?>
<p:tagLst xmlns:p="http://schemas.openxmlformats.org/presentationml/2006/main">
  <p:tag name="AS_UNIQUEID" val="1442"/>
</p:tagLst>
</file>

<file path=ppt/tags/tag204.xml><?xml version="1.0" encoding="utf-8"?>
<p:tagLst xmlns:p="http://schemas.openxmlformats.org/presentationml/2006/main">
  <p:tag name="AS_UNIQUEID" val="1443"/>
</p:tagLst>
</file>

<file path=ppt/tags/tag205.xml><?xml version="1.0" encoding="utf-8"?>
<p:tagLst xmlns:p="http://schemas.openxmlformats.org/presentationml/2006/main">
  <p:tag name="AS_UNIQUEID" val="1444"/>
</p:tagLst>
</file>

<file path=ppt/tags/tag206.xml><?xml version="1.0" encoding="utf-8"?>
<p:tagLst xmlns:p="http://schemas.openxmlformats.org/presentationml/2006/main">
  <p:tag name="AS_UNIQUEID" val="3195"/>
</p:tagLst>
</file>

<file path=ppt/tags/tag207.xml><?xml version="1.0" encoding="utf-8"?>
<p:tagLst xmlns:p="http://schemas.openxmlformats.org/presentationml/2006/main">
  <p:tag name="AS_UNIQUEID" val="3196"/>
</p:tagLst>
</file>

<file path=ppt/tags/tag208.xml><?xml version="1.0" encoding="utf-8"?>
<p:tagLst xmlns:p="http://schemas.openxmlformats.org/presentationml/2006/main">
  <p:tag name="AS_UNIQUEID" val="3197"/>
</p:tagLst>
</file>

<file path=ppt/tags/tag209.xml><?xml version="1.0" encoding="utf-8"?>
<p:tagLst xmlns:p="http://schemas.openxmlformats.org/presentationml/2006/main">
  <p:tag name="AS_UNIQUEID" val="3198"/>
</p:tagLst>
</file>

<file path=ppt/tags/tag210.xml><?xml version="1.0" encoding="utf-8"?>
<p:tagLst xmlns:p="http://schemas.openxmlformats.org/presentationml/2006/main">
  <p:tag name="AS_UNIQUEID" val="3199"/>
</p:tagLst>
</file>

<file path=ppt/tags/tag211.xml><?xml version="1.0" encoding="utf-8"?>
<p:tagLst xmlns:p="http://schemas.openxmlformats.org/presentationml/2006/main">
  <p:tag name="AS_UNIQUEID" val="3201"/>
</p:tagLst>
</file>

<file path=ppt/tags/tag212.xml><?xml version="1.0" encoding="utf-8"?>
<p:tagLst xmlns:p="http://schemas.openxmlformats.org/presentationml/2006/main">
  <p:tag name="AS_UNIQUEID" val="1404"/>
</p:tagLst>
</file>

<file path=ppt/tags/tag213.xml><?xml version="1.0" encoding="utf-8"?>
<p:tagLst xmlns:p="http://schemas.openxmlformats.org/presentationml/2006/main">
  <p:tag name="AS_UNIQUEID" val="3341"/>
</p:tagLst>
</file>

<file path=ppt/tags/tag214.xml><?xml version="1.0" encoding="utf-8"?>
<p:tagLst xmlns:p="http://schemas.openxmlformats.org/presentationml/2006/main">
  <p:tag name="AS_UNIQUEID" val="3210"/>
</p:tagLst>
</file>

<file path=ppt/tags/tag215.xml><?xml version="1.0" encoding="utf-8"?>
<p:tagLst xmlns:p="http://schemas.openxmlformats.org/presentationml/2006/main">
  <p:tag name="AS_UNIQUEID" val="3211"/>
</p:tagLst>
</file>

<file path=ppt/tags/tag216.xml><?xml version="1.0" encoding="utf-8"?>
<p:tagLst xmlns:p="http://schemas.openxmlformats.org/presentationml/2006/main">
  <p:tag name="AS_UNIQUEID" val="3212"/>
</p:tagLst>
</file>

<file path=ppt/tags/tag217.xml><?xml version="1.0" encoding="utf-8"?>
<p:tagLst xmlns:p="http://schemas.openxmlformats.org/presentationml/2006/main">
  <p:tag name="AS_UNIQUEID" val="3213"/>
</p:tagLst>
</file>

<file path=ppt/tags/tag218.xml><?xml version="1.0" encoding="utf-8"?>
<p:tagLst xmlns:p="http://schemas.openxmlformats.org/presentationml/2006/main">
  <p:tag name="AS_UNIQUEID" val="3214"/>
</p:tagLst>
</file>

<file path=ppt/tags/tag219.xml><?xml version="1.0" encoding="utf-8"?>
<p:tagLst xmlns:p="http://schemas.openxmlformats.org/presentationml/2006/main">
  <p:tag name="AS_UNIQUEID" val="3215"/>
</p:tagLst>
</file>

<file path=ppt/tags/tag220.xml><?xml version="1.0" encoding="utf-8"?>
<p:tagLst xmlns:p="http://schemas.openxmlformats.org/presentationml/2006/main">
  <p:tag name="AS_UNIQUEID" val="3216"/>
</p:tagLst>
</file>

<file path=ppt/tags/tag221.xml><?xml version="1.0" encoding="utf-8"?>
<p:tagLst xmlns:p="http://schemas.openxmlformats.org/presentationml/2006/main">
  <p:tag name="AS_UNIQUEID" val="3217"/>
</p:tagLst>
</file>

<file path=ppt/tags/tag222.xml><?xml version="1.0" encoding="utf-8"?>
<p:tagLst xmlns:p="http://schemas.openxmlformats.org/presentationml/2006/main">
  <p:tag name="AS_UNIQUEID" val="3218"/>
</p:tagLst>
</file>

<file path=ppt/tags/tag223.xml><?xml version="1.0" encoding="utf-8"?>
<p:tagLst xmlns:p="http://schemas.openxmlformats.org/presentationml/2006/main">
  <p:tag name="AS_UNIQUEID" val="3219"/>
</p:tagLst>
</file>

<file path=ppt/tags/tag224.xml><?xml version="1.0" encoding="utf-8"?>
<p:tagLst xmlns:p="http://schemas.openxmlformats.org/presentationml/2006/main">
  <p:tag name="AS_UNIQUEID" val="3220"/>
</p:tagLst>
</file>

<file path=ppt/tags/tag225.xml><?xml version="1.0" encoding="utf-8"?>
<p:tagLst xmlns:p="http://schemas.openxmlformats.org/presentationml/2006/main">
  <p:tag name="AS_UNIQUEID" val="3221"/>
</p:tagLst>
</file>

<file path=ppt/tags/tag226.xml><?xml version="1.0" encoding="utf-8"?>
<p:tagLst xmlns:p="http://schemas.openxmlformats.org/presentationml/2006/main">
  <p:tag name="AS_UNIQUEID" val="3222"/>
</p:tagLst>
</file>

<file path=ppt/tags/tag227.xml><?xml version="1.0" encoding="utf-8"?>
<p:tagLst xmlns:p="http://schemas.openxmlformats.org/presentationml/2006/main">
  <p:tag name="AS_UNIQUEID" val="3223"/>
</p:tagLst>
</file>

<file path=ppt/tags/tag228.xml><?xml version="1.0" encoding="utf-8"?>
<p:tagLst xmlns:p="http://schemas.openxmlformats.org/presentationml/2006/main">
  <p:tag name="AS_UNIQUEID" val="3224"/>
</p:tagLst>
</file>

<file path=ppt/tags/tag229.xml><?xml version="1.0" encoding="utf-8"?>
<p:tagLst xmlns:p="http://schemas.openxmlformats.org/presentationml/2006/main">
  <p:tag name="AS_UNIQUEID" val="3225"/>
</p:tagLst>
</file>

<file path=ppt/tags/tag230.xml><?xml version="1.0" encoding="utf-8"?>
<p:tagLst xmlns:p="http://schemas.openxmlformats.org/presentationml/2006/main">
  <p:tag name="AS_UNIQUEID" val="3226"/>
</p:tagLst>
</file>

<file path=ppt/tags/tag231.xml><?xml version="1.0" encoding="utf-8"?>
<p:tagLst xmlns:p="http://schemas.openxmlformats.org/presentationml/2006/main">
  <p:tag name="AS_UNIQUEID" val="3227"/>
</p:tagLst>
</file>

<file path=ppt/tags/tag232.xml><?xml version="1.0" encoding="utf-8"?>
<p:tagLst xmlns:p="http://schemas.openxmlformats.org/presentationml/2006/main">
  <p:tag name="AS_UNIQUEID" val="3228"/>
</p:tagLst>
</file>

<file path=ppt/tags/tag233.xml><?xml version="1.0" encoding="utf-8"?>
<p:tagLst xmlns:p="http://schemas.openxmlformats.org/presentationml/2006/main">
  <p:tag name="AS_UNIQUEID" val="3229"/>
</p:tagLst>
</file>

<file path=ppt/tags/tag234.xml><?xml version="1.0" encoding="utf-8"?>
<p:tagLst xmlns:p="http://schemas.openxmlformats.org/presentationml/2006/main">
  <p:tag name="AS_UNIQUEID" val="3230"/>
</p:tagLst>
</file>

<file path=ppt/tags/tag235.xml><?xml version="1.0" encoding="utf-8"?>
<p:tagLst xmlns:p="http://schemas.openxmlformats.org/presentationml/2006/main">
  <p:tag name="AS_UNIQUEID" val="3231"/>
</p:tagLst>
</file>

<file path=ppt/tags/tag236.xml><?xml version="1.0" encoding="utf-8"?>
<p:tagLst xmlns:p="http://schemas.openxmlformats.org/presentationml/2006/main">
  <p:tag name="AS_UNIQUEID" val="3232"/>
</p:tagLst>
</file>

<file path=ppt/tags/tag237.xml><?xml version="1.0" encoding="utf-8"?>
<p:tagLst xmlns:p="http://schemas.openxmlformats.org/presentationml/2006/main">
  <p:tag name="AS_UNIQUEID" val="3233"/>
</p:tagLst>
</file>

<file path=ppt/tags/tag238.xml><?xml version="1.0" encoding="utf-8"?>
<p:tagLst xmlns:p="http://schemas.openxmlformats.org/presentationml/2006/main">
  <p:tag name="AS_UNIQUEID" val="3234"/>
</p:tagLst>
</file>

<file path=ppt/tags/tag239.xml><?xml version="1.0" encoding="utf-8"?>
<p:tagLst xmlns:p="http://schemas.openxmlformats.org/presentationml/2006/main">
  <p:tag name="AS_UNIQUEID" val="3235"/>
</p:tagLst>
</file>

<file path=ppt/tags/tag240.xml><?xml version="1.0" encoding="utf-8"?>
<p:tagLst xmlns:p="http://schemas.openxmlformats.org/presentationml/2006/main">
  <p:tag name="AS_UNIQUEID" val="3236"/>
</p:tagLst>
</file>

<file path=ppt/tags/tag241.xml><?xml version="1.0" encoding="utf-8"?>
<p:tagLst xmlns:p="http://schemas.openxmlformats.org/presentationml/2006/main">
  <p:tag name="AS_UNIQUEID" val="3237"/>
</p:tagLst>
</file>

<file path=ppt/tags/tag242.xml><?xml version="1.0" encoding="utf-8"?>
<p:tagLst xmlns:p="http://schemas.openxmlformats.org/presentationml/2006/main">
  <p:tag name="AS_UNIQUEID" val="3262"/>
</p:tagLst>
</file>

<file path=ppt/tags/tag243.xml><?xml version="1.0" encoding="utf-8"?>
<p:tagLst xmlns:p="http://schemas.openxmlformats.org/presentationml/2006/main">
  <p:tag name="AS_UNIQUEID" val="3263"/>
</p:tagLst>
</file>

<file path=ppt/tags/tag244.xml><?xml version="1.0" encoding="utf-8"?>
<p:tagLst xmlns:p="http://schemas.openxmlformats.org/presentationml/2006/main">
  <p:tag name="AS_UNIQUEID" val="3264"/>
</p:tagLst>
</file>

<file path=ppt/tags/tag245.xml><?xml version="1.0" encoding="utf-8"?>
<p:tagLst xmlns:p="http://schemas.openxmlformats.org/presentationml/2006/main">
  <p:tag name="AS_UNIQUEID" val="3265"/>
</p:tagLst>
</file>

<file path=ppt/tags/tag246.xml><?xml version="1.0" encoding="utf-8"?>
<p:tagLst xmlns:p="http://schemas.openxmlformats.org/presentationml/2006/main">
  <p:tag name="AS_UNIQUEID" val="3266"/>
</p:tagLst>
</file>

<file path=ppt/tags/tag247.xml><?xml version="1.0" encoding="utf-8"?>
<p:tagLst xmlns:p="http://schemas.openxmlformats.org/presentationml/2006/main">
  <p:tag name="AS_UNIQUEID" val="3267"/>
</p:tagLst>
</file>

<file path=ppt/tags/tag248.xml><?xml version="1.0" encoding="utf-8"?>
<p:tagLst xmlns:p="http://schemas.openxmlformats.org/presentationml/2006/main">
  <p:tag name="AS_UNIQUEID" val="3268"/>
</p:tagLst>
</file>

<file path=ppt/tags/tag249.xml><?xml version="1.0" encoding="utf-8"?>
<p:tagLst xmlns:p="http://schemas.openxmlformats.org/presentationml/2006/main">
  <p:tag name="AS_UNIQUEID" val="3269"/>
</p:tagLst>
</file>

<file path=ppt/tags/tag250.xml><?xml version="1.0" encoding="utf-8"?>
<p:tagLst xmlns:p="http://schemas.openxmlformats.org/presentationml/2006/main">
  <p:tag name="AS_UNIQUEID" val="3270"/>
</p:tagLst>
</file>

<file path=ppt/tags/tag251.xml><?xml version="1.0" encoding="utf-8"?>
<p:tagLst xmlns:p="http://schemas.openxmlformats.org/presentationml/2006/main">
  <p:tag name="AS_UNIQUEID" val="3271"/>
</p:tagLst>
</file>

<file path=ppt/tags/tag252.xml><?xml version="1.0" encoding="utf-8"?>
<p:tagLst xmlns:p="http://schemas.openxmlformats.org/presentationml/2006/main">
  <p:tag name="AS_UNIQUEID" val="3324"/>
</p:tagLst>
</file>

<file path=ppt/tags/tag253.xml><?xml version="1.0" encoding="utf-8"?>
<p:tagLst xmlns:p="http://schemas.openxmlformats.org/presentationml/2006/main">
  <p:tag name="AS_UNIQUEID" val="3325"/>
</p:tagLst>
</file>

<file path=ppt/tags/tag254.xml><?xml version="1.0" encoding="utf-8"?>
<p:tagLst xmlns:p="http://schemas.openxmlformats.org/presentationml/2006/main">
  <p:tag name="AS_UNIQUEID" val="3326"/>
</p:tagLst>
</file>

<file path=ppt/tags/tag255.xml><?xml version="1.0" encoding="utf-8"?>
<p:tagLst xmlns:p="http://schemas.openxmlformats.org/presentationml/2006/main">
  <p:tag name="AS_UNIQUEID" val="3327"/>
</p:tagLst>
</file>

<file path=ppt/tags/tag256.xml><?xml version="1.0" encoding="utf-8"?>
<p:tagLst xmlns:p="http://schemas.openxmlformats.org/presentationml/2006/main">
  <p:tag name="AS_UNIQUEID" val="3328"/>
</p:tagLst>
</file>

<file path=ppt/tags/tag257.xml><?xml version="1.0" encoding="utf-8"?>
<p:tagLst xmlns:p="http://schemas.openxmlformats.org/presentationml/2006/main">
  <p:tag name="AS_UNIQUEID" val="3365"/>
</p:tagLst>
</file>

<file path=ppt/tags/tag258.xml><?xml version="1.0" encoding="utf-8"?>
<p:tagLst xmlns:p="http://schemas.openxmlformats.org/presentationml/2006/main">
  <p:tag name="AS_UNIQUEID" val="3366"/>
</p:tagLst>
</file>

<file path=ppt/tags/tag259.xml><?xml version="1.0" encoding="utf-8"?>
<p:tagLst xmlns:p="http://schemas.openxmlformats.org/presentationml/2006/main">
  <p:tag name="AS_UNIQUEID" val="3367"/>
</p:tagLst>
</file>

<file path=ppt/tags/tag260.xml><?xml version="1.0" encoding="utf-8"?>
<p:tagLst xmlns:p="http://schemas.openxmlformats.org/presentationml/2006/main">
  <p:tag name="AS_UNIQUEID" val="3368"/>
</p:tagLst>
</file>

<file path=ppt/tags/tag261.xml><?xml version="1.0" encoding="utf-8"?>
<p:tagLst xmlns:p="http://schemas.openxmlformats.org/presentationml/2006/main">
  <p:tag name="AS_UNIQUEID" val="3360"/>
</p:tagLst>
</file>

<file path=ppt/tags/tag262.xml><?xml version="1.0" encoding="utf-8"?>
<p:tagLst xmlns:p="http://schemas.openxmlformats.org/presentationml/2006/main">
  <p:tag name="AS_UNIQUEID" val="3361"/>
</p:tagLst>
</file>

<file path=ppt/tags/tag263.xml><?xml version="1.0" encoding="utf-8"?>
<p:tagLst xmlns:p="http://schemas.openxmlformats.org/presentationml/2006/main">
  <p:tag name="AS_UNIQUEID" val="3362"/>
</p:tagLst>
</file>

<file path=ppt/tags/tag264.xml><?xml version="1.0" encoding="utf-8"?>
<p:tagLst xmlns:p="http://schemas.openxmlformats.org/presentationml/2006/main">
  <p:tag name="AS_UNIQUEID" val="3363"/>
</p:tagLst>
</file>

<file path=ppt/tags/tag265.xml><?xml version="1.0" encoding="utf-8"?>
<p:tagLst xmlns:p="http://schemas.openxmlformats.org/presentationml/2006/main">
  <p:tag name="AS_UNIQUEID" val="3364"/>
</p:tagLst>
</file>

<file path=ppt/tags/tag266.xml><?xml version="1.0" encoding="utf-8"?>
<p:tagLst xmlns:p="http://schemas.openxmlformats.org/presentationml/2006/main">
  <p:tag name="AS_UNIQUEID" val="3369"/>
</p:tagLst>
</file>

<file path=ppt/tags/tag267.xml><?xml version="1.0" encoding="utf-8"?>
<p:tagLst xmlns:p="http://schemas.openxmlformats.org/presentationml/2006/main">
  <p:tag name="AS_UNIQUEID" val="3370"/>
</p:tagLst>
</file>

<file path=ppt/tags/tag268.xml><?xml version="1.0" encoding="utf-8"?>
<p:tagLst xmlns:p="http://schemas.openxmlformats.org/presentationml/2006/main">
  <p:tag name="AS_UNIQUEID" val="3355"/>
</p:tagLst>
</file>

<file path=ppt/tags/tag269.xml><?xml version="1.0" encoding="utf-8"?>
<p:tagLst xmlns:p="http://schemas.openxmlformats.org/presentationml/2006/main">
  <p:tag name="AS_UNIQUEID" val="3356"/>
</p:tagLst>
</file>

<file path=ppt/tags/tag270.xml><?xml version="1.0" encoding="utf-8"?>
<p:tagLst xmlns:p="http://schemas.openxmlformats.org/presentationml/2006/main">
  <p:tag name="AS_UNIQUEID" val="3357"/>
</p:tagLst>
</file>

<file path=ppt/tags/tag271.xml><?xml version="1.0" encoding="utf-8"?>
<p:tagLst xmlns:p="http://schemas.openxmlformats.org/presentationml/2006/main">
  <p:tag name="AS_UNIQUEID" val="3358"/>
</p:tagLst>
</file>

<file path=ppt/tags/tag272.xml><?xml version="1.0" encoding="utf-8"?>
<p:tagLst xmlns:p="http://schemas.openxmlformats.org/presentationml/2006/main">
  <p:tag name="COMMONDATA" val="eyJoZGlkIjoiZjdkYzcwYmY3YjBiMmFlNDkwMWQyMGE2MzUxNzEzZjYifQ=="/>
  <p:tag name="KSO_WPP_MARK_KEY" val="738337c7-e23e-43b9-883c-948c2aa972ec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1726</Words>
  <Application>WPS 演示</Application>
  <PresentationFormat>宽屏</PresentationFormat>
  <Paragraphs>313</Paragraphs>
  <Slides>29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27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88</vt:i4>
      </vt:variant>
      <vt:variant>
        <vt:lpstr>幻灯片标题</vt:lpstr>
      </vt:variant>
      <vt:variant>
        <vt:i4>29</vt:i4>
      </vt:variant>
    </vt:vector>
  </HeadingPairs>
  <TitlesOfParts>
    <vt:vector size="145" baseType="lpstr">
      <vt:lpstr>Arial</vt:lpstr>
      <vt:lpstr>宋体</vt:lpstr>
      <vt:lpstr>Wingdings</vt:lpstr>
      <vt:lpstr>黑体</vt:lpstr>
      <vt:lpstr>Times New Roman</vt:lpstr>
      <vt:lpstr>华文新魏</vt:lpstr>
      <vt:lpstr>Arial</vt:lpstr>
      <vt:lpstr>Wingdings</vt:lpstr>
      <vt:lpstr>华文行楷</vt:lpstr>
      <vt:lpstr>Cambria Math</vt:lpstr>
      <vt:lpstr>微软雅黑</vt:lpstr>
      <vt:lpstr>华文细黑</vt:lpstr>
      <vt:lpstr>华文楷体</vt:lpstr>
      <vt:lpstr>Calibri</vt:lpstr>
      <vt:lpstr>Arial Unicode MS</vt:lpstr>
      <vt:lpstr>Times New Roman</vt:lpstr>
      <vt:lpstr>Courier New</vt:lpstr>
      <vt:lpstr>MS Mincho</vt:lpstr>
      <vt:lpstr>Tahoma</vt:lpstr>
      <vt:lpstr>Symbol</vt:lpstr>
      <vt:lpstr>楷体</vt:lpstr>
      <vt:lpstr>仿宋_GB2312</vt:lpstr>
      <vt:lpstr>仿宋</vt:lpstr>
      <vt:lpstr>Courier New</vt:lpstr>
      <vt:lpstr>NEU-BZ-S92</vt:lpstr>
      <vt:lpstr>Segoe Print</vt:lpstr>
      <vt:lpstr>方正书宋_GBK</vt:lpstr>
      <vt:lpstr>Office 主题</vt:lpstr>
      <vt:lpstr>Word.Document.12</vt:lpstr>
      <vt:lpstr>Word.Document.12</vt:lpstr>
      <vt:lpstr>Word.Document.8</vt:lpstr>
      <vt:lpstr>Word.Document.8</vt:lpstr>
      <vt:lpstr>Word.Document.8</vt:lpstr>
      <vt:lpstr>Word.Document.8</vt:lpstr>
      <vt:lpstr>Word.Document.12</vt:lpstr>
      <vt:lpstr>Word.Document.12</vt:lpstr>
      <vt:lpstr>Equation.KSEE3</vt:lpstr>
      <vt:lpstr>Equation.DSMT4</vt:lpstr>
      <vt:lpstr>Equation.DSMT4</vt:lpstr>
      <vt:lpstr>Equation.DSMT4</vt:lpstr>
      <vt:lpstr>Equation.DSMT4</vt:lpstr>
      <vt:lpstr>Equation.3</vt:lpstr>
      <vt:lpstr>Equation.3</vt:lpstr>
      <vt:lpstr>Equation.3</vt:lpstr>
      <vt:lpstr>Equation.3</vt:lpstr>
      <vt:lpstr>Equation.DSMT4</vt:lpstr>
      <vt:lpstr>Equation.DSMT4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Equation.KSEE3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Equation.KSEE3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Equation.3</vt:lpstr>
      <vt:lpstr>Equation.DSMT4</vt:lpstr>
      <vt:lpstr>Equation.3</vt:lpstr>
      <vt:lpstr>Equation.3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3.2.1 双曲线及其标准方程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 集合的概念 </dc:title>
  <dc:creator>Administrator</dc:creator>
  <cp:lastModifiedBy>豆爸</cp:lastModifiedBy>
  <cp:revision>104</cp:revision>
  <dcterms:created xsi:type="dcterms:W3CDTF">2021-08-30T01:33:00Z</dcterms:created>
  <dcterms:modified xsi:type="dcterms:W3CDTF">2022-11-06T14:15:08Z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A5F23D538FA94FECBAB6509A28629005</vt:lpwstr>
  </property>
  <property fmtid="{D5CDD505-2E9C-101B-9397-08002B2CF9AE}" pid="3" name="KSOProductBuildVer">
    <vt:lpwstr>2052-11.1.0.12598</vt:lpwstr>
  </property>
</Properties>
</file>