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3.xml" ContentType="application/vnd.openxmlformats-officedocument.theme+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notesSlides/notesSlide1.xml" ContentType="application/vnd.openxmlformats-officedocument.presentationml.notesSlide+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notesSlides/notesSlide2.xml" ContentType="application/vnd.openxmlformats-officedocument.presentationml.notesSlide+xml"/>
  <Override PartName="/ppt/tags/tag173.xml" ContentType="application/vnd.openxmlformats-officedocument.presentationml.tags+xml"/>
  <Override PartName="/ppt/notesSlides/notesSlide3.xml" ContentType="application/vnd.openxmlformats-officedocument.presentationml.notesSlide+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680" r:id="rId3"/>
    <p:sldMasterId id="2147483700" r:id="rId4"/>
  </p:sldMasterIdLst>
  <p:notesMasterIdLst>
    <p:notesMasterId r:id="rId55"/>
  </p:notesMasterIdLst>
  <p:sldIdLst>
    <p:sldId id="257" r:id="rId5"/>
    <p:sldId id="258" r:id="rId6"/>
    <p:sldId id="264" r:id="rId7"/>
    <p:sldId id="260" r:id="rId8"/>
    <p:sldId id="261" r:id="rId9"/>
    <p:sldId id="262" r:id="rId10"/>
    <p:sldId id="263" r:id="rId11"/>
    <p:sldId id="266" r:id="rId12"/>
    <p:sldId id="265" r:id="rId13"/>
    <p:sldId id="267" r:id="rId14"/>
    <p:sldId id="268" r:id="rId15"/>
    <p:sldId id="269" r:id="rId16"/>
    <p:sldId id="259" r:id="rId17"/>
    <p:sldId id="274" r:id="rId18"/>
    <p:sldId id="275" r:id="rId19"/>
    <p:sldId id="327" r:id="rId20"/>
    <p:sldId id="328" r:id="rId21"/>
    <p:sldId id="273" r:id="rId22"/>
    <p:sldId id="276" r:id="rId23"/>
    <p:sldId id="279" r:id="rId24"/>
    <p:sldId id="280" r:id="rId25"/>
    <p:sldId id="282" r:id="rId26"/>
    <p:sldId id="281" r:id="rId27"/>
    <p:sldId id="284" r:id="rId28"/>
    <p:sldId id="286" r:id="rId29"/>
    <p:sldId id="287" r:id="rId30"/>
    <p:sldId id="379" r:id="rId31"/>
    <p:sldId id="290" r:id="rId32"/>
    <p:sldId id="322" r:id="rId33"/>
    <p:sldId id="323" r:id="rId34"/>
    <p:sldId id="324" r:id="rId35"/>
    <p:sldId id="325" r:id="rId36"/>
    <p:sldId id="289" r:id="rId37"/>
    <p:sldId id="293" r:id="rId38"/>
    <p:sldId id="295" r:id="rId39"/>
    <p:sldId id="309" r:id="rId40"/>
    <p:sldId id="312" r:id="rId41"/>
    <p:sldId id="311" r:id="rId42"/>
    <p:sldId id="378" r:id="rId43"/>
    <p:sldId id="362" r:id="rId44"/>
    <p:sldId id="313" r:id="rId45"/>
    <p:sldId id="371" r:id="rId46"/>
    <p:sldId id="372" r:id="rId47"/>
    <p:sldId id="373" r:id="rId48"/>
    <p:sldId id="374" r:id="rId49"/>
    <p:sldId id="375" r:id="rId50"/>
    <p:sldId id="376" r:id="rId51"/>
    <p:sldId id="377" r:id="rId52"/>
    <p:sldId id="314" r:id="rId53"/>
    <p:sldId id="320" r:id="rId54"/>
  </p:sldIdLst>
  <p:sldSz cx="12192000" cy="6858000"/>
  <p:notesSz cx="6858000" cy="9144000"/>
  <p:custDataLst>
    <p:tags r:id="rId56"/>
  </p:custDataLst>
  <p:defaultTextStyle>
    <a:defPPr>
      <a:defRPr lang="zh-CN"/>
    </a:defPPr>
    <a:lvl1pPr marL="0" lvl="0" indent="0" algn="l" defTabSz="914400" rtl="0" eaLnBrk="1" fontAlgn="base" latinLnBrk="0" hangingPunct="1">
      <a:lnSpc>
        <a:spcPct val="100000"/>
      </a:lnSpc>
      <a:spcBef>
        <a:spcPct val="0"/>
      </a:spcBef>
      <a:spcAft>
        <a:spcPct val="0"/>
      </a:spcAft>
      <a:buNone/>
      <a:defRPr kern="1200">
        <a:solidFill>
          <a:schemeClr val="tx1"/>
        </a:solidFill>
        <a:latin typeface="Arial" panose="020B0604020202020204" pitchFamily="34" charset="0"/>
        <a:ea typeface="微软雅黑" panose="020B0503020204020204" pitchFamily="34" charset="-122"/>
        <a:cs typeface="+mn-cs"/>
      </a:defRPr>
    </a:lvl1pPr>
    <a:lvl2pPr marL="457200" lvl="1" indent="0" algn="l" defTabSz="914400" rtl="0" eaLnBrk="1" fontAlgn="base" latinLnBrk="0" hangingPunct="1">
      <a:lnSpc>
        <a:spcPct val="100000"/>
      </a:lnSpc>
      <a:spcBef>
        <a:spcPct val="0"/>
      </a:spcBef>
      <a:spcAft>
        <a:spcPct val="0"/>
      </a:spcAft>
      <a:buNone/>
      <a:defRPr kern="1200">
        <a:solidFill>
          <a:schemeClr val="tx1"/>
        </a:solidFill>
        <a:latin typeface="Arial" panose="020B0604020202020204" pitchFamily="34" charset="0"/>
        <a:ea typeface="微软雅黑" panose="020B0503020204020204" pitchFamily="34" charset="-122"/>
        <a:cs typeface="+mn-cs"/>
      </a:defRPr>
    </a:lvl2pPr>
    <a:lvl3pPr marL="914400" lvl="2" indent="0" algn="l" defTabSz="914400" rtl="0" eaLnBrk="1" fontAlgn="base" latinLnBrk="0" hangingPunct="1">
      <a:lnSpc>
        <a:spcPct val="100000"/>
      </a:lnSpc>
      <a:spcBef>
        <a:spcPct val="0"/>
      </a:spcBef>
      <a:spcAft>
        <a:spcPct val="0"/>
      </a:spcAft>
      <a:buNone/>
      <a:defRPr kern="1200">
        <a:solidFill>
          <a:schemeClr val="tx1"/>
        </a:solidFill>
        <a:latin typeface="Arial" panose="020B0604020202020204" pitchFamily="34" charset="0"/>
        <a:ea typeface="微软雅黑" panose="020B0503020204020204" pitchFamily="34" charset="-122"/>
        <a:cs typeface="+mn-cs"/>
      </a:defRPr>
    </a:lvl3pPr>
    <a:lvl4pPr marL="1371600" lvl="3" indent="0" algn="l" defTabSz="914400" rtl="0" eaLnBrk="1" fontAlgn="base" latinLnBrk="0" hangingPunct="1">
      <a:lnSpc>
        <a:spcPct val="100000"/>
      </a:lnSpc>
      <a:spcBef>
        <a:spcPct val="0"/>
      </a:spcBef>
      <a:spcAft>
        <a:spcPct val="0"/>
      </a:spcAft>
      <a:buNone/>
      <a:defRPr kern="1200">
        <a:solidFill>
          <a:schemeClr val="tx1"/>
        </a:solidFill>
        <a:latin typeface="Arial" panose="020B0604020202020204" pitchFamily="34" charset="0"/>
        <a:ea typeface="微软雅黑" panose="020B0503020204020204" pitchFamily="34" charset="-122"/>
        <a:cs typeface="+mn-cs"/>
      </a:defRPr>
    </a:lvl4pPr>
    <a:lvl5pPr marL="1828800" lvl="4" indent="0" algn="l" defTabSz="914400" rtl="0" eaLnBrk="1" fontAlgn="base" latinLnBrk="0" hangingPunct="1">
      <a:lnSpc>
        <a:spcPct val="100000"/>
      </a:lnSpc>
      <a:spcBef>
        <a:spcPct val="0"/>
      </a:spcBef>
      <a:spcAft>
        <a:spcPct val="0"/>
      </a:spcAft>
      <a:buNone/>
      <a:defRPr kern="1200">
        <a:solidFill>
          <a:schemeClr val="tx1"/>
        </a:solidFill>
        <a:latin typeface="Arial" panose="020B0604020202020204" pitchFamily="34" charset="0"/>
        <a:ea typeface="微软雅黑" panose="020B0503020204020204" pitchFamily="34" charset="-122"/>
        <a:cs typeface="+mn-cs"/>
      </a:defRPr>
    </a:lvl5pPr>
    <a:lvl6pPr marL="2286000" lvl="5" indent="0" algn="l" defTabSz="914400" rtl="0" eaLnBrk="1" fontAlgn="base" latinLnBrk="0" hangingPunct="1">
      <a:lnSpc>
        <a:spcPct val="100000"/>
      </a:lnSpc>
      <a:spcBef>
        <a:spcPct val="0"/>
      </a:spcBef>
      <a:spcAft>
        <a:spcPct val="0"/>
      </a:spcAft>
      <a:buNone/>
      <a:defRPr kern="1200">
        <a:solidFill>
          <a:schemeClr val="tx1"/>
        </a:solidFill>
        <a:latin typeface="Arial" panose="020B0604020202020204" pitchFamily="34" charset="0"/>
        <a:ea typeface="微软雅黑" panose="020B0503020204020204" pitchFamily="34" charset="-122"/>
        <a:cs typeface="+mn-cs"/>
      </a:defRPr>
    </a:lvl6pPr>
    <a:lvl7pPr marL="2743200" lvl="6" indent="0" algn="l" defTabSz="914400" rtl="0" eaLnBrk="1" fontAlgn="base" latinLnBrk="0" hangingPunct="1">
      <a:lnSpc>
        <a:spcPct val="100000"/>
      </a:lnSpc>
      <a:spcBef>
        <a:spcPct val="0"/>
      </a:spcBef>
      <a:spcAft>
        <a:spcPct val="0"/>
      </a:spcAft>
      <a:buNone/>
      <a:defRPr kern="1200">
        <a:solidFill>
          <a:schemeClr val="tx1"/>
        </a:solidFill>
        <a:latin typeface="Arial" panose="020B0604020202020204" pitchFamily="34" charset="0"/>
        <a:ea typeface="微软雅黑" panose="020B0503020204020204" pitchFamily="34" charset="-122"/>
        <a:cs typeface="+mn-cs"/>
      </a:defRPr>
    </a:lvl7pPr>
    <a:lvl8pPr marL="3200400" lvl="7" indent="0" algn="l" defTabSz="914400" rtl="0" eaLnBrk="1" fontAlgn="base" latinLnBrk="0" hangingPunct="1">
      <a:lnSpc>
        <a:spcPct val="100000"/>
      </a:lnSpc>
      <a:spcBef>
        <a:spcPct val="0"/>
      </a:spcBef>
      <a:spcAft>
        <a:spcPct val="0"/>
      </a:spcAft>
      <a:buNone/>
      <a:defRPr kern="1200">
        <a:solidFill>
          <a:schemeClr val="tx1"/>
        </a:solidFill>
        <a:latin typeface="Arial" panose="020B0604020202020204" pitchFamily="34" charset="0"/>
        <a:ea typeface="微软雅黑" panose="020B0503020204020204" pitchFamily="34" charset="-122"/>
        <a:cs typeface="+mn-cs"/>
      </a:defRPr>
    </a:lvl8pPr>
    <a:lvl9pPr marL="3657600" lvl="8" indent="0" algn="l" defTabSz="914400" rtl="0" eaLnBrk="1" fontAlgn="base" latinLnBrk="0" hangingPunct="1">
      <a:lnSpc>
        <a:spcPct val="100000"/>
      </a:lnSpc>
      <a:spcBef>
        <a:spcPct val="0"/>
      </a:spcBef>
      <a:spcAft>
        <a:spcPct val="0"/>
      </a:spcAft>
      <a:buNone/>
      <a:defRPr kern="1200">
        <a:solidFill>
          <a:schemeClr val="tx1"/>
        </a:solidFill>
        <a:latin typeface="Arial" panose="020B0604020202020204" pitchFamily="34" charset="0"/>
        <a:ea typeface="微软雅黑" panose="020B0503020204020204" pitchFamily="34" charset="-122"/>
        <a:cs typeface="+mn-cs"/>
      </a:defRPr>
    </a:lvl9pPr>
  </p:defaultTextStyle>
  <p:extLst>
    <p:ext uri="{EFAFB233-063F-42B5-8137-9DF3F51BA10A}">
      <p15:sldGuideLst xmlns:p15="http://schemas.microsoft.com/office/powerpoint/2012/main">
        <p15:guide id="1" orient="horz" pos="2186">
          <p15:clr>
            <a:srgbClr val="A4A3A4"/>
          </p15:clr>
        </p15:guide>
        <p15:guide id="2" pos="387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幸全" initials="幸" lastIdx="0"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78"/>
    <p:restoredTop sz="94660"/>
  </p:normalViewPr>
  <p:slideViewPr>
    <p:cSldViewPr snapToGrid="0" showGuides="1">
      <p:cViewPr varScale="1">
        <p:scale>
          <a:sx n="67" d="100"/>
          <a:sy n="67" d="100"/>
        </p:scale>
        <p:origin x="688" y="52"/>
      </p:cViewPr>
      <p:guideLst>
        <p:guide orient="horz" pos="2186"/>
        <p:guide pos="3871"/>
      </p:guideLst>
    </p:cSldViewPr>
  </p:slideViewPr>
  <p:notesTextViewPr>
    <p:cViewPr>
      <p:scale>
        <a:sx n="3" d="2"/>
        <a:sy n="3" d="2"/>
      </p:scale>
      <p:origin x="0" y="0"/>
    </p:cViewPr>
  </p:notesTextViewPr>
  <p:notesViewPr>
    <p:cSldViewPr>
      <p:cViewPr>
        <p:scale>
          <a:sx n="66" d="100"/>
          <a:sy n="66" d="100"/>
        </p:scale>
        <p:origin x="0" y="0"/>
      </p:cViewPr>
      <p:guideLst/>
    </p:cSldViewPr>
  </p:notesViewPr>
  <p:gridSpacing cx="72006" cy="72006"/>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commentAuthors" Target="commentAuthors.xml"/><Relationship Id="rId61"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gs" Target="tags/tag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2021/11/29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2.xml"/><Relationship Id="rId1" Type="http://schemas.openxmlformats.org/officeDocument/2006/relationships/tags" Target="../tags/tag10.xml"/></Relationships>
</file>

<file path=ppt/slideLayouts/_rels/slideLayout13.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2.xml"/><Relationship Id="rId1" Type="http://schemas.openxmlformats.org/officeDocument/2006/relationships/tags" Target="../tags/tag11.xml"/><Relationship Id="rId4"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ags" Target="../tags/tag13.xml"/><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7.xml"/><Relationship Id="rId1" Type="http://schemas.openxmlformats.org/officeDocument/2006/relationships/tags" Target="../tags/tag16.xml"/><Relationship Id="rId4" Type="http://schemas.openxmlformats.org/officeDocument/2006/relationships/image" Target="../media/image2.png"/></Relationships>
</file>

<file path=ppt/slideLayouts/_rels/slideLayout16.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9.xml"/><Relationship Id="rId1" Type="http://schemas.openxmlformats.org/officeDocument/2006/relationships/tags" Target="../tags/tag18.xml"/><Relationship Id="rId4" Type="http://schemas.openxmlformats.org/officeDocument/2006/relationships/image" Target="../media/image2.png"/></Relationships>
</file>

<file path=ppt/slideLayouts/_rels/slideLayout17.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21.xml"/><Relationship Id="rId1" Type="http://schemas.openxmlformats.org/officeDocument/2006/relationships/tags" Target="../tags/tag20.xml"/><Relationship Id="rId5" Type="http://schemas.openxmlformats.org/officeDocument/2006/relationships/image" Target="../media/image2.png"/><Relationship Id="rId4" Type="http://schemas.openxmlformats.org/officeDocument/2006/relationships/image" Target="../media/image4.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23.xml"/><Relationship Id="rId1" Type="http://schemas.openxmlformats.org/officeDocument/2006/relationships/tags" Target="../tags/tag22.xml"/><Relationship Id="rId4" Type="http://schemas.openxmlformats.org/officeDocument/2006/relationships/image" Target="../media/image2.png"/></Relationships>
</file>

<file path=ppt/slideLayouts/_rels/slideLayout20.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25.xml"/><Relationship Id="rId1" Type="http://schemas.openxmlformats.org/officeDocument/2006/relationships/tags" Target="../tags/tag24.xml"/><Relationship Id="rId4" Type="http://schemas.openxmlformats.org/officeDocument/2006/relationships/image" Target="../media/image2.png"/></Relationships>
</file>

<file path=ppt/slideLayouts/_rels/slideLayout21.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27.xml"/><Relationship Id="rId1" Type="http://schemas.openxmlformats.org/officeDocument/2006/relationships/tags" Target="../tags/tag26.xml"/><Relationship Id="rId4" Type="http://schemas.openxmlformats.org/officeDocument/2006/relationships/image" Target="../media/image2.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2.xml"/><Relationship Id="rId1" Type="http://schemas.openxmlformats.org/officeDocument/2006/relationships/tags" Target="../tags/tag28.xml"/></Relationships>
</file>

<file path=ppt/slideLayouts/_rels/slideLayout23.xml.rels><?xml version="1.0" encoding="UTF-8" standalone="yes"?>
<Relationships xmlns="http://schemas.openxmlformats.org/package/2006/relationships"><Relationship Id="rId3" Type="http://schemas.openxmlformats.org/officeDocument/2006/relationships/tags" Target="../tags/tag31.xml"/><Relationship Id="rId7" Type="http://schemas.openxmlformats.org/officeDocument/2006/relationships/image" Target="../media/image2.png"/><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slideMaster" Target="../slideMasters/slideMaster2.xml"/><Relationship Id="rId5" Type="http://schemas.openxmlformats.org/officeDocument/2006/relationships/tags" Target="../tags/tag33.xml"/><Relationship Id="rId4" Type="http://schemas.openxmlformats.org/officeDocument/2006/relationships/tags" Target="../tags/tag32.xml"/></Relationships>
</file>

<file path=ppt/slideLayouts/_rels/slideLayout2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36.xml"/><Relationship Id="rId7" Type="http://schemas.openxmlformats.org/officeDocument/2006/relationships/slideMaster" Target="../slideMasters/slideMaster2.xml"/><Relationship Id="rId2" Type="http://schemas.openxmlformats.org/officeDocument/2006/relationships/tags" Target="../tags/tag35.xml"/><Relationship Id="rId1" Type="http://schemas.openxmlformats.org/officeDocument/2006/relationships/tags" Target="../tags/tag34.xml"/><Relationship Id="rId6" Type="http://schemas.openxmlformats.org/officeDocument/2006/relationships/tags" Target="../tags/tag39.xml"/><Relationship Id="rId5" Type="http://schemas.openxmlformats.org/officeDocument/2006/relationships/tags" Target="../tags/tag38.xml"/><Relationship Id="rId4" Type="http://schemas.openxmlformats.org/officeDocument/2006/relationships/tags" Target="../tags/tag37.xml"/></Relationships>
</file>

<file path=ppt/slideLayouts/_rels/slideLayout2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42.xml"/><Relationship Id="rId7" Type="http://schemas.openxmlformats.org/officeDocument/2006/relationships/slideMaster" Target="../slideMasters/slideMaster2.xml"/><Relationship Id="rId2" Type="http://schemas.openxmlformats.org/officeDocument/2006/relationships/tags" Target="../tags/tag41.xml"/><Relationship Id="rId1" Type="http://schemas.openxmlformats.org/officeDocument/2006/relationships/tags" Target="../tags/tag40.xml"/><Relationship Id="rId6" Type="http://schemas.openxmlformats.org/officeDocument/2006/relationships/tags" Target="../tags/tag45.xml"/><Relationship Id="rId5" Type="http://schemas.openxmlformats.org/officeDocument/2006/relationships/tags" Target="../tags/tag44.xml"/><Relationship Id="rId4" Type="http://schemas.openxmlformats.org/officeDocument/2006/relationships/tags" Target="../tags/tag43.xml"/></Relationships>
</file>

<file path=ppt/slideLayouts/_rels/slideLayout2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48.xml"/><Relationship Id="rId7" Type="http://schemas.openxmlformats.org/officeDocument/2006/relationships/slideMaster" Target="../slideMasters/slideMaster2.xml"/><Relationship Id="rId2" Type="http://schemas.openxmlformats.org/officeDocument/2006/relationships/tags" Target="../tags/tag47.xml"/><Relationship Id="rId1" Type="http://schemas.openxmlformats.org/officeDocument/2006/relationships/tags" Target="../tags/tag46.xml"/><Relationship Id="rId6" Type="http://schemas.openxmlformats.org/officeDocument/2006/relationships/tags" Target="../tags/tag51.xml"/><Relationship Id="rId5" Type="http://schemas.openxmlformats.org/officeDocument/2006/relationships/tags" Target="../tags/tag50.xml"/><Relationship Id="rId4" Type="http://schemas.openxmlformats.org/officeDocument/2006/relationships/tags" Target="../tags/tag49.xml"/></Relationships>
</file>

<file path=ppt/slideLayouts/_rels/slideLayout2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54.xml"/><Relationship Id="rId7" Type="http://schemas.openxmlformats.org/officeDocument/2006/relationships/slideMaster" Target="../slideMasters/slideMaster2.xml"/><Relationship Id="rId2" Type="http://schemas.openxmlformats.org/officeDocument/2006/relationships/tags" Target="../tags/tag53.xml"/><Relationship Id="rId1" Type="http://schemas.openxmlformats.org/officeDocument/2006/relationships/tags" Target="../tags/tag52.xml"/><Relationship Id="rId6" Type="http://schemas.openxmlformats.org/officeDocument/2006/relationships/tags" Target="../tags/tag57.xml"/><Relationship Id="rId5" Type="http://schemas.openxmlformats.org/officeDocument/2006/relationships/tags" Target="../tags/tag56.xml"/><Relationship Id="rId4" Type="http://schemas.openxmlformats.org/officeDocument/2006/relationships/tags" Target="../tags/tag55.xml"/></Relationships>
</file>

<file path=ppt/slideLayouts/_rels/slideLayout2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60.xml"/><Relationship Id="rId7" Type="http://schemas.openxmlformats.org/officeDocument/2006/relationships/slideMaster" Target="../slideMasters/slideMaster2.xml"/><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tags" Target="../tags/tag63.xml"/><Relationship Id="rId5" Type="http://schemas.openxmlformats.org/officeDocument/2006/relationships/tags" Target="../tags/tag62.xml"/><Relationship Id="rId4" Type="http://schemas.openxmlformats.org/officeDocument/2006/relationships/tags" Target="../tags/tag61.xml"/></Relationships>
</file>

<file path=ppt/slideLayouts/_rels/slideLayout2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66.xml"/><Relationship Id="rId7" Type="http://schemas.openxmlformats.org/officeDocument/2006/relationships/slideMaster" Target="../slideMasters/slideMaster2.xml"/><Relationship Id="rId2" Type="http://schemas.openxmlformats.org/officeDocument/2006/relationships/tags" Target="../tags/tag65.xml"/><Relationship Id="rId1" Type="http://schemas.openxmlformats.org/officeDocument/2006/relationships/tags" Target="../tags/tag64.xml"/><Relationship Id="rId6" Type="http://schemas.openxmlformats.org/officeDocument/2006/relationships/tags" Target="../tags/tag69.xml"/><Relationship Id="rId5" Type="http://schemas.openxmlformats.org/officeDocument/2006/relationships/tags" Target="../tags/tag68.xml"/><Relationship Id="rId4" Type="http://schemas.openxmlformats.org/officeDocument/2006/relationships/tags" Target="../tags/tag6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3.xml"/><Relationship Id="rId1" Type="http://schemas.openxmlformats.org/officeDocument/2006/relationships/tags" Target="../tags/tag73.xml"/></Relationships>
</file>

<file path=ppt/slideLayouts/_rels/slideLayout32.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75.xml"/><Relationship Id="rId1" Type="http://schemas.openxmlformats.org/officeDocument/2006/relationships/tags" Target="../tags/tag74.xml"/><Relationship Id="rId4" Type="http://schemas.openxmlformats.org/officeDocument/2006/relationships/image" Target="../media/image2.png"/></Relationships>
</file>

<file path=ppt/slideLayouts/_rels/slideLayout33.xml.rels><?xml version="1.0" encoding="UTF-8" standalone="yes"?>
<Relationships xmlns="http://schemas.openxmlformats.org/package/2006/relationships"><Relationship Id="rId3" Type="http://schemas.openxmlformats.org/officeDocument/2006/relationships/tags" Target="../tags/tag78.xml"/><Relationship Id="rId2" Type="http://schemas.openxmlformats.org/officeDocument/2006/relationships/tags" Target="../tags/tag77.xml"/><Relationship Id="rId1" Type="http://schemas.openxmlformats.org/officeDocument/2006/relationships/tags" Target="../tags/tag76.xml"/><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80.xml"/><Relationship Id="rId1" Type="http://schemas.openxmlformats.org/officeDocument/2006/relationships/tags" Target="../tags/tag79.xml"/><Relationship Id="rId4" Type="http://schemas.openxmlformats.org/officeDocument/2006/relationships/image" Target="../media/image2.png"/></Relationships>
</file>

<file path=ppt/slideLayouts/_rels/slideLayout35.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82.xml"/><Relationship Id="rId1" Type="http://schemas.openxmlformats.org/officeDocument/2006/relationships/tags" Target="../tags/tag81.xml"/><Relationship Id="rId4" Type="http://schemas.openxmlformats.org/officeDocument/2006/relationships/image" Target="../media/image2.png"/></Relationships>
</file>

<file path=ppt/slideLayouts/_rels/slideLayout36.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84.xml"/><Relationship Id="rId1" Type="http://schemas.openxmlformats.org/officeDocument/2006/relationships/tags" Target="../tags/tag83.xml"/><Relationship Id="rId5" Type="http://schemas.openxmlformats.org/officeDocument/2006/relationships/image" Target="../media/image2.png"/><Relationship Id="rId4" Type="http://schemas.openxmlformats.org/officeDocument/2006/relationships/image" Target="../media/image4.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86.xml"/><Relationship Id="rId1" Type="http://schemas.openxmlformats.org/officeDocument/2006/relationships/tags" Target="../tags/tag85.xml"/><Relationship Id="rId4" Type="http://schemas.openxmlformats.org/officeDocument/2006/relationships/image" Target="../media/image2.png"/></Relationships>
</file>

<file path=ppt/slideLayouts/_rels/slideLayout39.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88.xml"/><Relationship Id="rId1" Type="http://schemas.openxmlformats.org/officeDocument/2006/relationships/tags" Target="../tags/tag87.xml"/><Relationship Id="rId4" Type="http://schemas.openxmlformats.org/officeDocument/2006/relationships/image" Target="../media/image2.png"/></Relationships>
</file>

<file path=ppt/slideLayouts/_rels/slideLayout40.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90.xml"/><Relationship Id="rId1" Type="http://schemas.openxmlformats.org/officeDocument/2006/relationships/tags" Target="../tags/tag89.xml"/><Relationship Id="rId4" Type="http://schemas.openxmlformats.org/officeDocument/2006/relationships/image" Target="../media/image2.pn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3.xml"/><Relationship Id="rId1" Type="http://schemas.openxmlformats.org/officeDocument/2006/relationships/tags" Target="../tags/tag91.xml"/></Relationships>
</file>

<file path=ppt/slideLayouts/_rels/slideLayout42.xml.rels><?xml version="1.0" encoding="UTF-8" standalone="yes"?>
<Relationships xmlns="http://schemas.openxmlformats.org/package/2006/relationships"><Relationship Id="rId3" Type="http://schemas.openxmlformats.org/officeDocument/2006/relationships/tags" Target="../tags/tag94.xml"/><Relationship Id="rId7" Type="http://schemas.openxmlformats.org/officeDocument/2006/relationships/image" Target="../media/image2.png"/><Relationship Id="rId2" Type="http://schemas.openxmlformats.org/officeDocument/2006/relationships/tags" Target="../tags/tag93.xml"/><Relationship Id="rId1" Type="http://schemas.openxmlformats.org/officeDocument/2006/relationships/tags" Target="../tags/tag92.xml"/><Relationship Id="rId6" Type="http://schemas.openxmlformats.org/officeDocument/2006/relationships/slideMaster" Target="../slideMasters/slideMaster3.xml"/><Relationship Id="rId5" Type="http://schemas.openxmlformats.org/officeDocument/2006/relationships/tags" Target="../tags/tag96.xml"/><Relationship Id="rId4" Type="http://schemas.openxmlformats.org/officeDocument/2006/relationships/tags" Target="../tags/tag95.xml"/></Relationships>
</file>

<file path=ppt/slideLayouts/_rels/slideLayout4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99.xml"/><Relationship Id="rId7" Type="http://schemas.openxmlformats.org/officeDocument/2006/relationships/slideMaster" Target="../slideMasters/slideMaster3.xml"/><Relationship Id="rId2" Type="http://schemas.openxmlformats.org/officeDocument/2006/relationships/tags" Target="../tags/tag98.xml"/><Relationship Id="rId1" Type="http://schemas.openxmlformats.org/officeDocument/2006/relationships/tags" Target="../tags/tag97.xml"/><Relationship Id="rId6" Type="http://schemas.openxmlformats.org/officeDocument/2006/relationships/tags" Target="../tags/tag102.xml"/><Relationship Id="rId5" Type="http://schemas.openxmlformats.org/officeDocument/2006/relationships/tags" Target="../tags/tag101.xml"/><Relationship Id="rId4" Type="http://schemas.openxmlformats.org/officeDocument/2006/relationships/tags" Target="../tags/tag100.xml"/></Relationships>
</file>

<file path=ppt/slideLayouts/_rels/slideLayout4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105.xml"/><Relationship Id="rId7" Type="http://schemas.openxmlformats.org/officeDocument/2006/relationships/slideMaster" Target="../slideMasters/slideMaster3.xml"/><Relationship Id="rId2" Type="http://schemas.openxmlformats.org/officeDocument/2006/relationships/tags" Target="../tags/tag104.xml"/><Relationship Id="rId1" Type="http://schemas.openxmlformats.org/officeDocument/2006/relationships/tags" Target="../tags/tag103.xml"/><Relationship Id="rId6" Type="http://schemas.openxmlformats.org/officeDocument/2006/relationships/tags" Target="../tags/tag108.xml"/><Relationship Id="rId5" Type="http://schemas.openxmlformats.org/officeDocument/2006/relationships/tags" Target="../tags/tag107.xml"/><Relationship Id="rId4" Type="http://schemas.openxmlformats.org/officeDocument/2006/relationships/tags" Target="../tags/tag106.xml"/></Relationships>
</file>

<file path=ppt/slideLayouts/_rels/slideLayout4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111.xml"/><Relationship Id="rId7" Type="http://schemas.openxmlformats.org/officeDocument/2006/relationships/slideMaster" Target="../slideMasters/slideMaster3.xml"/><Relationship Id="rId2" Type="http://schemas.openxmlformats.org/officeDocument/2006/relationships/tags" Target="../tags/tag110.xml"/><Relationship Id="rId1" Type="http://schemas.openxmlformats.org/officeDocument/2006/relationships/tags" Target="../tags/tag109.xml"/><Relationship Id="rId6" Type="http://schemas.openxmlformats.org/officeDocument/2006/relationships/tags" Target="../tags/tag114.xml"/><Relationship Id="rId5" Type="http://schemas.openxmlformats.org/officeDocument/2006/relationships/tags" Target="../tags/tag113.xml"/><Relationship Id="rId4" Type="http://schemas.openxmlformats.org/officeDocument/2006/relationships/tags" Target="../tags/tag112.xml"/></Relationships>
</file>

<file path=ppt/slideLayouts/_rels/slideLayout4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117.xml"/><Relationship Id="rId7" Type="http://schemas.openxmlformats.org/officeDocument/2006/relationships/slideMaster" Target="../slideMasters/slideMaster3.xml"/><Relationship Id="rId2" Type="http://schemas.openxmlformats.org/officeDocument/2006/relationships/tags" Target="../tags/tag116.xml"/><Relationship Id="rId1" Type="http://schemas.openxmlformats.org/officeDocument/2006/relationships/tags" Target="../tags/tag115.xml"/><Relationship Id="rId6" Type="http://schemas.openxmlformats.org/officeDocument/2006/relationships/tags" Target="../tags/tag120.xml"/><Relationship Id="rId5" Type="http://schemas.openxmlformats.org/officeDocument/2006/relationships/tags" Target="../tags/tag119.xml"/><Relationship Id="rId4" Type="http://schemas.openxmlformats.org/officeDocument/2006/relationships/tags" Target="../tags/tag118.xml"/></Relationships>
</file>

<file path=ppt/slideLayouts/_rels/slideLayout4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123.xml"/><Relationship Id="rId7" Type="http://schemas.openxmlformats.org/officeDocument/2006/relationships/slideMaster" Target="../slideMasters/slideMaster3.xml"/><Relationship Id="rId2" Type="http://schemas.openxmlformats.org/officeDocument/2006/relationships/tags" Target="../tags/tag122.xml"/><Relationship Id="rId1" Type="http://schemas.openxmlformats.org/officeDocument/2006/relationships/tags" Target="../tags/tag121.xml"/><Relationship Id="rId6" Type="http://schemas.openxmlformats.org/officeDocument/2006/relationships/tags" Target="../tags/tag126.xml"/><Relationship Id="rId5" Type="http://schemas.openxmlformats.org/officeDocument/2006/relationships/tags" Target="../tags/tag125.xml"/><Relationship Id="rId4" Type="http://schemas.openxmlformats.org/officeDocument/2006/relationships/tags" Target="../tags/tag124.xml"/></Relationships>
</file>

<file path=ppt/slideLayouts/_rels/slideLayout4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129.xml"/><Relationship Id="rId7" Type="http://schemas.openxmlformats.org/officeDocument/2006/relationships/slideMaster" Target="../slideMasters/slideMaster3.xml"/><Relationship Id="rId2" Type="http://schemas.openxmlformats.org/officeDocument/2006/relationships/tags" Target="../tags/tag128.xml"/><Relationship Id="rId1" Type="http://schemas.openxmlformats.org/officeDocument/2006/relationships/tags" Target="../tags/tag127.xml"/><Relationship Id="rId6" Type="http://schemas.openxmlformats.org/officeDocument/2006/relationships/tags" Target="../tags/tag132.xml"/><Relationship Id="rId5" Type="http://schemas.openxmlformats.org/officeDocument/2006/relationships/tags" Target="../tags/tag131.xml"/><Relationship Id="rId4" Type="http://schemas.openxmlformats.org/officeDocument/2006/relationships/tags" Target="../tags/tag130.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198800" y="914400"/>
            <a:ext cx="9799200" cy="2570400"/>
          </a:xfrm>
        </p:spPr>
        <p:txBody>
          <a:bodyPr lIns="90000" tIns="46800" rIns="90000" bIns="46800" anchor="b" anchorCtr="0">
            <a:normAutofit/>
          </a:bodyPr>
          <a:lstStyle>
            <a:lvl1pPr algn="ctr">
              <a:defRPr sz="6000"/>
            </a:lvl1pPr>
          </a:lstStyle>
          <a:p>
            <a:pPr fontAlgn="auto"/>
            <a:r>
              <a:rPr lang="zh-CN" altLang="en-US" strike="noStrike" noProof="1"/>
              <a:t>单击此处编辑标题</a:t>
            </a:r>
          </a:p>
        </p:txBody>
      </p:sp>
      <p:sp>
        <p:nvSpPr>
          <p:cNvPr id="3" name="副标题 2"/>
          <p:cNvSpPr>
            <a:spLocks noGrp="1"/>
          </p:cNvSpPr>
          <p:nvPr>
            <p:ph type="subTitle" idx="1" hasCustomPrompt="1"/>
          </p:nvPr>
        </p:nvSpPr>
        <p:spPr>
          <a:xfrm>
            <a:off x="1198800" y="3560400"/>
            <a:ext cx="9799200" cy="1472400"/>
          </a:xfrm>
        </p:spPr>
        <p:txBody>
          <a:bodyPr lIns="90000" tIns="46800" rIns="90000" bIns="46800">
            <a:normAutofit/>
          </a:bodyPr>
          <a:lstStyle>
            <a:lvl1pPr marL="0" indent="0" algn="ctr">
              <a:lnSpc>
                <a:spcPct val="110000"/>
              </a:lnSpc>
              <a:buNone/>
              <a:defRPr sz="2400" spc="200">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auto"/>
            <a:r>
              <a:rPr lang="zh-CN" altLang="en-US" strike="noStrike" noProof="1"/>
              <a:t>单击此处编辑副标题</a:t>
            </a:r>
          </a:p>
        </p:txBody>
      </p:sp>
      <p:sp>
        <p:nvSpPr>
          <p:cNvPr id="4" name="日期占位符 3"/>
          <p:cNvSpPr>
            <a:spLocks noGrp="1"/>
          </p:cNvSpPr>
          <p:nvPr>
            <p:ph type="dt" sz="half" idx="10"/>
          </p:nvPr>
        </p:nvSpPr>
        <p:spPr/>
        <p:txBody>
          <a:bodyPr/>
          <a:lstStyle/>
          <a:p>
            <a:pPr fontAlgn="auto"/>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t>2021/11/29</a:t>
            </a:fld>
            <a:endParaRPr lang="zh-CN" altLang="en-US" strike="noStrike" noProof="1"/>
          </a:p>
        </p:txBody>
      </p:sp>
      <p:sp>
        <p:nvSpPr>
          <p:cNvPr id="5" name="页脚占位符 4"/>
          <p:cNvSpPr>
            <a:spLocks noGrp="1"/>
          </p:cNvSpPr>
          <p:nvPr>
            <p:ph type="ftr" sz="quarter" idx="11"/>
          </p:nvPr>
        </p:nvSpPr>
        <p:spPr/>
        <p:txBody>
          <a:bodyPr/>
          <a:lstStyle/>
          <a:p>
            <a:pPr fontAlgn="auto"/>
            <a:endParaRPr lang="zh-CN" altLang="en-US" strike="noStrike" noProof="1"/>
          </a:p>
        </p:txBody>
      </p:sp>
      <p:sp>
        <p:nvSpPr>
          <p:cNvPr id="6" name="灯片编号占位符 5"/>
          <p:cNvSpPr>
            <a:spLocks noGrp="1"/>
          </p:cNvSpPr>
          <p:nvPr>
            <p:ph type="sldNum" sz="quarter" idx="12"/>
          </p:nvPr>
        </p:nvSpPr>
        <p:spPr/>
        <p:txBody>
          <a:bodyPr/>
          <a:lstStyle/>
          <a:p>
            <a:pPr fontAlgn="auto"/>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t>‹#›</a:t>
            </a:fld>
            <a:endParaRPr lang="zh-CN" altLang="en-US" strike="noStrike" noProof="1"/>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8400" y="608400"/>
            <a:ext cx="10969200" cy="705600"/>
          </a:xfrm>
        </p:spPr>
        <p:txBody>
          <a:bodyPr vert="horz" lIns="90000" tIns="46800" rIns="90000" bIns="46800" rtlCol="0" anchor="ctr" anchorCtr="0">
            <a:normAutofit/>
          </a:bodyPr>
          <a:lstStyle/>
          <a:p>
            <a:pPr lvl="0" fontAlgn="auto"/>
            <a:r>
              <a:rPr strike="noStrike" noProof="1">
                <a:sym typeface="+mn-ea"/>
              </a:rPr>
              <a:t>单击此处编辑母版标题样式</a:t>
            </a:r>
          </a:p>
        </p:txBody>
      </p:sp>
      <p:sp>
        <p:nvSpPr>
          <p:cNvPr id="3" name="内容占位符 2"/>
          <p:cNvSpPr>
            <a:spLocks noGrp="1"/>
          </p:cNvSpPr>
          <p:nvPr>
            <p:ph idx="1"/>
          </p:nvPr>
        </p:nvSpPr>
        <p:spPr>
          <a:xfrm>
            <a:off x="608400" y="1490400"/>
            <a:ext cx="10969200" cy="4759200"/>
          </a:xfrm>
        </p:spPr>
        <p:txBody>
          <a:bodyPr vert="horz" lIns="90000" tIns="46800" rIns="90000" bIns="46800" rtlCol="0">
            <a:normAutofit/>
          </a:bodyPr>
          <a:lstStyle/>
          <a:p>
            <a:pPr lvl="0" fontAlgn="auto"/>
            <a:r>
              <a:rPr strike="noStrike" noProof="1">
                <a:sym typeface="+mn-ea"/>
              </a:rPr>
              <a:t>单击此处编辑母版文本样式</a:t>
            </a:r>
          </a:p>
          <a:p>
            <a:pPr lvl="1" fontAlgn="auto"/>
            <a:r>
              <a:rPr strike="noStrike" noProof="1">
                <a:sym typeface="+mn-ea"/>
              </a:rPr>
              <a:t>第二级</a:t>
            </a:r>
          </a:p>
          <a:p>
            <a:pPr lvl="2" fontAlgn="auto"/>
            <a:r>
              <a:rPr strike="noStrike" noProof="1">
                <a:sym typeface="+mn-ea"/>
              </a:rPr>
              <a:t>第三级</a:t>
            </a:r>
          </a:p>
          <a:p>
            <a:pPr lvl="3" fontAlgn="auto"/>
            <a:r>
              <a:rPr strike="noStrike" noProof="1">
                <a:sym typeface="+mn-ea"/>
              </a:rPr>
              <a:t>第四级</a:t>
            </a:r>
          </a:p>
          <a:p>
            <a:pPr lvl="4" fontAlgn="auto"/>
            <a:r>
              <a:rPr strike="noStrike" noProof="1">
                <a:sym typeface="+mn-ea"/>
              </a:rPr>
              <a:t>第五级</a:t>
            </a:r>
          </a:p>
        </p:txBody>
      </p:sp>
      <p:sp>
        <p:nvSpPr>
          <p:cNvPr id="4" name="日期占位符 3"/>
          <p:cNvSpPr>
            <a:spLocks noGrp="1"/>
          </p:cNvSpPr>
          <p:nvPr>
            <p:ph type="dt" sz="half" idx="10"/>
          </p:nvPr>
        </p:nvSpPr>
        <p:spPr/>
        <p:txBody>
          <a:bodyPr/>
          <a:lstStyle/>
          <a:p>
            <a:pPr fontAlgn="auto"/>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t>2021/11/29</a:t>
            </a:fld>
            <a:endParaRPr lang="zh-CN" altLang="en-US" strike="noStrike" noProof="1"/>
          </a:p>
        </p:txBody>
      </p:sp>
      <p:sp>
        <p:nvSpPr>
          <p:cNvPr id="5" name="页脚占位符 4"/>
          <p:cNvSpPr>
            <a:spLocks noGrp="1"/>
          </p:cNvSpPr>
          <p:nvPr>
            <p:ph type="ftr" sz="quarter" idx="11"/>
          </p:nvPr>
        </p:nvSpPr>
        <p:spPr/>
        <p:txBody>
          <a:bodyPr/>
          <a:lstStyle/>
          <a:p>
            <a:pPr fontAlgn="auto"/>
            <a:endParaRPr lang="zh-CN" altLang="en-US" strike="noStrike" noProof="1"/>
          </a:p>
        </p:txBody>
      </p:sp>
      <p:sp>
        <p:nvSpPr>
          <p:cNvPr id="6" name="灯片编号占位符 5"/>
          <p:cNvSpPr>
            <a:spLocks noGrp="1"/>
          </p:cNvSpPr>
          <p:nvPr>
            <p:ph type="sldNum" sz="quarter" idx="12"/>
          </p:nvPr>
        </p:nvSpPr>
        <p:spPr/>
        <p:txBody>
          <a:bodyPr/>
          <a:lstStyle/>
          <a:p>
            <a:pPr fontAlgn="auto"/>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t>‹#›</a:t>
            </a:fld>
            <a:endParaRPr lang="zh-CN" altLang="en-US" strike="noStrike" noProof="1"/>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1990800" y="3848400"/>
            <a:ext cx="7768800" cy="766800"/>
          </a:xfrm>
        </p:spPr>
        <p:txBody>
          <a:bodyPr lIns="90000" tIns="46800" rIns="90000" bIns="46800" anchor="b" anchorCtr="0">
            <a:normAutofit/>
          </a:bodyPr>
          <a:lstStyle>
            <a:lvl1pPr>
              <a:defRPr sz="4400"/>
            </a:lvl1pPr>
          </a:lstStyle>
          <a:p>
            <a:pPr fontAlgn="auto"/>
            <a:r>
              <a:rPr lang="zh-CN" altLang="en-US" strike="noStrike" noProof="1"/>
              <a:t>单击此处编辑标题</a:t>
            </a:r>
          </a:p>
        </p:txBody>
      </p:sp>
      <p:sp>
        <p:nvSpPr>
          <p:cNvPr id="3" name="文本占位符 2"/>
          <p:cNvSpPr>
            <a:spLocks noGrp="1"/>
          </p:cNvSpPr>
          <p:nvPr>
            <p:ph type="body" idx="1" hasCustomPrompt="1"/>
          </p:nvPr>
        </p:nvSpPr>
        <p:spPr>
          <a:xfrm>
            <a:off x="1990800" y="4615200"/>
            <a:ext cx="7768800" cy="867600"/>
          </a:xfrm>
        </p:spPr>
        <p:txBody>
          <a:bodyPr lIns="90000" tIns="46800" rIns="90000" bIns="46800">
            <a:normAutofit/>
          </a:bodyPr>
          <a:lstStyle>
            <a:lvl1pPr marL="0" indent="0">
              <a:buNone/>
              <a:defRPr sz="1800">
                <a:solidFill>
                  <a:schemeClr val="tx1">
                    <a:lumMod val="65000"/>
                    <a:lumOff val="3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fontAlgn="auto"/>
            <a:r>
              <a:rPr lang="zh-CN" altLang="en-US" strike="noStrike" noProof="1"/>
              <a:t>单击此处编辑文本</a:t>
            </a:r>
          </a:p>
        </p:txBody>
      </p:sp>
      <p:sp>
        <p:nvSpPr>
          <p:cNvPr id="4" name="日期占位符 3"/>
          <p:cNvSpPr>
            <a:spLocks noGrp="1"/>
          </p:cNvSpPr>
          <p:nvPr>
            <p:ph type="dt" sz="half" idx="10"/>
          </p:nvPr>
        </p:nvSpPr>
        <p:spPr/>
        <p:txBody>
          <a:bodyPr/>
          <a:lstStyle/>
          <a:p>
            <a:pPr fontAlgn="auto"/>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t>2021/11/29</a:t>
            </a:fld>
            <a:endParaRPr lang="zh-CN" altLang="en-US" strike="noStrike" noProof="1"/>
          </a:p>
        </p:txBody>
      </p:sp>
      <p:sp>
        <p:nvSpPr>
          <p:cNvPr id="5" name="页脚占位符 4"/>
          <p:cNvSpPr>
            <a:spLocks noGrp="1"/>
          </p:cNvSpPr>
          <p:nvPr>
            <p:ph type="ftr" sz="quarter" idx="11"/>
          </p:nvPr>
        </p:nvSpPr>
        <p:spPr/>
        <p:txBody>
          <a:bodyPr/>
          <a:lstStyle/>
          <a:p>
            <a:pPr fontAlgn="auto"/>
            <a:endParaRPr lang="zh-CN" altLang="en-US" strike="noStrike" noProof="1"/>
          </a:p>
        </p:txBody>
      </p:sp>
      <p:sp>
        <p:nvSpPr>
          <p:cNvPr id="6" name="灯片编号占位符 5"/>
          <p:cNvSpPr>
            <a:spLocks noGrp="1"/>
          </p:cNvSpPr>
          <p:nvPr>
            <p:ph type="sldNum" sz="quarter" idx="12"/>
          </p:nvPr>
        </p:nvSpPr>
        <p:spPr/>
        <p:txBody>
          <a:bodyPr/>
          <a:lstStyle/>
          <a:p>
            <a:pPr fontAlgn="auto"/>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t>‹#›</a:t>
            </a:fld>
            <a:endParaRPr lang="zh-CN" altLang="en-US" strike="noStrike" noProof="1"/>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8400" y="608400"/>
            <a:ext cx="10969200" cy="705600"/>
          </a:xfrm>
        </p:spPr>
        <p:txBody>
          <a:bodyPr vert="horz" lIns="90000" tIns="46800" rIns="90000" bIns="46800" rtlCol="0" anchor="ctr" anchorCtr="0">
            <a:normAutofit/>
          </a:bodyPr>
          <a:lstStyle/>
          <a:p>
            <a:pPr lvl="0" fontAlgn="auto"/>
            <a:r>
              <a:rPr strike="noStrike" noProof="1">
                <a:sym typeface="+mn-ea"/>
              </a:rPr>
              <a:t>单击此处编辑母版标题样式</a:t>
            </a:r>
          </a:p>
        </p:txBody>
      </p:sp>
      <p:sp>
        <p:nvSpPr>
          <p:cNvPr id="3" name="内容占位符 2"/>
          <p:cNvSpPr>
            <a:spLocks noGrp="1"/>
          </p:cNvSpPr>
          <p:nvPr>
            <p:ph sz="half" idx="1"/>
          </p:nvPr>
        </p:nvSpPr>
        <p:spPr>
          <a:xfrm>
            <a:off x="608400" y="1501200"/>
            <a:ext cx="5176800" cy="4748400"/>
          </a:xfrm>
        </p:spPr>
        <p:txBody>
          <a:bodyPr vert="horz" lIns="90000" tIns="46800" rIns="90000" bIns="46800" rtlCol="0">
            <a:normAutofit/>
          </a:bodyPr>
          <a:lstStyle/>
          <a:p>
            <a:pPr lvl="0" fontAlgn="auto"/>
            <a:r>
              <a:rPr strike="noStrike" noProof="1">
                <a:sym typeface="+mn-ea"/>
              </a:rPr>
              <a:t>单击此处编辑母版文本样式</a:t>
            </a:r>
          </a:p>
          <a:p>
            <a:pPr lvl="1" fontAlgn="auto"/>
            <a:r>
              <a:rPr strike="noStrike" noProof="1">
                <a:sym typeface="+mn-ea"/>
              </a:rPr>
              <a:t>第二级</a:t>
            </a:r>
          </a:p>
          <a:p>
            <a:pPr lvl="2" fontAlgn="auto"/>
            <a:r>
              <a:rPr strike="noStrike" noProof="1">
                <a:sym typeface="+mn-ea"/>
              </a:rPr>
              <a:t>第三级</a:t>
            </a:r>
          </a:p>
          <a:p>
            <a:pPr lvl="3" fontAlgn="auto"/>
            <a:r>
              <a:rPr strike="noStrike" noProof="1">
                <a:sym typeface="+mn-ea"/>
              </a:rPr>
              <a:t>第四级</a:t>
            </a:r>
          </a:p>
          <a:p>
            <a:pPr lvl="4" fontAlgn="auto"/>
            <a:r>
              <a:rPr strike="noStrike" noProof="1">
                <a:sym typeface="+mn-ea"/>
              </a:rPr>
              <a:t>第五级</a:t>
            </a:r>
          </a:p>
        </p:txBody>
      </p:sp>
      <p:sp>
        <p:nvSpPr>
          <p:cNvPr id="4" name="内容占位符 3"/>
          <p:cNvSpPr>
            <a:spLocks noGrp="1"/>
          </p:cNvSpPr>
          <p:nvPr>
            <p:ph sz="half" idx="2"/>
          </p:nvPr>
        </p:nvSpPr>
        <p:spPr>
          <a:xfrm>
            <a:off x="6411600" y="1501200"/>
            <a:ext cx="5176800" cy="4748400"/>
          </a:xfrm>
        </p:spPr>
        <p:txBody>
          <a:bodyPr lIns="90000" tIns="46800" rIns="90000" bIns="46800">
            <a:normAutofit/>
          </a:body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5" name="日期占位符 4"/>
          <p:cNvSpPr>
            <a:spLocks noGrp="1"/>
          </p:cNvSpPr>
          <p:nvPr>
            <p:ph type="dt" sz="half" idx="10"/>
          </p:nvPr>
        </p:nvSpPr>
        <p:spPr/>
        <p:txBody>
          <a:bodyPr/>
          <a:lstStyle/>
          <a:p>
            <a:pPr fontAlgn="auto"/>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t>2021/11/29</a:t>
            </a:fld>
            <a:endParaRPr lang="zh-CN" altLang="en-US" strike="noStrike" noProof="1"/>
          </a:p>
        </p:txBody>
      </p:sp>
      <p:sp>
        <p:nvSpPr>
          <p:cNvPr id="6" name="页脚占位符 5"/>
          <p:cNvSpPr>
            <a:spLocks noGrp="1"/>
          </p:cNvSpPr>
          <p:nvPr>
            <p:ph type="ftr" sz="quarter" idx="11"/>
          </p:nvPr>
        </p:nvSpPr>
        <p:spPr/>
        <p:txBody>
          <a:bodyPr/>
          <a:lstStyle/>
          <a:p>
            <a:pPr fontAlgn="auto"/>
            <a:endParaRPr lang="zh-CN" altLang="en-US" strike="noStrike" noProof="1"/>
          </a:p>
        </p:txBody>
      </p:sp>
      <p:sp>
        <p:nvSpPr>
          <p:cNvPr id="7" name="灯片编号占位符 6"/>
          <p:cNvSpPr>
            <a:spLocks noGrp="1"/>
          </p:cNvSpPr>
          <p:nvPr>
            <p:ph type="sldNum" sz="quarter" idx="12"/>
          </p:nvPr>
        </p:nvSpPr>
        <p:spPr/>
        <p:txBody>
          <a:bodyPr/>
          <a:lstStyle/>
          <a:p>
            <a:pPr fontAlgn="auto"/>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t>‹#›</a:t>
            </a:fld>
            <a:endParaRPr lang="zh-CN" altLang="en-US" strike="noStrike" noProof="1"/>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8400" y="608400"/>
            <a:ext cx="10969200" cy="705600"/>
          </a:xfrm>
        </p:spPr>
        <p:txBody>
          <a:bodyPr vert="horz" lIns="90000" tIns="46800" rIns="90000" bIns="46800" rtlCol="0" anchor="ctr" anchorCtr="0">
            <a:normAutofit/>
          </a:bodyPr>
          <a:lstStyle/>
          <a:p>
            <a:pPr lvl="0" fontAlgn="auto"/>
            <a:r>
              <a:rPr strike="noStrike" noProof="1">
                <a:sym typeface="+mn-ea"/>
              </a:rPr>
              <a:t>单击此处编辑母版标题样式</a:t>
            </a:r>
          </a:p>
        </p:txBody>
      </p:sp>
      <p:sp>
        <p:nvSpPr>
          <p:cNvPr id="3" name="文本占位符 2"/>
          <p:cNvSpPr>
            <a:spLocks noGrp="1"/>
          </p:cNvSpPr>
          <p:nvPr>
            <p:ph type="body" idx="1" hasCustomPrompt="1"/>
          </p:nvPr>
        </p:nvSpPr>
        <p:spPr>
          <a:xfrm>
            <a:off x="608400" y="1429200"/>
            <a:ext cx="5342400" cy="381600"/>
          </a:xfrm>
        </p:spPr>
        <p:txBody>
          <a:bodyPr lIns="101600" tIns="38100" rIns="76200" bIns="3810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单击此处编辑文本</a:t>
            </a:r>
          </a:p>
        </p:txBody>
      </p:sp>
      <p:sp>
        <p:nvSpPr>
          <p:cNvPr id="4" name="内容占位符 3"/>
          <p:cNvSpPr>
            <a:spLocks noGrp="1"/>
          </p:cNvSpPr>
          <p:nvPr>
            <p:ph sz="half" idx="2"/>
          </p:nvPr>
        </p:nvSpPr>
        <p:spPr>
          <a:xfrm>
            <a:off x="608400" y="1854000"/>
            <a:ext cx="5342400" cy="4395600"/>
          </a:xfrm>
        </p:spPr>
        <p:txBody>
          <a:bodyPr vert="horz" lIns="101600" tIns="0" rIns="82550" bIns="0" rtlCol="0">
            <a:normAutofit/>
          </a:bodyPr>
          <a:lstStyle/>
          <a:p>
            <a:pPr lvl="0" fontAlgn="auto"/>
            <a:r>
              <a:rPr strike="noStrike" noProof="1">
                <a:sym typeface="+mn-ea"/>
              </a:rPr>
              <a:t>单击此处编辑母版文本样式</a:t>
            </a:r>
          </a:p>
          <a:p>
            <a:pPr lvl="1" fontAlgn="auto"/>
            <a:r>
              <a:rPr strike="noStrike" noProof="1">
                <a:sym typeface="+mn-ea"/>
              </a:rPr>
              <a:t>第二级</a:t>
            </a:r>
          </a:p>
          <a:p>
            <a:pPr lvl="2" fontAlgn="auto"/>
            <a:r>
              <a:rPr strike="noStrike" noProof="1">
                <a:sym typeface="+mn-ea"/>
              </a:rPr>
              <a:t>第三级</a:t>
            </a:r>
          </a:p>
          <a:p>
            <a:pPr lvl="3" fontAlgn="auto"/>
            <a:r>
              <a:rPr strike="noStrike" noProof="1">
                <a:sym typeface="+mn-ea"/>
              </a:rPr>
              <a:t>第四级</a:t>
            </a:r>
          </a:p>
          <a:p>
            <a:pPr lvl="4" fontAlgn="auto"/>
            <a:r>
              <a:rPr strike="noStrike" noProof="1">
                <a:sym typeface="+mn-ea"/>
              </a:rPr>
              <a:t>第五级</a:t>
            </a:r>
          </a:p>
        </p:txBody>
      </p:sp>
      <p:sp>
        <p:nvSpPr>
          <p:cNvPr id="5" name="文本占位符 4"/>
          <p:cNvSpPr>
            <a:spLocks noGrp="1"/>
          </p:cNvSpPr>
          <p:nvPr>
            <p:ph type="body" sz="quarter" idx="3" hasCustomPrompt="1"/>
          </p:nvPr>
        </p:nvSpPr>
        <p:spPr>
          <a:xfrm>
            <a:off x="6235750" y="1421729"/>
            <a:ext cx="5342400" cy="381600"/>
          </a:xfrm>
        </p:spPr>
        <p:txBody>
          <a:bodyPr vert="horz" lIns="101600" tIns="38100" rIns="76200" bIns="38100" rtlCol="0" anchor="t" anchorCtr="0">
            <a:normAutofit/>
          </a:bodyPr>
          <a:lstStyle>
            <a:lvl1pPr marL="0" indent="0">
              <a:lnSpc>
                <a:spcPct val="100000"/>
              </a:lnSpc>
              <a:buNone/>
              <a:defRPr sz="2000" b="1" spc="20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strike="noStrike" noProof="1">
                <a:sym typeface="+mn-ea"/>
              </a:rPr>
              <a:t>单击此处编辑文本</a:t>
            </a:r>
          </a:p>
        </p:txBody>
      </p:sp>
      <p:sp>
        <p:nvSpPr>
          <p:cNvPr id="6" name="内容占位符 5"/>
          <p:cNvSpPr>
            <a:spLocks noGrp="1"/>
          </p:cNvSpPr>
          <p:nvPr>
            <p:ph sz="quarter" idx="4"/>
          </p:nvPr>
        </p:nvSpPr>
        <p:spPr>
          <a:xfrm>
            <a:off x="6235750" y="1854000"/>
            <a:ext cx="5342400" cy="4395600"/>
          </a:xfrm>
        </p:spPr>
        <p:txBody>
          <a:bodyPr vert="horz" lIns="101600" tIns="0" rIns="82550" bIns="0" rtlCol="0">
            <a:normAutofit/>
          </a:bodyPr>
          <a:lstStyle/>
          <a:p>
            <a:pPr lvl="0" fontAlgn="auto"/>
            <a:r>
              <a:rPr strike="noStrike" noProof="1">
                <a:sym typeface="+mn-ea"/>
              </a:rPr>
              <a:t>单击此处编辑母版文本样式</a:t>
            </a:r>
          </a:p>
          <a:p>
            <a:pPr lvl="1" fontAlgn="auto"/>
            <a:r>
              <a:rPr strike="noStrike" noProof="1">
                <a:sym typeface="+mn-ea"/>
              </a:rPr>
              <a:t>第二级</a:t>
            </a:r>
          </a:p>
          <a:p>
            <a:pPr lvl="2" fontAlgn="auto"/>
            <a:r>
              <a:rPr strike="noStrike" noProof="1">
                <a:sym typeface="+mn-ea"/>
              </a:rPr>
              <a:t>第三级</a:t>
            </a:r>
          </a:p>
          <a:p>
            <a:pPr lvl="3" fontAlgn="auto"/>
            <a:r>
              <a:rPr strike="noStrike" noProof="1">
                <a:sym typeface="+mn-ea"/>
              </a:rPr>
              <a:t>第四级</a:t>
            </a:r>
          </a:p>
          <a:p>
            <a:pPr lvl="4" fontAlgn="auto"/>
            <a:r>
              <a:rPr strike="noStrike" noProof="1">
                <a:sym typeface="+mn-ea"/>
              </a:rPr>
              <a:t>第五级</a:t>
            </a:r>
          </a:p>
        </p:txBody>
      </p:sp>
      <p:sp>
        <p:nvSpPr>
          <p:cNvPr id="7" name="日期占位符 6"/>
          <p:cNvSpPr>
            <a:spLocks noGrp="1"/>
          </p:cNvSpPr>
          <p:nvPr>
            <p:ph type="dt" sz="half" idx="10"/>
          </p:nvPr>
        </p:nvSpPr>
        <p:spPr/>
        <p:txBody>
          <a:bodyPr/>
          <a:lstStyle/>
          <a:p>
            <a:pPr fontAlgn="auto"/>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t>2021/11/29</a:t>
            </a:fld>
            <a:endParaRPr lang="zh-CN" altLang="en-US" strike="noStrike" noProof="1"/>
          </a:p>
        </p:txBody>
      </p:sp>
      <p:sp>
        <p:nvSpPr>
          <p:cNvPr id="8" name="页脚占位符 7"/>
          <p:cNvSpPr>
            <a:spLocks noGrp="1"/>
          </p:cNvSpPr>
          <p:nvPr>
            <p:ph type="ftr" sz="quarter" idx="11"/>
          </p:nvPr>
        </p:nvSpPr>
        <p:spPr/>
        <p:txBody>
          <a:bodyPr/>
          <a:lstStyle/>
          <a:p>
            <a:pPr fontAlgn="auto"/>
            <a:endParaRPr lang="zh-CN" altLang="en-US" strike="noStrike" noProof="1"/>
          </a:p>
        </p:txBody>
      </p:sp>
      <p:sp>
        <p:nvSpPr>
          <p:cNvPr id="9" name="灯片编号占位符 8"/>
          <p:cNvSpPr>
            <a:spLocks noGrp="1"/>
          </p:cNvSpPr>
          <p:nvPr>
            <p:ph type="sldNum" sz="quarter" idx="12"/>
          </p:nvPr>
        </p:nvSpPr>
        <p:spPr/>
        <p:txBody>
          <a:bodyPr/>
          <a:lstStyle/>
          <a:p>
            <a:pPr fontAlgn="auto"/>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t>‹#›</a:t>
            </a:fld>
            <a:endParaRPr lang="zh-CN" altLang="en-US" strike="noStrike" noProof="1"/>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8400" y="608400"/>
            <a:ext cx="10969200" cy="705600"/>
          </a:xfrm>
        </p:spPr>
        <p:txBody>
          <a:bodyPr vert="horz" lIns="90000" tIns="46800" rIns="90000" bIns="46800" rtlCol="0" anchor="ctr" anchorCtr="0">
            <a:normAutofit/>
          </a:bodyPr>
          <a:lstStyle/>
          <a:p>
            <a:pPr lvl="0" fontAlgn="auto"/>
            <a:r>
              <a:rPr strike="noStrike" noProof="1">
                <a:sym typeface="+mn-ea"/>
              </a:rPr>
              <a:t>单击此处编辑母版标题样式</a:t>
            </a:r>
          </a:p>
        </p:txBody>
      </p:sp>
      <p:sp>
        <p:nvSpPr>
          <p:cNvPr id="3" name="日期占位符 2"/>
          <p:cNvSpPr>
            <a:spLocks noGrp="1"/>
          </p:cNvSpPr>
          <p:nvPr>
            <p:ph type="dt" sz="half" idx="10"/>
          </p:nvPr>
        </p:nvSpPr>
        <p:spPr/>
        <p:txBody>
          <a:bodyPr/>
          <a:lstStyle/>
          <a:p>
            <a:pPr fontAlgn="auto"/>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t>2021/11/29</a:t>
            </a:fld>
            <a:endParaRPr lang="zh-CN" altLang="en-US" strike="noStrike" noProof="1"/>
          </a:p>
        </p:txBody>
      </p:sp>
      <p:sp>
        <p:nvSpPr>
          <p:cNvPr id="4" name="页脚占位符 3"/>
          <p:cNvSpPr>
            <a:spLocks noGrp="1"/>
          </p:cNvSpPr>
          <p:nvPr>
            <p:ph type="ftr" sz="quarter" idx="11"/>
          </p:nvPr>
        </p:nvSpPr>
        <p:spPr/>
        <p:txBody>
          <a:bodyPr/>
          <a:lstStyle/>
          <a:p>
            <a:pPr fontAlgn="auto"/>
            <a:endParaRPr lang="zh-CN" altLang="en-US" strike="noStrike" noProof="1"/>
          </a:p>
        </p:txBody>
      </p:sp>
      <p:sp>
        <p:nvSpPr>
          <p:cNvPr id="5" name="灯片编号占位符 4"/>
          <p:cNvSpPr>
            <a:spLocks noGrp="1"/>
          </p:cNvSpPr>
          <p:nvPr>
            <p:ph type="sldNum" sz="quarter" idx="12"/>
          </p:nvPr>
        </p:nvSpPr>
        <p:spPr/>
        <p:txBody>
          <a:bodyPr/>
          <a:lstStyle/>
          <a:p>
            <a:pPr fontAlgn="auto"/>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t>‹#›</a:t>
            </a:fld>
            <a:endParaRPr lang="zh-CN" altLang="en-US" strike="noStrike" noProof="1"/>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fontAlgn="auto"/>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t>2021/11/29</a:t>
            </a:fld>
            <a:endParaRPr lang="zh-CN" altLang="en-US" strike="noStrike" noProof="1"/>
          </a:p>
        </p:txBody>
      </p:sp>
      <p:sp>
        <p:nvSpPr>
          <p:cNvPr id="3" name="页脚占位符 2"/>
          <p:cNvSpPr>
            <a:spLocks noGrp="1"/>
          </p:cNvSpPr>
          <p:nvPr>
            <p:ph type="ftr" sz="quarter" idx="11"/>
          </p:nvPr>
        </p:nvSpPr>
        <p:spPr/>
        <p:txBody>
          <a:bodyPr/>
          <a:lstStyle/>
          <a:p>
            <a:pPr fontAlgn="auto"/>
            <a:endParaRPr lang="zh-CN" altLang="en-US" strike="noStrike" noProof="1"/>
          </a:p>
        </p:txBody>
      </p:sp>
      <p:sp>
        <p:nvSpPr>
          <p:cNvPr id="4" name="灯片编号占位符 3"/>
          <p:cNvSpPr>
            <a:spLocks noGrp="1"/>
          </p:cNvSpPr>
          <p:nvPr>
            <p:ph type="sldNum" sz="quarter" idx="12"/>
          </p:nvPr>
        </p:nvSpPr>
        <p:spPr/>
        <p:txBody>
          <a:bodyPr/>
          <a:lstStyle/>
          <a:p>
            <a:pPr fontAlgn="auto"/>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t>‹#›</a:t>
            </a:fld>
            <a:endParaRPr lang="zh-CN" altLang="en-US" strike="noStrike" noProof="1"/>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nvPr>
        </p:nvSpPr>
        <p:spPr>
          <a:xfrm>
            <a:off x="608330" y="1555115"/>
            <a:ext cx="5233035" cy="4608195"/>
          </a:xfrm>
        </p:spPr>
        <p:txBody>
          <a:bodyPr vert="horz" lIns="90000" tIns="46800" rIns="90000" bIns="46800" rtlCol="0">
            <a:normAutofit/>
          </a:bodyPr>
          <a:lstStyle>
            <a:lvl1pPr>
              <a:buNone/>
              <a:defRPr sz="1600"/>
            </a:lvl1pPr>
          </a:lstStyle>
          <a:p>
            <a:pPr lvl="0" fontAlgn="auto"/>
            <a:endParaRPr strike="noStrike" noProof="1">
              <a:sym typeface="+mn-ea"/>
            </a:endParaRPr>
          </a:p>
        </p:txBody>
      </p:sp>
      <p:sp>
        <p:nvSpPr>
          <p:cNvPr id="4" name="文本占位符 3"/>
          <p:cNvSpPr>
            <a:spLocks noGrp="1"/>
          </p:cNvSpPr>
          <p:nvPr>
            <p:ph type="body" sz="half" idx="2"/>
          </p:nvPr>
        </p:nvSpPr>
        <p:spPr>
          <a:xfrm>
            <a:off x="6350400" y="1555200"/>
            <a:ext cx="5227200" cy="4608000"/>
          </a:xfrm>
        </p:spPr>
        <p:txBody>
          <a:bodyPr vert="horz" lIns="90000" tIns="46800" rIns="90000" bIns="46800" rtlCol="0">
            <a:normAutofit/>
          </a:bodyPr>
          <a:lstStyle>
            <a:lvl1pPr>
              <a:buNone/>
              <a:defRPr sz="1600"/>
            </a:lvl1pPr>
          </a:lstStyle>
          <a:p>
            <a:pPr lvl="0" fontAlgn="auto"/>
            <a:r>
              <a:rPr strike="noStrike" noProof="1">
                <a:sym typeface="+mn-ea"/>
              </a:rPr>
              <a:t>单击此处编辑母版文本样式</a:t>
            </a:r>
          </a:p>
        </p:txBody>
      </p:sp>
      <p:sp>
        <p:nvSpPr>
          <p:cNvPr id="9" name="标题 8"/>
          <p:cNvSpPr>
            <a:spLocks noGrp="1"/>
          </p:cNvSpPr>
          <p:nvPr>
            <p:ph type="title"/>
          </p:nvPr>
        </p:nvSpPr>
        <p:spPr/>
        <p:txBody>
          <a:bodyPr/>
          <a:lstStyle/>
          <a:p>
            <a:pPr fontAlgn="auto"/>
            <a:r>
              <a:rPr lang="zh-CN" altLang="en-US" strike="noStrike" noProof="1"/>
              <a:t>单击此处编辑母版标题样式</a:t>
            </a:r>
          </a:p>
        </p:txBody>
      </p:sp>
      <p:sp>
        <p:nvSpPr>
          <p:cNvPr id="2" name="日期占位符 1"/>
          <p:cNvSpPr>
            <a:spLocks noGrp="1"/>
          </p:cNvSpPr>
          <p:nvPr>
            <p:ph type="dt" sz="half" idx="10"/>
          </p:nvPr>
        </p:nvSpPr>
        <p:spPr/>
        <p:txBody>
          <a:bodyPr/>
          <a:lstStyle/>
          <a:p>
            <a:pPr fontAlgn="auto"/>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t>2021/11/29</a:t>
            </a:fld>
            <a:endParaRPr lang="zh-CN" altLang="en-US" strike="noStrike" noProof="1"/>
          </a:p>
        </p:txBody>
      </p:sp>
      <p:sp>
        <p:nvSpPr>
          <p:cNvPr id="5" name="页脚占位符 4"/>
          <p:cNvSpPr>
            <a:spLocks noGrp="1"/>
          </p:cNvSpPr>
          <p:nvPr>
            <p:ph type="ftr" sz="quarter" idx="11"/>
          </p:nvPr>
        </p:nvSpPr>
        <p:spPr/>
        <p:txBody>
          <a:bodyPr/>
          <a:lstStyle/>
          <a:p>
            <a:pPr fontAlgn="auto"/>
            <a:endParaRPr lang="zh-CN" altLang="en-US" strike="noStrike" noProof="1"/>
          </a:p>
        </p:txBody>
      </p:sp>
      <p:sp>
        <p:nvSpPr>
          <p:cNvPr id="6" name="灯片编号占位符 5"/>
          <p:cNvSpPr>
            <a:spLocks noGrp="1"/>
          </p:cNvSpPr>
          <p:nvPr>
            <p:ph type="sldNum" sz="quarter" idx="12"/>
          </p:nvPr>
        </p:nvSpPr>
        <p:spPr/>
        <p:txBody>
          <a:bodyPr/>
          <a:lstStyle/>
          <a:p>
            <a:pPr fontAlgn="auto"/>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t>‹#›</a:t>
            </a:fld>
            <a:endParaRPr lang="zh-CN" altLang="en-US" strike="noStrike" noProof="1"/>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234800" y="914400"/>
            <a:ext cx="1044000" cy="5029200"/>
          </a:xfrm>
        </p:spPr>
        <p:txBody>
          <a:bodyPr vert="eaVert" lIns="90000" tIns="46800" rIns="90000" bIns="46800" rtlCol="0" anchor="ctr" anchorCtr="0">
            <a:normAutofit/>
          </a:bodyPr>
          <a:lstStyle>
            <a:lvl1pPr>
              <a:buNone/>
              <a:defRPr sz="2800"/>
            </a:lvl1pPr>
          </a:lstStyle>
          <a:p>
            <a:pPr lvl="0" fontAlgn="auto"/>
            <a:r>
              <a:rPr strike="noStrike" noProof="1">
                <a:sym typeface="+mn-ea"/>
              </a:rPr>
              <a:t>单击此处编辑标题</a:t>
            </a:r>
          </a:p>
        </p:txBody>
      </p:sp>
      <p:sp>
        <p:nvSpPr>
          <p:cNvPr id="3" name="竖排文字占位符 2"/>
          <p:cNvSpPr>
            <a:spLocks noGrp="1"/>
          </p:cNvSpPr>
          <p:nvPr>
            <p:ph type="body" orient="vert" idx="1"/>
          </p:nvPr>
        </p:nvSpPr>
        <p:spPr>
          <a:xfrm>
            <a:off x="914400" y="914400"/>
            <a:ext cx="9169200" cy="5029200"/>
          </a:xfrm>
        </p:spPr>
        <p:txBody>
          <a:bodyPr vert="eaVert" lIns="46800" tIns="46800" rIns="46800" bIns="46800"/>
          <a:lstStyle>
            <a:lvl1pPr marL="228600" indent="-228600">
              <a:spcAft>
                <a:spcPts val="1000"/>
              </a:spcAft>
              <a:defRPr spc="300"/>
            </a:lvl1pPr>
            <a:lvl2pPr marL="685800" indent="-228600">
              <a:defRPr spc="300"/>
            </a:lvl2pPr>
            <a:lvl3pPr marL="1143000" indent="-228600">
              <a:defRPr spc="300"/>
            </a:lvl3pPr>
            <a:lvl4pPr marL="1600200" indent="-228600">
              <a:defRPr spc="300"/>
            </a:lvl4pPr>
            <a:lvl5pPr marL="2057400" indent="-228600">
              <a:defRPr spc="300"/>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4" name="日期占位符 3"/>
          <p:cNvSpPr>
            <a:spLocks noGrp="1"/>
          </p:cNvSpPr>
          <p:nvPr>
            <p:ph type="dt" sz="half" idx="10"/>
          </p:nvPr>
        </p:nvSpPr>
        <p:spPr/>
        <p:txBody>
          <a:bodyPr/>
          <a:lstStyle/>
          <a:p>
            <a:pPr fontAlgn="auto"/>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t>2021/11/29</a:t>
            </a:fld>
            <a:endParaRPr lang="zh-CN" altLang="en-US" strike="noStrike" noProof="1"/>
          </a:p>
        </p:txBody>
      </p:sp>
      <p:sp>
        <p:nvSpPr>
          <p:cNvPr id="5" name="页脚占位符 4"/>
          <p:cNvSpPr>
            <a:spLocks noGrp="1"/>
          </p:cNvSpPr>
          <p:nvPr>
            <p:ph type="ftr" sz="quarter" idx="11"/>
          </p:nvPr>
        </p:nvSpPr>
        <p:spPr/>
        <p:txBody>
          <a:bodyPr/>
          <a:lstStyle/>
          <a:p>
            <a:pPr fontAlgn="auto"/>
            <a:endParaRPr lang="zh-CN" altLang="en-US" strike="noStrike" noProof="1"/>
          </a:p>
        </p:txBody>
      </p:sp>
      <p:sp>
        <p:nvSpPr>
          <p:cNvPr id="6" name="灯片编号占位符 5"/>
          <p:cNvSpPr>
            <a:spLocks noGrp="1"/>
          </p:cNvSpPr>
          <p:nvPr>
            <p:ph type="sldNum" sz="quarter" idx="12"/>
          </p:nvPr>
        </p:nvSpPr>
        <p:spPr/>
        <p:txBody>
          <a:bodyPr/>
          <a:lstStyle/>
          <a:p>
            <a:pPr fontAlgn="auto"/>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t>‹#›</a:t>
            </a:fld>
            <a:endParaRPr lang="zh-CN" altLang="en-US" strike="noStrike" noProof="1"/>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608400" y="774000"/>
            <a:ext cx="10972800" cy="5482800"/>
          </a:xfrm>
        </p:spPr>
        <p:txBody>
          <a:body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2" name="日期占位符 1"/>
          <p:cNvSpPr>
            <a:spLocks noGrp="1"/>
          </p:cNvSpPr>
          <p:nvPr>
            <p:ph type="dt" sz="half" idx="14"/>
          </p:nvPr>
        </p:nvSpPr>
        <p:spPr/>
        <p:txBody>
          <a:bodyPr/>
          <a:lstStyle/>
          <a:p>
            <a:pPr fontAlgn="auto"/>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t>2021/11/29</a:t>
            </a:fld>
            <a:endParaRPr lang="zh-CN" altLang="en-US" strike="noStrike" noProof="1"/>
          </a:p>
        </p:txBody>
      </p:sp>
      <p:sp>
        <p:nvSpPr>
          <p:cNvPr id="3" name="页脚占位符 2"/>
          <p:cNvSpPr>
            <a:spLocks noGrp="1"/>
          </p:cNvSpPr>
          <p:nvPr>
            <p:ph type="ftr" sz="quarter" idx="15"/>
          </p:nvPr>
        </p:nvSpPr>
        <p:spPr/>
        <p:txBody>
          <a:bodyPr/>
          <a:lstStyle/>
          <a:p>
            <a:pPr fontAlgn="auto"/>
            <a:endParaRPr lang="zh-CN" altLang="en-US" strike="noStrike" noProof="1"/>
          </a:p>
        </p:txBody>
      </p:sp>
      <p:sp>
        <p:nvSpPr>
          <p:cNvPr id="4" name="灯片编号占位符 3"/>
          <p:cNvSpPr>
            <a:spLocks noGrp="1"/>
          </p:cNvSpPr>
          <p:nvPr>
            <p:ph type="sldNum" sz="quarter" idx="16"/>
          </p:nvPr>
        </p:nvSpPr>
        <p:spPr/>
        <p:txBody>
          <a:bodyPr/>
          <a:lstStyle/>
          <a:p>
            <a:pPr fontAlgn="auto"/>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t>‹#›</a:t>
            </a:fld>
            <a:endParaRPr lang="zh-CN" altLang="en-US" strike="noStrike" noProof="1"/>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1198800" y="2484000"/>
            <a:ext cx="9799200" cy="1018800"/>
          </a:xfrm>
        </p:spPr>
        <p:txBody>
          <a:bodyPr vert="horz" lIns="90000" tIns="46800" rIns="90000" bIns="46800" rtlCol="0" anchor="t" anchorCtr="0">
            <a:normAutofit/>
          </a:bodyPr>
          <a:lstStyle>
            <a:lvl1pPr algn="ctr">
              <a:defRPr sz="6000"/>
            </a:lvl1pPr>
          </a:lstStyle>
          <a:p>
            <a:pPr lvl="0" fontAlgn="auto"/>
            <a:r>
              <a:rPr strike="noStrike" noProof="1">
                <a:sym typeface="+mn-ea"/>
              </a:rPr>
              <a:t>单击此处编辑标题</a:t>
            </a:r>
          </a:p>
        </p:txBody>
      </p:sp>
      <p:sp>
        <p:nvSpPr>
          <p:cNvPr id="7" name="文本占位符 6"/>
          <p:cNvSpPr>
            <a:spLocks noGrp="1"/>
          </p:cNvSpPr>
          <p:nvPr>
            <p:ph type="body" sz="quarter" idx="13"/>
          </p:nvPr>
        </p:nvSpPr>
        <p:spPr>
          <a:xfrm>
            <a:off x="1198800" y="3560400"/>
            <a:ext cx="9799200" cy="471600"/>
          </a:xfrm>
        </p:spPr>
        <p:txBody>
          <a:bodyPr lIns="90000" tIns="46800" rIns="90000" bIns="46800">
            <a:normAutofit/>
          </a:bodyPr>
          <a:lstStyle>
            <a:lvl1pPr algn="ctr">
              <a:lnSpc>
                <a:spcPct val="110000"/>
              </a:lnSpc>
              <a:buNone/>
              <a:defRPr sz="2400" spc="200"/>
            </a:lvl1pPr>
          </a:lstStyle>
          <a:p>
            <a:pPr lvl="0" fontAlgn="auto"/>
            <a:r>
              <a:rPr lang="zh-CN" altLang="en-US" strike="noStrike" noProof="1"/>
              <a:t>单击此处编辑母版文本样式</a:t>
            </a:r>
          </a:p>
        </p:txBody>
      </p:sp>
      <p:sp>
        <p:nvSpPr>
          <p:cNvPr id="3" name="日期占位符 2"/>
          <p:cNvSpPr>
            <a:spLocks noGrp="1"/>
          </p:cNvSpPr>
          <p:nvPr>
            <p:ph type="dt" sz="half" idx="14"/>
          </p:nvPr>
        </p:nvSpPr>
        <p:spPr/>
        <p:txBody>
          <a:bodyPr/>
          <a:lstStyle/>
          <a:p>
            <a:pPr fontAlgn="auto"/>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t>2021/11/29</a:t>
            </a:fld>
            <a:endParaRPr lang="zh-CN" altLang="en-US" strike="noStrike" noProof="1"/>
          </a:p>
        </p:txBody>
      </p:sp>
      <p:sp>
        <p:nvSpPr>
          <p:cNvPr id="4" name="页脚占位符 3"/>
          <p:cNvSpPr>
            <a:spLocks noGrp="1"/>
          </p:cNvSpPr>
          <p:nvPr>
            <p:ph type="ftr" sz="quarter" idx="15"/>
          </p:nvPr>
        </p:nvSpPr>
        <p:spPr/>
        <p:txBody>
          <a:bodyPr/>
          <a:lstStyle/>
          <a:p>
            <a:pPr fontAlgn="auto"/>
            <a:endParaRPr lang="zh-CN" altLang="en-US" strike="noStrike" noProof="1"/>
          </a:p>
        </p:txBody>
      </p:sp>
      <p:sp>
        <p:nvSpPr>
          <p:cNvPr id="5" name="灯片编号占位符 4"/>
          <p:cNvSpPr>
            <a:spLocks noGrp="1"/>
          </p:cNvSpPr>
          <p:nvPr>
            <p:ph type="sldNum" sz="quarter" idx="16"/>
          </p:nvPr>
        </p:nvSpPr>
        <p:spPr/>
        <p:txBody>
          <a:bodyPr/>
          <a:lstStyle/>
          <a:p>
            <a:pPr fontAlgn="auto"/>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t>‹#›</a:t>
            </a:fld>
            <a:endParaRPr lang="zh-CN" altLang="en-US" strike="noStrike" noProof="1"/>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bg2"/>
        </a:solidFill>
        <a:effectLst/>
      </p:bgPr>
    </p:bg>
    <p:spTree>
      <p:nvGrpSpPr>
        <p:cNvPr id="1" name=""/>
        <p:cNvGrpSpPr/>
        <p:nvPr/>
      </p:nvGrpSpPr>
      <p:grpSpPr>
        <a:xfrm>
          <a:off x="0" y="0"/>
          <a:ext cx="0" cy="0"/>
          <a:chOff x="0" y="0"/>
          <a:chExt cx="0" cy="0"/>
        </a:xfrm>
      </p:grpSpPr>
      <p:pic>
        <p:nvPicPr>
          <p:cNvPr id="3075" name="图片 2"/>
          <p:cNvPicPr>
            <a:picLocks noChangeAspect="1"/>
          </p:cNvPicPr>
          <p:nvPr>
            <p:custDataLst>
              <p:tags r:id="rId1"/>
            </p:custDataLst>
          </p:nvPr>
        </p:nvPicPr>
        <p:blipFill>
          <a:blip r:embed="rId3"/>
          <a:stretch>
            <a:fillRect/>
          </a:stretch>
        </p:blipFill>
        <p:spPr>
          <a:xfrm>
            <a:off x="0" y="0"/>
            <a:ext cx="12192000" cy="6858000"/>
          </a:xfrm>
          <a:prstGeom prst="rect">
            <a:avLst/>
          </a:prstGeom>
          <a:noFill/>
          <a:ln w="9525">
            <a:noFill/>
          </a:ln>
        </p:spPr>
      </p:pic>
      <p:sp>
        <p:nvSpPr>
          <p:cNvPr id="2" name="标题 2"/>
          <p:cNvSpPr>
            <a:spLocks noGrp="1"/>
          </p:cNvSpPr>
          <p:nvPr>
            <p:ph type="ctrTitle" idx="2" hasCustomPrompt="1"/>
          </p:nvPr>
        </p:nvSpPr>
        <p:spPr>
          <a:xfrm>
            <a:off x="1219547" y="2324017"/>
            <a:ext cx="4825365" cy="1846659"/>
          </a:xfrm>
        </p:spPr>
        <p:txBody>
          <a:bodyPr vert="horz" wrap="square" lIns="0" tIns="0" rIns="0" bIns="0" rtlCol="0" anchor="b" anchorCtr="0">
            <a:normAutofit lnSpcReduction="10000"/>
          </a:bodyPr>
          <a:lstStyle>
            <a:lvl1pPr marL="0" marR="0" lvl="0" algn="l" defTabSz="914400" rtl="0" eaLnBrk="1" fontAlgn="auto" latinLnBrk="0" hangingPunct="1">
              <a:lnSpc>
                <a:spcPct val="100000"/>
              </a:lnSpc>
              <a:spcBef>
                <a:spcPct val="0"/>
              </a:spcBef>
              <a:spcAft>
                <a:spcPct val="0"/>
              </a:spcAft>
              <a:buClrTx/>
              <a:buSzTx/>
              <a:buFontTx/>
              <a:buNone/>
              <a:defRPr kumimoji="0" lang="zh-CN" altLang="en-US" sz="6000" b="1" i="0" u="none" strike="noStrike" kern="1200" cap="none" spc="600" normalizeH="0" baseline="0" noProof="0">
                <a:ln>
                  <a:noFill/>
                </a:ln>
                <a:solidFill>
                  <a:schemeClr val="dk1">
                    <a:lumMod val="85000"/>
                    <a:lumOff val="15000"/>
                  </a:schemeClr>
                </a:solidFill>
                <a:effectLst/>
                <a:uLnTx/>
                <a:uFillTx/>
                <a:latin typeface="Arial" panose="020B0604020202020204" pitchFamily="34" charset="0"/>
                <a:ea typeface="汉仪乐喵体W" charset="-122"/>
                <a:cs typeface="+mj-cs"/>
                <a:sym typeface="+mn-ea"/>
              </a:defRPr>
            </a:lvl1pPr>
          </a:lstStyle>
          <a:p>
            <a:pPr lvl="0" fontAlgn="auto"/>
            <a:r>
              <a:rPr strike="noStrike" noProof="1">
                <a:sym typeface="+mn-ea"/>
              </a:rPr>
              <a:t>编辑标题</a:t>
            </a:r>
          </a:p>
        </p:txBody>
      </p:sp>
      <p:sp>
        <p:nvSpPr>
          <p:cNvPr id="16" name="日期占位符 15"/>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17" name="页脚占位符 16"/>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18" name="灯片编号占位符 17"/>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pic>
        <p:nvPicPr>
          <p:cNvPr id="4099" name="图片 7"/>
          <p:cNvPicPr>
            <a:picLocks noChangeAspect="1"/>
          </p:cNvPicPr>
          <p:nvPr>
            <p:custDataLst>
              <p:tags r:id="rId1"/>
            </p:custDataLst>
          </p:nvPr>
        </p:nvPicPr>
        <p:blipFill>
          <a:blip r:embed="rId4"/>
          <a:stretch>
            <a:fillRect/>
          </a:stretch>
        </p:blipFill>
        <p:spPr>
          <a:xfrm>
            <a:off x="0" y="6137275"/>
            <a:ext cx="720725" cy="720725"/>
          </a:xfrm>
          <a:prstGeom prst="rect">
            <a:avLst/>
          </a:prstGeom>
          <a:noFill/>
          <a:ln w="9525">
            <a:noFill/>
          </a:ln>
        </p:spPr>
      </p:pic>
      <p:pic>
        <p:nvPicPr>
          <p:cNvPr id="4100" name="图片 6"/>
          <p:cNvPicPr>
            <a:picLocks noChangeAspect="1"/>
          </p:cNvPicPr>
          <p:nvPr>
            <p:custDataLst>
              <p:tags r:id="rId2"/>
            </p:custDataLst>
          </p:nvPr>
        </p:nvPicPr>
        <p:blipFill>
          <a:blip r:embed="rId4"/>
          <a:stretch>
            <a:fillRect/>
          </a:stretch>
        </p:blipFill>
        <p:spPr>
          <a:xfrm>
            <a:off x="11471275" y="6132513"/>
            <a:ext cx="720725" cy="720725"/>
          </a:xfrm>
          <a:prstGeom prst="rect">
            <a:avLst/>
          </a:prstGeom>
          <a:noFill/>
          <a:ln w="9525">
            <a:noFill/>
          </a:ln>
        </p:spPr>
      </p:pic>
      <p:sp>
        <p:nvSpPr>
          <p:cNvPr id="2"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fontAlgn="auto"/>
            <a:r>
              <a:rPr strike="noStrike" noProof="1">
                <a:sym typeface="+mn-ea"/>
              </a:rPr>
              <a:t>单击此处编辑母版标题样式</a:t>
            </a:r>
          </a:p>
        </p:txBody>
      </p:sp>
      <p:sp>
        <p:nvSpPr>
          <p:cNvPr id="3" name="内容占位符 2"/>
          <p:cNvSpPr>
            <a:spLocks noGrp="1"/>
          </p:cNvSpPr>
          <p:nvPr>
            <p:ph idx="1"/>
          </p:nvPr>
        </p:nvSpPr>
        <p:spPr>
          <a:xfrm>
            <a:off x="669882" y="952508"/>
            <a:ext cx="10852237"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5pPr>
          </a:lstStyle>
          <a:p>
            <a:pPr lvl="0" fontAlgn="auto"/>
            <a:r>
              <a:rPr strike="noStrike" noProof="1">
                <a:sym typeface="+mn-ea"/>
              </a:rPr>
              <a:t>单击此处编辑母版文本样式</a:t>
            </a:r>
          </a:p>
          <a:p>
            <a:pPr lvl="1" fontAlgn="auto"/>
            <a:r>
              <a:rPr strike="noStrike" noProof="1">
                <a:sym typeface="+mn-ea"/>
              </a:rPr>
              <a:t>第二级</a:t>
            </a:r>
          </a:p>
          <a:p>
            <a:pPr lvl="2" fontAlgn="auto"/>
            <a:r>
              <a:rPr strike="noStrike" noProof="1">
                <a:sym typeface="+mn-ea"/>
              </a:rPr>
              <a:t>第三级</a:t>
            </a:r>
          </a:p>
          <a:p>
            <a:pPr lvl="3" fontAlgn="auto"/>
            <a:r>
              <a:rPr strike="noStrike" noProof="1">
                <a:sym typeface="+mn-ea"/>
              </a:rPr>
              <a:t>第四级</a:t>
            </a:r>
          </a:p>
          <a:p>
            <a:pPr lvl="4" fontAlgn="auto"/>
            <a:r>
              <a:rPr strike="noStrike" noProof="1">
                <a:sym typeface="+mn-ea"/>
              </a:rPr>
              <a:t>第五级</a:t>
            </a:r>
          </a:p>
        </p:txBody>
      </p:sp>
      <p:sp>
        <p:nvSpPr>
          <p:cNvPr id="4" name="日期占位符 3"/>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5" name="页脚占位符 4"/>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6" name="灯片编号占位符 5"/>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bg2"/>
        </a:solidFill>
        <a:effectLst/>
      </p:bgPr>
    </p:bg>
    <p:spTree>
      <p:nvGrpSpPr>
        <p:cNvPr id="1" name=""/>
        <p:cNvGrpSpPr/>
        <p:nvPr/>
      </p:nvGrpSpPr>
      <p:grpSpPr>
        <a:xfrm>
          <a:off x="0" y="0"/>
          <a:ext cx="0" cy="0"/>
          <a:chOff x="0" y="0"/>
          <a:chExt cx="0" cy="0"/>
        </a:xfrm>
      </p:grpSpPr>
      <p:pic>
        <p:nvPicPr>
          <p:cNvPr id="5123" name="图片 2"/>
          <p:cNvPicPr>
            <a:picLocks noChangeAspect="1"/>
          </p:cNvPicPr>
          <p:nvPr>
            <p:custDataLst>
              <p:tags r:id="rId1"/>
            </p:custDataLst>
          </p:nvPr>
        </p:nvPicPr>
        <p:blipFill>
          <a:blip r:embed="rId5"/>
          <a:stretch>
            <a:fillRect/>
          </a:stretch>
        </p:blipFill>
        <p:spPr>
          <a:xfrm>
            <a:off x="8716963" y="1954213"/>
            <a:ext cx="3235325" cy="2949575"/>
          </a:xfrm>
          <a:prstGeom prst="rect">
            <a:avLst/>
          </a:prstGeom>
          <a:noFill/>
          <a:ln w="9525">
            <a:noFill/>
          </a:ln>
        </p:spPr>
      </p:pic>
      <p:pic>
        <p:nvPicPr>
          <p:cNvPr id="5124" name="图片 1"/>
          <p:cNvPicPr>
            <a:picLocks noChangeAspect="1"/>
          </p:cNvPicPr>
          <p:nvPr>
            <p:custDataLst>
              <p:tags r:id="rId2"/>
            </p:custDataLst>
          </p:nvPr>
        </p:nvPicPr>
        <p:blipFill>
          <a:blip r:embed="rId6"/>
          <a:stretch>
            <a:fillRect/>
          </a:stretch>
        </p:blipFill>
        <p:spPr>
          <a:xfrm>
            <a:off x="0" y="0"/>
            <a:ext cx="720725" cy="720725"/>
          </a:xfrm>
          <a:prstGeom prst="rect">
            <a:avLst/>
          </a:prstGeom>
          <a:noFill/>
          <a:ln w="9525">
            <a:noFill/>
          </a:ln>
        </p:spPr>
      </p:pic>
      <p:pic>
        <p:nvPicPr>
          <p:cNvPr id="5125" name="图片 6"/>
          <p:cNvPicPr>
            <a:picLocks noChangeAspect="1"/>
          </p:cNvPicPr>
          <p:nvPr>
            <p:custDataLst>
              <p:tags r:id="rId3"/>
            </p:custDataLst>
          </p:nvPr>
        </p:nvPicPr>
        <p:blipFill>
          <a:blip r:embed="rId6"/>
          <a:stretch>
            <a:fillRect/>
          </a:stretch>
        </p:blipFill>
        <p:spPr>
          <a:xfrm>
            <a:off x="0" y="6137275"/>
            <a:ext cx="720725" cy="720725"/>
          </a:xfrm>
          <a:prstGeom prst="rect">
            <a:avLst/>
          </a:prstGeom>
          <a:noFill/>
          <a:ln w="9525">
            <a:noFill/>
          </a:ln>
        </p:spPr>
      </p:pic>
      <p:sp>
        <p:nvSpPr>
          <p:cNvPr id="8" name="标题 1"/>
          <p:cNvSpPr>
            <a:spLocks noGrp="1"/>
          </p:cNvSpPr>
          <p:nvPr>
            <p:ph type="ctrTitle" idx="2" hasCustomPrompt="1"/>
          </p:nvPr>
        </p:nvSpPr>
        <p:spPr>
          <a:xfrm>
            <a:off x="916858" y="2373457"/>
            <a:ext cx="6646785" cy="2160931"/>
          </a:xfrm>
          <a:ln>
            <a:noFill/>
          </a:ln>
        </p:spPr>
        <p:txBody>
          <a:bodyPr vert="horz" wrap="square" lIns="0" tIns="0" rIns="0" bIns="0" rtlCol="0" anchor="b" anchorCtr="0">
            <a:normAutofit/>
          </a:bodyPr>
          <a:lstStyle>
            <a:lvl1pPr marL="0" marR="0" lvl="0" algn="l" defTabSz="914400" rtl="0" eaLnBrk="1" fontAlgn="auto" latinLnBrk="0" hangingPunct="1">
              <a:lnSpc>
                <a:spcPct val="100000"/>
              </a:lnSpc>
              <a:spcBef>
                <a:spcPct val="0"/>
              </a:spcBef>
              <a:spcAft>
                <a:spcPct val="0"/>
              </a:spcAft>
              <a:buClrTx/>
              <a:buSzTx/>
              <a:buFontTx/>
              <a:buNone/>
              <a:defRPr kumimoji="0" lang="zh-CN" altLang="en-US" sz="4000" b="1" i="0" u="none" strike="noStrike" kern="1200" cap="none" spc="600" normalizeH="0" baseline="0" noProof="0">
                <a:ln>
                  <a:noFill/>
                </a:ln>
                <a:solidFill>
                  <a:schemeClr val="dk1">
                    <a:lumMod val="85000"/>
                    <a:lumOff val="15000"/>
                  </a:schemeClr>
                </a:solidFill>
                <a:effectLst/>
                <a:uLnTx/>
                <a:uFillTx/>
                <a:latin typeface="Arial" panose="020B0604020202020204" pitchFamily="34" charset="0"/>
                <a:ea typeface="汉仪乐喵体W" charset="-122"/>
                <a:cs typeface="+mj-cs"/>
                <a:sym typeface="+mn-ea"/>
              </a:defRPr>
            </a:lvl1pPr>
          </a:lstStyle>
          <a:p>
            <a:pPr lvl="0" fontAlgn="auto"/>
            <a:r>
              <a:rPr strike="noStrike" noProof="1">
                <a:sym typeface="+mn-ea"/>
              </a:rPr>
              <a:t>编辑标题</a:t>
            </a:r>
          </a:p>
        </p:txBody>
      </p:sp>
      <p:sp>
        <p:nvSpPr>
          <p:cNvPr id="4" name="日期占位符 3"/>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5" name="页脚占位符 4"/>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6" name="灯片编号占位符 5"/>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pic>
        <p:nvPicPr>
          <p:cNvPr id="6147" name="图片 8"/>
          <p:cNvPicPr>
            <a:picLocks noChangeAspect="1"/>
          </p:cNvPicPr>
          <p:nvPr>
            <p:custDataLst>
              <p:tags r:id="rId1"/>
            </p:custDataLst>
          </p:nvPr>
        </p:nvPicPr>
        <p:blipFill>
          <a:blip r:embed="rId4"/>
          <a:stretch>
            <a:fillRect/>
          </a:stretch>
        </p:blipFill>
        <p:spPr>
          <a:xfrm>
            <a:off x="0" y="6137275"/>
            <a:ext cx="720725" cy="720725"/>
          </a:xfrm>
          <a:prstGeom prst="rect">
            <a:avLst/>
          </a:prstGeom>
          <a:noFill/>
          <a:ln w="9525">
            <a:noFill/>
          </a:ln>
        </p:spPr>
      </p:pic>
      <p:pic>
        <p:nvPicPr>
          <p:cNvPr id="6148" name="图片 7"/>
          <p:cNvPicPr>
            <a:picLocks noChangeAspect="1"/>
          </p:cNvPicPr>
          <p:nvPr>
            <p:custDataLst>
              <p:tags r:id="rId2"/>
            </p:custDataLst>
          </p:nvPr>
        </p:nvPicPr>
        <p:blipFill>
          <a:blip r:embed="rId4"/>
          <a:stretch>
            <a:fillRect/>
          </a:stretch>
        </p:blipFill>
        <p:spPr>
          <a:xfrm>
            <a:off x="11471275" y="6132513"/>
            <a:ext cx="720725" cy="720725"/>
          </a:xfrm>
          <a:prstGeom prst="rect">
            <a:avLst/>
          </a:prstGeom>
          <a:noFill/>
          <a:ln w="9525">
            <a:noFill/>
          </a:ln>
        </p:spPr>
      </p:pic>
      <p:sp>
        <p:nvSpPr>
          <p:cNvPr id="2"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fontAlgn="auto"/>
            <a:r>
              <a:rPr strike="noStrike" noProof="1">
                <a:sym typeface="+mn-ea"/>
              </a:rPr>
              <a:t>单击此处编辑母版标题样式</a:t>
            </a:r>
          </a:p>
        </p:txBody>
      </p:sp>
      <p:sp>
        <p:nvSpPr>
          <p:cNvPr id="3" name="内容占位符 2"/>
          <p:cNvSpPr>
            <a:spLocks noGrp="1"/>
          </p:cNvSpPr>
          <p:nvPr>
            <p:ph sz="half" idx="1"/>
          </p:nvPr>
        </p:nvSpPr>
        <p:spPr>
          <a:xfrm>
            <a:off x="669930"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5pPr>
          </a:lstStyle>
          <a:p>
            <a:pPr lvl="0" fontAlgn="auto"/>
            <a:r>
              <a:rPr strike="noStrike" noProof="1">
                <a:sym typeface="+mn-ea"/>
              </a:rPr>
              <a:t>单击此处编辑母版文本样式</a:t>
            </a:r>
          </a:p>
          <a:p>
            <a:pPr lvl="1" fontAlgn="auto"/>
            <a:r>
              <a:rPr strike="noStrike" noProof="1">
                <a:sym typeface="+mn-ea"/>
              </a:rPr>
              <a:t>第二级</a:t>
            </a:r>
          </a:p>
          <a:p>
            <a:pPr lvl="2" fontAlgn="auto"/>
            <a:r>
              <a:rPr strike="noStrike" noProof="1">
                <a:sym typeface="+mn-ea"/>
              </a:rPr>
              <a:t>第三级</a:t>
            </a:r>
          </a:p>
          <a:p>
            <a:pPr lvl="3" fontAlgn="auto"/>
            <a:r>
              <a:rPr strike="noStrike" noProof="1">
                <a:sym typeface="+mn-ea"/>
              </a:rPr>
              <a:t>第四级</a:t>
            </a:r>
          </a:p>
          <a:p>
            <a:pPr lvl="4" fontAlgn="auto"/>
            <a:r>
              <a:rPr strike="noStrike" noProof="1">
                <a:sym typeface="+mn-ea"/>
              </a:rPr>
              <a:t>第五级</a:t>
            </a:r>
          </a:p>
        </p:txBody>
      </p:sp>
      <p:sp>
        <p:nvSpPr>
          <p:cNvPr id="4" name="内容占位符 3"/>
          <p:cNvSpPr>
            <a:spLocks noGrp="1"/>
          </p:cNvSpPr>
          <p:nvPr>
            <p:ph sz="half" idx="2"/>
          </p:nvPr>
        </p:nvSpPr>
        <p:spPr>
          <a:xfrm>
            <a:off x="6238877" y="952508"/>
            <a:ext cx="5283242" cy="5388907"/>
          </a:xfrm>
        </p:spPr>
        <p:txBody>
          <a:bodyPr lIns="90170" tIns="46990" rIns="90170" bIns="46990">
            <a:normAutofit/>
          </a:bodyPr>
          <a:lstStyle>
            <a:lvl1pPr eaLnBrk="1" fontAlgn="auto" latinLnBrk="0" hangingPunct="1">
              <a:defRPr sz="1600">
                <a:solidFill>
                  <a:schemeClr val="tx1"/>
                </a:solidFill>
                <a:latin typeface="Arial" panose="020B0604020202020204" pitchFamily="34" charset="0"/>
                <a:ea typeface="幼圆" panose="02010509060101010101" charset="-122"/>
              </a:defRPr>
            </a:lvl1pPr>
            <a:lvl2pPr eaLnBrk="1" fontAlgn="auto" latinLnBrk="0" hangingPunct="1">
              <a:defRPr sz="1600">
                <a:solidFill>
                  <a:schemeClr val="tx1"/>
                </a:solidFill>
                <a:latin typeface="Arial" panose="020B0604020202020204" pitchFamily="34" charset="0"/>
                <a:ea typeface="幼圆" panose="02010509060101010101" charset="-122"/>
              </a:defRPr>
            </a:lvl2pPr>
            <a:lvl3pPr eaLnBrk="1" fontAlgn="auto" latinLnBrk="0" hangingPunct="1">
              <a:defRPr sz="1600">
                <a:solidFill>
                  <a:schemeClr val="tx1"/>
                </a:solidFill>
                <a:latin typeface="Arial" panose="020B0604020202020204" pitchFamily="34" charset="0"/>
                <a:ea typeface="幼圆" panose="02010509060101010101" charset="-122"/>
              </a:defRPr>
            </a:lvl3pPr>
            <a:lvl4pPr eaLnBrk="1" fontAlgn="auto" latinLnBrk="0" hangingPunct="1">
              <a:defRPr sz="1600">
                <a:solidFill>
                  <a:schemeClr val="tx1"/>
                </a:solidFill>
                <a:latin typeface="Arial" panose="020B0604020202020204" pitchFamily="34" charset="0"/>
                <a:ea typeface="幼圆" panose="02010509060101010101" charset="-122"/>
              </a:defRPr>
            </a:lvl4pPr>
            <a:lvl5pPr eaLnBrk="1" fontAlgn="auto" latinLnBrk="0" hangingPunct="1">
              <a:defRPr sz="1600">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5" name="日期占位符 4"/>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6" name="页脚占位符 5"/>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7" name="灯片编号占位符 6"/>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pic>
        <p:nvPicPr>
          <p:cNvPr id="7171" name="图片 10"/>
          <p:cNvPicPr>
            <a:picLocks noChangeAspect="1"/>
          </p:cNvPicPr>
          <p:nvPr>
            <p:custDataLst>
              <p:tags r:id="rId1"/>
            </p:custDataLst>
          </p:nvPr>
        </p:nvPicPr>
        <p:blipFill>
          <a:blip r:embed="rId4"/>
          <a:stretch>
            <a:fillRect/>
          </a:stretch>
        </p:blipFill>
        <p:spPr>
          <a:xfrm>
            <a:off x="0" y="6137275"/>
            <a:ext cx="720725" cy="720725"/>
          </a:xfrm>
          <a:prstGeom prst="rect">
            <a:avLst/>
          </a:prstGeom>
          <a:noFill/>
          <a:ln w="9525">
            <a:noFill/>
          </a:ln>
        </p:spPr>
      </p:pic>
      <p:pic>
        <p:nvPicPr>
          <p:cNvPr id="7172" name="图片 9"/>
          <p:cNvPicPr>
            <a:picLocks noChangeAspect="1"/>
          </p:cNvPicPr>
          <p:nvPr>
            <p:custDataLst>
              <p:tags r:id="rId2"/>
            </p:custDataLst>
          </p:nvPr>
        </p:nvPicPr>
        <p:blipFill>
          <a:blip r:embed="rId4"/>
          <a:stretch>
            <a:fillRect/>
          </a:stretch>
        </p:blipFill>
        <p:spPr>
          <a:xfrm>
            <a:off x="11471275" y="6132513"/>
            <a:ext cx="720725" cy="720725"/>
          </a:xfrm>
          <a:prstGeom prst="rect">
            <a:avLst/>
          </a:prstGeom>
          <a:noFill/>
          <a:ln w="9525">
            <a:noFill/>
          </a:ln>
        </p:spPr>
      </p:pic>
      <p:sp>
        <p:nvSpPr>
          <p:cNvPr id="2"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fontAlgn="auto"/>
            <a:r>
              <a:rPr strike="noStrike" noProof="1">
                <a:sym typeface="+mn-ea"/>
              </a:rPr>
              <a:t>单击此处编辑母版标题样式</a:t>
            </a:r>
          </a:p>
        </p:txBody>
      </p:sp>
      <p:sp>
        <p:nvSpPr>
          <p:cNvPr id="3" name="文本占位符 2"/>
          <p:cNvSpPr>
            <a:spLocks noGrp="1"/>
          </p:cNvSpPr>
          <p:nvPr>
            <p:ph type="body" idx="1" hasCustomPrompt="1"/>
          </p:nvPr>
        </p:nvSpPr>
        <p:spPr>
          <a:xfrm>
            <a:off x="669930" y="952508"/>
            <a:ext cx="5283242" cy="381003"/>
          </a:xfrm>
        </p:spPr>
        <p:txBody>
          <a:bodyPr lIns="90170" tIns="46990" rIns="90170" bIns="46990" anchor="ctr" anchorCtr="0">
            <a:noAutofit/>
          </a:bodyPr>
          <a:lstStyle>
            <a:lvl1pPr marL="0" indent="0" eaLnBrk="1" fontAlgn="auto" latinLnBrk="0" hangingPunct="1">
              <a:lnSpc>
                <a:spcPct val="100000"/>
              </a:lnSpc>
              <a:spcAft>
                <a:spcPct val="0"/>
              </a:spcAft>
              <a:buNone/>
              <a:defRPr sz="2000" b="0" u="none" strike="noStrike" kern="1200" cap="none" spc="200" normalizeH="0" baseline="0">
                <a:solidFill>
                  <a:schemeClr val="tx1"/>
                </a:solidFill>
                <a:uFillTx/>
                <a:latin typeface="Arial" panose="020B0604020202020204" pitchFamily="34" charset="0"/>
                <a:ea typeface="幼圆" panose="02010509060101010101"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单击此处编辑文本</a:t>
            </a:r>
          </a:p>
        </p:txBody>
      </p:sp>
      <p:sp>
        <p:nvSpPr>
          <p:cNvPr id="4" name="内容占位符 3"/>
          <p:cNvSpPr>
            <a:spLocks noGrp="1"/>
          </p:cNvSpPr>
          <p:nvPr>
            <p:ph sz="half" idx="2"/>
          </p:nvPr>
        </p:nvSpPr>
        <p:spPr>
          <a:xfrm>
            <a:off x="669925" y="1406525"/>
            <a:ext cx="5283200"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5pPr>
          </a:lstStyle>
          <a:p>
            <a:pPr lvl="0" fontAlgn="auto"/>
            <a:r>
              <a:rPr strike="noStrike" noProof="1">
                <a:sym typeface="+mn-ea"/>
              </a:rPr>
              <a:t>单击此处编辑母版文本样式</a:t>
            </a:r>
          </a:p>
          <a:p>
            <a:pPr lvl="1" fontAlgn="auto"/>
            <a:r>
              <a:rPr strike="noStrike" noProof="1">
                <a:sym typeface="+mn-ea"/>
              </a:rPr>
              <a:t>第二级</a:t>
            </a:r>
          </a:p>
          <a:p>
            <a:pPr lvl="2" fontAlgn="auto"/>
            <a:r>
              <a:rPr strike="noStrike" noProof="1">
                <a:sym typeface="+mn-ea"/>
              </a:rPr>
              <a:t>第三级</a:t>
            </a:r>
          </a:p>
          <a:p>
            <a:pPr lvl="3" fontAlgn="auto"/>
            <a:r>
              <a:rPr strike="noStrike" noProof="1">
                <a:sym typeface="+mn-ea"/>
              </a:rPr>
              <a:t>第四级</a:t>
            </a:r>
          </a:p>
          <a:p>
            <a:pPr lvl="4" fontAlgn="auto"/>
            <a:r>
              <a:rPr strike="noStrike" noProof="1">
                <a:sym typeface="+mn-ea"/>
              </a:rPr>
              <a:t>第五级</a:t>
            </a:r>
          </a:p>
        </p:txBody>
      </p:sp>
      <p:sp>
        <p:nvSpPr>
          <p:cNvPr id="5" name="文本占位符 4"/>
          <p:cNvSpPr>
            <a:spLocks noGrp="1"/>
          </p:cNvSpPr>
          <p:nvPr>
            <p:ph type="body" sz="quarter" idx="3" hasCustomPrompt="1"/>
          </p:nvPr>
        </p:nvSpPr>
        <p:spPr>
          <a:xfrm>
            <a:off x="6235750" y="952508"/>
            <a:ext cx="5283242" cy="381003"/>
          </a:xfrm>
        </p:spPr>
        <p:txBody>
          <a:bodyPr vert="horz" lIns="90170" tIns="46990" rIns="90170" bIns="46990" rtlCol="0" anchor="ctr" anchorCtr="0">
            <a:no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0" i="0" u="none" strike="noStrike" kern="1200" cap="none" spc="200" normalizeH="0" baseline="0" noProof="1">
                <a:solidFill>
                  <a:schemeClr val="tx1"/>
                </a:solidFill>
                <a:uFillTx/>
                <a:latin typeface="Arial" panose="020B0604020202020204" pitchFamily="34" charset="0"/>
                <a:ea typeface="幼圆" panose="02010509060101010101"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strike="noStrike" noProof="1">
                <a:sym typeface="+mn-ea"/>
              </a:rPr>
              <a:t>单击此处编辑文本</a:t>
            </a:r>
          </a:p>
        </p:txBody>
      </p:sp>
      <p:sp>
        <p:nvSpPr>
          <p:cNvPr id="6" name="内容占位符 5"/>
          <p:cNvSpPr>
            <a:spLocks noGrp="1"/>
          </p:cNvSpPr>
          <p:nvPr>
            <p:ph sz="quarter" idx="4"/>
          </p:nvPr>
        </p:nvSpPr>
        <p:spPr>
          <a:xfrm>
            <a:off x="6235750" y="1406525"/>
            <a:ext cx="5283242"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5pPr>
          </a:lstStyle>
          <a:p>
            <a:pPr lvl="0" fontAlgn="auto"/>
            <a:r>
              <a:rPr strike="noStrike" noProof="1">
                <a:sym typeface="+mn-ea"/>
              </a:rPr>
              <a:t>单击此处编辑母版文本样式</a:t>
            </a:r>
          </a:p>
          <a:p>
            <a:pPr lvl="1" fontAlgn="auto"/>
            <a:r>
              <a:rPr strike="noStrike" noProof="1">
                <a:sym typeface="+mn-ea"/>
              </a:rPr>
              <a:t>第二级</a:t>
            </a:r>
          </a:p>
          <a:p>
            <a:pPr lvl="2" fontAlgn="auto"/>
            <a:r>
              <a:rPr strike="noStrike" noProof="1">
                <a:sym typeface="+mn-ea"/>
              </a:rPr>
              <a:t>第三级</a:t>
            </a:r>
          </a:p>
          <a:p>
            <a:pPr lvl="3" fontAlgn="auto"/>
            <a:r>
              <a:rPr strike="noStrike" noProof="1">
                <a:sym typeface="+mn-ea"/>
              </a:rPr>
              <a:t>第四级</a:t>
            </a:r>
          </a:p>
          <a:p>
            <a:pPr lvl="4" fontAlgn="auto"/>
            <a:r>
              <a:rPr strike="noStrike" noProof="1">
                <a:sym typeface="+mn-ea"/>
              </a:rPr>
              <a:t>第五级</a:t>
            </a:r>
          </a:p>
        </p:txBody>
      </p:sp>
      <p:sp>
        <p:nvSpPr>
          <p:cNvPr id="7" name="日期占位符 6"/>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8" name="页脚占位符 7"/>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9" name="灯片编号占位符 8"/>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pic>
        <p:nvPicPr>
          <p:cNvPr id="8195" name="图片 6"/>
          <p:cNvPicPr>
            <a:picLocks noChangeAspect="1"/>
          </p:cNvPicPr>
          <p:nvPr>
            <p:custDataLst>
              <p:tags r:id="rId1"/>
            </p:custDataLst>
          </p:nvPr>
        </p:nvPicPr>
        <p:blipFill>
          <a:blip r:embed="rId4"/>
          <a:stretch>
            <a:fillRect/>
          </a:stretch>
        </p:blipFill>
        <p:spPr>
          <a:xfrm>
            <a:off x="409575" y="1427163"/>
            <a:ext cx="4387850" cy="4003675"/>
          </a:xfrm>
          <a:prstGeom prst="rect">
            <a:avLst/>
          </a:prstGeom>
          <a:noFill/>
          <a:ln w="9525">
            <a:noFill/>
          </a:ln>
        </p:spPr>
      </p:pic>
      <p:pic>
        <p:nvPicPr>
          <p:cNvPr id="8196" name="图片 5"/>
          <p:cNvPicPr>
            <a:picLocks noChangeAspect="1"/>
          </p:cNvPicPr>
          <p:nvPr>
            <p:custDataLst>
              <p:tags r:id="rId2"/>
            </p:custDataLst>
          </p:nvPr>
        </p:nvPicPr>
        <p:blipFill>
          <a:blip r:embed="rId5"/>
          <a:stretch>
            <a:fillRect/>
          </a:stretch>
        </p:blipFill>
        <p:spPr>
          <a:xfrm>
            <a:off x="11471275" y="0"/>
            <a:ext cx="720725" cy="720725"/>
          </a:xfrm>
          <a:prstGeom prst="rect">
            <a:avLst/>
          </a:prstGeom>
          <a:noFill/>
          <a:ln w="9525">
            <a:noFill/>
          </a:ln>
        </p:spPr>
      </p:pic>
      <p:sp>
        <p:nvSpPr>
          <p:cNvPr id="2" name="标题 1"/>
          <p:cNvSpPr>
            <a:spLocks noGrp="1"/>
          </p:cNvSpPr>
          <p:nvPr>
            <p:ph type="title"/>
          </p:nvPr>
        </p:nvSpPr>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fontAlgn="auto"/>
            <a:r>
              <a:rPr strike="noStrike" noProof="1">
                <a:sym typeface="+mn-ea"/>
              </a:rPr>
              <a:t>单击此处编辑母版标题样式</a:t>
            </a:r>
          </a:p>
        </p:txBody>
      </p:sp>
      <p:sp>
        <p:nvSpPr>
          <p:cNvPr id="3" name="日期占位符 2"/>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3" name="页脚占位符 2"/>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4" name="灯片编号占位符 3"/>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pic>
        <p:nvPicPr>
          <p:cNvPr id="10243" name="图片 8"/>
          <p:cNvPicPr>
            <a:picLocks noChangeAspect="1"/>
          </p:cNvPicPr>
          <p:nvPr>
            <p:custDataLst>
              <p:tags r:id="rId1"/>
            </p:custDataLst>
          </p:nvPr>
        </p:nvPicPr>
        <p:blipFill>
          <a:blip r:embed="rId4"/>
          <a:stretch>
            <a:fillRect/>
          </a:stretch>
        </p:blipFill>
        <p:spPr>
          <a:xfrm>
            <a:off x="0" y="6137275"/>
            <a:ext cx="720725" cy="720725"/>
          </a:xfrm>
          <a:prstGeom prst="rect">
            <a:avLst/>
          </a:prstGeom>
          <a:noFill/>
          <a:ln w="9525">
            <a:noFill/>
          </a:ln>
        </p:spPr>
      </p:pic>
      <p:pic>
        <p:nvPicPr>
          <p:cNvPr id="10244" name="图片 7"/>
          <p:cNvPicPr>
            <a:picLocks noChangeAspect="1"/>
          </p:cNvPicPr>
          <p:nvPr>
            <p:custDataLst>
              <p:tags r:id="rId2"/>
            </p:custDataLst>
          </p:nvPr>
        </p:nvPicPr>
        <p:blipFill>
          <a:blip r:embed="rId4"/>
          <a:stretch>
            <a:fillRect/>
          </a:stretch>
        </p:blipFill>
        <p:spPr>
          <a:xfrm>
            <a:off x="11471275" y="6132513"/>
            <a:ext cx="720725" cy="720725"/>
          </a:xfrm>
          <a:prstGeom prst="rect">
            <a:avLst/>
          </a:prstGeom>
          <a:noFill/>
          <a:ln w="9525">
            <a:noFill/>
          </a:ln>
        </p:spPr>
      </p:pic>
      <p:sp>
        <p:nvSpPr>
          <p:cNvPr id="2" name="标题 1"/>
          <p:cNvSpPr>
            <a:spLocks noGrp="1"/>
          </p:cNvSpPr>
          <p:nvPr>
            <p:ph type="title"/>
          </p:nvPr>
        </p:nvSpPr>
        <p:spPr>
          <a:xfrm>
            <a:off x="669930"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fontAlgn="auto"/>
            <a:r>
              <a:rPr strike="noStrike" noProof="1">
                <a:sym typeface="+mn-ea"/>
              </a:rPr>
              <a:t>单击此处编辑母版标题样式</a:t>
            </a:r>
          </a:p>
        </p:txBody>
      </p:sp>
      <p:sp>
        <p:nvSpPr>
          <p:cNvPr id="3" name="图片占位符 2"/>
          <p:cNvSpPr>
            <a:spLocks noGrp="1"/>
          </p:cNvSpPr>
          <p:nvPr>
            <p:ph type="pic" idx="1"/>
          </p:nvPr>
        </p:nvSpPr>
        <p:spPr>
          <a:xfrm>
            <a:off x="669930" y="952508"/>
            <a:ext cx="5283242" cy="5388907"/>
          </a:xfrm>
        </p:spPr>
        <p:txBody>
          <a:bodyPr vert="horz" lIns="90170" tIns="46990" rIns="90170" bIns="4699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幼圆" panose="02010509060101010101" charset="-122"/>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fontAlgn="auto"/>
            <a:endParaRPr strike="noStrike" noProof="1">
              <a:sym typeface="+mn-ea"/>
            </a:endParaRPr>
          </a:p>
        </p:txBody>
      </p:sp>
      <p:sp>
        <p:nvSpPr>
          <p:cNvPr id="4" name="文本占位符 3"/>
          <p:cNvSpPr>
            <a:spLocks noGrp="1"/>
          </p:cNvSpPr>
          <p:nvPr>
            <p:ph type="body" sz="half" idx="2"/>
          </p:nvPr>
        </p:nvSpPr>
        <p:spPr>
          <a:xfrm>
            <a:off x="6238925"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1pPr>
          </a:lstStyle>
          <a:p>
            <a:pPr lvl="0" fontAlgn="auto"/>
            <a:r>
              <a:rPr strike="noStrike" noProof="1">
                <a:sym typeface="+mn-ea"/>
              </a:rPr>
              <a:t>单击此处编辑母版文本样式</a:t>
            </a:r>
          </a:p>
        </p:txBody>
      </p:sp>
      <p:sp>
        <p:nvSpPr>
          <p:cNvPr id="5" name="日期占位符 4"/>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9EFD9D74-47D9-4702-A33C-335B63B48DBF}"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6" name="页脚占位符 5"/>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7" name="灯片编号占位符 6"/>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FABC47A4-756D-490B-A52F-7D9E2C9FC05F}"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pic>
        <p:nvPicPr>
          <p:cNvPr id="11267" name="图片 7"/>
          <p:cNvPicPr>
            <a:picLocks noChangeAspect="1"/>
          </p:cNvPicPr>
          <p:nvPr>
            <p:custDataLst>
              <p:tags r:id="rId1"/>
            </p:custDataLst>
          </p:nvPr>
        </p:nvPicPr>
        <p:blipFill>
          <a:blip r:embed="rId4"/>
          <a:stretch>
            <a:fillRect/>
          </a:stretch>
        </p:blipFill>
        <p:spPr>
          <a:xfrm>
            <a:off x="0" y="6137275"/>
            <a:ext cx="720725" cy="720725"/>
          </a:xfrm>
          <a:prstGeom prst="rect">
            <a:avLst/>
          </a:prstGeom>
          <a:noFill/>
          <a:ln w="9525">
            <a:noFill/>
          </a:ln>
        </p:spPr>
      </p:pic>
      <p:pic>
        <p:nvPicPr>
          <p:cNvPr id="11268" name="图片 6"/>
          <p:cNvPicPr>
            <a:picLocks noChangeAspect="1"/>
          </p:cNvPicPr>
          <p:nvPr>
            <p:custDataLst>
              <p:tags r:id="rId2"/>
            </p:custDataLst>
          </p:nvPr>
        </p:nvPicPr>
        <p:blipFill>
          <a:blip r:embed="rId4"/>
          <a:stretch>
            <a:fillRect/>
          </a:stretch>
        </p:blipFill>
        <p:spPr>
          <a:xfrm>
            <a:off x="11471275" y="6132513"/>
            <a:ext cx="720725" cy="720725"/>
          </a:xfrm>
          <a:prstGeom prst="rect">
            <a:avLst/>
          </a:prstGeom>
          <a:noFill/>
          <a:ln w="9525">
            <a:noFill/>
          </a:ln>
        </p:spPr>
      </p:pic>
      <p:sp>
        <p:nvSpPr>
          <p:cNvPr id="2" name="竖排标题 1"/>
          <p:cNvSpPr>
            <a:spLocks noGrp="1"/>
          </p:cNvSpPr>
          <p:nvPr>
            <p:ph type="title" orient="vert"/>
          </p:nvPr>
        </p:nvSpPr>
        <p:spPr>
          <a:xfrm>
            <a:off x="10571135" y="952508"/>
            <a:ext cx="950984" cy="5388907"/>
          </a:xfrm>
        </p:spPr>
        <p:txBody>
          <a:bodyPr vert="eaVert" lIns="90170" tIns="46990" rIns="90170" bIns="46990" rtlCol="0" anchor="ctr" anchorCtr="0">
            <a:no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fontAlgn="auto"/>
            <a:r>
              <a:rPr strike="noStrike" noProof="1">
                <a:sym typeface="+mn-ea"/>
              </a:rPr>
              <a:t>单击此处编辑母版标题样式</a:t>
            </a:r>
          </a:p>
        </p:txBody>
      </p:sp>
      <p:sp>
        <p:nvSpPr>
          <p:cNvPr id="3" name="竖排文字占位符 2"/>
          <p:cNvSpPr>
            <a:spLocks noGrp="1"/>
          </p:cNvSpPr>
          <p:nvPr>
            <p:ph type="body" orient="vert" idx="1"/>
          </p:nvPr>
        </p:nvSpPr>
        <p:spPr>
          <a:xfrm>
            <a:off x="669925" y="952500"/>
            <a:ext cx="9828101" cy="5388907"/>
          </a:xfrm>
        </p:spPr>
        <p:txBody>
          <a:bodyPr vert="eaVert"/>
          <a:lstStyle>
            <a:lvl1pPr indent="0" eaLnBrk="1" fontAlgn="auto" latinLnBrk="0" hangingPunct="1">
              <a:defRPr>
                <a:solidFill>
                  <a:schemeClr val="tx1"/>
                </a:solidFill>
                <a:latin typeface="Arial" panose="020B0604020202020204" pitchFamily="34" charset="0"/>
                <a:ea typeface="幼圆" panose="02010509060101010101" charset="-122"/>
              </a:defRPr>
            </a:lvl1pPr>
            <a:lvl2pPr indent="0" eaLnBrk="1" fontAlgn="auto" latinLnBrk="0" hangingPunct="1">
              <a:defRPr>
                <a:solidFill>
                  <a:schemeClr val="tx1"/>
                </a:solidFill>
                <a:latin typeface="Arial" panose="020B0604020202020204" pitchFamily="34" charset="0"/>
                <a:ea typeface="幼圆" panose="02010509060101010101" charset="-122"/>
              </a:defRPr>
            </a:lvl2pPr>
            <a:lvl3pPr indent="0" eaLnBrk="1" fontAlgn="auto" latinLnBrk="0" hangingPunct="1">
              <a:defRPr>
                <a:solidFill>
                  <a:schemeClr val="tx1"/>
                </a:solidFill>
                <a:latin typeface="Arial" panose="020B0604020202020204" pitchFamily="34" charset="0"/>
                <a:ea typeface="幼圆" panose="02010509060101010101" charset="-122"/>
              </a:defRPr>
            </a:lvl3pPr>
            <a:lvl4pPr indent="0" eaLnBrk="1" fontAlgn="auto" latinLnBrk="0" hangingPunct="1">
              <a:defRPr>
                <a:solidFill>
                  <a:schemeClr val="tx1"/>
                </a:solidFill>
                <a:latin typeface="Arial" panose="020B0604020202020204" pitchFamily="34" charset="0"/>
                <a:ea typeface="幼圆" panose="02010509060101010101" charset="-122"/>
              </a:defRPr>
            </a:lvl4pPr>
            <a:lvl5pPr indent="0" eaLnBrk="1" fontAlgn="auto" latinLnBrk="0" hangingPunct="1">
              <a:defRPr>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4" name="日期占位符 3"/>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5" name="页脚占位符 4"/>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6" name="灯片编号占位符 5"/>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pic>
        <p:nvPicPr>
          <p:cNvPr id="12291" name="图片 5"/>
          <p:cNvPicPr>
            <a:picLocks noChangeAspect="1"/>
          </p:cNvPicPr>
          <p:nvPr>
            <p:custDataLst>
              <p:tags r:id="rId1"/>
            </p:custDataLst>
          </p:nvPr>
        </p:nvPicPr>
        <p:blipFill>
          <a:blip r:embed="rId4"/>
          <a:stretch>
            <a:fillRect/>
          </a:stretch>
        </p:blipFill>
        <p:spPr>
          <a:xfrm>
            <a:off x="0" y="6137275"/>
            <a:ext cx="720725" cy="720725"/>
          </a:xfrm>
          <a:prstGeom prst="rect">
            <a:avLst/>
          </a:prstGeom>
          <a:noFill/>
          <a:ln w="9525">
            <a:noFill/>
          </a:ln>
        </p:spPr>
      </p:pic>
      <p:pic>
        <p:nvPicPr>
          <p:cNvPr id="12292" name="图片 1"/>
          <p:cNvPicPr>
            <a:picLocks noChangeAspect="1"/>
          </p:cNvPicPr>
          <p:nvPr>
            <p:custDataLst>
              <p:tags r:id="rId2"/>
            </p:custDataLst>
          </p:nvPr>
        </p:nvPicPr>
        <p:blipFill>
          <a:blip r:embed="rId4"/>
          <a:stretch>
            <a:fillRect/>
          </a:stretch>
        </p:blipFill>
        <p:spPr>
          <a:xfrm>
            <a:off x="11471275" y="6132513"/>
            <a:ext cx="720725" cy="720725"/>
          </a:xfrm>
          <a:prstGeom prst="rect">
            <a:avLst/>
          </a:prstGeom>
          <a:noFill/>
          <a:ln w="9525">
            <a:noFill/>
          </a:ln>
        </p:spPr>
      </p:pic>
      <p:sp>
        <p:nvSpPr>
          <p:cNvPr id="7" name="内容占位符 6"/>
          <p:cNvSpPr>
            <a:spLocks noGrp="1"/>
          </p:cNvSpPr>
          <p:nvPr>
            <p:ph sz="quarter" idx="13"/>
          </p:nvPr>
        </p:nvSpPr>
        <p:spPr>
          <a:xfrm>
            <a:off x="669930" y="952508"/>
            <a:ext cx="10852237" cy="5388907"/>
          </a:xfrm>
        </p:spPr>
        <p:txBody>
          <a:bodyPr/>
          <a:lstStyle>
            <a:lvl1pPr>
              <a:defRPr>
                <a:solidFill>
                  <a:schemeClr val="tx1"/>
                </a:solidFill>
                <a:latin typeface="Arial" panose="020B0604020202020204" pitchFamily="34" charset="0"/>
                <a:ea typeface="幼圆" panose="02010509060101010101" charset="-122"/>
              </a:defRPr>
            </a:lvl1pPr>
            <a:lvl2pPr>
              <a:defRPr>
                <a:solidFill>
                  <a:schemeClr val="tx1"/>
                </a:solidFill>
                <a:latin typeface="Arial" panose="020B0604020202020204" pitchFamily="34" charset="0"/>
                <a:ea typeface="幼圆" panose="02010509060101010101" charset="-122"/>
              </a:defRPr>
            </a:lvl2pPr>
            <a:lvl3pPr>
              <a:defRPr>
                <a:solidFill>
                  <a:schemeClr val="tx1"/>
                </a:solidFill>
                <a:latin typeface="Arial" panose="020B0604020202020204" pitchFamily="34" charset="0"/>
                <a:ea typeface="幼圆" panose="02010509060101010101" charset="-122"/>
              </a:defRPr>
            </a:lvl3pPr>
            <a:lvl4pPr>
              <a:defRPr>
                <a:solidFill>
                  <a:schemeClr val="tx1"/>
                </a:solidFill>
                <a:latin typeface="Arial" panose="020B0604020202020204" pitchFamily="34" charset="0"/>
                <a:ea typeface="幼圆" panose="02010509060101010101" charset="-122"/>
              </a:defRPr>
            </a:lvl4pPr>
            <a:lvl5pPr>
              <a:defRPr>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3" name="日期占位符 2"/>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pic>
        <p:nvPicPr>
          <p:cNvPr id="13315" name="图片 1"/>
          <p:cNvPicPr>
            <a:picLocks noChangeAspect="1"/>
          </p:cNvPicPr>
          <p:nvPr>
            <p:custDataLst>
              <p:tags r:id="rId1"/>
            </p:custDataLst>
          </p:nvPr>
        </p:nvPicPr>
        <p:blipFill>
          <a:blip r:embed="rId3"/>
          <a:stretch>
            <a:fillRect/>
          </a:stretch>
        </p:blipFill>
        <p:spPr>
          <a:xfrm>
            <a:off x="0" y="0"/>
            <a:ext cx="12192000" cy="6858000"/>
          </a:xfrm>
          <a:prstGeom prst="rect">
            <a:avLst/>
          </a:prstGeom>
          <a:noFill/>
          <a:ln w="9525">
            <a:noFill/>
          </a:ln>
        </p:spPr>
      </p:pic>
      <p:sp>
        <p:nvSpPr>
          <p:cNvPr id="6" name="文本占位符 2"/>
          <p:cNvSpPr>
            <a:spLocks noGrp="1"/>
          </p:cNvSpPr>
          <p:nvPr>
            <p:ph type="body" idx="1" hasCustomPrompt="1"/>
          </p:nvPr>
        </p:nvSpPr>
        <p:spPr>
          <a:xfrm>
            <a:off x="762006" y="3436279"/>
            <a:ext cx="4826038" cy="1326554"/>
          </a:xfrm>
        </p:spPr>
        <p:txBody>
          <a:bodyPr vert="horz" wrap="square" lIns="0" tIns="0" rIns="0" bIns="0" rtlCol="0" anchor="t">
            <a:normAutofit/>
          </a:bodyPr>
          <a:lstStyle>
            <a:lvl1pPr marL="0" marR="0" lvl="0" indent="0" algn="l" defTabSz="914400" rtl="0" eaLnBrk="1" fontAlgn="auto" latinLnBrk="0" hangingPunct="1">
              <a:lnSpc>
                <a:spcPct val="120000"/>
              </a:lnSpc>
              <a:spcBef>
                <a:spcPct val="0"/>
              </a:spcBef>
              <a:spcAft>
                <a:spcPct val="0"/>
              </a:spcAft>
              <a:buClrTx/>
              <a:buSzTx/>
              <a:buFont typeface="Arial" panose="020B0604020202020204" pitchFamily="34" charset="0"/>
              <a:buNone/>
              <a:defRPr kumimoji="0" lang="zh-CN" altLang="en-US" sz="2000" b="0" i="0" u="none" strike="noStrike" kern="1200" cap="none" spc="200" normalizeH="0" baseline="0" noProof="0">
                <a:ln>
                  <a:noFill/>
                </a:ln>
                <a:solidFill>
                  <a:schemeClr val="dk1">
                    <a:lumMod val="65000"/>
                    <a:lumOff val="35000"/>
                  </a:schemeClr>
                </a:solidFill>
                <a:effectLst/>
                <a:uLnTx/>
                <a:uFillTx/>
                <a:latin typeface="Arial" panose="020B0604020202020204" pitchFamily="34" charset="0"/>
                <a:ea typeface="幼圆" panose="02010509060101010101" charset="-122"/>
                <a:cs typeface="微软雅黑" panose="020B0503020204020204" pitchFamily="34" charset="-122"/>
                <a:sym typeface="+mn-ea"/>
              </a:defRPr>
            </a:lvl1pPr>
            <a:lvl2pPr marL="457200" indent="0" algn="ctr" defTabSz="914400" rtl="0" eaLnBrk="1" fontAlgn="auto" latinLnBrk="0" hangingPunct="1">
              <a:lnSpc>
                <a:spcPct val="120000"/>
              </a:lnSpc>
              <a:spcBef>
                <a:spcPct val="0"/>
              </a:spcBef>
              <a:spcAft>
                <a:spcPts val="1000"/>
              </a:spcAft>
              <a:buFont typeface="Arial" panose="020B0604020202020204" pitchFamily="34" charset="0"/>
              <a:buNone/>
              <a:tabLst>
                <a:tab pos="1609725" algn="l"/>
              </a:tabLst>
              <a:defRPr sz="20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2pPr>
            <a:lvl3pPr marL="914400" indent="0" algn="ctr" defTabSz="914400" rtl="0" eaLnBrk="1" fontAlgn="auto" latinLnBrk="0" hangingPunct="1">
              <a:lnSpc>
                <a:spcPct val="120000"/>
              </a:lnSpc>
              <a:spcBef>
                <a:spcPct val="0"/>
              </a:spcBef>
              <a:spcAft>
                <a:spcPts val="1000"/>
              </a:spcAft>
              <a:buFont typeface="Arial" panose="020B0604020202020204" pitchFamily="34" charset="0"/>
              <a:buNone/>
              <a:defRPr sz="18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3pPr>
            <a:lvl4pPr marL="1371600" indent="0" algn="ctr" defTabSz="914400" rtl="0" eaLnBrk="1" fontAlgn="auto" latinLnBrk="0" hangingPunct="1">
              <a:lnSpc>
                <a:spcPct val="120000"/>
              </a:lnSpc>
              <a:spcBef>
                <a:spcPct val="0"/>
              </a:spcBef>
              <a:spcAft>
                <a:spcPts val="1000"/>
              </a:spcAft>
              <a:buFont typeface="Arial" panose="020B0604020202020204" pitchFamily="34" charset="0"/>
              <a:buNone/>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4pPr>
            <a:lvl5pPr marL="1828800" indent="0" algn="ctr" defTabSz="914400" rtl="0" eaLnBrk="1" fontAlgn="auto" latinLnBrk="0" hangingPunct="1">
              <a:lnSpc>
                <a:spcPct val="120000"/>
              </a:lnSpc>
              <a:spcBef>
                <a:spcPct val="0"/>
              </a:spcBef>
              <a:spcAft>
                <a:spcPts val="1000"/>
              </a:spcAft>
              <a:buFont typeface="Arial" panose="020B0604020202020204" pitchFamily="34" charset="0"/>
              <a:buNone/>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fontAlgn="auto"/>
            <a:r>
              <a:rPr strike="noStrike" noProof="1">
                <a:sym typeface="+mn-ea"/>
              </a:rPr>
              <a:t>单击此处编辑副标题</a:t>
            </a:r>
          </a:p>
        </p:txBody>
      </p:sp>
      <p:sp>
        <p:nvSpPr>
          <p:cNvPr id="7" name="标题 4"/>
          <p:cNvSpPr>
            <a:spLocks noGrp="1"/>
          </p:cNvSpPr>
          <p:nvPr>
            <p:ph type="title" hasCustomPrompt="1"/>
          </p:nvPr>
        </p:nvSpPr>
        <p:spPr>
          <a:xfrm>
            <a:off x="762006" y="2095159"/>
            <a:ext cx="4825403" cy="1204595"/>
          </a:xfrm>
        </p:spPr>
        <p:txBody>
          <a:bodyPr vert="horz" wrap="square" lIns="0" tIns="0" rIns="0" bIns="0" rtlCol="0" anchor="b" anchorCtr="0">
            <a:normAutofit/>
          </a:bodyPr>
          <a:lstStyle>
            <a:lvl1pPr marL="0" marR="0" lvl="0" algn="l" defTabSz="914400" rtl="0" eaLnBrk="1" fontAlgn="auto" latinLnBrk="0" hangingPunct="1">
              <a:lnSpc>
                <a:spcPct val="100000"/>
              </a:lnSpc>
              <a:spcBef>
                <a:spcPct val="0"/>
              </a:spcBef>
              <a:spcAft>
                <a:spcPct val="0"/>
              </a:spcAft>
              <a:buClrTx/>
              <a:buSzTx/>
              <a:buFontTx/>
              <a:buNone/>
              <a:defRPr kumimoji="0" lang="zh-CN" altLang="en-US" sz="7030" b="1" i="0" u="none" strike="noStrike" kern="1200" cap="none" spc="700" normalizeH="0" baseline="0" noProof="0">
                <a:ln>
                  <a:noFill/>
                </a:ln>
                <a:solidFill>
                  <a:schemeClr val="dk1">
                    <a:lumMod val="85000"/>
                    <a:lumOff val="15000"/>
                  </a:schemeClr>
                </a:solidFill>
                <a:effectLst/>
                <a:uLnTx/>
                <a:uFillTx/>
                <a:latin typeface="Arial" panose="020B0604020202020204" pitchFamily="34" charset="0"/>
                <a:ea typeface="汉仪乐喵体W" charset="-122"/>
                <a:cs typeface="+mj-cs"/>
                <a:sym typeface="+mn-ea"/>
              </a:defRPr>
            </a:lvl1pPr>
          </a:lstStyle>
          <a:p>
            <a:pPr lvl="0" fontAlgn="auto"/>
            <a:r>
              <a:rPr sz="7030" strike="noStrike" noProof="1">
                <a:sym typeface="+mn-ea"/>
              </a:rPr>
              <a:t>编辑标题</a:t>
            </a:r>
            <a:endParaRPr strike="noStrike" noProof="1">
              <a:sym typeface="+mn-ea"/>
            </a:endParaRPr>
          </a:p>
        </p:txBody>
      </p:sp>
      <p:sp>
        <p:nvSpPr>
          <p:cNvPr id="3" name="日期占位符 2"/>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pic>
        <p:nvPicPr>
          <p:cNvPr id="14339" name="图片 6"/>
          <p:cNvPicPr>
            <a:picLocks noChangeAspect="1"/>
          </p:cNvPicPr>
          <p:nvPr>
            <p:custDataLst>
              <p:tags r:id="rId1"/>
            </p:custDataLst>
          </p:nvPr>
        </p:nvPicPr>
        <p:blipFill>
          <a:blip r:embed="rId7"/>
          <a:stretch>
            <a:fillRect/>
          </a:stretch>
        </p:blipFill>
        <p:spPr>
          <a:xfrm>
            <a:off x="0" y="6137275"/>
            <a:ext cx="720725" cy="720725"/>
          </a:xfrm>
          <a:prstGeom prst="rect">
            <a:avLst/>
          </a:prstGeom>
          <a:noFill/>
          <a:ln w="9525">
            <a:noFill/>
          </a:ln>
        </p:spPr>
      </p:pic>
      <p:pic>
        <p:nvPicPr>
          <p:cNvPr id="14340" name="图片 5"/>
          <p:cNvPicPr>
            <a:picLocks noChangeAspect="1"/>
          </p:cNvPicPr>
          <p:nvPr>
            <p:custDataLst>
              <p:tags r:id="rId2"/>
            </p:custDataLst>
          </p:nvPr>
        </p:nvPicPr>
        <p:blipFill>
          <a:blip r:embed="rId7"/>
          <a:stretch>
            <a:fillRect/>
          </a:stretch>
        </p:blipFill>
        <p:spPr>
          <a:xfrm>
            <a:off x="11471275" y="6132513"/>
            <a:ext cx="720725" cy="720725"/>
          </a:xfrm>
          <a:prstGeom prst="rect">
            <a:avLst/>
          </a:prstGeom>
          <a:noFill/>
          <a:ln w="9525">
            <a:noFill/>
          </a:ln>
        </p:spPr>
      </p:pic>
      <p:sp>
        <p:nvSpPr>
          <p:cNvPr id="2" name="标题 1"/>
          <p:cNvSpPr>
            <a:spLocks noGrp="1"/>
          </p:cNvSpPr>
          <p:nvPr>
            <p:ph type="title"/>
          </p:nvPr>
        </p:nvSpPr>
        <p:spPr/>
        <p:txBody>
          <a:bodyPr/>
          <a:lstStyle>
            <a:lvl1pPr>
              <a:defRPr baseline="0">
                <a:solidFill>
                  <a:schemeClr val="tx1"/>
                </a:solidFill>
                <a:latin typeface="Arial" panose="020B0604020202020204" pitchFamily="34" charset="0"/>
                <a:ea typeface="幼圆" panose="02010509060101010101" charset="-122"/>
              </a:defRPr>
            </a:lvl1pPr>
          </a:lstStyle>
          <a:p>
            <a:pPr fontAlgn="auto"/>
            <a:r>
              <a:rPr lang="zh-CN" altLang="en-US" strike="noStrike" noProof="1"/>
              <a:t>单击此处编辑母版标题样式</a:t>
            </a:r>
          </a:p>
        </p:txBody>
      </p:sp>
      <p:sp>
        <p:nvSpPr>
          <p:cNvPr id="3" name="日期占位符 2"/>
          <p:cNvSpPr>
            <a:spLocks noGrp="1"/>
          </p:cNvSpPr>
          <p:nvPr>
            <p:ph type="dt" sz="half" idx="10"/>
            <p:custDataLst>
              <p:tags r:id="rId3"/>
            </p:custDataLst>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custDataLst>
              <p:tags r:id="rId4"/>
            </p:custDataLst>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custDataLst>
              <p:tags r:id="rId5"/>
            </p:custDataLst>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solidFill>
        <a:effectLst/>
      </p:bgPr>
    </p:bg>
    <p:spTree>
      <p:nvGrpSpPr>
        <p:cNvPr id="1" name=""/>
        <p:cNvGrpSpPr/>
        <p:nvPr/>
      </p:nvGrpSpPr>
      <p:grpSpPr>
        <a:xfrm>
          <a:off x="0" y="0"/>
          <a:ext cx="0" cy="0"/>
          <a:chOff x="0" y="0"/>
          <a:chExt cx="0" cy="0"/>
        </a:xfrm>
      </p:grpSpPr>
      <p:sp>
        <p:nvSpPr>
          <p:cNvPr id="9" name="矩形 8"/>
          <p:cNvSpPr/>
          <p:nvPr>
            <p:custDataLst>
              <p:tags r:id="rId1"/>
            </p:custDataLst>
          </p:nvPr>
        </p:nvSpPr>
        <p:spPr>
          <a:xfrm>
            <a:off x="295275" y="301625"/>
            <a:ext cx="11601450" cy="6254750"/>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solidFill>
                <a:schemeClr val="lt1"/>
              </a:solidFill>
            </a:endParaRPr>
          </a:p>
        </p:txBody>
      </p:sp>
      <p:pic>
        <p:nvPicPr>
          <p:cNvPr id="15364" name="图片 7"/>
          <p:cNvPicPr>
            <a:picLocks noChangeAspect="1"/>
          </p:cNvPicPr>
          <p:nvPr>
            <p:custDataLst>
              <p:tags r:id="rId2"/>
            </p:custDataLst>
          </p:nvPr>
        </p:nvPicPr>
        <p:blipFill>
          <a:blip r:embed="rId8"/>
          <a:stretch>
            <a:fillRect/>
          </a:stretch>
        </p:blipFill>
        <p:spPr>
          <a:xfrm>
            <a:off x="295275" y="301625"/>
            <a:ext cx="719138" cy="720725"/>
          </a:xfrm>
          <a:prstGeom prst="rect">
            <a:avLst/>
          </a:prstGeom>
          <a:noFill/>
          <a:ln w="9525">
            <a:noFill/>
          </a:ln>
        </p:spPr>
      </p:pic>
      <p:pic>
        <p:nvPicPr>
          <p:cNvPr id="15365" name="图片 5"/>
          <p:cNvPicPr>
            <a:picLocks noChangeAspect="1"/>
          </p:cNvPicPr>
          <p:nvPr>
            <p:custDataLst>
              <p:tags r:id="rId3"/>
            </p:custDataLst>
          </p:nvPr>
        </p:nvPicPr>
        <p:blipFill>
          <a:blip r:embed="rId8"/>
          <a:stretch>
            <a:fillRect/>
          </a:stretch>
        </p:blipFill>
        <p:spPr>
          <a:xfrm>
            <a:off x="11177588" y="5835650"/>
            <a:ext cx="719137" cy="720725"/>
          </a:xfrm>
          <a:prstGeom prst="rect">
            <a:avLst/>
          </a:prstGeom>
          <a:noFill/>
          <a:ln w="9525">
            <a:noFill/>
          </a:ln>
        </p:spPr>
      </p:pic>
      <p:sp>
        <p:nvSpPr>
          <p:cNvPr id="2" name="标题 1"/>
          <p:cNvSpPr>
            <a:spLocks noGrp="1"/>
          </p:cNvSpPr>
          <p:nvPr>
            <p:ph type="title" hasCustomPrompt="1"/>
          </p:nvPr>
        </p:nvSpPr>
        <p:spPr>
          <a:xfrm>
            <a:off x="1281600" y="1249200"/>
            <a:ext cx="9626400" cy="723600"/>
          </a:xfrm>
        </p:spPr>
        <p:txBody>
          <a:bodyPr anchor="ctr"/>
          <a:lstStyle>
            <a:lvl1pPr>
              <a:defRPr sz="3200" baseline="0">
                <a:solidFill>
                  <a:schemeClr val="tx1"/>
                </a:solidFill>
                <a:latin typeface="Arial" panose="020B0604020202020204" pitchFamily="34" charset="0"/>
                <a:ea typeface="幼圆" panose="02010509060101010101" charset="-122"/>
              </a:defRPr>
            </a:lvl1pPr>
          </a:lstStyle>
          <a:p>
            <a:pPr fontAlgn="auto"/>
            <a:r>
              <a:rPr lang="zh-CN" altLang="en-US" strike="noStrike" noProof="1"/>
              <a:t>单击此处编辑标题</a:t>
            </a:r>
          </a:p>
        </p:txBody>
      </p:sp>
      <p:sp>
        <p:nvSpPr>
          <p:cNvPr id="7" name="内容占位符 6"/>
          <p:cNvSpPr>
            <a:spLocks noGrp="1"/>
          </p:cNvSpPr>
          <p:nvPr>
            <p:ph sz="quarter" idx="13"/>
          </p:nvPr>
        </p:nvSpPr>
        <p:spPr>
          <a:xfrm>
            <a:off x="1281113" y="2163600"/>
            <a:ext cx="9626600" cy="3445200"/>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3" name="日期占位符 2"/>
          <p:cNvSpPr>
            <a:spLocks noGrp="1"/>
          </p:cNvSpPr>
          <p:nvPr>
            <p:ph type="dt" sz="half" idx="10"/>
            <p:custDataLst>
              <p:tags r:id="rId4"/>
            </p:custDataLst>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custDataLst>
              <p:tags r:id="rId5"/>
            </p:custDataLst>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custDataLst>
              <p:tags r:id="rId6"/>
            </p:custDataLst>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1"/>
            </p:custDataLst>
          </p:nvPr>
        </p:nvSpPr>
        <p:spPr>
          <a:xfrm>
            <a:off x="0" y="-11112"/>
            <a:ext cx="4827588" cy="6869113"/>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solidFill>
                <a:schemeClr val="lt1"/>
              </a:solidFill>
            </a:endParaRPr>
          </a:p>
        </p:txBody>
      </p:sp>
      <p:pic>
        <p:nvPicPr>
          <p:cNvPr id="16388" name="图片 7"/>
          <p:cNvPicPr>
            <a:picLocks noChangeAspect="1"/>
          </p:cNvPicPr>
          <p:nvPr>
            <p:custDataLst>
              <p:tags r:id="rId2"/>
            </p:custDataLst>
          </p:nvPr>
        </p:nvPicPr>
        <p:blipFill>
          <a:blip r:embed="rId8"/>
          <a:stretch>
            <a:fillRect/>
          </a:stretch>
        </p:blipFill>
        <p:spPr>
          <a:xfrm>
            <a:off x="0" y="-11112"/>
            <a:ext cx="720725" cy="720725"/>
          </a:xfrm>
          <a:prstGeom prst="rect">
            <a:avLst/>
          </a:prstGeom>
          <a:noFill/>
          <a:ln w="9525">
            <a:noFill/>
          </a:ln>
        </p:spPr>
      </p:pic>
      <p:pic>
        <p:nvPicPr>
          <p:cNvPr id="16389" name="图片 5"/>
          <p:cNvPicPr>
            <a:picLocks noChangeAspect="1"/>
          </p:cNvPicPr>
          <p:nvPr>
            <p:custDataLst>
              <p:tags r:id="rId3"/>
            </p:custDataLst>
          </p:nvPr>
        </p:nvPicPr>
        <p:blipFill>
          <a:blip r:embed="rId8"/>
          <a:stretch>
            <a:fillRect/>
          </a:stretch>
        </p:blipFill>
        <p:spPr>
          <a:xfrm>
            <a:off x="11471275" y="6137275"/>
            <a:ext cx="720725" cy="720725"/>
          </a:xfrm>
          <a:prstGeom prst="rect">
            <a:avLst/>
          </a:prstGeom>
          <a:noFill/>
          <a:ln w="9525">
            <a:noFill/>
          </a:ln>
        </p:spPr>
      </p:pic>
      <p:sp>
        <p:nvSpPr>
          <p:cNvPr id="2" name="标题 1"/>
          <p:cNvSpPr>
            <a:spLocks noGrp="1"/>
          </p:cNvSpPr>
          <p:nvPr>
            <p:ph type="title" hasCustomPrompt="1"/>
          </p:nvPr>
        </p:nvSpPr>
        <p:spPr>
          <a:xfrm>
            <a:off x="583200" y="770400"/>
            <a:ext cx="3960000" cy="882000"/>
          </a:xfrm>
        </p:spPr>
        <p:txBody>
          <a:bodyPr anchor="ctr" anchorCtr="0"/>
          <a:lstStyle>
            <a:lvl1pPr>
              <a:defRPr sz="3600" baseline="0">
                <a:solidFill>
                  <a:schemeClr val="tx1"/>
                </a:solidFill>
                <a:latin typeface="Arial" panose="020B0604020202020204" pitchFamily="34" charset="0"/>
                <a:ea typeface="幼圆" panose="02010509060101010101" charset="-122"/>
              </a:defRPr>
            </a:lvl1pPr>
          </a:lstStyle>
          <a:p>
            <a:pPr fontAlgn="auto"/>
            <a:r>
              <a:rPr lang="zh-CN" altLang="en-US" strike="noStrike" noProof="1"/>
              <a:t>单击编辑标题</a:t>
            </a:r>
          </a:p>
        </p:txBody>
      </p:sp>
      <p:sp>
        <p:nvSpPr>
          <p:cNvPr id="7" name="文本占位符 6"/>
          <p:cNvSpPr>
            <a:spLocks noGrp="1"/>
          </p:cNvSpPr>
          <p:nvPr>
            <p:ph type="body" sz="quarter" idx="13"/>
          </p:nvPr>
        </p:nvSpPr>
        <p:spPr>
          <a:xfrm>
            <a:off x="586800" y="1764000"/>
            <a:ext cx="3956400" cy="4093200"/>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9" name="内容占位符 8"/>
          <p:cNvSpPr>
            <a:spLocks noGrp="1"/>
          </p:cNvSpPr>
          <p:nvPr>
            <p:ph sz="quarter" idx="14"/>
          </p:nvPr>
        </p:nvSpPr>
        <p:spPr>
          <a:xfrm>
            <a:off x="5101200" y="769938"/>
            <a:ext cx="6480000" cy="5087937"/>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3" name="日期占位符 2"/>
          <p:cNvSpPr>
            <a:spLocks noGrp="1"/>
          </p:cNvSpPr>
          <p:nvPr>
            <p:ph type="dt" sz="half" idx="10"/>
            <p:custDataLst>
              <p:tags r:id="rId4"/>
            </p:custDataLst>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custDataLst>
              <p:tags r:id="rId5"/>
            </p:custDataLst>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custDataLst>
              <p:tags r:id="rId6"/>
            </p:custDataLst>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1"/>
            </p:custDataLst>
          </p:nvPr>
        </p:nvSpPr>
        <p:spPr>
          <a:xfrm>
            <a:off x="0" y="-11112"/>
            <a:ext cx="12188825" cy="2660650"/>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solidFill>
                <a:schemeClr val="lt1"/>
              </a:solidFill>
            </a:endParaRPr>
          </a:p>
        </p:txBody>
      </p:sp>
      <p:pic>
        <p:nvPicPr>
          <p:cNvPr id="17412" name="图片 7"/>
          <p:cNvPicPr>
            <a:picLocks noChangeAspect="1"/>
          </p:cNvPicPr>
          <p:nvPr>
            <p:custDataLst>
              <p:tags r:id="rId2"/>
            </p:custDataLst>
          </p:nvPr>
        </p:nvPicPr>
        <p:blipFill>
          <a:blip r:embed="rId8"/>
          <a:stretch>
            <a:fillRect/>
          </a:stretch>
        </p:blipFill>
        <p:spPr>
          <a:xfrm>
            <a:off x="0" y="6137275"/>
            <a:ext cx="720725" cy="720725"/>
          </a:xfrm>
          <a:prstGeom prst="rect">
            <a:avLst/>
          </a:prstGeom>
          <a:noFill/>
          <a:ln w="9525">
            <a:noFill/>
          </a:ln>
        </p:spPr>
      </p:pic>
      <p:pic>
        <p:nvPicPr>
          <p:cNvPr id="17413" name="图片 5"/>
          <p:cNvPicPr>
            <a:picLocks noChangeAspect="1"/>
          </p:cNvPicPr>
          <p:nvPr>
            <p:custDataLst>
              <p:tags r:id="rId3"/>
            </p:custDataLst>
          </p:nvPr>
        </p:nvPicPr>
        <p:blipFill>
          <a:blip r:embed="rId8"/>
          <a:stretch>
            <a:fillRect/>
          </a:stretch>
        </p:blipFill>
        <p:spPr>
          <a:xfrm>
            <a:off x="11471275" y="6137275"/>
            <a:ext cx="720725" cy="720725"/>
          </a:xfrm>
          <a:prstGeom prst="rect">
            <a:avLst/>
          </a:prstGeom>
          <a:noFill/>
          <a:ln w="9525">
            <a:noFill/>
          </a:ln>
        </p:spPr>
      </p:pic>
      <p:sp>
        <p:nvSpPr>
          <p:cNvPr id="2" name="标题 1"/>
          <p:cNvSpPr>
            <a:spLocks noGrp="1"/>
          </p:cNvSpPr>
          <p:nvPr>
            <p:ph type="title"/>
          </p:nvPr>
        </p:nvSpPr>
        <p:spPr>
          <a:xfrm>
            <a:off x="612000" y="781200"/>
            <a:ext cx="10976400" cy="626400"/>
          </a:xfrm>
        </p:spPr>
        <p:txBody>
          <a:bodyPr anchor="ctr"/>
          <a:lstStyle>
            <a:lvl1pPr algn="ctr">
              <a:defRPr sz="3600" baseline="0">
                <a:solidFill>
                  <a:schemeClr val="tx1"/>
                </a:solidFill>
                <a:latin typeface="Arial" panose="020B0604020202020204" pitchFamily="34" charset="0"/>
                <a:ea typeface="幼圆" panose="02010509060101010101" charset="-122"/>
              </a:defRPr>
            </a:lvl1pPr>
          </a:lstStyle>
          <a:p>
            <a:pPr fontAlgn="auto"/>
            <a:r>
              <a:rPr lang="zh-CN" altLang="en-US" strike="noStrike" noProof="1"/>
              <a:t>单击此处编辑母版标题样式</a:t>
            </a:r>
          </a:p>
        </p:txBody>
      </p:sp>
      <p:sp>
        <p:nvSpPr>
          <p:cNvPr id="7" name="文本占位符 6"/>
          <p:cNvSpPr>
            <a:spLocks noGrp="1"/>
          </p:cNvSpPr>
          <p:nvPr>
            <p:ph type="body" sz="quarter" idx="13"/>
          </p:nvPr>
        </p:nvSpPr>
        <p:spPr>
          <a:xfrm>
            <a:off x="612000" y="1659600"/>
            <a:ext cx="10975975" cy="828000"/>
          </a:xfrm>
        </p:spPr>
        <p:txBody>
          <a:bodyPr/>
          <a:lstStyle>
            <a:lvl1pPr algn="ctr">
              <a:defRPr baseline="0">
                <a:solidFill>
                  <a:schemeClr val="tx1"/>
                </a:solidFill>
                <a:latin typeface="Arial" panose="020B0604020202020204" pitchFamily="34" charset="0"/>
                <a:ea typeface="幼圆" panose="02010509060101010101" charset="-122"/>
              </a:defRPr>
            </a:lvl1pPr>
          </a:lstStyle>
          <a:p>
            <a:pPr lvl="0" fontAlgn="auto"/>
            <a:r>
              <a:rPr lang="zh-CN" altLang="en-US" strike="noStrike" noProof="1"/>
              <a:t>单击此处编辑母版文本样式</a:t>
            </a:r>
          </a:p>
        </p:txBody>
      </p:sp>
      <p:sp>
        <p:nvSpPr>
          <p:cNvPr id="9" name="内容占位符 8"/>
          <p:cNvSpPr>
            <a:spLocks noGrp="1"/>
          </p:cNvSpPr>
          <p:nvPr>
            <p:ph sz="quarter" idx="14"/>
          </p:nvPr>
        </p:nvSpPr>
        <p:spPr>
          <a:xfrm>
            <a:off x="612775" y="2808000"/>
            <a:ext cx="10965600" cy="3430800"/>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3" name="日期占位符 2"/>
          <p:cNvSpPr>
            <a:spLocks noGrp="1"/>
          </p:cNvSpPr>
          <p:nvPr>
            <p:ph type="dt" sz="half" idx="10"/>
            <p:custDataLst>
              <p:tags r:id="rId4"/>
            </p:custDataLst>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custDataLst>
              <p:tags r:id="rId5"/>
            </p:custDataLst>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custDataLst>
              <p:tags r:id="rId6"/>
            </p:custDataLst>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1"/>
            </p:custDataLst>
          </p:nvPr>
        </p:nvSpPr>
        <p:spPr>
          <a:xfrm>
            <a:off x="0" y="5029200"/>
            <a:ext cx="12188825" cy="1828800"/>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solidFill>
                <a:schemeClr val="lt1"/>
              </a:solidFill>
            </a:endParaRPr>
          </a:p>
        </p:txBody>
      </p:sp>
      <p:pic>
        <p:nvPicPr>
          <p:cNvPr id="18436" name="图片 7"/>
          <p:cNvPicPr>
            <a:picLocks noChangeAspect="1"/>
          </p:cNvPicPr>
          <p:nvPr>
            <p:custDataLst>
              <p:tags r:id="rId2"/>
            </p:custDataLst>
          </p:nvPr>
        </p:nvPicPr>
        <p:blipFill>
          <a:blip r:embed="rId8"/>
          <a:stretch>
            <a:fillRect/>
          </a:stretch>
        </p:blipFill>
        <p:spPr>
          <a:xfrm>
            <a:off x="0" y="0"/>
            <a:ext cx="720725" cy="720725"/>
          </a:xfrm>
          <a:prstGeom prst="rect">
            <a:avLst/>
          </a:prstGeom>
          <a:noFill/>
          <a:ln w="9525">
            <a:noFill/>
          </a:ln>
        </p:spPr>
      </p:pic>
      <p:pic>
        <p:nvPicPr>
          <p:cNvPr id="18437" name="图片 5"/>
          <p:cNvPicPr>
            <a:picLocks noChangeAspect="1"/>
          </p:cNvPicPr>
          <p:nvPr>
            <p:custDataLst>
              <p:tags r:id="rId3"/>
            </p:custDataLst>
          </p:nvPr>
        </p:nvPicPr>
        <p:blipFill>
          <a:blip r:embed="rId8"/>
          <a:stretch>
            <a:fillRect/>
          </a:stretch>
        </p:blipFill>
        <p:spPr>
          <a:xfrm>
            <a:off x="11471275" y="-4762"/>
            <a:ext cx="720725" cy="719137"/>
          </a:xfrm>
          <a:prstGeom prst="rect">
            <a:avLst/>
          </a:prstGeom>
          <a:noFill/>
          <a:ln w="9525">
            <a:noFill/>
          </a:ln>
        </p:spPr>
      </p:pic>
      <p:sp>
        <p:nvSpPr>
          <p:cNvPr id="2" name="标题 1"/>
          <p:cNvSpPr>
            <a:spLocks noGrp="1"/>
          </p:cNvSpPr>
          <p:nvPr>
            <p:ph type="title"/>
          </p:nvPr>
        </p:nvSpPr>
        <p:spPr>
          <a:xfrm>
            <a:off x="604800" y="669600"/>
            <a:ext cx="10976400" cy="565200"/>
          </a:xfrm>
        </p:spPr>
        <p:txBody>
          <a:bodyPr anchor="ctr" anchorCtr="0"/>
          <a:lstStyle>
            <a:lvl1pPr algn="ctr">
              <a:defRPr sz="3200" baseline="0">
                <a:solidFill>
                  <a:schemeClr val="tx1"/>
                </a:solidFill>
                <a:latin typeface="Arial" panose="020B0604020202020204" pitchFamily="34" charset="0"/>
                <a:ea typeface="幼圆" panose="02010509060101010101" charset="-122"/>
              </a:defRPr>
            </a:lvl1pPr>
          </a:lstStyle>
          <a:p>
            <a:pPr fontAlgn="auto"/>
            <a:r>
              <a:rPr lang="zh-CN" altLang="en-US" strike="noStrike" noProof="1"/>
              <a:t>单击此处编辑母版标题样式</a:t>
            </a:r>
          </a:p>
        </p:txBody>
      </p:sp>
      <p:sp>
        <p:nvSpPr>
          <p:cNvPr id="7" name="内容占位符 6"/>
          <p:cNvSpPr>
            <a:spLocks noGrp="1"/>
          </p:cNvSpPr>
          <p:nvPr>
            <p:ph sz="quarter" idx="13"/>
          </p:nvPr>
        </p:nvSpPr>
        <p:spPr>
          <a:xfrm>
            <a:off x="604837" y="1681200"/>
            <a:ext cx="10990800" cy="3211200"/>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9" name="文本占位符 8"/>
          <p:cNvSpPr>
            <a:spLocks noGrp="1"/>
          </p:cNvSpPr>
          <p:nvPr>
            <p:ph type="body" sz="quarter" idx="14"/>
          </p:nvPr>
        </p:nvSpPr>
        <p:spPr>
          <a:xfrm>
            <a:off x="594000" y="5180400"/>
            <a:ext cx="11001600" cy="1011600"/>
          </a:xfrm>
        </p:spPr>
        <p:txBody>
          <a:bodyPr/>
          <a:lstStyle>
            <a:lvl1pPr>
              <a:defRPr baseline="0">
                <a:solidFill>
                  <a:schemeClr val="tx1"/>
                </a:solidFill>
                <a:latin typeface="Arial" panose="020B0604020202020204" pitchFamily="34" charset="0"/>
                <a:ea typeface="幼圆" panose="02010509060101010101" charset="-122"/>
              </a:defRPr>
            </a:lvl1pPr>
          </a:lstStyle>
          <a:p>
            <a:pPr lvl="0" fontAlgn="auto"/>
            <a:r>
              <a:rPr lang="zh-CN" altLang="en-US" strike="noStrike" noProof="1"/>
              <a:t>单击此处编辑母版文本样式</a:t>
            </a:r>
          </a:p>
        </p:txBody>
      </p:sp>
      <p:sp>
        <p:nvSpPr>
          <p:cNvPr id="3" name="日期占位符 2"/>
          <p:cNvSpPr>
            <a:spLocks noGrp="1"/>
          </p:cNvSpPr>
          <p:nvPr>
            <p:ph type="dt" sz="half" idx="10"/>
            <p:custDataLst>
              <p:tags r:id="rId4"/>
            </p:custDataLst>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custDataLst>
              <p:tags r:id="rId5"/>
            </p:custDataLst>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custDataLst>
              <p:tags r:id="rId6"/>
            </p:custDataLst>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1"/>
            </p:custDataLst>
          </p:nvPr>
        </p:nvSpPr>
        <p:spPr>
          <a:xfrm>
            <a:off x="0" y="-11112"/>
            <a:ext cx="12188825" cy="914400"/>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solidFill>
                <a:schemeClr val="lt1"/>
              </a:solidFill>
            </a:endParaRPr>
          </a:p>
        </p:txBody>
      </p:sp>
      <p:pic>
        <p:nvPicPr>
          <p:cNvPr id="19460" name="图片 7"/>
          <p:cNvPicPr>
            <a:picLocks noChangeAspect="1"/>
          </p:cNvPicPr>
          <p:nvPr>
            <p:custDataLst>
              <p:tags r:id="rId2"/>
            </p:custDataLst>
          </p:nvPr>
        </p:nvPicPr>
        <p:blipFill>
          <a:blip r:embed="rId8"/>
          <a:stretch>
            <a:fillRect/>
          </a:stretch>
        </p:blipFill>
        <p:spPr>
          <a:xfrm>
            <a:off x="11469688" y="-11112"/>
            <a:ext cx="719137" cy="720725"/>
          </a:xfrm>
          <a:prstGeom prst="rect">
            <a:avLst/>
          </a:prstGeom>
          <a:noFill/>
          <a:ln w="9525">
            <a:noFill/>
          </a:ln>
        </p:spPr>
      </p:pic>
      <p:pic>
        <p:nvPicPr>
          <p:cNvPr id="19461" name="图片 5"/>
          <p:cNvPicPr>
            <a:picLocks noChangeAspect="1"/>
          </p:cNvPicPr>
          <p:nvPr>
            <p:custDataLst>
              <p:tags r:id="rId3"/>
            </p:custDataLst>
          </p:nvPr>
        </p:nvPicPr>
        <p:blipFill>
          <a:blip r:embed="rId8"/>
          <a:stretch>
            <a:fillRect/>
          </a:stretch>
        </p:blipFill>
        <p:spPr>
          <a:xfrm>
            <a:off x="0" y="6137275"/>
            <a:ext cx="720725" cy="720725"/>
          </a:xfrm>
          <a:prstGeom prst="rect">
            <a:avLst/>
          </a:prstGeom>
          <a:noFill/>
          <a:ln w="9525">
            <a:noFill/>
          </a:ln>
        </p:spPr>
      </p:pic>
      <p:sp>
        <p:nvSpPr>
          <p:cNvPr id="2" name="标题 1"/>
          <p:cNvSpPr>
            <a:spLocks noGrp="1"/>
          </p:cNvSpPr>
          <p:nvPr>
            <p:ph type="title"/>
          </p:nvPr>
        </p:nvSpPr>
        <p:spPr>
          <a:xfrm>
            <a:off x="579600" y="237600"/>
            <a:ext cx="11037600" cy="441964"/>
          </a:xfrm>
        </p:spPr>
        <p:txBody>
          <a:bodyPr/>
          <a:lstStyle>
            <a:lvl1pPr>
              <a:defRPr baseline="0">
                <a:solidFill>
                  <a:schemeClr val="tx1"/>
                </a:solidFill>
                <a:latin typeface="Arial" panose="020B0604020202020204" pitchFamily="34" charset="0"/>
                <a:ea typeface="幼圆" panose="02010509060101010101" charset="-122"/>
              </a:defRPr>
            </a:lvl1pPr>
          </a:lstStyle>
          <a:p>
            <a:pPr fontAlgn="auto"/>
            <a:r>
              <a:rPr lang="zh-CN" altLang="en-US" strike="noStrike" noProof="1"/>
              <a:t>单击此处编辑母版标题样式</a:t>
            </a:r>
          </a:p>
        </p:txBody>
      </p:sp>
      <p:sp>
        <p:nvSpPr>
          <p:cNvPr id="7" name="内容占位符 6"/>
          <p:cNvSpPr>
            <a:spLocks noGrp="1"/>
          </p:cNvSpPr>
          <p:nvPr>
            <p:ph sz="quarter" idx="13"/>
          </p:nvPr>
        </p:nvSpPr>
        <p:spPr>
          <a:xfrm>
            <a:off x="579600" y="1663200"/>
            <a:ext cx="5342400" cy="2894400"/>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9" name="内容占位符 8"/>
          <p:cNvSpPr>
            <a:spLocks noGrp="1"/>
          </p:cNvSpPr>
          <p:nvPr>
            <p:ph sz="quarter" idx="14"/>
          </p:nvPr>
        </p:nvSpPr>
        <p:spPr>
          <a:xfrm>
            <a:off x="6242400" y="1663200"/>
            <a:ext cx="5367600" cy="2894400"/>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11" name="文本占位符 10"/>
          <p:cNvSpPr>
            <a:spLocks noGrp="1"/>
          </p:cNvSpPr>
          <p:nvPr>
            <p:ph type="body" sz="quarter" idx="15"/>
          </p:nvPr>
        </p:nvSpPr>
        <p:spPr>
          <a:xfrm>
            <a:off x="572400" y="4816800"/>
            <a:ext cx="5342400" cy="781200"/>
          </a:xfrm>
        </p:spPr>
        <p:txBody>
          <a:bodyPr/>
          <a:lstStyle>
            <a:lvl1pPr>
              <a:defRPr baseline="0">
                <a:solidFill>
                  <a:schemeClr val="tx1"/>
                </a:solidFill>
                <a:latin typeface="Arial" panose="020B0604020202020204" pitchFamily="34" charset="0"/>
                <a:ea typeface="幼圆" panose="02010509060101010101" charset="-122"/>
              </a:defRPr>
            </a:lvl1pPr>
          </a:lstStyle>
          <a:p>
            <a:pPr lvl="0" fontAlgn="auto"/>
            <a:r>
              <a:rPr lang="zh-CN" altLang="en-US" strike="noStrike" noProof="1"/>
              <a:t>单击此处编辑母版文本样式</a:t>
            </a:r>
          </a:p>
        </p:txBody>
      </p:sp>
      <p:sp>
        <p:nvSpPr>
          <p:cNvPr id="13" name="文本占位符 12"/>
          <p:cNvSpPr>
            <a:spLocks noGrp="1"/>
          </p:cNvSpPr>
          <p:nvPr>
            <p:ph type="body" sz="quarter" idx="16"/>
          </p:nvPr>
        </p:nvSpPr>
        <p:spPr>
          <a:xfrm>
            <a:off x="6253200" y="4813200"/>
            <a:ext cx="5367600" cy="781200"/>
          </a:xfrm>
        </p:spPr>
        <p:txBody>
          <a:bodyPr/>
          <a:lstStyle>
            <a:lvl1pPr>
              <a:defRPr baseline="0">
                <a:solidFill>
                  <a:schemeClr val="tx1"/>
                </a:solidFill>
                <a:latin typeface="Arial" panose="020B0604020202020204" pitchFamily="34" charset="0"/>
                <a:ea typeface="幼圆" panose="02010509060101010101" charset="-122"/>
              </a:defRPr>
            </a:lvl1pPr>
          </a:lstStyle>
          <a:p>
            <a:pPr lvl="0" fontAlgn="auto"/>
            <a:r>
              <a:rPr lang="zh-CN" altLang="en-US" strike="noStrike" noProof="1"/>
              <a:t>单击此处编辑母版文本样式</a:t>
            </a:r>
          </a:p>
        </p:txBody>
      </p:sp>
      <p:sp>
        <p:nvSpPr>
          <p:cNvPr id="3" name="日期占位符 2"/>
          <p:cNvSpPr>
            <a:spLocks noGrp="1"/>
          </p:cNvSpPr>
          <p:nvPr>
            <p:ph type="dt" sz="half" idx="10"/>
            <p:custDataLst>
              <p:tags r:id="rId4"/>
            </p:custDataLst>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custDataLst>
              <p:tags r:id="rId5"/>
            </p:custDataLst>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custDataLst>
              <p:tags r:id="rId6"/>
            </p:custDataLst>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9" name="矩形 8"/>
          <p:cNvSpPr/>
          <p:nvPr>
            <p:custDataLst>
              <p:tags r:id="rId1"/>
            </p:custDataLst>
          </p:nvPr>
        </p:nvSpPr>
        <p:spPr>
          <a:xfrm>
            <a:off x="0" y="958850"/>
            <a:ext cx="12188825" cy="4940300"/>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solidFill>
                <a:schemeClr val="lt1"/>
              </a:solidFill>
            </a:endParaRPr>
          </a:p>
        </p:txBody>
      </p:sp>
      <p:pic>
        <p:nvPicPr>
          <p:cNvPr id="20484" name="图片 7"/>
          <p:cNvPicPr>
            <a:picLocks noChangeAspect="1"/>
          </p:cNvPicPr>
          <p:nvPr>
            <p:custDataLst>
              <p:tags r:id="rId2"/>
            </p:custDataLst>
          </p:nvPr>
        </p:nvPicPr>
        <p:blipFill>
          <a:blip r:embed="rId8"/>
          <a:stretch>
            <a:fillRect/>
          </a:stretch>
        </p:blipFill>
        <p:spPr>
          <a:xfrm>
            <a:off x="10437813" y="5103813"/>
            <a:ext cx="1754187" cy="1754187"/>
          </a:xfrm>
          <a:prstGeom prst="rect">
            <a:avLst/>
          </a:prstGeom>
          <a:noFill/>
          <a:ln w="9525">
            <a:noFill/>
          </a:ln>
        </p:spPr>
      </p:pic>
      <p:pic>
        <p:nvPicPr>
          <p:cNvPr id="20485" name="图片 5"/>
          <p:cNvPicPr>
            <a:picLocks noChangeAspect="1"/>
          </p:cNvPicPr>
          <p:nvPr>
            <p:custDataLst>
              <p:tags r:id="rId3"/>
            </p:custDataLst>
          </p:nvPr>
        </p:nvPicPr>
        <p:blipFill>
          <a:blip r:embed="rId8"/>
          <a:stretch>
            <a:fillRect/>
          </a:stretch>
        </p:blipFill>
        <p:spPr>
          <a:xfrm>
            <a:off x="0" y="-11112"/>
            <a:ext cx="1754188" cy="1754187"/>
          </a:xfrm>
          <a:prstGeom prst="rect">
            <a:avLst/>
          </a:prstGeom>
          <a:noFill/>
          <a:ln w="9525">
            <a:noFill/>
          </a:ln>
        </p:spPr>
      </p:pic>
      <p:sp>
        <p:nvSpPr>
          <p:cNvPr id="2" name="标题 1"/>
          <p:cNvSpPr>
            <a:spLocks noGrp="1"/>
          </p:cNvSpPr>
          <p:nvPr>
            <p:ph type="title" hasCustomPrompt="1"/>
          </p:nvPr>
        </p:nvSpPr>
        <p:spPr>
          <a:xfrm>
            <a:off x="1522800" y="1339200"/>
            <a:ext cx="9144000" cy="2386800"/>
          </a:xfrm>
        </p:spPr>
        <p:txBody>
          <a:bodyPr anchor="b"/>
          <a:lstStyle>
            <a:lvl1pPr algn="ctr">
              <a:defRPr sz="6000" baseline="0">
                <a:solidFill>
                  <a:schemeClr val="tx1"/>
                </a:solidFill>
                <a:latin typeface="Arial" panose="020B0604020202020204" pitchFamily="34" charset="0"/>
                <a:ea typeface="幼圆" panose="02010509060101010101" charset="-122"/>
              </a:defRPr>
            </a:lvl1pPr>
          </a:lstStyle>
          <a:p>
            <a:pPr fontAlgn="auto"/>
            <a:r>
              <a:rPr lang="zh-CN" altLang="en-US" strike="noStrike" noProof="1"/>
              <a:t>单击此处编辑标题</a:t>
            </a:r>
          </a:p>
        </p:txBody>
      </p:sp>
      <p:sp>
        <p:nvSpPr>
          <p:cNvPr id="7" name="文本占位符 6"/>
          <p:cNvSpPr>
            <a:spLocks noGrp="1"/>
          </p:cNvSpPr>
          <p:nvPr>
            <p:ph type="body" sz="quarter" idx="13"/>
          </p:nvPr>
        </p:nvSpPr>
        <p:spPr>
          <a:xfrm>
            <a:off x="1522413" y="3862800"/>
            <a:ext cx="9144000" cy="1656000"/>
          </a:xfrm>
        </p:spPr>
        <p:txBody>
          <a:bodyPr/>
          <a:lstStyle>
            <a:lvl1pPr algn="ctr">
              <a:defRPr baseline="0">
                <a:solidFill>
                  <a:schemeClr val="tx1"/>
                </a:solidFill>
                <a:latin typeface="Arial" panose="020B0604020202020204" pitchFamily="34" charset="0"/>
                <a:ea typeface="幼圆" panose="02010509060101010101" charset="-122"/>
              </a:defRPr>
            </a:lvl1pPr>
          </a:lstStyle>
          <a:p>
            <a:pPr lvl="0" fontAlgn="auto"/>
            <a:r>
              <a:rPr lang="zh-CN" altLang="en-US" strike="noStrike" noProof="1"/>
              <a:t>单击此处编辑母版文本样式</a:t>
            </a:r>
          </a:p>
        </p:txBody>
      </p:sp>
      <p:sp>
        <p:nvSpPr>
          <p:cNvPr id="3" name="日期占位符 2"/>
          <p:cNvSpPr>
            <a:spLocks noGrp="1"/>
          </p:cNvSpPr>
          <p:nvPr>
            <p:ph type="dt" sz="half" idx="10"/>
            <p:custDataLst>
              <p:tags r:id="rId4"/>
            </p:custDataLst>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custDataLst>
              <p:tags r:id="rId5"/>
            </p:custDataLst>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custDataLst>
              <p:tags r:id="rId6"/>
            </p:custDataLst>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bl">
  <p:cSld name="标题和表格">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a:t>单击此处编辑母版标题样式</a:t>
            </a:r>
          </a:p>
        </p:txBody>
      </p:sp>
      <p:sp>
        <p:nvSpPr>
          <p:cNvPr id="3" name="表格占位符 2"/>
          <p:cNvSpPr>
            <a:spLocks noGrp="1"/>
          </p:cNvSpPr>
          <p:nvPr>
            <p:ph type="tbl" idx="1"/>
          </p:nvPr>
        </p:nvSpPr>
        <p:spPr/>
        <p:txBody>
          <a:bodyPr/>
          <a:lstStyle/>
          <a:p>
            <a:pPr fontAlgn="auto"/>
            <a:endParaRPr lang="zh-CN" altLang="en-US" strike="noStrike" noProof="1"/>
          </a:p>
        </p:txBody>
      </p:sp>
      <p:sp>
        <p:nvSpPr>
          <p:cNvPr id="4" name="日期占位符 1027"/>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vl1pPr>
          </a:lstStyle>
          <a:p>
            <a:pPr fontAlgn="auto"/>
            <a:endParaRPr lang="zh-CN" altLang="en-US" strike="noStrike" noProof="1"/>
          </a:p>
        </p:txBody>
      </p:sp>
      <p:sp>
        <p:nvSpPr>
          <p:cNvPr id="5" name="页脚占位符 1028"/>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vl1pPr>
          </a:lstStyle>
          <a:p>
            <a:pPr fontAlgn="auto"/>
            <a:endParaRPr lang="zh-CN" altLang="en-US" strike="noStrike" noProof="1"/>
          </a:p>
        </p:txBody>
      </p:sp>
      <p:sp>
        <p:nvSpPr>
          <p:cNvPr id="6" name="灯片编号占位符 1029"/>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vl1pPr>
          </a:lstStyle>
          <a:p>
            <a:pPr fontAlgn="auto"/>
            <a:fld id="{24356A15-C1D1-443E-952F-6ABE029D5470}" type="slidenum">
              <a:rPr lang="zh-CN" altLang="en-US" strike="noStrike" noProof="1">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bg2"/>
        </a:solidFill>
        <a:effectLst/>
      </p:bgPr>
    </p:bg>
    <p:spTree>
      <p:nvGrpSpPr>
        <p:cNvPr id="1" name=""/>
        <p:cNvGrpSpPr/>
        <p:nvPr/>
      </p:nvGrpSpPr>
      <p:grpSpPr>
        <a:xfrm>
          <a:off x="0" y="0"/>
          <a:ext cx="0" cy="0"/>
          <a:chOff x="0" y="0"/>
          <a:chExt cx="0" cy="0"/>
        </a:xfrm>
      </p:grpSpPr>
      <p:pic>
        <p:nvPicPr>
          <p:cNvPr id="3075" name="图片 2"/>
          <p:cNvPicPr>
            <a:picLocks noChangeAspect="1"/>
          </p:cNvPicPr>
          <p:nvPr>
            <p:custDataLst>
              <p:tags r:id="rId1"/>
            </p:custDataLst>
          </p:nvPr>
        </p:nvPicPr>
        <p:blipFill>
          <a:blip r:embed="rId3"/>
          <a:stretch>
            <a:fillRect/>
          </a:stretch>
        </p:blipFill>
        <p:spPr>
          <a:xfrm>
            <a:off x="0" y="0"/>
            <a:ext cx="12192000" cy="6858000"/>
          </a:xfrm>
          <a:prstGeom prst="rect">
            <a:avLst/>
          </a:prstGeom>
          <a:noFill/>
          <a:ln w="9525">
            <a:noFill/>
          </a:ln>
        </p:spPr>
      </p:pic>
      <p:sp>
        <p:nvSpPr>
          <p:cNvPr id="2" name="标题 2"/>
          <p:cNvSpPr>
            <a:spLocks noGrp="1"/>
          </p:cNvSpPr>
          <p:nvPr>
            <p:ph type="ctrTitle" idx="2" hasCustomPrompt="1"/>
          </p:nvPr>
        </p:nvSpPr>
        <p:spPr>
          <a:xfrm>
            <a:off x="1219547" y="2324017"/>
            <a:ext cx="4825365" cy="1846659"/>
          </a:xfrm>
        </p:spPr>
        <p:txBody>
          <a:bodyPr vert="horz" wrap="square" lIns="0" tIns="0" rIns="0" bIns="0" rtlCol="0" anchor="b" anchorCtr="0">
            <a:normAutofit lnSpcReduction="10000"/>
          </a:bodyPr>
          <a:lstStyle>
            <a:lvl1pPr marL="0" marR="0" lvl="0" algn="l" defTabSz="914400" rtl="0" eaLnBrk="1" fontAlgn="auto" latinLnBrk="0" hangingPunct="1">
              <a:lnSpc>
                <a:spcPct val="100000"/>
              </a:lnSpc>
              <a:spcBef>
                <a:spcPct val="0"/>
              </a:spcBef>
              <a:spcAft>
                <a:spcPct val="0"/>
              </a:spcAft>
              <a:buClrTx/>
              <a:buSzTx/>
              <a:buFontTx/>
              <a:buNone/>
              <a:defRPr kumimoji="0" lang="zh-CN" altLang="en-US" sz="6000" b="1" i="0" u="none" strike="noStrike" kern="1200" cap="none" spc="600" normalizeH="0" baseline="0" noProof="0">
                <a:ln>
                  <a:noFill/>
                </a:ln>
                <a:solidFill>
                  <a:schemeClr val="dk1">
                    <a:lumMod val="85000"/>
                    <a:lumOff val="15000"/>
                  </a:schemeClr>
                </a:solidFill>
                <a:effectLst/>
                <a:uLnTx/>
                <a:uFillTx/>
                <a:latin typeface="Arial" panose="020B0604020202020204" pitchFamily="34" charset="0"/>
                <a:ea typeface="汉仪乐喵体W" charset="-122"/>
                <a:cs typeface="+mj-cs"/>
                <a:sym typeface="+mn-ea"/>
              </a:defRPr>
            </a:lvl1pPr>
          </a:lstStyle>
          <a:p>
            <a:pPr lvl="0" fontAlgn="auto"/>
            <a:r>
              <a:rPr strike="noStrike" noProof="1">
                <a:sym typeface="+mn-ea"/>
              </a:rPr>
              <a:t>编辑标题</a:t>
            </a:r>
          </a:p>
        </p:txBody>
      </p:sp>
      <p:sp>
        <p:nvSpPr>
          <p:cNvPr id="16" name="日期占位符 15"/>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17" name="页脚占位符 16"/>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18" name="灯片编号占位符 17"/>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pic>
        <p:nvPicPr>
          <p:cNvPr id="4099" name="图片 7"/>
          <p:cNvPicPr>
            <a:picLocks noChangeAspect="1"/>
          </p:cNvPicPr>
          <p:nvPr>
            <p:custDataLst>
              <p:tags r:id="rId1"/>
            </p:custDataLst>
          </p:nvPr>
        </p:nvPicPr>
        <p:blipFill>
          <a:blip r:embed="rId4"/>
          <a:stretch>
            <a:fillRect/>
          </a:stretch>
        </p:blipFill>
        <p:spPr>
          <a:xfrm>
            <a:off x="0" y="6137275"/>
            <a:ext cx="720725" cy="720725"/>
          </a:xfrm>
          <a:prstGeom prst="rect">
            <a:avLst/>
          </a:prstGeom>
          <a:noFill/>
          <a:ln w="9525">
            <a:noFill/>
          </a:ln>
        </p:spPr>
      </p:pic>
      <p:pic>
        <p:nvPicPr>
          <p:cNvPr id="4100" name="图片 6"/>
          <p:cNvPicPr>
            <a:picLocks noChangeAspect="1"/>
          </p:cNvPicPr>
          <p:nvPr>
            <p:custDataLst>
              <p:tags r:id="rId2"/>
            </p:custDataLst>
          </p:nvPr>
        </p:nvPicPr>
        <p:blipFill>
          <a:blip r:embed="rId4"/>
          <a:stretch>
            <a:fillRect/>
          </a:stretch>
        </p:blipFill>
        <p:spPr>
          <a:xfrm>
            <a:off x="11471275" y="6132513"/>
            <a:ext cx="720725" cy="720725"/>
          </a:xfrm>
          <a:prstGeom prst="rect">
            <a:avLst/>
          </a:prstGeom>
          <a:noFill/>
          <a:ln w="9525">
            <a:noFill/>
          </a:ln>
        </p:spPr>
      </p:pic>
      <p:sp>
        <p:nvSpPr>
          <p:cNvPr id="2"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fontAlgn="auto"/>
            <a:r>
              <a:rPr strike="noStrike" noProof="1">
                <a:sym typeface="+mn-ea"/>
              </a:rPr>
              <a:t>单击此处编辑母版标题样式</a:t>
            </a:r>
          </a:p>
        </p:txBody>
      </p:sp>
      <p:sp>
        <p:nvSpPr>
          <p:cNvPr id="3" name="内容占位符 2"/>
          <p:cNvSpPr>
            <a:spLocks noGrp="1"/>
          </p:cNvSpPr>
          <p:nvPr>
            <p:ph idx="1"/>
          </p:nvPr>
        </p:nvSpPr>
        <p:spPr>
          <a:xfrm>
            <a:off x="669882" y="952508"/>
            <a:ext cx="10852237"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5pPr>
          </a:lstStyle>
          <a:p>
            <a:pPr lvl="0" fontAlgn="auto"/>
            <a:r>
              <a:rPr strike="noStrike" noProof="1">
                <a:sym typeface="+mn-ea"/>
              </a:rPr>
              <a:t>单击此处编辑母版文本样式</a:t>
            </a:r>
          </a:p>
          <a:p>
            <a:pPr lvl="1" fontAlgn="auto"/>
            <a:r>
              <a:rPr strike="noStrike" noProof="1">
                <a:sym typeface="+mn-ea"/>
              </a:rPr>
              <a:t>第二级</a:t>
            </a:r>
          </a:p>
          <a:p>
            <a:pPr lvl="2" fontAlgn="auto"/>
            <a:r>
              <a:rPr strike="noStrike" noProof="1">
                <a:sym typeface="+mn-ea"/>
              </a:rPr>
              <a:t>第三级</a:t>
            </a:r>
          </a:p>
          <a:p>
            <a:pPr lvl="3" fontAlgn="auto"/>
            <a:r>
              <a:rPr strike="noStrike" noProof="1">
                <a:sym typeface="+mn-ea"/>
              </a:rPr>
              <a:t>第四级</a:t>
            </a:r>
          </a:p>
          <a:p>
            <a:pPr lvl="4" fontAlgn="auto"/>
            <a:r>
              <a:rPr strike="noStrike" noProof="1">
                <a:sym typeface="+mn-ea"/>
              </a:rPr>
              <a:t>第五级</a:t>
            </a:r>
          </a:p>
        </p:txBody>
      </p:sp>
      <p:sp>
        <p:nvSpPr>
          <p:cNvPr id="4" name="日期占位符 3"/>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5" name="页脚占位符 4"/>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6" name="灯片编号占位符 5"/>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bg2"/>
        </a:solidFill>
        <a:effectLst/>
      </p:bgPr>
    </p:bg>
    <p:spTree>
      <p:nvGrpSpPr>
        <p:cNvPr id="1" name=""/>
        <p:cNvGrpSpPr/>
        <p:nvPr/>
      </p:nvGrpSpPr>
      <p:grpSpPr>
        <a:xfrm>
          <a:off x="0" y="0"/>
          <a:ext cx="0" cy="0"/>
          <a:chOff x="0" y="0"/>
          <a:chExt cx="0" cy="0"/>
        </a:xfrm>
      </p:grpSpPr>
      <p:pic>
        <p:nvPicPr>
          <p:cNvPr id="5123" name="图片 2"/>
          <p:cNvPicPr>
            <a:picLocks noChangeAspect="1"/>
          </p:cNvPicPr>
          <p:nvPr>
            <p:custDataLst>
              <p:tags r:id="rId1"/>
            </p:custDataLst>
          </p:nvPr>
        </p:nvPicPr>
        <p:blipFill>
          <a:blip r:embed="rId5"/>
          <a:stretch>
            <a:fillRect/>
          </a:stretch>
        </p:blipFill>
        <p:spPr>
          <a:xfrm>
            <a:off x="8716963" y="1954213"/>
            <a:ext cx="3235325" cy="2949575"/>
          </a:xfrm>
          <a:prstGeom prst="rect">
            <a:avLst/>
          </a:prstGeom>
          <a:noFill/>
          <a:ln w="9525">
            <a:noFill/>
          </a:ln>
        </p:spPr>
      </p:pic>
      <p:pic>
        <p:nvPicPr>
          <p:cNvPr id="5124" name="图片 1"/>
          <p:cNvPicPr>
            <a:picLocks noChangeAspect="1"/>
          </p:cNvPicPr>
          <p:nvPr>
            <p:custDataLst>
              <p:tags r:id="rId2"/>
            </p:custDataLst>
          </p:nvPr>
        </p:nvPicPr>
        <p:blipFill>
          <a:blip r:embed="rId6"/>
          <a:stretch>
            <a:fillRect/>
          </a:stretch>
        </p:blipFill>
        <p:spPr>
          <a:xfrm>
            <a:off x="0" y="0"/>
            <a:ext cx="720725" cy="720725"/>
          </a:xfrm>
          <a:prstGeom prst="rect">
            <a:avLst/>
          </a:prstGeom>
          <a:noFill/>
          <a:ln w="9525">
            <a:noFill/>
          </a:ln>
        </p:spPr>
      </p:pic>
      <p:pic>
        <p:nvPicPr>
          <p:cNvPr id="5125" name="图片 6"/>
          <p:cNvPicPr>
            <a:picLocks noChangeAspect="1"/>
          </p:cNvPicPr>
          <p:nvPr>
            <p:custDataLst>
              <p:tags r:id="rId3"/>
            </p:custDataLst>
          </p:nvPr>
        </p:nvPicPr>
        <p:blipFill>
          <a:blip r:embed="rId6"/>
          <a:stretch>
            <a:fillRect/>
          </a:stretch>
        </p:blipFill>
        <p:spPr>
          <a:xfrm>
            <a:off x="0" y="6137275"/>
            <a:ext cx="720725" cy="720725"/>
          </a:xfrm>
          <a:prstGeom prst="rect">
            <a:avLst/>
          </a:prstGeom>
          <a:noFill/>
          <a:ln w="9525">
            <a:noFill/>
          </a:ln>
        </p:spPr>
      </p:pic>
      <p:sp>
        <p:nvSpPr>
          <p:cNvPr id="8" name="标题 1"/>
          <p:cNvSpPr>
            <a:spLocks noGrp="1"/>
          </p:cNvSpPr>
          <p:nvPr>
            <p:ph type="ctrTitle" idx="2" hasCustomPrompt="1"/>
          </p:nvPr>
        </p:nvSpPr>
        <p:spPr>
          <a:xfrm>
            <a:off x="916858" y="2373457"/>
            <a:ext cx="6646785" cy="2160931"/>
          </a:xfrm>
          <a:ln>
            <a:noFill/>
          </a:ln>
        </p:spPr>
        <p:txBody>
          <a:bodyPr vert="horz" wrap="square" lIns="0" tIns="0" rIns="0" bIns="0" rtlCol="0" anchor="b" anchorCtr="0">
            <a:normAutofit/>
          </a:bodyPr>
          <a:lstStyle>
            <a:lvl1pPr marL="0" marR="0" lvl="0" algn="l" defTabSz="914400" rtl="0" eaLnBrk="1" fontAlgn="auto" latinLnBrk="0" hangingPunct="1">
              <a:lnSpc>
                <a:spcPct val="100000"/>
              </a:lnSpc>
              <a:spcBef>
                <a:spcPct val="0"/>
              </a:spcBef>
              <a:spcAft>
                <a:spcPct val="0"/>
              </a:spcAft>
              <a:buClrTx/>
              <a:buSzTx/>
              <a:buFontTx/>
              <a:buNone/>
              <a:defRPr kumimoji="0" lang="zh-CN" altLang="en-US" sz="4000" b="1" i="0" u="none" strike="noStrike" kern="1200" cap="none" spc="600" normalizeH="0" baseline="0" noProof="0">
                <a:ln>
                  <a:noFill/>
                </a:ln>
                <a:solidFill>
                  <a:schemeClr val="dk1">
                    <a:lumMod val="85000"/>
                    <a:lumOff val="15000"/>
                  </a:schemeClr>
                </a:solidFill>
                <a:effectLst/>
                <a:uLnTx/>
                <a:uFillTx/>
                <a:latin typeface="Arial" panose="020B0604020202020204" pitchFamily="34" charset="0"/>
                <a:ea typeface="汉仪乐喵体W" charset="-122"/>
                <a:cs typeface="+mj-cs"/>
                <a:sym typeface="+mn-ea"/>
              </a:defRPr>
            </a:lvl1pPr>
          </a:lstStyle>
          <a:p>
            <a:pPr lvl="0" fontAlgn="auto"/>
            <a:r>
              <a:rPr strike="noStrike" noProof="1">
                <a:sym typeface="+mn-ea"/>
              </a:rPr>
              <a:t>编辑标题</a:t>
            </a:r>
          </a:p>
        </p:txBody>
      </p:sp>
      <p:sp>
        <p:nvSpPr>
          <p:cNvPr id="4" name="日期占位符 3"/>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5" name="页脚占位符 4"/>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6" name="灯片编号占位符 5"/>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pic>
        <p:nvPicPr>
          <p:cNvPr id="6147" name="图片 8"/>
          <p:cNvPicPr>
            <a:picLocks noChangeAspect="1"/>
          </p:cNvPicPr>
          <p:nvPr>
            <p:custDataLst>
              <p:tags r:id="rId1"/>
            </p:custDataLst>
          </p:nvPr>
        </p:nvPicPr>
        <p:blipFill>
          <a:blip r:embed="rId4"/>
          <a:stretch>
            <a:fillRect/>
          </a:stretch>
        </p:blipFill>
        <p:spPr>
          <a:xfrm>
            <a:off x="0" y="6137275"/>
            <a:ext cx="720725" cy="720725"/>
          </a:xfrm>
          <a:prstGeom prst="rect">
            <a:avLst/>
          </a:prstGeom>
          <a:noFill/>
          <a:ln w="9525">
            <a:noFill/>
          </a:ln>
        </p:spPr>
      </p:pic>
      <p:pic>
        <p:nvPicPr>
          <p:cNvPr id="6148" name="图片 7"/>
          <p:cNvPicPr>
            <a:picLocks noChangeAspect="1"/>
          </p:cNvPicPr>
          <p:nvPr>
            <p:custDataLst>
              <p:tags r:id="rId2"/>
            </p:custDataLst>
          </p:nvPr>
        </p:nvPicPr>
        <p:blipFill>
          <a:blip r:embed="rId4"/>
          <a:stretch>
            <a:fillRect/>
          </a:stretch>
        </p:blipFill>
        <p:spPr>
          <a:xfrm>
            <a:off x="11471275" y="6132513"/>
            <a:ext cx="720725" cy="720725"/>
          </a:xfrm>
          <a:prstGeom prst="rect">
            <a:avLst/>
          </a:prstGeom>
          <a:noFill/>
          <a:ln w="9525">
            <a:noFill/>
          </a:ln>
        </p:spPr>
      </p:pic>
      <p:sp>
        <p:nvSpPr>
          <p:cNvPr id="2"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fontAlgn="auto"/>
            <a:r>
              <a:rPr strike="noStrike" noProof="1">
                <a:sym typeface="+mn-ea"/>
              </a:rPr>
              <a:t>单击此处编辑母版标题样式</a:t>
            </a:r>
          </a:p>
        </p:txBody>
      </p:sp>
      <p:sp>
        <p:nvSpPr>
          <p:cNvPr id="3" name="内容占位符 2"/>
          <p:cNvSpPr>
            <a:spLocks noGrp="1"/>
          </p:cNvSpPr>
          <p:nvPr>
            <p:ph sz="half" idx="1"/>
          </p:nvPr>
        </p:nvSpPr>
        <p:spPr>
          <a:xfrm>
            <a:off x="669930"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5pPr>
          </a:lstStyle>
          <a:p>
            <a:pPr lvl="0" fontAlgn="auto"/>
            <a:r>
              <a:rPr strike="noStrike" noProof="1">
                <a:sym typeface="+mn-ea"/>
              </a:rPr>
              <a:t>单击此处编辑母版文本样式</a:t>
            </a:r>
          </a:p>
          <a:p>
            <a:pPr lvl="1" fontAlgn="auto"/>
            <a:r>
              <a:rPr strike="noStrike" noProof="1">
                <a:sym typeface="+mn-ea"/>
              </a:rPr>
              <a:t>第二级</a:t>
            </a:r>
          </a:p>
          <a:p>
            <a:pPr lvl="2" fontAlgn="auto"/>
            <a:r>
              <a:rPr strike="noStrike" noProof="1">
                <a:sym typeface="+mn-ea"/>
              </a:rPr>
              <a:t>第三级</a:t>
            </a:r>
          </a:p>
          <a:p>
            <a:pPr lvl="3" fontAlgn="auto"/>
            <a:r>
              <a:rPr strike="noStrike" noProof="1">
                <a:sym typeface="+mn-ea"/>
              </a:rPr>
              <a:t>第四级</a:t>
            </a:r>
          </a:p>
          <a:p>
            <a:pPr lvl="4" fontAlgn="auto"/>
            <a:r>
              <a:rPr strike="noStrike" noProof="1">
                <a:sym typeface="+mn-ea"/>
              </a:rPr>
              <a:t>第五级</a:t>
            </a:r>
          </a:p>
        </p:txBody>
      </p:sp>
      <p:sp>
        <p:nvSpPr>
          <p:cNvPr id="4" name="内容占位符 3"/>
          <p:cNvSpPr>
            <a:spLocks noGrp="1"/>
          </p:cNvSpPr>
          <p:nvPr>
            <p:ph sz="half" idx="2"/>
          </p:nvPr>
        </p:nvSpPr>
        <p:spPr>
          <a:xfrm>
            <a:off x="6238877" y="952508"/>
            <a:ext cx="5283242" cy="5388907"/>
          </a:xfrm>
        </p:spPr>
        <p:txBody>
          <a:bodyPr lIns="90170" tIns="46990" rIns="90170" bIns="46990">
            <a:normAutofit/>
          </a:bodyPr>
          <a:lstStyle>
            <a:lvl1pPr eaLnBrk="1" fontAlgn="auto" latinLnBrk="0" hangingPunct="1">
              <a:defRPr sz="1600">
                <a:solidFill>
                  <a:schemeClr val="tx1"/>
                </a:solidFill>
                <a:latin typeface="Arial" panose="020B0604020202020204" pitchFamily="34" charset="0"/>
                <a:ea typeface="幼圆" panose="02010509060101010101" charset="-122"/>
              </a:defRPr>
            </a:lvl1pPr>
            <a:lvl2pPr eaLnBrk="1" fontAlgn="auto" latinLnBrk="0" hangingPunct="1">
              <a:defRPr sz="1600">
                <a:solidFill>
                  <a:schemeClr val="tx1"/>
                </a:solidFill>
                <a:latin typeface="Arial" panose="020B0604020202020204" pitchFamily="34" charset="0"/>
                <a:ea typeface="幼圆" panose="02010509060101010101" charset="-122"/>
              </a:defRPr>
            </a:lvl2pPr>
            <a:lvl3pPr eaLnBrk="1" fontAlgn="auto" latinLnBrk="0" hangingPunct="1">
              <a:defRPr sz="1600">
                <a:solidFill>
                  <a:schemeClr val="tx1"/>
                </a:solidFill>
                <a:latin typeface="Arial" panose="020B0604020202020204" pitchFamily="34" charset="0"/>
                <a:ea typeface="幼圆" panose="02010509060101010101" charset="-122"/>
              </a:defRPr>
            </a:lvl3pPr>
            <a:lvl4pPr eaLnBrk="1" fontAlgn="auto" latinLnBrk="0" hangingPunct="1">
              <a:defRPr sz="1600">
                <a:solidFill>
                  <a:schemeClr val="tx1"/>
                </a:solidFill>
                <a:latin typeface="Arial" panose="020B0604020202020204" pitchFamily="34" charset="0"/>
                <a:ea typeface="幼圆" panose="02010509060101010101" charset="-122"/>
              </a:defRPr>
            </a:lvl4pPr>
            <a:lvl5pPr eaLnBrk="1" fontAlgn="auto" latinLnBrk="0" hangingPunct="1">
              <a:defRPr sz="1600">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5" name="日期占位符 4"/>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6" name="页脚占位符 5"/>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7" name="灯片编号占位符 6"/>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pic>
        <p:nvPicPr>
          <p:cNvPr id="7171" name="图片 10"/>
          <p:cNvPicPr>
            <a:picLocks noChangeAspect="1"/>
          </p:cNvPicPr>
          <p:nvPr>
            <p:custDataLst>
              <p:tags r:id="rId1"/>
            </p:custDataLst>
          </p:nvPr>
        </p:nvPicPr>
        <p:blipFill>
          <a:blip r:embed="rId4"/>
          <a:stretch>
            <a:fillRect/>
          </a:stretch>
        </p:blipFill>
        <p:spPr>
          <a:xfrm>
            <a:off x="0" y="6137275"/>
            <a:ext cx="720725" cy="720725"/>
          </a:xfrm>
          <a:prstGeom prst="rect">
            <a:avLst/>
          </a:prstGeom>
          <a:noFill/>
          <a:ln w="9525">
            <a:noFill/>
          </a:ln>
        </p:spPr>
      </p:pic>
      <p:pic>
        <p:nvPicPr>
          <p:cNvPr id="7172" name="图片 9"/>
          <p:cNvPicPr>
            <a:picLocks noChangeAspect="1"/>
          </p:cNvPicPr>
          <p:nvPr>
            <p:custDataLst>
              <p:tags r:id="rId2"/>
            </p:custDataLst>
          </p:nvPr>
        </p:nvPicPr>
        <p:blipFill>
          <a:blip r:embed="rId4"/>
          <a:stretch>
            <a:fillRect/>
          </a:stretch>
        </p:blipFill>
        <p:spPr>
          <a:xfrm>
            <a:off x="11471275" y="6132513"/>
            <a:ext cx="720725" cy="720725"/>
          </a:xfrm>
          <a:prstGeom prst="rect">
            <a:avLst/>
          </a:prstGeom>
          <a:noFill/>
          <a:ln w="9525">
            <a:noFill/>
          </a:ln>
        </p:spPr>
      </p:pic>
      <p:sp>
        <p:nvSpPr>
          <p:cNvPr id="2" name="标题 1"/>
          <p:cNvSpPr>
            <a:spLocks noGrp="1"/>
          </p:cNvSpPr>
          <p:nvPr>
            <p:ph type="title"/>
          </p:nvPr>
        </p:nvSpPr>
        <p:spPr>
          <a:xfrm>
            <a:off x="669882"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fontAlgn="auto"/>
            <a:r>
              <a:rPr strike="noStrike" noProof="1">
                <a:sym typeface="+mn-ea"/>
              </a:rPr>
              <a:t>单击此处编辑母版标题样式</a:t>
            </a:r>
          </a:p>
        </p:txBody>
      </p:sp>
      <p:sp>
        <p:nvSpPr>
          <p:cNvPr id="3" name="文本占位符 2"/>
          <p:cNvSpPr>
            <a:spLocks noGrp="1"/>
          </p:cNvSpPr>
          <p:nvPr>
            <p:ph type="body" idx="1" hasCustomPrompt="1"/>
          </p:nvPr>
        </p:nvSpPr>
        <p:spPr>
          <a:xfrm>
            <a:off x="669930" y="952508"/>
            <a:ext cx="5283242" cy="381003"/>
          </a:xfrm>
        </p:spPr>
        <p:txBody>
          <a:bodyPr lIns="90170" tIns="46990" rIns="90170" bIns="46990" anchor="ctr" anchorCtr="0">
            <a:noAutofit/>
          </a:bodyPr>
          <a:lstStyle>
            <a:lvl1pPr marL="0" indent="0" eaLnBrk="1" fontAlgn="auto" latinLnBrk="0" hangingPunct="1">
              <a:lnSpc>
                <a:spcPct val="100000"/>
              </a:lnSpc>
              <a:spcAft>
                <a:spcPct val="0"/>
              </a:spcAft>
              <a:buNone/>
              <a:defRPr sz="2000" b="0" u="none" strike="noStrike" kern="1200" cap="none" spc="200" normalizeH="0" baseline="0">
                <a:solidFill>
                  <a:schemeClr val="tx1"/>
                </a:solidFill>
                <a:uFillTx/>
                <a:latin typeface="Arial" panose="020B0604020202020204" pitchFamily="34" charset="0"/>
                <a:ea typeface="幼圆" panose="02010509060101010101"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zh-CN" altLang="en-US" strike="noStrike" noProof="1"/>
              <a:t>单击此处编辑文本</a:t>
            </a:r>
          </a:p>
        </p:txBody>
      </p:sp>
      <p:sp>
        <p:nvSpPr>
          <p:cNvPr id="4" name="内容占位符 3"/>
          <p:cNvSpPr>
            <a:spLocks noGrp="1"/>
          </p:cNvSpPr>
          <p:nvPr>
            <p:ph sz="half" idx="2"/>
          </p:nvPr>
        </p:nvSpPr>
        <p:spPr>
          <a:xfrm>
            <a:off x="669925" y="1406525"/>
            <a:ext cx="5283200"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5pPr>
          </a:lstStyle>
          <a:p>
            <a:pPr lvl="0" fontAlgn="auto"/>
            <a:r>
              <a:rPr strike="noStrike" noProof="1">
                <a:sym typeface="+mn-ea"/>
              </a:rPr>
              <a:t>单击此处编辑母版文本样式</a:t>
            </a:r>
          </a:p>
          <a:p>
            <a:pPr lvl="1" fontAlgn="auto"/>
            <a:r>
              <a:rPr strike="noStrike" noProof="1">
                <a:sym typeface="+mn-ea"/>
              </a:rPr>
              <a:t>第二级</a:t>
            </a:r>
          </a:p>
          <a:p>
            <a:pPr lvl="2" fontAlgn="auto"/>
            <a:r>
              <a:rPr strike="noStrike" noProof="1">
                <a:sym typeface="+mn-ea"/>
              </a:rPr>
              <a:t>第三级</a:t>
            </a:r>
          </a:p>
          <a:p>
            <a:pPr lvl="3" fontAlgn="auto"/>
            <a:r>
              <a:rPr strike="noStrike" noProof="1">
                <a:sym typeface="+mn-ea"/>
              </a:rPr>
              <a:t>第四级</a:t>
            </a:r>
          </a:p>
          <a:p>
            <a:pPr lvl="4" fontAlgn="auto"/>
            <a:r>
              <a:rPr strike="noStrike" noProof="1">
                <a:sym typeface="+mn-ea"/>
              </a:rPr>
              <a:t>第五级</a:t>
            </a:r>
          </a:p>
        </p:txBody>
      </p:sp>
      <p:sp>
        <p:nvSpPr>
          <p:cNvPr id="5" name="文本占位符 4"/>
          <p:cNvSpPr>
            <a:spLocks noGrp="1"/>
          </p:cNvSpPr>
          <p:nvPr>
            <p:ph type="body" sz="quarter" idx="3" hasCustomPrompt="1"/>
          </p:nvPr>
        </p:nvSpPr>
        <p:spPr>
          <a:xfrm>
            <a:off x="6235750" y="952508"/>
            <a:ext cx="5283242" cy="381003"/>
          </a:xfrm>
        </p:spPr>
        <p:txBody>
          <a:bodyPr vert="horz" lIns="90170" tIns="46990" rIns="90170" bIns="46990" rtlCol="0" anchor="ctr" anchorCtr="0">
            <a:no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0" i="0" u="none" strike="noStrike" kern="1200" cap="none" spc="200" normalizeH="0" baseline="0" noProof="1">
                <a:solidFill>
                  <a:schemeClr val="tx1"/>
                </a:solidFill>
                <a:uFillTx/>
                <a:latin typeface="Arial" panose="020B0604020202020204" pitchFamily="34" charset="0"/>
                <a:ea typeface="幼圆" panose="02010509060101010101"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strike="noStrike" noProof="1">
                <a:sym typeface="+mn-ea"/>
              </a:rPr>
              <a:t>单击此处编辑文本</a:t>
            </a:r>
          </a:p>
        </p:txBody>
      </p:sp>
      <p:sp>
        <p:nvSpPr>
          <p:cNvPr id="6" name="内容占位符 5"/>
          <p:cNvSpPr>
            <a:spLocks noGrp="1"/>
          </p:cNvSpPr>
          <p:nvPr>
            <p:ph sz="quarter" idx="4"/>
          </p:nvPr>
        </p:nvSpPr>
        <p:spPr>
          <a:xfrm>
            <a:off x="6235750" y="1406525"/>
            <a:ext cx="5283242" cy="4934752"/>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5pPr>
          </a:lstStyle>
          <a:p>
            <a:pPr lvl="0" fontAlgn="auto"/>
            <a:r>
              <a:rPr strike="noStrike" noProof="1">
                <a:sym typeface="+mn-ea"/>
              </a:rPr>
              <a:t>单击此处编辑母版文本样式</a:t>
            </a:r>
          </a:p>
          <a:p>
            <a:pPr lvl="1" fontAlgn="auto"/>
            <a:r>
              <a:rPr strike="noStrike" noProof="1">
                <a:sym typeface="+mn-ea"/>
              </a:rPr>
              <a:t>第二级</a:t>
            </a:r>
          </a:p>
          <a:p>
            <a:pPr lvl="2" fontAlgn="auto"/>
            <a:r>
              <a:rPr strike="noStrike" noProof="1">
                <a:sym typeface="+mn-ea"/>
              </a:rPr>
              <a:t>第三级</a:t>
            </a:r>
          </a:p>
          <a:p>
            <a:pPr lvl="3" fontAlgn="auto"/>
            <a:r>
              <a:rPr strike="noStrike" noProof="1">
                <a:sym typeface="+mn-ea"/>
              </a:rPr>
              <a:t>第四级</a:t>
            </a:r>
          </a:p>
          <a:p>
            <a:pPr lvl="4" fontAlgn="auto"/>
            <a:r>
              <a:rPr strike="noStrike" noProof="1">
                <a:sym typeface="+mn-ea"/>
              </a:rPr>
              <a:t>第五级</a:t>
            </a:r>
          </a:p>
        </p:txBody>
      </p:sp>
      <p:sp>
        <p:nvSpPr>
          <p:cNvPr id="7" name="日期占位符 6"/>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8" name="页脚占位符 7"/>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9" name="灯片编号占位符 8"/>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pic>
        <p:nvPicPr>
          <p:cNvPr id="8195" name="图片 6"/>
          <p:cNvPicPr>
            <a:picLocks noChangeAspect="1"/>
          </p:cNvPicPr>
          <p:nvPr>
            <p:custDataLst>
              <p:tags r:id="rId1"/>
            </p:custDataLst>
          </p:nvPr>
        </p:nvPicPr>
        <p:blipFill>
          <a:blip r:embed="rId4"/>
          <a:stretch>
            <a:fillRect/>
          </a:stretch>
        </p:blipFill>
        <p:spPr>
          <a:xfrm>
            <a:off x="409575" y="1427163"/>
            <a:ext cx="4387850" cy="4003675"/>
          </a:xfrm>
          <a:prstGeom prst="rect">
            <a:avLst/>
          </a:prstGeom>
          <a:noFill/>
          <a:ln w="9525">
            <a:noFill/>
          </a:ln>
        </p:spPr>
      </p:pic>
      <p:pic>
        <p:nvPicPr>
          <p:cNvPr id="8196" name="图片 5"/>
          <p:cNvPicPr>
            <a:picLocks noChangeAspect="1"/>
          </p:cNvPicPr>
          <p:nvPr>
            <p:custDataLst>
              <p:tags r:id="rId2"/>
            </p:custDataLst>
          </p:nvPr>
        </p:nvPicPr>
        <p:blipFill>
          <a:blip r:embed="rId5"/>
          <a:stretch>
            <a:fillRect/>
          </a:stretch>
        </p:blipFill>
        <p:spPr>
          <a:xfrm>
            <a:off x="11471275" y="0"/>
            <a:ext cx="720725" cy="720725"/>
          </a:xfrm>
          <a:prstGeom prst="rect">
            <a:avLst/>
          </a:prstGeom>
          <a:noFill/>
          <a:ln w="9525">
            <a:noFill/>
          </a:ln>
        </p:spPr>
      </p:pic>
      <p:sp>
        <p:nvSpPr>
          <p:cNvPr id="2" name="标题 1"/>
          <p:cNvSpPr>
            <a:spLocks noGrp="1"/>
          </p:cNvSpPr>
          <p:nvPr>
            <p:ph type="title"/>
          </p:nvPr>
        </p:nvSpPr>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fontAlgn="auto"/>
            <a:r>
              <a:rPr strike="noStrike" noProof="1">
                <a:sym typeface="+mn-ea"/>
              </a:rPr>
              <a:t>单击此处编辑母版标题样式</a:t>
            </a:r>
          </a:p>
        </p:txBody>
      </p:sp>
      <p:sp>
        <p:nvSpPr>
          <p:cNvPr id="3" name="日期占位符 2"/>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3" name="页脚占位符 2"/>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4" name="灯片编号占位符 3"/>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pic>
        <p:nvPicPr>
          <p:cNvPr id="10243" name="图片 8"/>
          <p:cNvPicPr>
            <a:picLocks noChangeAspect="1"/>
          </p:cNvPicPr>
          <p:nvPr>
            <p:custDataLst>
              <p:tags r:id="rId1"/>
            </p:custDataLst>
          </p:nvPr>
        </p:nvPicPr>
        <p:blipFill>
          <a:blip r:embed="rId4"/>
          <a:stretch>
            <a:fillRect/>
          </a:stretch>
        </p:blipFill>
        <p:spPr>
          <a:xfrm>
            <a:off x="0" y="6137275"/>
            <a:ext cx="720725" cy="720725"/>
          </a:xfrm>
          <a:prstGeom prst="rect">
            <a:avLst/>
          </a:prstGeom>
          <a:noFill/>
          <a:ln w="9525">
            <a:noFill/>
          </a:ln>
        </p:spPr>
      </p:pic>
      <p:pic>
        <p:nvPicPr>
          <p:cNvPr id="10244" name="图片 7"/>
          <p:cNvPicPr>
            <a:picLocks noChangeAspect="1"/>
          </p:cNvPicPr>
          <p:nvPr>
            <p:custDataLst>
              <p:tags r:id="rId2"/>
            </p:custDataLst>
          </p:nvPr>
        </p:nvPicPr>
        <p:blipFill>
          <a:blip r:embed="rId4"/>
          <a:stretch>
            <a:fillRect/>
          </a:stretch>
        </p:blipFill>
        <p:spPr>
          <a:xfrm>
            <a:off x="11471275" y="6132513"/>
            <a:ext cx="720725" cy="720725"/>
          </a:xfrm>
          <a:prstGeom prst="rect">
            <a:avLst/>
          </a:prstGeom>
          <a:noFill/>
          <a:ln w="9525">
            <a:noFill/>
          </a:ln>
        </p:spPr>
      </p:pic>
      <p:sp>
        <p:nvSpPr>
          <p:cNvPr id="2" name="标题 1"/>
          <p:cNvSpPr>
            <a:spLocks noGrp="1"/>
          </p:cNvSpPr>
          <p:nvPr>
            <p:ph type="title"/>
          </p:nvPr>
        </p:nvSpPr>
        <p:spPr>
          <a:xfrm>
            <a:off x="669930" y="443234"/>
            <a:ext cx="10852237" cy="441964"/>
          </a:xfrm>
        </p:spPr>
        <p:txBody>
          <a:bodyPr vert="horz" lIns="90170" tIns="46990" rIns="90170" bIns="46990" rtlCol="0" anchor="ctr"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fontAlgn="auto"/>
            <a:r>
              <a:rPr strike="noStrike" noProof="1">
                <a:sym typeface="+mn-ea"/>
              </a:rPr>
              <a:t>单击此处编辑母版标题样式</a:t>
            </a:r>
          </a:p>
        </p:txBody>
      </p:sp>
      <p:sp>
        <p:nvSpPr>
          <p:cNvPr id="3" name="图片占位符 2"/>
          <p:cNvSpPr>
            <a:spLocks noGrp="1"/>
          </p:cNvSpPr>
          <p:nvPr>
            <p:ph type="pic" idx="1"/>
          </p:nvPr>
        </p:nvSpPr>
        <p:spPr>
          <a:xfrm>
            <a:off x="669930" y="952508"/>
            <a:ext cx="5283242" cy="5388907"/>
          </a:xfrm>
        </p:spPr>
        <p:txBody>
          <a:bodyPr vert="horz" lIns="90170" tIns="46990" rIns="90170" bIns="4699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幼圆" panose="02010509060101010101" charset="-122"/>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fontAlgn="auto"/>
            <a:endParaRPr strike="noStrike" noProof="1">
              <a:sym typeface="+mn-ea"/>
            </a:endParaRPr>
          </a:p>
        </p:txBody>
      </p:sp>
      <p:sp>
        <p:nvSpPr>
          <p:cNvPr id="4" name="文本占位符 3"/>
          <p:cNvSpPr>
            <a:spLocks noGrp="1"/>
          </p:cNvSpPr>
          <p:nvPr>
            <p:ph type="body" sz="half" idx="2"/>
          </p:nvPr>
        </p:nvSpPr>
        <p:spPr>
          <a:xfrm>
            <a:off x="6238925" y="952508"/>
            <a:ext cx="5283242" cy="5388907"/>
          </a:xfrm>
        </p:spPr>
        <p:txBody>
          <a:bodyPr vert="horz" lIns="90170" tIns="46990" rIns="90170" bIns="4699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Arial" panose="020B0604020202020204" pitchFamily="34" charset="0"/>
                <a:ea typeface="幼圆" panose="02010509060101010101" charset="-122"/>
                <a:cs typeface="+mn-cs"/>
                <a:sym typeface="+mn-ea"/>
              </a:defRPr>
            </a:lvl1pPr>
          </a:lstStyle>
          <a:p>
            <a:pPr lvl="0" fontAlgn="auto"/>
            <a:r>
              <a:rPr strike="noStrike" noProof="1">
                <a:sym typeface="+mn-ea"/>
              </a:rPr>
              <a:t>单击此处编辑母版文本样式</a:t>
            </a:r>
          </a:p>
        </p:txBody>
      </p:sp>
      <p:sp>
        <p:nvSpPr>
          <p:cNvPr id="5" name="日期占位符 4"/>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9EFD9D74-47D9-4702-A33C-335B63B48DBF}"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6" name="页脚占位符 5"/>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7" name="灯片编号占位符 6"/>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FABC47A4-756D-490B-A52F-7D9E2C9FC05F}"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pic>
        <p:nvPicPr>
          <p:cNvPr id="11267" name="图片 7"/>
          <p:cNvPicPr>
            <a:picLocks noChangeAspect="1"/>
          </p:cNvPicPr>
          <p:nvPr>
            <p:custDataLst>
              <p:tags r:id="rId1"/>
            </p:custDataLst>
          </p:nvPr>
        </p:nvPicPr>
        <p:blipFill>
          <a:blip r:embed="rId4"/>
          <a:stretch>
            <a:fillRect/>
          </a:stretch>
        </p:blipFill>
        <p:spPr>
          <a:xfrm>
            <a:off x="0" y="6137275"/>
            <a:ext cx="720725" cy="720725"/>
          </a:xfrm>
          <a:prstGeom prst="rect">
            <a:avLst/>
          </a:prstGeom>
          <a:noFill/>
          <a:ln w="9525">
            <a:noFill/>
          </a:ln>
        </p:spPr>
      </p:pic>
      <p:pic>
        <p:nvPicPr>
          <p:cNvPr id="11268" name="图片 6"/>
          <p:cNvPicPr>
            <a:picLocks noChangeAspect="1"/>
          </p:cNvPicPr>
          <p:nvPr>
            <p:custDataLst>
              <p:tags r:id="rId2"/>
            </p:custDataLst>
          </p:nvPr>
        </p:nvPicPr>
        <p:blipFill>
          <a:blip r:embed="rId4"/>
          <a:stretch>
            <a:fillRect/>
          </a:stretch>
        </p:blipFill>
        <p:spPr>
          <a:xfrm>
            <a:off x="11471275" y="6132513"/>
            <a:ext cx="720725" cy="720725"/>
          </a:xfrm>
          <a:prstGeom prst="rect">
            <a:avLst/>
          </a:prstGeom>
          <a:noFill/>
          <a:ln w="9525">
            <a:noFill/>
          </a:ln>
        </p:spPr>
      </p:pic>
      <p:sp>
        <p:nvSpPr>
          <p:cNvPr id="2" name="竖排标题 1"/>
          <p:cNvSpPr>
            <a:spLocks noGrp="1"/>
          </p:cNvSpPr>
          <p:nvPr>
            <p:ph type="title" orient="vert"/>
          </p:nvPr>
        </p:nvSpPr>
        <p:spPr>
          <a:xfrm>
            <a:off x="10571135" y="952508"/>
            <a:ext cx="950984" cy="5388907"/>
          </a:xfrm>
        </p:spPr>
        <p:txBody>
          <a:bodyPr vert="eaVert" lIns="90170" tIns="46990" rIns="90170" bIns="46990" rtlCol="0" anchor="ctr" anchorCtr="0">
            <a:no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Arial" panose="020B0604020202020204" pitchFamily="34" charset="0"/>
                <a:ea typeface="幼圆" panose="02010509060101010101" charset="-122"/>
                <a:cs typeface="+mj-cs"/>
                <a:sym typeface="+mn-ea"/>
              </a:defRPr>
            </a:lvl1pPr>
          </a:lstStyle>
          <a:p>
            <a:pPr lvl="0" fontAlgn="auto"/>
            <a:r>
              <a:rPr strike="noStrike" noProof="1">
                <a:sym typeface="+mn-ea"/>
              </a:rPr>
              <a:t>单击此处编辑母版标题样式</a:t>
            </a:r>
          </a:p>
        </p:txBody>
      </p:sp>
      <p:sp>
        <p:nvSpPr>
          <p:cNvPr id="3" name="竖排文字占位符 2"/>
          <p:cNvSpPr>
            <a:spLocks noGrp="1"/>
          </p:cNvSpPr>
          <p:nvPr>
            <p:ph type="body" orient="vert" idx="1"/>
          </p:nvPr>
        </p:nvSpPr>
        <p:spPr>
          <a:xfrm>
            <a:off x="669925" y="952500"/>
            <a:ext cx="9828101" cy="5388907"/>
          </a:xfrm>
        </p:spPr>
        <p:txBody>
          <a:bodyPr vert="eaVert"/>
          <a:lstStyle>
            <a:lvl1pPr indent="0" eaLnBrk="1" fontAlgn="auto" latinLnBrk="0" hangingPunct="1">
              <a:defRPr>
                <a:solidFill>
                  <a:schemeClr val="tx1"/>
                </a:solidFill>
                <a:latin typeface="Arial" panose="020B0604020202020204" pitchFamily="34" charset="0"/>
                <a:ea typeface="幼圆" panose="02010509060101010101" charset="-122"/>
              </a:defRPr>
            </a:lvl1pPr>
            <a:lvl2pPr indent="0" eaLnBrk="1" fontAlgn="auto" latinLnBrk="0" hangingPunct="1">
              <a:defRPr>
                <a:solidFill>
                  <a:schemeClr val="tx1"/>
                </a:solidFill>
                <a:latin typeface="Arial" panose="020B0604020202020204" pitchFamily="34" charset="0"/>
                <a:ea typeface="幼圆" panose="02010509060101010101" charset="-122"/>
              </a:defRPr>
            </a:lvl2pPr>
            <a:lvl3pPr indent="0" eaLnBrk="1" fontAlgn="auto" latinLnBrk="0" hangingPunct="1">
              <a:defRPr>
                <a:solidFill>
                  <a:schemeClr val="tx1"/>
                </a:solidFill>
                <a:latin typeface="Arial" panose="020B0604020202020204" pitchFamily="34" charset="0"/>
                <a:ea typeface="幼圆" panose="02010509060101010101" charset="-122"/>
              </a:defRPr>
            </a:lvl3pPr>
            <a:lvl4pPr indent="0" eaLnBrk="1" fontAlgn="auto" latinLnBrk="0" hangingPunct="1">
              <a:defRPr>
                <a:solidFill>
                  <a:schemeClr val="tx1"/>
                </a:solidFill>
                <a:latin typeface="Arial" panose="020B0604020202020204" pitchFamily="34" charset="0"/>
                <a:ea typeface="幼圆" panose="02010509060101010101" charset="-122"/>
              </a:defRPr>
            </a:lvl4pPr>
            <a:lvl5pPr indent="0" eaLnBrk="1" fontAlgn="auto" latinLnBrk="0" hangingPunct="1">
              <a:defRPr>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4" name="日期占位符 3"/>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5" name="页脚占位符 4"/>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6" name="灯片编号占位符 5"/>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pic>
        <p:nvPicPr>
          <p:cNvPr id="12291" name="图片 5"/>
          <p:cNvPicPr>
            <a:picLocks noChangeAspect="1"/>
          </p:cNvPicPr>
          <p:nvPr>
            <p:custDataLst>
              <p:tags r:id="rId1"/>
            </p:custDataLst>
          </p:nvPr>
        </p:nvPicPr>
        <p:blipFill>
          <a:blip r:embed="rId4"/>
          <a:stretch>
            <a:fillRect/>
          </a:stretch>
        </p:blipFill>
        <p:spPr>
          <a:xfrm>
            <a:off x="0" y="6137275"/>
            <a:ext cx="720725" cy="720725"/>
          </a:xfrm>
          <a:prstGeom prst="rect">
            <a:avLst/>
          </a:prstGeom>
          <a:noFill/>
          <a:ln w="9525">
            <a:noFill/>
          </a:ln>
        </p:spPr>
      </p:pic>
      <p:pic>
        <p:nvPicPr>
          <p:cNvPr id="12292" name="图片 1"/>
          <p:cNvPicPr>
            <a:picLocks noChangeAspect="1"/>
          </p:cNvPicPr>
          <p:nvPr>
            <p:custDataLst>
              <p:tags r:id="rId2"/>
            </p:custDataLst>
          </p:nvPr>
        </p:nvPicPr>
        <p:blipFill>
          <a:blip r:embed="rId4"/>
          <a:stretch>
            <a:fillRect/>
          </a:stretch>
        </p:blipFill>
        <p:spPr>
          <a:xfrm>
            <a:off x="11471275" y="6132513"/>
            <a:ext cx="720725" cy="720725"/>
          </a:xfrm>
          <a:prstGeom prst="rect">
            <a:avLst/>
          </a:prstGeom>
          <a:noFill/>
          <a:ln w="9525">
            <a:noFill/>
          </a:ln>
        </p:spPr>
      </p:pic>
      <p:sp>
        <p:nvSpPr>
          <p:cNvPr id="7" name="内容占位符 6"/>
          <p:cNvSpPr>
            <a:spLocks noGrp="1"/>
          </p:cNvSpPr>
          <p:nvPr>
            <p:ph sz="quarter" idx="13"/>
          </p:nvPr>
        </p:nvSpPr>
        <p:spPr>
          <a:xfrm>
            <a:off x="669930" y="952508"/>
            <a:ext cx="10852237" cy="5388907"/>
          </a:xfrm>
        </p:spPr>
        <p:txBody>
          <a:bodyPr/>
          <a:lstStyle>
            <a:lvl1pPr>
              <a:defRPr>
                <a:solidFill>
                  <a:schemeClr val="tx1"/>
                </a:solidFill>
                <a:latin typeface="Arial" panose="020B0604020202020204" pitchFamily="34" charset="0"/>
                <a:ea typeface="幼圆" panose="02010509060101010101" charset="-122"/>
              </a:defRPr>
            </a:lvl1pPr>
            <a:lvl2pPr>
              <a:defRPr>
                <a:solidFill>
                  <a:schemeClr val="tx1"/>
                </a:solidFill>
                <a:latin typeface="Arial" panose="020B0604020202020204" pitchFamily="34" charset="0"/>
                <a:ea typeface="幼圆" panose="02010509060101010101" charset="-122"/>
              </a:defRPr>
            </a:lvl2pPr>
            <a:lvl3pPr>
              <a:defRPr>
                <a:solidFill>
                  <a:schemeClr val="tx1"/>
                </a:solidFill>
                <a:latin typeface="Arial" panose="020B0604020202020204" pitchFamily="34" charset="0"/>
                <a:ea typeface="幼圆" panose="02010509060101010101" charset="-122"/>
              </a:defRPr>
            </a:lvl3pPr>
            <a:lvl4pPr>
              <a:defRPr>
                <a:solidFill>
                  <a:schemeClr val="tx1"/>
                </a:solidFill>
                <a:latin typeface="Arial" panose="020B0604020202020204" pitchFamily="34" charset="0"/>
                <a:ea typeface="幼圆" panose="02010509060101010101" charset="-122"/>
              </a:defRPr>
            </a:lvl4pPr>
            <a:lvl5pPr>
              <a:defRPr>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3" name="日期占位符 2"/>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pic>
        <p:nvPicPr>
          <p:cNvPr id="13315" name="图片 1"/>
          <p:cNvPicPr>
            <a:picLocks noChangeAspect="1"/>
          </p:cNvPicPr>
          <p:nvPr>
            <p:custDataLst>
              <p:tags r:id="rId1"/>
            </p:custDataLst>
          </p:nvPr>
        </p:nvPicPr>
        <p:blipFill>
          <a:blip r:embed="rId3"/>
          <a:stretch>
            <a:fillRect/>
          </a:stretch>
        </p:blipFill>
        <p:spPr>
          <a:xfrm>
            <a:off x="0" y="0"/>
            <a:ext cx="12192000" cy="6858000"/>
          </a:xfrm>
          <a:prstGeom prst="rect">
            <a:avLst/>
          </a:prstGeom>
          <a:noFill/>
          <a:ln w="9525">
            <a:noFill/>
          </a:ln>
        </p:spPr>
      </p:pic>
      <p:sp>
        <p:nvSpPr>
          <p:cNvPr id="6" name="文本占位符 2"/>
          <p:cNvSpPr>
            <a:spLocks noGrp="1"/>
          </p:cNvSpPr>
          <p:nvPr>
            <p:ph type="body" idx="1" hasCustomPrompt="1"/>
          </p:nvPr>
        </p:nvSpPr>
        <p:spPr>
          <a:xfrm>
            <a:off x="762006" y="3436279"/>
            <a:ext cx="4826038" cy="1326554"/>
          </a:xfrm>
        </p:spPr>
        <p:txBody>
          <a:bodyPr vert="horz" wrap="square" lIns="0" tIns="0" rIns="0" bIns="0" rtlCol="0" anchor="t">
            <a:normAutofit/>
          </a:bodyPr>
          <a:lstStyle>
            <a:lvl1pPr marL="0" marR="0" lvl="0" indent="0" algn="l" defTabSz="914400" rtl="0" eaLnBrk="1" fontAlgn="auto" latinLnBrk="0" hangingPunct="1">
              <a:lnSpc>
                <a:spcPct val="120000"/>
              </a:lnSpc>
              <a:spcBef>
                <a:spcPct val="0"/>
              </a:spcBef>
              <a:spcAft>
                <a:spcPct val="0"/>
              </a:spcAft>
              <a:buClrTx/>
              <a:buSzTx/>
              <a:buFont typeface="Arial" panose="020B0604020202020204" pitchFamily="34" charset="0"/>
              <a:buNone/>
              <a:defRPr kumimoji="0" lang="zh-CN" altLang="en-US" sz="2000" b="0" i="0" u="none" strike="noStrike" kern="1200" cap="none" spc="200" normalizeH="0" baseline="0" noProof="0">
                <a:ln>
                  <a:noFill/>
                </a:ln>
                <a:solidFill>
                  <a:schemeClr val="dk1">
                    <a:lumMod val="65000"/>
                    <a:lumOff val="35000"/>
                  </a:schemeClr>
                </a:solidFill>
                <a:effectLst/>
                <a:uLnTx/>
                <a:uFillTx/>
                <a:latin typeface="Arial" panose="020B0604020202020204" pitchFamily="34" charset="0"/>
                <a:ea typeface="幼圆" panose="02010509060101010101" charset="-122"/>
                <a:cs typeface="微软雅黑" panose="020B0503020204020204" pitchFamily="34" charset="-122"/>
                <a:sym typeface="+mn-ea"/>
              </a:defRPr>
            </a:lvl1pPr>
            <a:lvl2pPr marL="457200" indent="0" algn="ctr" defTabSz="914400" rtl="0" eaLnBrk="1" fontAlgn="auto" latinLnBrk="0" hangingPunct="1">
              <a:lnSpc>
                <a:spcPct val="120000"/>
              </a:lnSpc>
              <a:spcBef>
                <a:spcPct val="0"/>
              </a:spcBef>
              <a:spcAft>
                <a:spcPts val="1000"/>
              </a:spcAft>
              <a:buFont typeface="Arial" panose="020B0604020202020204" pitchFamily="34" charset="0"/>
              <a:buNone/>
              <a:tabLst>
                <a:tab pos="1609725" algn="l"/>
              </a:tabLst>
              <a:defRPr sz="20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2pPr>
            <a:lvl3pPr marL="914400" indent="0" algn="ctr" defTabSz="914400" rtl="0" eaLnBrk="1" fontAlgn="auto" latinLnBrk="0" hangingPunct="1">
              <a:lnSpc>
                <a:spcPct val="120000"/>
              </a:lnSpc>
              <a:spcBef>
                <a:spcPct val="0"/>
              </a:spcBef>
              <a:spcAft>
                <a:spcPts val="1000"/>
              </a:spcAft>
              <a:buFont typeface="Arial" panose="020B0604020202020204" pitchFamily="34" charset="0"/>
              <a:buNone/>
              <a:defRPr sz="18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3pPr>
            <a:lvl4pPr marL="1371600" indent="0" algn="ctr" defTabSz="914400" rtl="0" eaLnBrk="1" fontAlgn="auto" latinLnBrk="0" hangingPunct="1">
              <a:lnSpc>
                <a:spcPct val="120000"/>
              </a:lnSpc>
              <a:spcBef>
                <a:spcPct val="0"/>
              </a:spcBef>
              <a:spcAft>
                <a:spcPts val="1000"/>
              </a:spcAft>
              <a:buFont typeface="Arial" panose="020B0604020202020204" pitchFamily="34" charset="0"/>
              <a:buNone/>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4pPr>
            <a:lvl5pPr marL="1828800" indent="0" algn="ctr" defTabSz="914400" rtl="0" eaLnBrk="1" fontAlgn="auto" latinLnBrk="0" hangingPunct="1">
              <a:lnSpc>
                <a:spcPct val="120000"/>
              </a:lnSpc>
              <a:spcBef>
                <a:spcPct val="0"/>
              </a:spcBef>
              <a:spcAft>
                <a:spcPts val="1000"/>
              </a:spcAft>
              <a:buFont typeface="Arial" panose="020B0604020202020204" pitchFamily="34" charset="0"/>
              <a:buNone/>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pitchFamily="34" charset="-122"/>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fontAlgn="auto"/>
            <a:r>
              <a:rPr strike="noStrike" noProof="1">
                <a:sym typeface="+mn-ea"/>
              </a:rPr>
              <a:t>单击此处编辑副标题</a:t>
            </a:r>
          </a:p>
        </p:txBody>
      </p:sp>
      <p:sp>
        <p:nvSpPr>
          <p:cNvPr id="7" name="标题 4"/>
          <p:cNvSpPr>
            <a:spLocks noGrp="1"/>
          </p:cNvSpPr>
          <p:nvPr>
            <p:ph type="title" hasCustomPrompt="1"/>
          </p:nvPr>
        </p:nvSpPr>
        <p:spPr>
          <a:xfrm>
            <a:off x="762006" y="2095159"/>
            <a:ext cx="4825403" cy="1204595"/>
          </a:xfrm>
        </p:spPr>
        <p:txBody>
          <a:bodyPr vert="horz" wrap="square" lIns="0" tIns="0" rIns="0" bIns="0" rtlCol="0" anchor="b" anchorCtr="0">
            <a:normAutofit/>
          </a:bodyPr>
          <a:lstStyle>
            <a:lvl1pPr marL="0" marR="0" lvl="0" algn="l" defTabSz="914400" rtl="0" eaLnBrk="1" fontAlgn="auto" latinLnBrk="0" hangingPunct="1">
              <a:lnSpc>
                <a:spcPct val="100000"/>
              </a:lnSpc>
              <a:spcBef>
                <a:spcPct val="0"/>
              </a:spcBef>
              <a:spcAft>
                <a:spcPct val="0"/>
              </a:spcAft>
              <a:buClrTx/>
              <a:buSzTx/>
              <a:buFontTx/>
              <a:buNone/>
              <a:defRPr kumimoji="0" lang="zh-CN" altLang="en-US" sz="7030" b="1" i="0" u="none" strike="noStrike" kern="1200" cap="none" spc="700" normalizeH="0" baseline="0" noProof="0">
                <a:ln>
                  <a:noFill/>
                </a:ln>
                <a:solidFill>
                  <a:schemeClr val="dk1">
                    <a:lumMod val="85000"/>
                    <a:lumOff val="15000"/>
                  </a:schemeClr>
                </a:solidFill>
                <a:effectLst/>
                <a:uLnTx/>
                <a:uFillTx/>
                <a:latin typeface="Arial" panose="020B0604020202020204" pitchFamily="34" charset="0"/>
                <a:ea typeface="汉仪乐喵体W" charset="-122"/>
                <a:cs typeface="+mj-cs"/>
                <a:sym typeface="+mn-ea"/>
              </a:defRPr>
            </a:lvl1pPr>
          </a:lstStyle>
          <a:p>
            <a:pPr lvl="0" fontAlgn="auto"/>
            <a:r>
              <a:rPr sz="7030" strike="noStrike" noProof="1">
                <a:sym typeface="+mn-ea"/>
              </a:rPr>
              <a:t>编辑标题</a:t>
            </a:r>
            <a:endParaRPr strike="noStrike" noProof="1">
              <a:sym typeface="+mn-ea"/>
            </a:endParaRPr>
          </a:p>
        </p:txBody>
      </p:sp>
      <p:sp>
        <p:nvSpPr>
          <p:cNvPr id="3" name="日期占位符 2"/>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pic>
        <p:nvPicPr>
          <p:cNvPr id="14339" name="图片 6"/>
          <p:cNvPicPr>
            <a:picLocks noChangeAspect="1"/>
          </p:cNvPicPr>
          <p:nvPr>
            <p:custDataLst>
              <p:tags r:id="rId1"/>
            </p:custDataLst>
          </p:nvPr>
        </p:nvPicPr>
        <p:blipFill>
          <a:blip r:embed="rId7"/>
          <a:stretch>
            <a:fillRect/>
          </a:stretch>
        </p:blipFill>
        <p:spPr>
          <a:xfrm>
            <a:off x="0" y="6137275"/>
            <a:ext cx="720725" cy="720725"/>
          </a:xfrm>
          <a:prstGeom prst="rect">
            <a:avLst/>
          </a:prstGeom>
          <a:noFill/>
          <a:ln w="9525">
            <a:noFill/>
          </a:ln>
        </p:spPr>
      </p:pic>
      <p:pic>
        <p:nvPicPr>
          <p:cNvPr id="14340" name="图片 5"/>
          <p:cNvPicPr>
            <a:picLocks noChangeAspect="1"/>
          </p:cNvPicPr>
          <p:nvPr>
            <p:custDataLst>
              <p:tags r:id="rId2"/>
            </p:custDataLst>
          </p:nvPr>
        </p:nvPicPr>
        <p:blipFill>
          <a:blip r:embed="rId7"/>
          <a:stretch>
            <a:fillRect/>
          </a:stretch>
        </p:blipFill>
        <p:spPr>
          <a:xfrm>
            <a:off x="11471275" y="6132513"/>
            <a:ext cx="720725" cy="720725"/>
          </a:xfrm>
          <a:prstGeom prst="rect">
            <a:avLst/>
          </a:prstGeom>
          <a:noFill/>
          <a:ln w="9525">
            <a:noFill/>
          </a:ln>
        </p:spPr>
      </p:pic>
      <p:sp>
        <p:nvSpPr>
          <p:cNvPr id="2" name="标题 1"/>
          <p:cNvSpPr>
            <a:spLocks noGrp="1"/>
          </p:cNvSpPr>
          <p:nvPr>
            <p:ph type="title"/>
          </p:nvPr>
        </p:nvSpPr>
        <p:spPr/>
        <p:txBody>
          <a:bodyPr/>
          <a:lstStyle>
            <a:lvl1pPr>
              <a:defRPr baseline="0">
                <a:solidFill>
                  <a:schemeClr val="tx1"/>
                </a:solidFill>
                <a:latin typeface="Arial" panose="020B0604020202020204" pitchFamily="34" charset="0"/>
                <a:ea typeface="幼圆" panose="02010509060101010101" charset="-122"/>
              </a:defRPr>
            </a:lvl1pPr>
          </a:lstStyle>
          <a:p>
            <a:pPr fontAlgn="auto"/>
            <a:r>
              <a:rPr lang="zh-CN" altLang="en-US" strike="noStrike" noProof="1"/>
              <a:t>单击此处编辑母版标题样式</a:t>
            </a:r>
          </a:p>
        </p:txBody>
      </p:sp>
      <p:sp>
        <p:nvSpPr>
          <p:cNvPr id="3" name="日期占位符 2"/>
          <p:cNvSpPr>
            <a:spLocks noGrp="1"/>
          </p:cNvSpPr>
          <p:nvPr>
            <p:ph type="dt" sz="half" idx="10"/>
            <p:custDataLst>
              <p:tags r:id="rId3"/>
            </p:custDataLst>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custDataLst>
              <p:tags r:id="rId4"/>
            </p:custDataLst>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custDataLst>
              <p:tags r:id="rId5"/>
            </p:custDataLst>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solidFill>
        <a:effectLst/>
      </p:bgPr>
    </p:bg>
    <p:spTree>
      <p:nvGrpSpPr>
        <p:cNvPr id="1" name=""/>
        <p:cNvGrpSpPr/>
        <p:nvPr/>
      </p:nvGrpSpPr>
      <p:grpSpPr>
        <a:xfrm>
          <a:off x="0" y="0"/>
          <a:ext cx="0" cy="0"/>
          <a:chOff x="0" y="0"/>
          <a:chExt cx="0" cy="0"/>
        </a:xfrm>
      </p:grpSpPr>
      <p:sp>
        <p:nvSpPr>
          <p:cNvPr id="9" name="矩形 8"/>
          <p:cNvSpPr/>
          <p:nvPr>
            <p:custDataLst>
              <p:tags r:id="rId1"/>
            </p:custDataLst>
          </p:nvPr>
        </p:nvSpPr>
        <p:spPr>
          <a:xfrm>
            <a:off x="295275" y="301625"/>
            <a:ext cx="11601450" cy="6254750"/>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solidFill>
                <a:schemeClr val="lt1"/>
              </a:solidFill>
            </a:endParaRPr>
          </a:p>
        </p:txBody>
      </p:sp>
      <p:pic>
        <p:nvPicPr>
          <p:cNvPr id="15364" name="图片 7"/>
          <p:cNvPicPr>
            <a:picLocks noChangeAspect="1"/>
          </p:cNvPicPr>
          <p:nvPr>
            <p:custDataLst>
              <p:tags r:id="rId2"/>
            </p:custDataLst>
          </p:nvPr>
        </p:nvPicPr>
        <p:blipFill>
          <a:blip r:embed="rId8"/>
          <a:stretch>
            <a:fillRect/>
          </a:stretch>
        </p:blipFill>
        <p:spPr>
          <a:xfrm>
            <a:off x="295275" y="301625"/>
            <a:ext cx="719138" cy="720725"/>
          </a:xfrm>
          <a:prstGeom prst="rect">
            <a:avLst/>
          </a:prstGeom>
          <a:noFill/>
          <a:ln w="9525">
            <a:noFill/>
          </a:ln>
        </p:spPr>
      </p:pic>
      <p:pic>
        <p:nvPicPr>
          <p:cNvPr id="15365" name="图片 5"/>
          <p:cNvPicPr>
            <a:picLocks noChangeAspect="1"/>
          </p:cNvPicPr>
          <p:nvPr>
            <p:custDataLst>
              <p:tags r:id="rId3"/>
            </p:custDataLst>
          </p:nvPr>
        </p:nvPicPr>
        <p:blipFill>
          <a:blip r:embed="rId8"/>
          <a:stretch>
            <a:fillRect/>
          </a:stretch>
        </p:blipFill>
        <p:spPr>
          <a:xfrm>
            <a:off x="11177588" y="5835650"/>
            <a:ext cx="719137" cy="720725"/>
          </a:xfrm>
          <a:prstGeom prst="rect">
            <a:avLst/>
          </a:prstGeom>
          <a:noFill/>
          <a:ln w="9525">
            <a:noFill/>
          </a:ln>
        </p:spPr>
      </p:pic>
      <p:sp>
        <p:nvSpPr>
          <p:cNvPr id="2" name="标题 1"/>
          <p:cNvSpPr>
            <a:spLocks noGrp="1"/>
          </p:cNvSpPr>
          <p:nvPr>
            <p:ph type="title" hasCustomPrompt="1"/>
          </p:nvPr>
        </p:nvSpPr>
        <p:spPr>
          <a:xfrm>
            <a:off x="1281600" y="1249200"/>
            <a:ext cx="9626400" cy="723600"/>
          </a:xfrm>
        </p:spPr>
        <p:txBody>
          <a:bodyPr anchor="ctr"/>
          <a:lstStyle>
            <a:lvl1pPr>
              <a:defRPr sz="3200" baseline="0">
                <a:solidFill>
                  <a:schemeClr val="tx1"/>
                </a:solidFill>
                <a:latin typeface="Arial" panose="020B0604020202020204" pitchFamily="34" charset="0"/>
                <a:ea typeface="幼圆" panose="02010509060101010101" charset="-122"/>
              </a:defRPr>
            </a:lvl1pPr>
          </a:lstStyle>
          <a:p>
            <a:pPr fontAlgn="auto"/>
            <a:r>
              <a:rPr lang="zh-CN" altLang="en-US" strike="noStrike" noProof="1"/>
              <a:t>单击此处编辑标题</a:t>
            </a:r>
          </a:p>
        </p:txBody>
      </p:sp>
      <p:sp>
        <p:nvSpPr>
          <p:cNvPr id="7" name="内容占位符 6"/>
          <p:cNvSpPr>
            <a:spLocks noGrp="1"/>
          </p:cNvSpPr>
          <p:nvPr>
            <p:ph sz="quarter" idx="13"/>
          </p:nvPr>
        </p:nvSpPr>
        <p:spPr>
          <a:xfrm>
            <a:off x="1281113" y="2163600"/>
            <a:ext cx="9626600" cy="3445200"/>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3" name="日期占位符 2"/>
          <p:cNvSpPr>
            <a:spLocks noGrp="1"/>
          </p:cNvSpPr>
          <p:nvPr>
            <p:ph type="dt" sz="half" idx="10"/>
            <p:custDataLst>
              <p:tags r:id="rId4"/>
            </p:custDataLst>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custDataLst>
              <p:tags r:id="rId5"/>
            </p:custDataLst>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custDataLst>
              <p:tags r:id="rId6"/>
            </p:custDataLst>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1"/>
            </p:custDataLst>
          </p:nvPr>
        </p:nvSpPr>
        <p:spPr>
          <a:xfrm>
            <a:off x="0" y="-11112"/>
            <a:ext cx="4827588" cy="6869113"/>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solidFill>
                <a:schemeClr val="lt1"/>
              </a:solidFill>
            </a:endParaRPr>
          </a:p>
        </p:txBody>
      </p:sp>
      <p:pic>
        <p:nvPicPr>
          <p:cNvPr id="16388" name="图片 7"/>
          <p:cNvPicPr>
            <a:picLocks noChangeAspect="1"/>
          </p:cNvPicPr>
          <p:nvPr>
            <p:custDataLst>
              <p:tags r:id="rId2"/>
            </p:custDataLst>
          </p:nvPr>
        </p:nvPicPr>
        <p:blipFill>
          <a:blip r:embed="rId8"/>
          <a:stretch>
            <a:fillRect/>
          </a:stretch>
        </p:blipFill>
        <p:spPr>
          <a:xfrm>
            <a:off x="0" y="-11112"/>
            <a:ext cx="720725" cy="720725"/>
          </a:xfrm>
          <a:prstGeom prst="rect">
            <a:avLst/>
          </a:prstGeom>
          <a:noFill/>
          <a:ln w="9525">
            <a:noFill/>
          </a:ln>
        </p:spPr>
      </p:pic>
      <p:pic>
        <p:nvPicPr>
          <p:cNvPr id="16389" name="图片 5"/>
          <p:cNvPicPr>
            <a:picLocks noChangeAspect="1"/>
          </p:cNvPicPr>
          <p:nvPr>
            <p:custDataLst>
              <p:tags r:id="rId3"/>
            </p:custDataLst>
          </p:nvPr>
        </p:nvPicPr>
        <p:blipFill>
          <a:blip r:embed="rId8"/>
          <a:stretch>
            <a:fillRect/>
          </a:stretch>
        </p:blipFill>
        <p:spPr>
          <a:xfrm>
            <a:off x="11471275" y="6137275"/>
            <a:ext cx="720725" cy="720725"/>
          </a:xfrm>
          <a:prstGeom prst="rect">
            <a:avLst/>
          </a:prstGeom>
          <a:noFill/>
          <a:ln w="9525">
            <a:noFill/>
          </a:ln>
        </p:spPr>
      </p:pic>
      <p:sp>
        <p:nvSpPr>
          <p:cNvPr id="2" name="标题 1"/>
          <p:cNvSpPr>
            <a:spLocks noGrp="1"/>
          </p:cNvSpPr>
          <p:nvPr>
            <p:ph type="title" hasCustomPrompt="1"/>
          </p:nvPr>
        </p:nvSpPr>
        <p:spPr>
          <a:xfrm>
            <a:off x="583200" y="770400"/>
            <a:ext cx="3960000" cy="882000"/>
          </a:xfrm>
        </p:spPr>
        <p:txBody>
          <a:bodyPr anchor="ctr" anchorCtr="0"/>
          <a:lstStyle>
            <a:lvl1pPr>
              <a:defRPr sz="3600" baseline="0">
                <a:solidFill>
                  <a:schemeClr val="tx1"/>
                </a:solidFill>
                <a:latin typeface="Arial" panose="020B0604020202020204" pitchFamily="34" charset="0"/>
                <a:ea typeface="幼圆" panose="02010509060101010101" charset="-122"/>
              </a:defRPr>
            </a:lvl1pPr>
          </a:lstStyle>
          <a:p>
            <a:pPr fontAlgn="auto"/>
            <a:r>
              <a:rPr lang="zh-CN" altLang="en-US" strike="noStrike" noProof="1"/>
              <a:t>单击编辑标题</a:t>
            </a:r>
          </a:p>
        </p:txBody>
      </p:sp>
      <p:sp>
        <p:nvSpPr>
          <p:cNvPr id="7" name="文本占位符 6"/>
          <p:cNvSpPr>
            <a:spLocks noGrp="1"/>
          </p:cNvSpPr>
          <p:nvPr>
            <p:ph type="body" sz="quarter" idx="13"/>
          </p:nvPr>
        </p:nvSpPr>
        <p:spPr>
          <a:xfrm>
            <a:off x="586800" y="1764000"/>
            <a:ext cx="3956400" cy="4093200"/>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9" name="内容占位符 8"/>
          <p:cNvSpPr>
            <a:spLocks noGrp="1"/>
          </p:cNvSpPr>
          <p:nvPr>
            <p:ph sz="quarter" idx="14"/>
          </p:nvPr>
        </p:nvSpPr>
        <p:spPr>
          <a:xfrm>
            <a:off x="5101200" y="769938"/>
            <a:ext cx="6480000" cy="5087937"/>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3" name="日期占位符 2"/>
          <p:cNvSpPr>
            <a:spLocks noGrp="1"/>
          </p:cNvSpPr>
          <p:nvPr>
            <p:ph type="dt" sz="half" idx="10"/>
            <p:custDataLst>
              <p:tags r:id="rId4"/>
            </p:custDataLst>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custDataLst>
              <p:tags r:id="rId5"/>
            </p:custDataLst>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custDataLst>
              <p:tags r:id="rId6"/>
            </p:custDataLst>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1"/>
            </p:custDataLst>
          </p:nvPr>
        </p:nvSpPr>
        <p:spPr>
          <a:xfrm>
            <a:off x="0" y="-11112"/>
            <a:ext cx="12188825" cy="2660650"/>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solidFill>
                <a:schemeClr val="lt1"/>
              </a:solidFill>
            </a:endParaRPr>
          </a:p>
        </p:txBody>
      </p:sp>
      <p:pic>
        <p:nvPicPr>
          <p:cNvPr id="17412" name="图片 7"/>
          <p:cNvPicPr>
            <a:picLocks noChangeAspect="1"/>
          </p:cNvPicPr>
          <p:nvPr>
            <p:custDataLst>
              <p:tags r:id="rId2"/>
            </p:custDataLst>
          </p:nvPr>
        </p:nvPicPr>
        <p:blipFill>
          <a:blip r:embed="rId8"/>
          <a:stretch>
            <a:fillRect/>
          </a:stretch>
        </p:blipFill>
        <p:spPr>
          <a:xfrm>
            <a:off x="0" y="6137275"/>
            <a:ext cx="720725" cy="720725"/>
          </a:xfrm>
          <a:prstGeom prst="rect">
            <a:avLst/>
          </a:prstGeom>
          <a:noFill/>
          <a:ln w="9525">
            <a:noFill/>
          </a:ln>
        </p:spPr>
      </p:pic>
      <p:pic>
        <p:nvPicPr>
          <p:cNvPr id="17413" name="图片 5"/>
          <p:cNvPicPr>
            <a:picLocks noChangeAspect="1"/>
          </p:cNvPicPr>
          <p:nvPr>
            <p:custDataLst>
              <p:tags r:id="rId3"/>
            </p:custDataLst>
          </p:nvPr>
        </p:nvPicPr>
        <p:blipFill>
          <a:blip r:embed="rId8"/>
          <a:stretch>
            <a:fillRect/>
          </a:stretch>
        </p:blipFill>
        <p:spPr>
          <a:xfrm>
            <a:off x="11471275" y="6137275"/>
            <a:ext cx="720725" cy="720725"/>
          </a:xfrm>
          <a:prstGeom prst="rect">
            <a:avLst/>
          </a:prstGeom>
          <a:noFill/>
          <a:ln w="9525">
            <a:noFill/>
          </a:ln>
        </p:spPr>
      </p:pic>
      <p:sp>
        <p:nvSpPr>
          <p:cNvPr id="2" name="标题 1"/>
          <p:cNvSpPr>
            <a:spLocks noGrp="1"/>
          </p:cNvSpPr>
          <p:nvPr>
            <p:ph type="title"/>
          </p:nvPr>
        </p:nvSpPr>
        <p:spPr>
          <a:xfrm>
            <a:off x="612000" y="781200"/>
            <a:ext cx="10976400" cy="626400"/>
          </a:xfrm>
        </p:spPr>
        <p:txBody>
          <a:bodyPr anchor="ctr"/>
          <a:lstStyle>
            <a:lvl1pPr algn="ctr">
              <a:defRPr sz="3600" baseline="0">
                <a:solidFill>
                  <a:schemeClr val="tx1"/>
                </a:solidFill>
                <a:latin typeface="Arial" panose="020B0604020202020204" pitchFamily="34" charset="0"/>
                <a:ea typeface="幼圆" panose="02010509060101010101" charset="-122"/>
              </a:defRPr>
            </a:lvl1pPr>
          </a:lstStyle>
          <a:p>
            <a:pPr fontAlgn="auto"/>
            <a:r>
              <a:rPr lang="zh-CN" altLang="en-US" strike="noStrike" noProof="1"/>
              <a:t>单击此处编辑母版标题样式</a:t>
            </a:r>
          </a:p>
        </p:txBody>
      </p:sp>
      <p:sp>
        <p:nvSpPr>
          <p:cNvPr id="7" name="文本占位符 6"/>
          <p:cNvSpPr>
            <a:spLocks noGrp="1"/>
          </p:cNvSpPr>
          <p:nvPr>
            <p:ph type="body" sz="quarter" idx="13"/>
          </p:nvPr>
        </p:nvSpPr>
        <p:spPr>
          <a:xfrm>
            <a:off x="612000" y="1659600"/>
            <a:ext cx="10975975" cy="828000"/>
          </a:xfrm>
        </p:spPr>
        <p:txBody>
          <a:bodyPr/>
          <a:lstStyle>
            <a:lvl1pPr algn="ctr">
              <a:defRPr baseline="0">
                <a:solidFill>
                  <a:schemeClr val="tx1"/>
                </a:solidFill>
                <a:latin typeface="Arial" panose="020B0604020202020204" pitchFamily="34" charset="0"/>
                <a:ea typeface="幼圆" panose="02010509060101010101" charset="-122"/>
              </a:defRPr>
            </a:lvl1pPr>
          </a:lstStyle>
          <a:p>
            <a:pPr lvl="0" fontAlgn="auto"/>
            <a:r>
              <a:rPr lang="zh-CN" altLang="en-US" strike="noStrike" noProof="1"/>
              <a:t>单击此处编辑母版文本样式</a:t>
            </a:r>
          </a:p>
        </p:txBody>
      </p:sp>
      <p:sp>
        <p:nvSpPr>
          <p:cNvPr id="9" name="内容占位符 8"/>
          <p:cNvSpPr>
            <a:spLocks noGrp="1"/>
          </p:cNvSpPr>
          <p:nvPr>
            <p:ph sz="quarter" idx="14"/>
          </p:nvPr>
        </p:nvSpPr>
        <p:spPr>
          <a:xfrm>
            <a:off x="612775" y="2808000"/>
            <a:ext cx="10965600" cy="3430800"/>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3" name="日期占位符 2"/>
          <p:cNvSpPr>
            <a:spLocks noGrp="1"/>
          </p:cNvSpPr>
          <p:nvPr>
            <p:ph type="dt" sz="half" idx="10"/>
            <p:custDataLst>
              <p:tags r:id="rId4"/>
            </p:custDataLst>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custDataLst>
              <p:tags r:id="rId5"/>
            </p:custDataLst>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custDataLst>
              <p:tags r:id="rId6"/>
            </p:custDataLst>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1"/>
            </p:custDataLst>
          </p:nvPr>
        </p:nvSpPr>
        <p:spPr>
          <a:xfrm>
            <a:off x="0" y="5029200"/>
            <a:ext cx="12188825" cy="1828800"/>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solidFill>
                <a:schemeClr val="lt1"/>
              </a:solidFill>
            </a:endParaRPr>
          </a:p>
        </p:txBody>
      </p:sp>
      <p:pic>
        <p:nvPicPr>
          <p:cNvPr id="18436" name="图片 7"/>
          <p:cNvPicPr>
            <a:picLocks noChangeAspect="1"/>
          </p:cNvPicPr>
          <p:nvPr>
            <p:custDataLst>
              <p:tags r:id="rId2"/>
            </p:custDataLst>
          </p:nvPr>
        </p:nvPicPr>
        <p:blipFill>
          <a:blip r:embed="rId8"/>
          <a:stretch>
            <a:fillRect/>
          </a:stretch>
        </p:blipFill>
        <p:spPr>
          <a:xfrm>
            <a:off x="0" y="0"/>
            <a:ext cx="720725" cy="720725"/>
          </a:xfrm>
          <a:prstGeom prst="rect">
            <a:avLst/>
          </a:prstGeom>
          <a:noFill/>
          <a:ln w="9525">
            <a:noFill/>
          </a:ln>
        </p:spPr>
      </p:pic>
      <p:pic>
        <p:nvPicPr>
          <p:cNvPr id="18437" name="图片 5"/>
          <p:cNvPicPr>
            <a:picLocks noChangeAspect="1"/>
          </p:cNvPicPr>
          <p:nvPr>
            <p:custDataLst>
              <p:tags r:id="rId3"/>
            </p:custDataLst>
          </p:nvPr>
        </p:nvPicPr>
        <p:blipFill>
          <a:blip r:embed="rId8"/>
          <a:stretch>
            <a:fillRect/>
          </a:stretch>
        </p:blipFill>
        <p:spPr>
          <a:xfrm>
            <a:off x="11471275" y="-4762"/>
            <a:ext cx="720725" cy="719137"/>
          </a:xfrm>
          <a:prstGeom prst="rect">
            <a:avLst/>
          </a:prstGeom>
          <a:noFill/>
          <a:ln w="9525">
            <a:noFill/>
          </a:ln>
        </p:spPr>
      </p:pic>
      <p:sp>
        <p:nvSpPr>
          <p:cNvPr id="2" name="标题 1"/>
          <p:cNvSpPr>
            <a:spLocks noGrp="1"/>
          </p:cNvSpPr>
          <p:nvPr>
            <p:ph type="title"/>
          </p:nvPr>
        </p:nvSpPr>
        <p:spPr>
          <a:xfrm>
            <a:off x="604800" y="669600"/>
            <a:ext cx="10976400" cy="565200"/>
          </a:xfrm>
        </p:spPr>
        <p:txBody>
          <a:bodyPr anchor="ctr" anchorCtr="0"/>
          <a:lstStyle>
            <a:lvl1pPr algn="ctr">
              <a:defRPr sz="3200" baseline="0">
                <a:solidFill>
                  <a:schemeClr val="tx1"/>
                </a:solidFill>
                <a:latin typeface="Arial" panose="020B0604020202020204" pitchFamily="34" charset="0"/>
                <a:ea typeface="幼圆" panose="02010509060101010101" charset="-122"/>
              </a:defRPr>
            </a:lvl1pPr>
          </a:lstStyle>
          <a:p>
            <a:pPr fontAlgn="auto"/>
            <a:r>
              <a:rPr lang="zh-CN" altLang="en-US" strike="noStrike" noProof="1"/>
              <a:t>单击此处编辑母版标题样式</a:t>
            </a:r>
          </a:p>
        </p:txBody>
      </p:sp>
      <p:sp>
        <p:nvSpPr>
          <p:cNvPr id="7" name="内容占位符 6"/>
          <p:cNvSpPr>
            <a:spLocks noGrp="1"/>
          </p:cNvSpPr>
          <p:nvPr>
            <p:ph sz="quarter" idx="13"/>
          </p:nvPr>
        </p:nvSpPr>
        <p:spPr>
          <a:xfrm>
            <a:off x="604837" y="1681200"/>
            <a:ext cx="10990800" cy="3211200"/>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9" name="文本占位符 8"/>
          <p:cNvSpPr>
            <a:spLocks noGrp="1"/>
          </p:cNvSpPr>
          <p:nvPr>
            <p:ph type="body" sz="quarter" idx="14"/>
          </p:nvPr>
        </p:nvSpPr>
        <p:spPr>
          <a:xfrm>
            <a:off x="594000" y="5180400"/>
            <a:ext cx="11001600" cy="1011600"/>
          </a:xfrm>
        </p:spPr>
        <p:txBody>
          <a:bodyPr/>
          <a:lstStyle>
            <a:lvl1pPr>
              <a:defRPr baseline="0">
                <a:solidFill>
                  <a:schemeClr val="tx1"/>
                </a:solidFill>
                <a:latin typeface="Arial" panose="020B0604020202020204" pitchFamily="34" charset="0"/>
                <a:ea typeface="幼圆" panose="02010509060101010101" charset="-122"/>
              </a:defRPr>
            </a:lvl1pPr>
          </a:lstStyle>
          <a:p>
            <a:pPr lvl="0" fontAlgn="auto"/>
            <a:r>
              <a:rPr lang="zh-CN" altLang="en-US" strike="noStrike" noProof="1"/>
              <a:t>单击此处编辑母版文本样式</a:t>
            </a:r>
          </a:p>
        </p:txBody>
      </p:sp>
      <p:sp>
        <p:nvSpPr>
          <p:cNvPr id="3" name="日期占位符 2"/>
          <p:cNvSpPr>
            <a:spLocks noGrp="1"/>
          </p:cNvSpPr>
          <p:nvPr>
            <p:ph type="dt" sz="half" idx="10"/>
            <p:custDataLst>
              <p:tags r:id="rId4"/>
            </p:custDataLst>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custDataLst>
              <p:tags r:id="rId5"/>
            </p:custDataLst>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custDataLst>
              <p:tags r:id="rId6"/>
            </p:custDataLst>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1"/>
            </p:custDataLst>
          </p:nvPr>
        </p:nvSpPr>
        <p:spPr>
          <a:xfrm>
            <a:off x="0" y="-11112"/>
            <a:ext cx="12188825" cy="914400"/>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solidFill>
                <a:schemeClr val="lt1"/>
              </a:solidFill>
            </a:endParaRPr>
          </a:p>
        </p:txBody>
      </p:sp>
      <p:pic>
        <p:nvPicPr>
          <p:cNvPr id="19460" name="图片 7"/>
          <p:cNvPicPr>
            <a:picLocks noChangeAspect="1"/>
          </p:cNvPicPr>
          <p:nvPr>
            <p:custDataLst>
              <p:tags r:id="rId2"/>
            </p:custDataLst>
          </p:nvPr>
        </p:nvPicPr>
        <p:blipFill>
          <a:blip r:embed="rId8"/>
          <a:stretch>
            <a:fillRect/>
          </a:stretch>
        </p:blipFill>
        <p:spPr>
          <a:xfrm>
            <a:off x="11469688" y="-11112"/>
            <a:ext cx="719137" cy="720725"/>
          </a:xfrm>
          <a:prstGeom prst="rect">
            <a:avLst/>
          </a:prstGeom>
          <a:noFill/>
          <a:ln w="9525">
            <a:noFill/>
          </a:ln>
        </p:spPr>
      </p:pic>
      <p:pic>
        <p:nvPicPr>
          <p:cNvPr id="19461" name="图片 5"/>
          <p:cNvPicPr>
            <a:picLocks noChangeAspect="1"/>
          </p:cNvPicPr>
          <p:nvPr>
            <p:custDataLst>
              <p:tags r:id="rId3"/>
            </p:custDataLst>
          </p:nvPr>
        </p:nvPicPr>
        <p:blipFill>
          <a:blip r:embed="rId8"/>
          <a:stretch>
            <a:fillRect/>
          </a:stretch>
        </p:blipFill>
        <p:spPr>
          <a:xfrm>
            <a:off x="0" y="6137275"/>
            <a:ext cx="720725" cy="720725"/>
          </a:xfrm>
          <a:prstGeom prst="rect">
            <a:avLst/>
          </a:prstGeom>
          <a:noFill/>
          <a:ln w="9525">
            <a:noFill/>
          </a:ln>
        </p:spPr>
      </p:pic>
      <p:sp>
        <p:nvSpPr>
          <p:cNvPr id="2" name="标题 1"/>
          <p:cNvSpPr>
            <a:spLocks noGrp="1"/>
          </p:cNvSpPr>
          <p:nvPr>
            <p:ph type="title"/>
          </p:nvPr>
        </p:nvSpPr>
        <p:spPr>
          <a:xfrm>
            <a:off x="579600" y="237600"/>
            <a:ext cx="11037600" cy="441964"/>
          </a:xfrm>
        </p:spPr>
        <p:txBody>
          <a:bodyPr/>
          <a:lstStyle>
            <a:lvl1pPr>
              <a:defRPr baseline="0">
                <a:solidFill>
                  <a:schemeClr val="tx1"/>
                </a:solidFill>
                <a:latin typeface="Arial" panose="020B0604020202020204" pitchFamily="34" charset="0"/>
                <a:ea typeface="幼圆" panose="02010509060101010101" charset="-122"/>
              </a:defRPr>
            </a:lvl1pPr>
          </a:lstStyle>
          <a:p>
            <a:pPr fontAlgn="auto"/>
            <a:r>
              <a:rPr lang="zh-CN" altLang="en-US" strike="noStrike" noProof="1"/>
              <a:t>单击此处编辑母版标题样式</a:t>
            </a:r>
          </a:p>
        </p:txBody>
      </p:sp>
      <p:sp>
        <p:nvSpPr>
          <p:cNvPr id="7" name="内容占位符 6"/>
          <p:cNvSpPr>
            <a:spLocks noGrp="1"/>
          </p:cNvSpPr>
          <p:nvPr>
            <p:ph sz="quarter" idx="13"/>
          </p:nvPr>
        </p:nvSpPr>
        <p:spPr>
          <a:xfrm>
            <a:off x="579600" y="1663200"/>
            <a:ext cx="5342400" cy="2894400"/>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9" name="内容占位符 8"/>
          <p:cNvSpPr>
            <a:spLocks noGrp="1"/>
          </p:cNvSpPr>
          <p:nvPr>
            <p:ph sz="quarter" idx="14"/>
          </p:nvPr>
        </p:nvSpPr>
        <p:spPr>
          <a:xfrm>
            <a:off x="6242400" y="1663200"/>
            <a:ext cx="5367600" cy="2894400"/>
          </a:xfrm>
        </p:spPr>
        <p:txBody>
          <a:bodyPr/>
          <a:lstStyle>
            <a:lvl1pPr>
              <a:defRPr baseline="0">
                <a:solidFill>
                  <a:schemeClr val="tx1"/>
                </a:solidFill>
                <a:latin typeface="Arial" panose="020B0604020202020204" pitchFamily="34" charset="0"/>
                <a:ea typeface="幼圆" panose="02010509060101010101" charset="-122"/>
              </a:defRPr>
            </a:lvl1pPr>
            <a:lvl2pPr>
              <a:defRPr baseline="0">
                <a:solidFill>
                  <a:schemeClr val="tx1"/>
                </a:solidFill>
                <a:latin typeface="Arial" panose="020B0604020202020204" pitchFamily="34" charset="0"/>
                <a:ea typeface="幼圆" panose="02010509060101010101" charset="-122"/>
              </a:defRPr>
            </a:lvl2pPr>
            <a:lvl3pPr>
              <a:defRPr baseline="0">
                <a:solidFill>
                  <a:schemeClr val="tx1"/>
                </a:solidFill>
                <a:latin typeface="Arial" panose="020B0604020202020204" pitchFamily="34" charset="0"/>
                <a:ea typeface="幼圆" panose="02010509060101010101" charset="-122"/>
              </a:defRPr>
            </a:lvl3pPr>
            <a:lvl4pPr>
              <a:defRPr baseline="0">
                <a:solidFill>
                  <a:schemeClr val="tx1"/>
                </a:solidFill>
                <a:latin typeface="Arial" panose="020B0604020202020204" pitchFamily="34" charset="0"/>
                <a:ea typeface="幼圆" panose="02010509060101010101" charset="-122"/>
              </a:defRPr>
            </a:lvl4pPr>
            <a:lvl5pPr>
              <a:defRPr baseline="0">
                <a:solidFill>
                  <a:schemeClr val="tx1"/>
                </a:solidFill>
                <a:latin typeface="Arial" panose="020B0604020202020204" pitchFamily="34" charset="0"/>
                <a:ea typeface="幼圆" panose="02010509060101010101"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11" name="文本占位符 10"/>
          <p:cNvSpPr>
            <a:spLocks noGrp="1"/>
          </p:cNvSpPr>
          <p:nvPr>
            <p:ph type="body" sz="quarter" idx="15"/>
          </p:nvPr>
        </p:nvSpPr>
        <p:spPr>
          <a:xfrm>
            <a:off x="572400" y="4816800"/>
            <a:ext cx="5342400" cy="781200"/>
          </a:xfrm>
        </p:spPr>
        <p:txBody>
          <a:bodyPr/>
          <a:lstStyle>
            <a:lvl1pPr>
              <a:defRPr baseline="0">
                <a:solidFill>
                  <a:schemeClr val="tx1"/>
                </a:solidFill>
                <a:latin typeface="Arial" panose="020B0604020202020204" pitchFamily="34" charset="0"/>
                <a:ea typeface="幼圆" panose="02010509060101010101" charset="-122"/>
              </a:defRPr>
            </a:lvl1pPr>
          </a:lstStyle>
          <a:p>
            <a:pPr lvl="0" fontAlgn="auto"/>
            <a:r>
              <a:rPr lang="zh-CN" altLang="en-US" strike="noStrike" noProof="1"/>
              <a:t>单击此处编辑母版文本样式</a:t>
            </a:r>
          </a:p>
        </p:txBody>
      </p:sp>
      <p:sp>
        <p:nvSpPr>
          <p:cNvPr id="13" name="文本占位符 12"/>
          <p:cNvSpPr>
            <a:spLocks noGrp="1"/>
          </p:cNvSpPr>
          <p:nvPr>
            <p:ph type="body" sz="quarter" idx="16"/>
          </p:nvPr>
        </p:nvSpPr>
        <p:spPr>
          <a:xfrm>
            <a:off x="6253200" y="4813200"/>
            <a:ext cx="5367600" cy="781200"/>
          </a:xfrm>
        </p:spPr>
        <p:txBody>
          <a:bodyPr/>
          <a:lstStyle>
            <a:lvl1pPr>
              <a:defRPr baseline="0">
                <a:solidFill>
                  <a:schemeClr val="tx1"/>
                </a:solidFill>
                <a:latin typeface="Arial" panose="020B0604020202020204" pitchFamily="34" charset="0"/>
                <a:ea typeface="幼圆" panose="02010509060101010101" charset="-122"/>
              </a:defRPr>
            </a:lvl1pPr>
          </a:lstStyle>
          <a:p>
            <a:pPr lvl="0" fontAlgn="auto"/>
            <a:r>
              <a:rPr lang="zh-CN" altLang="en-US" strike="noStrike" noProof="1"/>
              <a:t>单击此处编辑母版文本样式</a:t>
            </a:r>
          </a:p>
        </p:txBody>
      </p:sp>
      <p:sp>
        <p:nvSpPr>
          <p:cNvPr id="3" name="日期占位符 2"/>
          <p:cNvSpPr>
            <a:spLocks noGrp="1"/>
          </p:cNvSpPr>
          <p:nvPr>
            <p:ph type="dt" sz="half" idx="10"/>
            <p:custDataLst>
              <p:tags r:id="rId4"/>
            </p:custDataLst>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custDataLst>
              <p:tags r:id="rId5"/>
            </p:custDataLst>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custDataLst>
              <p:tags r:id="rId6"/>
            </p:custDataLst>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9" name="矩形 8"/>
          <p:cNvSpPr/>
          <p:nvPr>
            <p:custDataLst>
              <p:tags r:id="rId1"/>
            </p:custDataLst>
          </p:nvPr>
        </p:nvSpPr>
        <p:spPr>
          <a:xfrm>
            <a:off x="0" y="958850"/>
            <a:ext cx="12188825" cy="4940300"/>
          </a:xfrm>
          <a:prstGeom prst="rect">
            <a:avLst/>
          </a:prstGeom>
          <a:solidFill>
            <a:schemeClr val="dk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solidFill>
                <a:schemeClr val="lt1"/>
              </a:solidFill>
            </a:endParaRPr>
          </a:p>
        </p:txBody>
      </p:sp>
      <p:pic>
        <p:nvPicPr>
          <p:cNvPr id="20484" name="图片 7"/>
          <p:cNvPicPr>
            <a:picLocks noChangeAspect="1"/>
          </p:cNvPicPr>
          <p:nvPr>
            <p:custDataLst>
              <p:tags r:id="rId2"/>
            </p:custDataLst>
          </p:nvPr>
        </p:nvPicPr>
        <p:blipFill>
          <a:blip r:embed="rId8"/>
          <a:stretch>
            <a:fillRect/>
          </a:stretch>
        </p:blipFill>
        <p:spPr>
          <a:xfrm>
            <a:off x="10437813" y="5103813"/>
            <a:ext cx="1754187" cy="1754187"/>
          </a:xfrm>
          <a:prstGeom prst="rect">
            <a:avLst/>
          </a:prstGeom>
          <a:noFill/>
          <a:ln w="9525">
            <a:noFill/>
          </a:ln>
        </p:spPr>
      </p:pic>
      <p:pic>
        <p:nvPicPr>
          <p:cNvPr id="20485" name="图片 5"/>
          <p:cNvPicPr>
            <a:picLocks noChangeAspect="1"/>
          </p:cNvPicPr>
          <p:nvPr>
            <p:custDataLst>
              <p:tags r:id="rId3"/>
            </p:custDataLst>
          </p:nvPr>
        </p:nvPicPr>
        <p:blipFill>
          <a:blip r:embed="rId8"/>
          <a:stretch>
            <a:fillRect/>
          </a:stretch>
        </p:blipFill>
        <p:spPr>
          <a:xfrm>
            <a:off x="0" y="-11112"/>
            <a:ext cx="1754188" cy="1754187"/>
          </a:xfrm>
          <a:prstGeom prst="rect">
            <a:avLst/>
          </a:prstGeom>
          <a:noFill/>
          <a:ln w="9525">
            <a:noFill/>
          </a:ln>
        </p:spPr>
      </p:pic>
      <p:sp>
        <p:nvSpPr>
          <p:cNvPr id="2" name="标题 1"/>
          <p:cNvSpPr>
            <a:spLocks noGrp="1"/>
          </p:cNvSpPr>
          <p:nvPr>
            <p:ph type="title" hasCustomPrompt="1"/>
          </p:nvPr>
        </p:nvSpPr>
        <p:spPr>
          <a:xfrm>
            <a:off x="1522800" y="1339200"/>
            <a:ext cx="9144000" cy="2386800"/>
          </a:xfrm>
        </p:spPr>
        <p:txBody>
          <a:bodyPr anchor="b"/>
          <a:lstStyle>
            <a:lvl1pPr algn="ctr">
              <a:defRPr sz="6000" baseline="0">
                <a:solidFill>
                  <a:schemeClr val="tx1"/>
                </a:solidFill>
                <a:latin typeface="Arial" panose="020B0604020202020204" pitchFamily="34" charset="0"/>
                <a:ea typeface="幼圆" panose="02010509060101010101" charset="-122"/>
              </a:defRPr>
            </a:lvl1pPr>
          </a:lstStyle>
          <a:p>
            <a:pPr fontAlgn="auto"/>
            <a:r>
              <a:rPr lang="zh-CN" altLang="en-US" strike="noStrike" noProof="1"/>
              <a:t>单击此处编辑标题</a:t>
            </a:r>
          </a:p>
        </p:txBody>
      </p:sp>
      <p:sp>
        <p:nvSpPr>
          <p:cNvPr id="7" name="文本占位符 6"/>
          <p:cNvSpPr>
            <a:spLocks noGrp="1"/>
          </p:cNvSpPr>
          <p:nvPr>
            <p:ph type="body" sz="quarter" idx="13"/>
          </p:nvPr>
        </p:nvSpPr>
        <p:spPr>
          <a:xfrm>
            <a:off x="1522413" y="3862800"/>
            <a:ext cx="9144000" cy="1656000"/>
          </a:xfrm>
        </p:spPr>
        <p:txBody>
          <a:bodyPr/>
          <a:lstStyle>
            <a:lvl1pPr algn="ctr">
              <a:defRPr baseline="0">
                <a:solidFill>
                  <a:schemeClr val="tx1"/>
                </a:solidFill>
                <a:latin typeface="Arial" panose="020B0604020202020204" pitchFamily="34" charset="0"/>
                <a:ea typeface="幼圆" panose="02010509060101010101" charset="-122"/>
              </a:defRPr>
            </a:lvl1pPr>
          </a:lstStyle>
          <a:p>
            <a:pPr lvl="0" fontAlgn="auto"/>
            <a:r>
              <a:rPr lang="zh-CN" altLang="en-US" strike="noStrike" noProof="1"/>
              <a:t>单击此处编辑母版文本样式</a:t>
            </a:r>
          </a:p>
        </p:txBody>
      </p:sp>
      <p:sp>
        <p:nvSpPr>
          <p:cNvPr id="3" name="日期占位符 2"/>
          <p:cNvSpPr>
            <a:spLocks noGrp="1"/>
          </p:cNvSpPr>
          <p:nvPr>
            <p:ph type="dt" sz="half" idx="10"/>
            <p:custDataLst>
              <p:tags r:id="rId4"/>
            </p:custDataLst>
          </p:nvPr>
        </p:nvSpPr>
        <p:spPr>
          <a:xfrm>
            <a:off x="879475"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4" name="页脚占位符 3"/>
          <p:cNvSpPr>
            <a:spLocks noGrp="1"/>
          </p:cNvSpPr>
          <p:nvPr>
            <p:ph type="ftr" sz="quarter" idx="11"/>
            <p:custDataLst>
              <p:tags r:id="rId5"/>
            </p:custDataLst>
          </p:nvPr>
        </p:nvSpPr>
        <p:spPr>
          <a:xfrm>
            <a:off x="4116388" y="6350000"/>
            <a:ext cx="3959225"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5" name="灯片编号占位符 4"/>
          <p:cNvSpPr>
            <a:spLocks noGrp="1"/>
          </p:cNvSpPr>
          <p:nvPr>
            <p:ph type="sldNum" sz="quarter" idx="12"/>
            <p:custDataLst>
              <p:tags r:id="rId6"/>
            </p:custDataLst>
          </p:nvPr>
        </p:nvSpPr>
        <p:spPr>
          <a:xfrm>
            <a:off x="8610600" y="6350000"/>
            <a:ext cx="2700338" cy="315913"/>
          </a:xfrm>
          <a:prstGeom prst="rect">
            <a:avLst/>
          </a:prstGeom>
        </p:spPr>
        <p:txBody>
          <a:bodyPr vert="horz" wrap="square" lIns="91440" tIns="45720" rIns="91440" bIns="45720" rtlCol="0" anchor="ctr">
            <a:normAutofit/>
          </a:bodyPr>
          <a:lstStyle>
            <a:lvl1pPr>
              <a:defRPr>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bl">
  <p:cSld name="标题和表格">
    <p:bg>
      <p:bgPr>
        <a:solidFill>
          <a:schemeClr val="bg2"/>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auto"/>
            <a:r>
              <a:rPr lang="zh-CN" altLang="en-US" strike="noStrike" noProof="1"/>
              <a:t>单击此处编辑母版标题样式</a:t>
            </a:r>
          </a:p>
        </p:txBody>
      </p:sp>
      <p:sp>
        <p:nvSpPr>
          <p:cNvPr id="3" name="表格占位符 2"/>
          <p:cNvSpPr>
            <a:spLocks noGrp="1"/>
          </p:cNvSpPr>
          <p:nvPr>
            <p:ph type="tbl" idx="1"/>
          </p:nvPr>
        </p:nvSpPr>
        <p:spPr/>
        <p:txBody>
          <a:bodyPr/>
          <a:lstStyle/>
          <a:p>
            <a:pPr fontAlgn="auto"/>
            <a:endParaRPr lang="zh-CN" altLang="en-US" strike="noStrike" noProof="1"/>
          </a:p>
        </p:txBody>
      </p:sp>
      <p:sp>
        <p:nvSpPr>
          <p:cNvPr id="4" name="日期占位符 1027"/>
          <p:cNvSpPr>
            <a:spLocks noGrp="1"/>
          </p:cNvSpPr>
          <p:nvPr>
            <p:ph type="dt" sz="half" idx="10"/>
          </p:nvPr>
        </p:nvSpPr>
        <p:spPr>
          <a:xfrm>
            <a:off x="879475" y="6350000"/>
            <a:ext cx="2700338" cy="315913"/>
          </a:xfrm>
          <a:prstGeom prst="rect">
            <a:avLst/>
          </a:prstGeom>
        </p:spPr>
        <p:txBody>
          <a:bodyPr vert="horz" wrap="square" lIns="91440" tIns="45720" rIns="91440" bIns="45720" rtlCol="0" anchor="ctr">
            <a:normAutofit/>
          </a:bodyPr>
          <a:lstStyle>
            <a:lvl1pPr>
              <a:defRPr/>
            </a:lvl1pPr>
          </a:lstStyle>
          <a:p>
            <a:pPr fontAlgn="auto"/>
            <a:endParaRPr lang="zh-CN" altLang="en-US" strike="noStrike" noProof="1"/>
          </a:p>
        </p:txBody>
      </p:sp>
      <p:sp>
        <p:nvSpPr>
          <p:cNvPr id="5" name="页脚占位符 1028"/>
          <p:cNvSpPr>
            <a:spLocks noGrp="1"/>
          </p:cNvSpPr>
          <p:nvPr>
            <p:ph type="ftr" sz="quarter" idx="11"/>
          </p:nvPr>
        </p:nvSpPr>
        <p:spPr>
          <a:xfrm>
            <a:off x="4116388" y="6350000"/>
            <a:ext cx="3959225" cy="315913"/>
          </a:xfrm>
          <a:prstGeom prst="rect">
            <a:avLst/>
          </a:prstGeom>
        </p:spPr>
        <p:txBody>
          <a:bodyPr vert="horz" wrap="square" lIns="91440" tIns="45720" rIns="91440" bIns="45720" rtlCol="0" anchor="ctr">
            <a:normAutofit/>
          </a:bodyPr>
          <a:lstStyle>
            <a:lvl1pPr>
              <a:defRPr/>
            </a:lvl1pPr>
          </a:lstStyle>
          <a:p>
            <a:pPr fontAlgn="auto"/>
            <a:endParaRPr lang="zh-CN" altLang="en-US" strike="noStrike" noProof="1"/>
          </a:p>
        </p:txBody>
      </p:sp>
      <p:sp>
        <p:nvSpPr>
          <p:cNvPr id="6" name="灯片编号占位符 1029"/>
          <p:cNvSpPr>
            <a:spLocks noGrp="1"/>
          </p:cNvSpPr>
          <p:nvPr>
            <p:ph type="sldNum" sz="quarter" idx="12"/>
          </p:nvPr>
        </p:nvSpPr>
        <p:spPr>
          <a:xfrm>
            <a:off x="8610600" y="6350000"/>
            <a:ext cx="2700338" cy="315913"/>
          </a:xfrm>
          <a:prstGeom prst="rect">
            <a:avLst/>
          </a:prstGeom>
        </p:spPr>
        <p:txBody>
          <a:bodyPr vert="horz" wrap="square" lIns="91440" tIns="45720" rIns="91440" bIns="45720" rtlCol="0" anchor="ctr">
            <a:normAutofit/>
          </a:bodyPr>
          <a:lstStyle>
            <a:lvl1pPr>
              <a:defRPr/>
            </a:lvl1pPr>
          </a:lstStyle>
          <a:p>
            <a:pPr fontAlgn="auto"/>
            <a:fld id="{24356A15-C1D1-443E-952F-6ABE029D5470}" type="slidenum">
              <a:rPr lang="zh-CN" altLang="en-US" strike="noStrike" noProof="1">
                <a:latin typeface="Arial" panose="020B0604020202020204" pitchFamily="34" charset="0"/>
                <a:ea typeface="幼圆" panose="02010509060101010101" charset="-122"/>
                <a:cs typeface="幼圆" panose="02010509060101010101" charset="-122"/>
              </a:rPr>
              <a:t>‹#›</a:t>
            </a:fld>
            <a:endParaRPr lang="zh-CN" altLang="en-US" strike="noStrike" noProof="1"/>
          </a:p>
        </p:txBody>
      </p:sp>
    </p:spTree>
  </p:cSld>
  <p:clrMapOvr>
    <a:masterClrMapping/>
  </p:clrMapOv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E42E0BE1-7104-4F5B-9A81-E4470CA5A6D0}" type="datetimeFigureOut">
              <a:rPr lang="zh-CN" altLang="en-US" smtClean="0"/>
              <a:t>2021/11/29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BF17E4-89E7-47B1-B150-8E3CD7DA44E9}" type="slidenum">
              <a:rPr lang="zh-CN" altLang="en-US" smtClean="0"/>
              <a:t>‹#›</a:t>
            </a:fld>
            <a:endParaRPr lang="zh-CN" altLang="en-US"/>
          </a:p>
        </p:txBody>
      </p:sp>
    </p:spTree>
    <p:extLst>
      <p:ext uri="{BB962C8B-B14F-4D97-AF65-F5344CB8AC3E}">
        <p14:creationId xmlns:p14="http://schemas.microsoft.com/office/powerpoint/2010/main" val="409814340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42E0BE1-7104-4F5B-9A81-E4470CA5A6D0}" type="datetimeFigureOut">
              <a:rPr lang="zh-CN" altLang="en-US" smtClean="0"/>
              <a:t>2021/11/29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BF17E4-89E7-47B1-B150-8E3CD7DA44E9}" type="slidenum">
              <a:rPr lang="zh-CN" altLang="en-US" smtClean="0"/>
              <a:t>‹#›</a:t>
            </a:fld>
            <a:endParaRPr lang="zh-CN" altLang="en-US"/>
          </a:p>
        </p:txBody>
      </p:sp>
    </p:spTree>
    <p:extLst>
      <p:ext uri="{BB962C8B-B14F-4D97-AF65-F5344CB8AC3E}">
        <p14:creationId xmlns:p14="http://schemas.microsoft.com/office/powerpoint/2010/main" val="350388016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E42E0BE1-7104-4F5B-9A81-E4470CA5A6D0}" type="datetimeFigureOut">
              <a:rPr lang="zh-CN" altLang="en-US" smtClean="0"/>
              <a:t>2021/11/29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BF17E4-89E7-47B1-B150-8E3CD7DA44E9}" type="slidenum">
              <a:rPr lang="zh-CN" altLang="en-US" smtClean="0"/>
              <a:t>‹#›</a:t>
            </a:fld>
            <a:endParaRPr lang="zh-CN" altLang="en-US"/>
          </a:p>
        </p:txBody>
      </p:sp>
    </p:spTree>
    <p:extLst>
      <p:ext uri="{BB962C8B-B14F-4D97-AF65-F5344CB8AC3E}">
        <p14:creationId xmlns:p14="http://schemas.microsoft.com/office/powerpoint/2010/main" val="7333731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E42E0BE1-7104-4F5B-9A81-E4470CA5A6D0}" type="datetimeFigureOut">
              <a:rPr lang="zh-CN" altLang="en-US" smtClean="0"/>
              <a:t>2021/11/29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2BF17E4-89E7-47B1-B150-8E3CD7DA44E9}" type="slidenum">
              <a:rPr lang="zh-CN" altLang="en-US" smtClean="0"/>
              <a:t>‹#›</a:t>
            </a:fld>
            <a:endParaRPr lang="zh-CN" altLang="en-US"/>
          </a:p>
        </p:txBody>
      </p:sp>
    </p:spTree>
    <p:extLst>
      <p:ext uri="{BB962C8B-B14F-4D97-AF65-F5344CB8AC3E}">
        <p14:creationId xmlns:p14="http://schemas.microsoft.com/office/powerpoint/2010/main" val="169946082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E42E0BE1-7104-4F5B-9A81-E4470CA5A6D0}" type="datetimeFigureOut">
              <a:rPr lang="zh-CN" altLang="en-US" smtClean="0"/>
              <a:t>2021/11/29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2BF17E4-89E7-47B1-B150-8E3CD7DA44E9}" type="slidenum">
              <a:rPr lang="zh-CN" altLang="en-US" smtClean="0"/>
              <a:t>‹#›</a:t>
            </a:fld>
            <a:endParaRPr lang="zh-CN" altLang="en-US"/>
          </a:p>
        </p:txBody>
      </p:sp>
    </p:spTree>
    <p:extLst>
      <p:ext uri="{BB962C8B-B14F-4D97-AF65-F5344CB8AC3E}">
        <p14:creationId xmlns:p14="http://schemas.microsoft.com/office/powerpoint/2010/main" val="113785623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E42E0BE1-7104-4F5B-9A81-E4470CA5A6D0}" type="datetimeFigureOut">
              <a:rPr lang="zh-CN" altLang="en-US" smtClean="0"/>
              <a:t>2021/11/29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2BF17E4-89E7-47B1-B150-8E3CD7DA44E9}" type="slidenum">
              <a:rPr lang="zh-CN" altLang="en-US" smtClean="0"/>
              <a:t>‹#›</a:t>
            </a:fld>
            <a:endParaRPr lang="zh-CN" altLang="en-US"/>
          </a:p>
        </p:txBody>
      </p:sp>
    </p:spTree>
    <p:extLst>
      <p:ext uri="{BB962C8B-B14F-4D97-AF65-F5344CB8AC3E}">
        <p14:creationId xmlns:p14="http://schemas.microsoft.com/office/powerpoint/2010/main" val="259015698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42E0BE1-7104-4F5B-9A81-E4470CA5A6D0}" type="datetimeFigureOut">
              <a:rPr lang="zh-CN" altLang="en-US" smtClean="0"/>
              <a:t>2021/11/29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2BF17E4-89E7-47B1-B150-8E3CD7DA44E9}" type="slidenum">
              <a:rPr lang="zh-CN" altLang="en-US" smtClean="0"/>
              <a:t>‹#›</a:t>
            </a:fld>
            <a:endParaRPr lang="zh-CN" altLang="en-US"/>
          </a:p>
        </p:txBody>
      </p:sp>
    </p:spTree>
    <p:extLst>
      <p:ext uri="{BB962C8B-B14F-4D97-AF65-F5344CB8AC3E}">
        <p14:creationId xmlns:p14="http://schemas.microsoft.com/office/powerpoint/2010/main" val="178755352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E42E0BE1-7104-4F5B-9A81-E4470CA5A6D0}" type="datetimeFigureOut">
              <a:rPr lang="zh-CN" altLang="en-US" smtClean="0"/>
              <a:t>2021/11/29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2BF17E4-89E7-47B1-B150-8E3CD7DA44E9}" type="slidenum">
              <a:rPr lang="zh-CN" altLang="en-US" smtClean="0"/>
              <a:t>‹#›</a:t>
            </a:fld>
            <a:endParaRPr lang="zh-CN" altLang="en-US"/>
          </a:p>
        </p:txBody>
      </p:sp>
    </p:spTree>
    <p:extLst>
      <p:ext uri="{BB962C8B-B14F-4D97-AF65-F5344CB8AC3E}">
        <p14:creationId xmlns:p14="http://schemas.microsoft.com/office/powerpoint/2010/main" val="143162688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E42E0BE1-7104-4F5B-9A81-E4470CA5A6D0}" type="datetimeFigureOut">
              <a:rPr lang="zh-CN" altLang="en-US" smtClean="0"/>
              <a:t>2021/11/29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2BF17E4-89E7-47B1-B150-8E3CD7DA44E9}" type="slidenum">
              <a:rPr lang="zh-CN" altLang="en-US" smtClean="0"/>
              <a:t>‹#›</a:t>
            </a:fld>
            <a:endParaRPr lang="zh-CN" altLang="en-US"/>
          </a:p>
        </p:txBody>
      </p:sp>
    </p:spTree>
    <p:extLst>
      <p:ext uri="{BB962C8B-B14F-4D97-AF65-F5344CB8AC3E}">
        <p14:creationId xmlns:p14="http://schemas.microsoft.com/office/powerpoint/2010/main" val="74468004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42E0BE1-7104-4F5B-9A81-E4470CA5A6D0}" type="datetimeFigureOut">
              <a:rPr lang="zh-CN" altLang="en-US" smtClean="0"/>
              <a:t>2021/11/29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BF17E4-89E7-47B1-B150-8E3CD7DA44E9}" type="slidenum">
              <a:rPr lang="zh-CN" altLang="en-US" smtClean="0"/>
              <a:t>‹#›</a:t>
            </a:fld>
            <a:endParaRPr lang="zh-CN" altLang="en-US"/>
          </a:p>
        </p:txBody>
      </p:sp>
    </p:spTree>
    <p:extLst>
      <p:ext uri="{BB962C8B-B14F-4D97-AF65-F5344CB8AC3E}">
        <p14:creationId xmlns:p14="http://schemas.microsoft.com/office/powerpoint/2010/main" val="339249093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E42E0BE1-7104-4F5B-9A81-E4470CA5A6D0}" type="datetimeFigureOut">
              <a:rPr lang="zh-CN" altLang="en-US" smtClean="0"/>
              <a:t>2021/11/29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BF17E4-89E7-47B1-B150-8E3CD7DA44E9}" type="slidenum">
              <a:rPr lang="zh-CN" altLang="en-US" smtClean="0"/>
              <a:t>‹#›</a:t>
            </a:fld>
            <a:endParaRPr lang="zh-CN" altLang="en-US"/>
          </a:p>
        </p:txBody>
      </p:sp>
    </p:spTree>
    <p:extLst>
      <p:ext uri="{BB962C8B-B14F-4D97-AF65-F5344CB8AC3E}">
        <p14:creationId xmlns:p14="http://schemas.microsoft.com/office/powerpoint/2010/main" val="189741034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zh-CN" altLang="en-US"/>
              <a:t>单击此处编辑母版标题样式</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t>11/29/2021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t>‹#›</a:t>
            </a:fld>
            <a:endParaRPr lang="en-US" dirty="0"/>
          </a:p>
        </p:txBody>
      </p:sp>
    </p:spTree>
    <p:extLst>
      <p:ext uri="{BB962C8B-B14F-4D97-AF65-F5344CB8AC3E}">
        <p14:creationId xmlns:p14="http://schemas.microsoft.com/office/powerpoint/2010/main" val="24981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2.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tags" Target="../tags/tag6.xml"/><Relationship Id="rId2" Type="http://schemas.openxmlformats.org/officeDocument/2006/relationships/slideLayout" Target="../slideLayouts/slideLayout2.xml"/><Relationship Id="rId16" Type="http://schemas.openxmlformats.org/officeDocument/2006/relationships/tags" Target="../tags/tag5.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4.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tags" Target="../tags/tag7.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tags" Target="../tags/tag9.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tags" Target="../tags/tag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slideLayout" Target="../slideLayouts/slideLayout48.xml"/><Relationship Id="rId3" Type="http://schemas.openxmlformats.org/officeDocument/2006/relationships/slideLayout" Target="../slideLayouts/slideLayout33.xml"/><Relationship Id="rId21" Type="http://schemas.openxmlformats.org/officeDocument/2006/relationships/tags" Target="../tags/tag70.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20" Type="http://schemas.openxmlformats.org/officeDocument/2006/relationships/theme" Target="../theme/theme3.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23" Type="http://schemas.openxmlformats.org/officeDocument/2006/relationships/tags" Target="../tags/tag72.xml"/><Relationship Id="rId10" Type="http://schemas.openxmlformats.org/officeDocument/2006/relationships/slideLayout" Target="../slideLayouts/slideLayout40.xml"/><Relationship Id="rId19" Type="http://schemas.openxmlformats.org/officeDocument/2006/relationships/slideLayout" Target="../slideLayouts/slideLayout49.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 Id="rId22" Type="http://schemas.openxmlformats.org/officeDocument/2006/relationships/tags" Target="../tags/tag7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theme" Target="../theme/theme4.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slideLayout" Target="../slideLayouts/slideLayout61.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9D9D9"/>
            </a:gs>
          </a:gsLst>
          <a:lin ang="5400000"/>
        </a:gradFill>
        <a:effectLst/>
      </p:bgPr>
    </p:bg>
    <p:spTree>
      <p:nvGrpSpPr>
        <p:cNvPr id="1" name=""/>
        <p:cNvGrpSpPr/>
        <p:nvPr/>
      </p:nvGrpSpPr>
      <p:grpSpPr>
        <a:xfrm>
          <a:off x="0" y="0"/>
          <a:ext cx="0" cy="0"/>
          <a:chOff x="0" y="0"/>
          <a:chExt cx="0" cy="0"/>
        </a:xfrm>
      </p:grpSpPr>
      <p:sp>
        <p:nvSpPr>
          <p:cNvPr id="1026" name="标题占位符 1"/>
          <p:cNvSpPr>
            <a:spLocks noGrp="1"/>
          </p:cNvSpPr>
          <p:nvPr>
            <p:ph type="title"/>
            <p:custDataLst>
              <p:tags r:id="rId13"/>
            </p:custDataLst>
          </p:nvPr>
        </p:nvSpPr>
        <p:spPr>
          <a:xfrm>
            <a:off x="608013" y="608013"/>
            <a:ext cx="10969625" cy="706437"/>
          </a:xfrm>
          <a:prstGeom prst="rect">
            <a:avLst/>
          </a:prstGeom>
          <a:noFill/>
          <a:ln w="9525">
            <a:noFill/>
          </a:ln>
        </p:spPr>
        <p:txBody>
          <a:bodyPr vert="horz" lIns="90170" tIns="46990" rIns="90170" bIns="46990" anchor="ctr" anchorCtr="0"/>
          <a:lstStyle/>
          <a:p>
            <a:pPr lvl="0"/>
            <a:r>
              <a:rPr lang="zh-CN" altLang="en-US"/>
              <a:t>单击此处编辑母版标题样式</a:t>
            </a:r>
          </a:p>
        </p:txBody>
      </p:sp>
      <p:sp>
        <p:nvSpPr>
          <p:cNvPr id="1027" name="文本占位符 2"/>
          <p:cNvSpPr>
            <a:spLocks noGrp="1"/>
          </p:cNvSpPr>
          <p:nvPr>
            <p:ph type="body" idx="5"/>
            <p:custDataLst>
              <p:tags r:id="rId14"/>
            </p:custDataLst>
          </p:nvPr>
        </p:nvSpPr>
        <p:spPr>
          <a:xfrm>
            <a:off x="608013" y="1490663"/>
            <a:ext cx="10969625" cy="4759325"/>
          </a:xfrm>
          <a:prstGeom prst="rect">
            <a:avLst/>
          </a:prstGeom>
          <a:noFill/>
          <a:ln w="9525">
            <a:noFill/>
          </a:ln>
        </p:spPr>
        <p:txBody>
          <a:bodyPr vert="horz" lIns="90000" tIns="46800" rIns="90000" bIns="46800" anchor="t" anchorCtr="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5"/>
            </p:custDataLst>
          </p:nvPr>
        </p:nvSpPr>
        <p:spPr>
          <a:xfrm>
            <a:off x="612775" y="6315075"/>
            <a:ext cx="2698750" cy="315913"/>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pPr fontAlgn="auto"/>
            <a:fld id="{760FBDFE-C587-4B4C-A407-44438C67B59E}" type="datetimeFigureOut">
              <a:rPr lang="zh-CN" altLang="en-US" strike="noStrike" noProof="1" smtClean="0">
                <a:latin typeface="Arial" panose="020B0604020202020204" pitchFamily="34" charset="0"/>
                <a:ea typeface="微软雅黑" panose="020B0503020204020204" pitchFamily="34" charset="-122"/>
                <a:cs typeface="+mn-cs"/>
              </a:rPr>
              <a:t>2021/11/29</a:t>
            </a:fld>
            <a:endParaRPr lang="zh-CN" altLang="en-US" strike="noStrike" noProof="1"/>
          </a:p>
        </p:txBody>
      </p:sp>
      <p:sp>
        <p:nvSpPr>
          <p:cNvPr id="5" name="页脚占位符 4"/>
          <p:cNvSpPr>
            <a:spLocks noGrp="1"/>
          </p:cNvSpPr>
          <p:nvPr>
            <p:ph type="ftr" sz="quarter" idx="3"/>
            <p:custDataLst>
              <p:tags r:id="rId16"/>
            </p:custDataLst>
          </p:nvPr>
        </p:nvSpPr>
        <p:spPr>
          <a:xfrm>
            <a:off x="4116388" y="6315075"/>
            <a:ext cx="3959225" cy="315913"/>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pPr fontAlgn="auto"/>
            <a:endParaRPr lang="zh-CN" altLang="en-US" strike="noStrike" noProof="1"/>
          </a:p>
        </p:txBody>
      </p:sp>
      <p:sp>
        <p:nvSpPr>
          <p:cNvPr id="6" name="灯片编号占位符 5"/>
          <p:cNvSpPr>
            <a:spLocks noGrp="1"/>
          </p:cNvSpPr>
          <p:nvPr>
            <p:ph type="sldNum" sz="quarter" idx="4"/>
            <p:custDataLst>
              <p:tags r:id="rId17"/>
            </p:custDataLst>
          </p:nvPr>
        </p:nvSpPr>
        <p:spPr>
          <a:xfrm>
            <a:off x="8877300" y="6315075"/>
            <a:ext cx="2700338" cy="315913"/>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pPr fontAlgn="auto"/>
            <a:fld id="{49AE70B2-8BF9-45C0-BB95-33D1B9D3A854}" type="slidenum">
              <a:rPr lang="zh-CN" altLang="en-US" strike="noStrike" noProof="1" smtClean="0">
                <a:latin typeface="Arial" panose="020B0604020202020204" pitchFamily="34" charset="0"/>
                <a:ea typeface="微软雅黑" panose="020B0503020204020204" pitchFamily="34" charset="-122"/>
                <a:cs typeface="+mn-cs"/>
              </a:rPr>
              <a:t>‹#›</a:t>
            </a:fld>
            <a:endParaRPr lang="zh-CN" altLang="en-US" strike="noStrike"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lgn="l"/>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50" name="标题占位符 1"/>
          <p:cNvSpPr>
            <a:spLocks noGrp="1"/>
          </p:cNvSpPr>
          <p:nvPr>
            <p:ph type="title"/>
            <p:custDataLst>
              <p:tags r:id="rId21"/>
            </p:custDataLst>
          </p:nvPr>
        </p:nvSpPr>
        <p:spPr>
          <a:xfrm>
            <a:off x="669925" y="442913"/>
            <a:ext cx="10852150" cy="442912"/>
          </a:xfrm>
          <a:prstGeom prst="rect">
            <a:avLst/>
          </a:prstGeom>
          <a:noFill/>
          <a:ln w="9525">
            <a:noFill/>
          </a:ln>
        </p:spPr>
        <p:txBody>
          <a:bodyPr vert="horz" wrap="square" lIns="90170" tIns="46990" rIns="90170" bIns="46990" anchor="ctr" anchorCtr="0"/>
          <a:lstStyle/>
          <a:p>
            <a:pPr lvl="0"/>
            <a:r>
              <a:rPr lang="zh-CN" altLang="en-US"/>
              <a:t>单击此处编辑母版标题样式</a:t>
            </a:r>
          </a:p>
        </p:txBody>
      </p:sp>
      <p:sp>
        <p:nvSpPr>
          <p:cNvPr id="2051" name="文本占位符 2"/>
          <p:cNvSpPr>
            <a:spLocks noGrp="1"/>
          </p:cNvSpPr>
          <p:nvPr>
            <p:ph type="body" idx="5"/>
            <p:custDataLst>
              <p:tags r:id="rId22"/>
            </p:custDataLst>
          </p:nvPr>
        </p:nvSpPr>
        <p:spPr>
          <a:xfrm>
            <a:off x="669925" y="962025"/>
            <a:ext cx="10852150" cy="5387975"/>
          </a:xfrm>
          <a:prstGeom prst="rect">
            <a:avLst/>
          </a:prstGeom>
          <a:noFill/>
          <a:ln w="9525">
            <a:noFill/>
          </a:ln>
        </p:spPr>
        <p:txBody>
          <a:bodyPr vert="horz" wrap="square" lIns="90170" tIns="46990" rIns="90170" bIns="46990" anchor="t" anchorCtr="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79475" y="6350000"/>
            <a:ext cx="2700338" cy="315913"/>
          </a:xfrm>
          <a:prstGeom prst="rect">
            <a:avLst/>
          </a:prstGeom>
        </p:spPr>
        <p:txBody>
          <a:bodyPr vert="horz" wrap="square" lIns="91440" tIns="45720" rIns="91440" bIns="45720" rtlCol="0" anchor="ctr">
            <a:normAutofit/>
          </a:bodyPr>
          <a:lstStyle>
            <a:lvl1pPr algn="l">
              <a:defRPr sz="1200">
                <a:solidFill>
                  <a:schemeClr val="tx1">
                    <a:tint val="75000"/>
                  </a:schemeClr>
                </a:solidFill>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5" name="页脚占位符 4"/>
          <p:cNvSpPr>
            <a:spLocks noGrp="1"/>
          </p:cNvSpPr>
          <p:nvPr>
            <p:ph type="ftr" sz="quarter" idx="3"/>
          </p:nvPr>
        </p:nvSpPr>
        <p:spPr>
          <a:xfrm>
            <a:off x="4116388" y="6350000"/>
            <a:ext cx="3959225" cy="315913"/>
          </a:xfrm>
          <a:prstGeom prst="rect">
            <a:avLst/>
          </a:prstGeom>
        </p:spPr>
        <p:txBody>
          <a:bodyPr vert="horz" wrap="square" lIns="91440" tIns="45720" rIns="91440" bIns="45720" rtlCol="0" anchor="ctr">
            <a:normAutofit/>
          </a:bodyPr>
          <a:lstStyle>
            <a:lvl1pPr algn="ctr">
              <a:defRPr sz="1200">
                <a:solidFill>
                  <a:schemeClr val="tx1">
                    <a:tint val="75000"/>
                  </a:schemeClr>
                </a:solidFill>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6" name="灯片编号占位符 5"/>
          <p:cNvSpPr>
            <a:spLocks noGrp="1"/>
          </p:cNvSpPr>
          <p:nvPr>
            <p:ph type="sldNum" sz="quarter" idx="4"/>
          </p:nvPr>
        </p:nvSpPr>
        <p:spPr>
          <a:xfrm>
            <a:off x="8610600" y="6350000"/>
            <a:ext cx="2700338" cy="315913"/>
          </a:xfrm>
          <a:prstGeom prst="rect">
            <a:avLst/>
          </a:prstGeom>
        </p:spPr>
        <p:txBody>
          <a:bodyPr vert="horz" wrap="square" lIns="91440" tIns="45720" rIns="91440" bIns="45720" rtlCol="0" anchor="ctr">
            <a:normAutofit/>
          </a:bodyPr>
          <a:lstStyle>
            <a:lvl1pPr algn="r">
              <a:defRPr sz="1200">
                <a:solidFill>
                  <a:schemeClr val="tx1">
                    <a:tint val="75000"/>
                  </a:schemeClr>
                </a:solidFill>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
        <p:nvSpPr>
          <p:cNvPr id="7" name="KSO_TEMPLATE" hidden="1"/>
          <p:cNvSpPr/>
          <p:nvPr userDrawn="1">
            <p:custDataLst>
              <p:tags r:id="rId2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solidFill>
                <a:schemeClr val="lt1"/>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Lst>
  <p:transition/>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solidFill>
          <a:uFillTx/>
          <a:latin typeface="Arial" panose="020B0604020202020204" pitchFamily="34" charset="0"/>
          <a:ea typeface="幼圆" panose="02010509060101010101"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幼圆" panose="02010509060101010101" charset="-122"/>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Arial" panose="020B0604020202020204" pitchFamily="34" charset="0"/>
          <a:ea typeface="幼圆" panose="02010509060101010101" charset="-122"/>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幼圆" panose="02010509060101010101" charset="-122"/>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幼圆" panose="02010509060101010101" charset="-122"/>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幼圆" panose="02010509060101010101"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50" name="标题占位符 1"/>
          <p:cNvSpPr>
            <a:spLocks noGrp="1"/>
          </p:cNvSpPr>
          <p:nvPr>
            <p:ph type="title"/>
            <p:custDataLst>
              <p:tags r:id="rId21"/>
            </p:custDataLst>
          </p:nvPr>
        </p:nvSpPr>
        <p:spPr>
          <a:xfrm>
            <a:off x="669925" y="442913"/>
            <a:ext cx="10852150" cy="442912"/>
          </a:xfrm>
          <a:prstGeom prst="rect">
            <a:avLst/>
          </a:prstGeom>
          <a:noFill/>
          <a:ln w="9525">
            <a:noFill/>
          </a:ln>
        </p:spPr>
        <p:txBody>
          <a:bodyPr vert="horz" wrap="square" lIns="90170" tIns="46990" rIns="90170" bIns="46990" anchor="ctr" anchorCtr="0"/>
          <a:lstStyle/>
          <a:p>
            <a:pPr lvl="0"/>
            <a:r>
              <a:rPr lang="zh-CN" altLang="en-US"/>
              <a:t>单击此处编辑母版标题样式</a:t>
            </a:r>
          </a:p>
        </p:txBody>
      </p:sp>
      <p:sp>
        <p:nvSpPr>
          <p:cNvPr id="2051" name="文本占位符 2"/>
          <p:cNvSpPr>
            <a:spLocks noGrp="1"/>
          </p:cNvSpPr>
          <p:nvPr>
            <p:ph type="body" idx="5"/>
            <p:custDataLst>
              <p:tags r:id="rId22"/>
            </p:custDataLst>
          </p:nvPr>
        </p:nvSpPr>
        <p:spPr>
          <a:xfrm>
            <a:off x="669925" y="962025"/>
            <a:ext cx="10852150" cy="5387975"/>
          </a:xfrm>
          <a:prstGeom prst="rect">
            <a:avLst/>
          </a:prstGeom>
          <a:noFill/>
          <a:ln w="9525">
            <a:noFill/>
          </a:ln>
        </p:spPr>
        <p:txBody>
          <a:bodyPr vert="horz" wrap="square" lIns="90170" tIns="46990" rIns="90170" bIns="46990" anchor="t" anchorCtr="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79475" y="6350000"/>
            <a:ext cx="2700338" cy="315913"/>
          </a:xfrm>
          <a:prstGeom prst="rect">
            <a:avLst/>
          </a:prstGeom>
        </p:spPr>
        <p:txBody>
          <a:bodyPr vert="horz" wrap="square" lIns="91440" tIns="45720" rIns="91440" bIns="45720" rtlCol="0" anchor="ctr">
            <a:normAutofit/>
          </a:bodyPr>
          <a:lstStyle>
            <a:lvl1pPr algn="l">
              <a:defRPr sz="1200">
                <a:solidFill>
                  <a:schemeClr val="tx1">
                    <a:tint val="75000"/>
                  </a:schemeClr>
                </a:solidFill>
                <a:latin typeface="Arial" panose="020B0604020202020204" pitchFamily="34" charset="0"/>
                <a:ea typeface="幼圆" panose="02010509060101010101" charset="-122"/>
                <a:cs typeface="幼圆" panose="02010509060101010101" charset="-122"/>
              </a:defRPr>
            </a:lvl1pPr>
          </a:lstStyle>
          <a:p>
            <a:pPr fontAlgn="auto"/>
            <a:fld id="{760FBDFE-C587-4B4C-A407-44438C67B59E}" type="datetimeFigureOut">
              <a:rPr lang="zh-CN" altLang="en-US" strike="noStrike" noProof="1" smtClean="0">
                <a:latin typeface="Arial" panose="020B0604020202020204" pitchFamily="34" charset="0"/>
                <a:ea typeface="幼圆" panose="02010509060101010101" charset="-122"/>
                <a:cs typeface="幼圆" panose="02010509060101010101" charset="-122"/>
              </a:rPr>
              <a:t>2021/11/29</a:t>
            </a:fld>
            <a:endParaRPr lang="zh-CN" altLang="en-US" strike="noStrike" noProof="1"/>
          </a:p>
        </p:txBody>
      </p:sp>
      <p:sp>
        <p:nvSpPr>
          <p:cNvPr id="5" name="页脚占位符 4"/>
          <p:cNvSpPr>
            <a:spLocks noGrp="1"/>
          </p:cNvSpPr>
          <p:nvPr>
            <p:ph type="ftr" sz="quarter" idx="3"/>
          </p:nvPr>
        </p:nvSpPr>
        <p:spPr>
          <a:xfrm>
            <a:off x="4116388" y="6350000"/>
            <a:ext cx="3959225" cy="315913"/>
          </a:xfrm>
          <a:prstGeom prst="rect">
            <a:avLst/>
          </a:prstGeom>
        </p:spPr>
        <p:txBody>
          <a:bodyPr vert="horz" wrap="square" lIns="91440" tIns="45720" rIns="91440" bIns="45720" rtlCol="0" anchor="ctr">
            <a:normAutofit/>
          </a:bodyPr>
          <a:lstStyle>
            <a:lvl1pPr algn="ctr">
              <a:defRPr sz="1200">
                <a:solidFill>
                  <a:schemeClr val="tx1">
                    <a:tint val="75000"/>
                  </a:schemeClr>
                </a:solidFill>
                <a:latin typeface="Arial" panose="020B0604020202020204" pitchFamily="34" charset="0"/>
                <a:ea typeface="幼圆" panose="02010509060101010101" charset="-122"/>
                <a:cs typeface="幼圆" panose="02010509060101010101" charset="-122"/>
              </a:defRPr>
            </a:lvl1pPr>
          </a:lstStyle>
          <a:p>
            <a:pPr fontAlgn="auto"/>
            <a:endParaRPr lang="zh-CN" altLang="en-US" strike="noStrike" noProof="1"/>
          </a:p>
        </p:txBody>
      </p:sp>
      <p:sp>
        <p:nvSpPr>
          <p:cNvPr id="6" name="灯片编号占位符 5"/>
          <p:cNvSpPr>
            <a:spLocks noGrp="1"/>
          </p:cNvSpPr>
          <p:nvPr>
            <p:ph type="sldNum" sz="quarter" idx="4"/>
          </p:nvPr>
        </p:nvSpPr>
        <p:spPr>
          <a:xfrm>
            <a:off x="8610600" y="6350000"/>
            <a:ext cx="2700338" cy="315913"/>
          </a:xfrm>
          <a:prstGeom prst="rect">
            <a:avLst/>
          </a:prstGeom>
        </p:spPr>
        <p:txBody>
          <a:bodyPr vert="horz" wrap="square" lIns="91440" tIns="45720" rIns="91440" bIns="45720" rtlCol="0" anchor="ctr">
            <a:normAutofit/>
          </a:bodyPr>
          <a:lstStyle>
            <a:lvl1pPr algn="r">
              <a:defRPr sz="1200">
                <a:solidFill>
                  <a:schemeClr val="tx1">
                    <a:tint val="75000"/>
                  </a:schemeClr>
                </a:solidFill>
                <a:latin typeface="Arial" panose="020B0604020202020204" pitchFamily="34" charset="0"/>
                <a:ea typeface="幼圆" panose="02010509060101010101" charset="-122"/>
                <a:cs typeface="幼圆" panose="02010509060101010101" charset="-122"/>
              </a:defRPr>
            </a:lvl1pPr>
          </a:lstStyle>
          <a:p>
            <a:pPr fontAlgn="auto"/>
            <a:fld id="{49AE70B2-8BF9-45C0-BB95-33D1B9D3A854}" type="slidenum">
              <a:rPr lang="zh-CN" altLang="en-US" strike="noStrike" noProof="1" smtClean="0">
                <a:latin typeface="Arial" panose="020B0604020202020204" pitchFamily="34" charset="0"/>
                <a:ea typeface="幼圆" panose="02010509060101010101" charset="-122"/>
                <a:cs typeface="幼圆" panose="02010509060101010101" charset="-122"/>
              </a:rPr>
              <a:t>‹#›</a:t>
            </a:fld>
            <a:endParaRPr lang="zh-CN" altLang="en-US" strike="noStrike" noProof="1"/>
          </a:p>
        </p:txBody>
      </p:sp>
      <p:sp>
        <p:nvSpPr>
          <p:cNvPr id="7" name="KSO_TEMPLATE" hidden="1"/>
          <p:cNvSpPr/>
          <p:nvPr userDrawn="1">
            <p:custDataLst>
              <p:tags r:id="rId2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endParaRPr lang="zh-CN" altLang="en-US" strike="noStrike" noProof="1">
              <a:solidFill>
                <a:schemeClr val="lt1"/>
              </a:solidFill>
            </a:endParaRPr>
          </a:p>
        </p:txBody>
      </p:sp>
    </p:spTree>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 id="2147483698" r:id="rId18"/>
    <p:sldLayoutId id="2147483699" r:id="rId19"/>
  </p:sldLayoutIdLst>
  <p:transition/>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solidFill>
          <a:uFillTx/>
          <a:latin typeface="Arial" panose="020B0604020202020204" pitchFamily="34" charset="0"/>
          <a:ea typeface="幼圆" panose="02010509060101010101"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幼圆" panose="02010509060101010101" charset="-122"/>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Arial" panose="020B0604020202020204" pitchFamily="34" charset="0"/>
          <a:ea typeface="幼圆" panose="02010509060101010101" charset="-122"/>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幼圆" panose="02010509060101010101" charset="-122"/>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幼圆" panose="02010509060101010101" charset="-122"/>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幼圆" panose="02010509060101010101"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2E0BE1-7104-4F5B-9A81-E4470CA5A6D0}" type="datetimeFigureOut">
              <a:rPr lang="zh-CN" altLang="en-US" smtClean="0"/>
              <a:t>2021/11/29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BF17E4-89E7-47B1-B150-8E3CD7DA44E9}" type="slidenum">
              <a:rPr lang="zh-CN" altLang="en-US" smtClean="0"/>
              <a:t>‹#›</a:t>
            </a:fld>
            <a:endParaRPr lang="zh-CN" altLang="en-US"/>
          </a:p>
        </p:txBody>
      </p:sp>
    </p:spTree>
    <p:extLst>
      <p:ext uri="{BB962C8B-B14F-4D97-AF65-F5344CB8AC3E}">
        <p14:creationId xmlns:p14="http://schemas.microsoft.com/office/powerpoint/2010/main" val="2974993866"/>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134.xml"/><Relationship Id="rId1" Type="http://schemas.openxmlformats.org/officeDocument/2006/relationships/tags" Target="../tags/tag133.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35.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36.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37.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38.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18.xml"/><Relationship Id="rId1" Type="http://schemas.openxmlformats.org/officeDocument/2006/relationships/tags" Target="../tags/tag139.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40.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8.xml"/><Relationship Id="rId1" Type="http://schemas.openxmlformats.org/officeDocument/2006/relationships/tags" Target="../tags/tag141.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42.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4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18.xml"/><Relationship Id="rId1" Type="http://schemas.openxmlformats.org/officeDocument/2006/relationships/tags" Target="../tags/tag144.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45.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46.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tags" Target="../tags/tag147.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tags" Target="../tags/tag148.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tags" Target="../tags/tag149.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30.xml"/><Relationship Id="rId1" Type="http://schemas.openxmlformats.org/officeDocument/2006/relationships/tags" Target="../tags/tag150.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51.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52.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32.xml"/><Relationship Id="rId1" Type="http://schemas.openxmlformats.org/officeDocument/2006/relationships/tags" Target="../tags/tag153.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32.xml"/><Relationship Id="rId1" Type="http://schemas.openxmlformats.org/officeDocument/2006/relationships/tags" Target="../tags/tag154.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32.xml"/><Relationship Id="rId1" Type="http://schemas.openxmlformats.org/officeDocument/2006/relationships/tags" Target="../tags/tag155.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32.xml"/><Relationship Id="rId1" Type="http://schemas.openxmlformats.org/officeDocument/2006/relationships/tags" Target="../tags/tag156.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57.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58.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59.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56.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60.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61.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62.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63.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64.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65.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13.xml"/><Relationship Id="rId1" Type="http://schemas.openxmlformats.org/officeDocument/2006/relationships/tags" Target="../tags/tag166.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67.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3.xml"/><Relationship Id="rId1" Type="http://schemas.openxmlformats.org/officeDocument/2006/relationships/tags" Target="../tags/tag168.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tags" Target="../tags/tag170.xml"/><Relationship Id="rId1" Type="http://schemas.openxmlformats.org/officeDocument/2006/relationships/tags" Target="../tags/tag169.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7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72.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173.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74.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75.xml"/></Relationships>
</file>

<file path=ppt/slides/_rels/slide4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18.xml"/><Relationship Id="rId1" Type="http://schemas.openxmlformats.org/officeDocument/2006/relationships/tags" Target="../tags/tag176.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77.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78.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79.xml"/></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80.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81.xml"/></Relationships>
</file>

<file path=ppt/slides/_rels/slide5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13.xml"/><Relationship Id="rId1" Type="http://schemas.openxmlformats.org/officeDocument/2006/relationships/tags" Target="../tags/tag18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ctrTitle" idx="2" hasCustomPrompt="1"/>
            <p:custDataLst>
              <p:tags r:id="rId2"/>
            </p:custDataLst>
          </p:nvPr>
        </p:nvSpPr>
        <p:spPr>
          <a:xfrm>
            <a:off x="-984250" y="1962150"/>
            <a:ext cx="9017000" cy="1847850"/>
          </a:xfrm>
        </p:spPr>
        <p:txBody>
          <a:bodyPr wrap="square" lIns="0" tIns="0" rIns="0" bIns="0" rtlCol="0" anchor="b" anchorCtr="0">
            <a:noAutofit/>
          </a:bodyPr>
          <a:lstStyle/>
          <a:p>
            <a:pPr marL="0" marR="0" indent="0" algn="ctr" defTabSz="914400" rtl="0" eaLnBrk="1" fontAlgn="auto" latinLnBrk="0" hangingPunct="1">
              <a:lnSpc>
                <a:spcPct val="100000"/>
              </a:lnSpc>
              <a:spcBef>
                <a:spcPct val="0"/>
              </a:spcBef>
              <a:spcAft>
                <a:spcPct val="0"/>
              </a:spcAft>
              <a:buClrTx/>
              <a:buSzTx/>
              <a:buFontTx/>
              <a:buNone/>
            </a:pPr>
            <a:r>
              <a:rPr kumimoji="0" lang="zh-CN" altLang="en-US" sz="4800" b="1" i="0" u="none" strike="noStrike" kern="1200" cap="none" spc="600" normalizeH="0" baseline="0" noProof="0" dirty="0">
                <a:ln>
                  <a:noFill/>
                </a:ln>
                <a:solidFill>
                  <a:schemeClr val="dk1">
                    <a:lumMod val="85000"/>
                    <a:lumOff val="15000"/>
                  </a:schemeClr>
                </a:solidFill>
                <a:effectLst/>
                <a:uLnTx/>
                <a:uFillTx/>
                <a:latin typeface="Arial" panose="020B0604020202020204" pitchFamily="34" charset="0"/>
                <a:ea typeface="汉仪乐喵体W" charset="-122"/>
                <a:cs typeface="+mj-cs"/>
              </a:rPr>
              <a:t>考点二</a:t>
            </a:r>
            <a:r>
              <a:rPr kumimoji="0" lang="en-US" altLang="zh-CN" sz="4800" b="1" i="0" u="none" strike="noStrike" kern="1200" cap="none" spc="600" normalizeH="0" baseline="0" noProof="0" dirty="0">
                <a:ln>
                  <a:noFill/>
                </a:ln>
                <a:solidFill>
                  <a:schemeClr val="dk1">
                    <a:lumMod val="85000"/>
                    <a:lumOff val="15000"/>
                  </a:schemeClr>
                </a:solidFill>
                <a:effectLst/>
                <a:uLnTx/>
                <a:uFillTx/>
                <a:latin typeface="Arial" panose="020B0604020202020204" pitchFamily="34" charset="0"/>
                <a:ea typeface="汉仪乐喵体W" charset="-122"/>
                <a:cs typeface="+mj-cs"/>
              </a:rPr>
              <a:t> </a:t>
            </a:r>
            <a:br>
              <a:rPr lang="en-US" altLang="zh-CN" sz="4800" dirty="0">
                <a:solidFill>
                  <a:schemeClr val="dk1">
                    <a:lumMod val="85000"/>
                    <a:lumOff val="15000"/>
                  </a:schemeClr>
                </a:solidFill>
              </a:rPr>
            </a:br>
            <a:r>
              <a:rPr kumimoji="0" lang="zh-CN" altLang="en-US" sz="4800" b="1" i="0" u="none" strike="noStrike" kern="1200" cap="none" spc="600" normalizeH="0" baseline="0" noProof="0" dirty="0">
                <a:ln>
                  <a:noFill/>
                </a:ln>
                <a:solidFill>
                  <a:schemeClr val="dk1">
                    <a:lumMod val="85000"/>
                    <a:lumOff val="15000"/>
                  </a:schemeClr>
                </a:solidFill>
                <a:effectLst/>
                <a:uLnTx/>
                <a:uFillTx/>
                <a:latin typeface="Arial" panose="020B0604020202020204" pitchFamily="34" charset="0"/>
                <a:ea typeface="汉仪乐喵体W" charset="-122"/>
                <a:cs typeface="+mj-cs"/>
              </a:rPr>
              <a:t>情节安排的手法</a:t>
            </a:r>
          </a:p>
        </p:txBody>
      </p:sp>
    </p:spTree>
    <p:custDataLst>
      <p:tags r:id="rId1"/>
    </p:custData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五边形 5"/>
          <p:cNvSpPr/>
          <p:nvPr/>
        </p:nvSpPr>
        <p:spPr>
          <a:xfrm>
            <a:off x="169863" y="200025"/>
            <a:ext cx="2468563" cy="690563"/>
          </a:xfrm>
          <a:prstGeom prst="homePlate">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r>
              <a:rPr lang="zh-CN" altLang="en-US" sz="3600" strike="noStrike" noProof="1">
                <a:solidFill>
                  <a:srgbClr val="FF0000"/>
                </a:solidFill>
              </a:rPr>
              <a:t>素养积累</a:t>
            </a:r>
          </a:p>
        </p:txBody>
      </p:sp>
      <p:sp>
        <p:nvSpPr>
          <p:cNvPr id="23554" name="文本框 6"/>
          <p:cNvSpPr txBox="1"/>
          <p:nvPr/>
        </p:nvSpPr>
        <p:spPr>
          <a:xfrm>
            <a:off x="2800350" y="284163"/>
            <a:ext cx="3738563" cy="522287"/>
          </a:xfrm>
          <a:prstGeom prst="rect">
            <a:avLst/>
          </a:prstGeom>
          <a:noFill/>
          <a:ln w="9525">
            <a:noFill/>
          </a:ln>
        </p:spPr>
        <p:txBody>
          <a:bodyPr wrap="none" anchor="t" anchorCtr="0">
            <a:spAutoFit/>
          </a:bodyPr>
          <a:lstStyle/>
          <a:p>
            <a:r>
              <a:rPr lang="zh-CN" altLang="zh-CN" sz="2800" b="1">
                <a:solidFill>
                  <a:srgbClr val="0070C0"/>
                </a:solidFill>
                <a:latin typeface="Arial" panose="020B0604020202020204" pitchFamily="34" charset="0"/>
                <a:ea typeface="微软雅黑" panose="020B0503020204020204" pitchFamily="34" charset="-122"/>
              </a:rPr>
              <a:t>什么是</a:t>
            </a:r>
            <a:r>
              <a:rPr lang="zh-CN" sz="2800" b="1">
                <a:solidFill>
                  <a:srgbClr val="0070C0"/>
                </a:solidFill>
                <a:latin typeface="Arial" panose="020B0604020202020204" pitchFamily="34" charset="0"/>
                <a:ea typeface="微软雅黑" panose="020B0503020204020204" pitchFamily="34" charset="-122"/>
              </a:rPr>
              <a:t>情节安排的手法</a:t>
            </a:r>
            <a:endParaRPr lang="zh-CN" altLang="en-US" sz="2800" b="1">
              <a:solidFill>
                <a:srgbClr val="0070C0"/>
              </a:solidFill>
              <a:latin typeface="Arial" panose="020B0604020202020204" pitchFamily="34" charset="0"/>
              <a:ea typeface="微软雅黑" panose="020B0503020204020204" pitchFamily="34" charset="-122"/>
            </a:endParaRPr>
          </a:p>
        </p:txBody>
      </p:sp>
      <p:sp>
        <p:nvSpPr>
          <p:cNvPr id="23555" name="文本框 7"/>
          <p:cNvSpPr txBox="1"/>
          <p:nvPr/>
        </p:nvSpPr>
        <p:spPr>
          <a:xfrm>
            <a:off x="66675" y="4225925"/>
            <a:ext cx="2316163" cy="460375"/>
          </a:xfrm>
          <a:prstGeom prst="rect">
            <a:avLst/>
          </a:prstGeom>
          <a:noFill/>
          <a:ln w="9525">
            <a:noFill/>
          </a:ln>
        </p:spPr>
        <p:txBody>
          <a:bodyPr wrap="none" anchor="t" anchorCtr="0">
            <a:spAutoFit/>
          </a:bodyPr>
          <a:lstStyle/>
          <a:p>
            <a:r>
              <a:rPr lang="zh-CN"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情节安排的手法</a:t>
            </a:r>
            <a:endParaRPr lang="zh-CN" altLang="en-US" sz="2400" b="1">
              <a:solidFill>
                <a:srgbClr val="FF0000"/>
              </a:solidFill>
              <a:latin typeface="Arial" panose="020B0604020202020204" pitchFamily="34" charset="0"/>
              <a:ea typeface="微软雅黑" panose="020B0503020204020204" pitchFamily="34" charset="-122"/>
              <a:sym typeface="微软雅黑" panose="020B0503020204020204" pitchFamily="34" charset="-122"/>
            </a:endParaRPr>
          </a:p>
        </p:txBody>
      </p:sp>
      <p:sp>
        <p:nvSpPr>
          <p:cNvPr id="9" name="左大括号 8"/>
          <p:cNvSpPr/>
          <p:nvPr/>
        </p:nvSpPr>
        <p:spPr>
          <a:xfrm>
            <a:off x="2489200" y="2293938"/>
            <a:ext cx="520700" cy="4298950"/>
          </a:xfrm>
          <a:prstGeom prst="leftBrac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fontAlgn="auto"/>
            <a:endParaRPr lang="zh-CN" altLang="en-US" sz="1200" strike="noStrike" noProof="1"/>
          </a:p>
        </p:txBody>
      </p:sp>
      <p:sp>
        <p:nvSpPr>
          <p:cNvPr id="10" name="文本框 9"/>
          <p:cNvSpPr txBox="1"/>
          <p:nvPr/>
        </p:nvSpPr>
        <p:spPr>
          <a:xfrm>
            <a:off x="3008313" y="1914525"/>
            <a:ext cx="2011362" cy="460375"/>
          </a:xfrm>
          <a:prstGeom prst="rect">
            <a:avLst/>
          </a:prstGeom>
          <a:noFill/>
          <a:ln w="9525">
            <a:noFill/>
          </a:ln>
        </p:spPr>
        <p:txBody>
          <a:bodyPr wrap="none" anchor="t" anchorCtr="0">
            <a:spAutoFit/>
          </a:bodyPr>
          <a:lstStyle/>
          <a:p>
            <a:r>
              <a:rPr lang="zh-CN"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情节</a:t>
            </a:r>
            <a:r>
              <a:rPr lang="zh-CN" altLang="zh-CN"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叙述手法</a:t>
            </a:r>
          </a:p>
        </p:txBody>
      </p:sp>
      <p:sp>
        <p:nvSpPr>
          <p:cNvPr id="11" name="文本框 10"/>
          <p:cNvSpPr txBox="1"/>
          <p:nvPr/>
        </p:nvSpPr>
        <p:spPr>
          <a:xfrm>
            <a:off x="2881313" y="4213225"/>
            <a:ext cx="2011362" cy="460375"/>
          </a:xfrm>
          <a:prstGeom prst="rect">
            <a:avLst/>
          </a:prstGeom>
          <a:noFill/>
          <a:ln w="9525">
            <a:noFill/>
          </a:ln>
        </p:spPr>
        <p:txBody>
          <a:bodyPr wrap="none" anchor="t" anchorCtr="0">
            <a:spAutoFit/>
          </a:bodyPr>
          <a:lstStyle/>
          <a:p>
            <a:r>
              <a:rPr lang="zh-CN"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情节</a:t>
            </a:r>
            <a:r>
              <a:rPr lang="zh-CN" altLang="zh-CN"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结构手法</a:t>
            </a:r>
          </a:p>
        </p:txBody>
      </p:sp>
      <p:sp>
        <p:nvSpPr>
          <p:cNvPr id="12" name="左大括号 11"/>
          <p:cNvSpPr/>
          <p:nvPr/>
        </p:nvSpPr>
        <p:spPr>
          <a:xfrm>
            <a:off x="5084763" y="1062038"/>
            <a:ext cx="563563" cy="235267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fontAlgn="auto"/>
            <a:endParaRPr lang="zh-CN" altLang="en-US" strike="noStrike" noProof="1"/>
          </a:p>
        </p:txBody>
      </p:sp>
      <p:sp>
        <p:nvSpPr>
          <p:cNvPr id="13" name="文本框 12"/>
          <p:cNvSpPr txBox="1"/>
          <p:nvPr/>
        </p:nvSpPr>
        <p:spPr>
          <a:xfrm>
            <a:off x="5340350" y="806450"/>
            <a:ext cx="3536950" cy="828675"/>
          </a:xfrm>
          <a:prstGeom prst="rect">
            <a:avLst/>
          </a:prstGeom>
          <a:noFill/>
          <a:ln w="9525">
            <a:noFill/>
          </a:ln>
        </p:spPr>
        <p:txBody>
          <a:bodyPr wrap="none" anchor="t" anchorCtr="0">
            <a:spAutoFit/>
          </a:bodyPr>
          <a:lstStyle/>
          <a:p>
            <a:pPr algn="ctr"/>
            <a:r>
              <a:rPr lang="zh-CN" altLang="zh-CN"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叙述视角</a:t>
            </a:r>
          </a:p>
          <a:p>
            <a:pPr algn="ctr"/>
            <a:r>
              <a:rPr lang="zh-CN" altLang="zh-CN"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a:t>
            </a:r>
            <a:r>
              <a:rPr lang="zh-CN" altLang="en-US"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叙述角度、叙述人称</a:t>
            </a:r>
            <a:r>
              <a:rPr lang="zh-CN" altLang="zh-CN"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a:t>
            </a:r>
          </a:p>
        </p:txBody>
      </p:sp>
      <p:sp>
        <p:nvSpPr>
          <p:cNvPr id="14" name="文本框 13"/>
          <p:cNvSpPr txBox="1"/>
          <p:nvPr/>
        </p:nvSpPr>
        <p:spPr>
          <a:xfrm>
            <a:off x="5946775" y="3198813"/>
            <a:ext cx="1403350" cy="460375"/>
          </a:xfrm>
          <a:prstGeom prst="rect">
            <a:avLst/>
          </a:prstGeom>
          <a:noFill/>
          <a:ln w="9525">
            <a:noFill/>
          </a:ln>
        </p:spPr>
        <p:txBody>
          <a:bodyPr wrap="none" anchor="t" anchorCtr="0">
            <a:spAutoFit/>
          </a:bodyPr>
          <a:lstStyle/>
          <a:p>
            <a:r>
              <a:rPr lang="zh-CN" altLang="zh-CN"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叙述方式</a:t>
            </a:r>
          </a:p>
        </p:txBody>
      </p:sp>
      <p:sp>
        <p:nvSpPr>
          <p:cNvPr id="15" name="左大括号 14"/>
          <p:cNvSpPr/>
          <p:nvPr/>
        </p:nvSpPr>
        <p:spPr>
          <a:xfrm>
            <a:off x="8797925" y="315913"/>
            <a:ext cx="403225" cy="2074863"/>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fontAlgn="auto"/>
            <a:endParaRPr lang="zh-CN" altLang="en-US" strike="noStrike" noProof="1"/>
          </a:p>
        </p:txBody>
      </p:sp>
      <p:sp>
        <p:nvSpPr>
          <p:cNvPr id="16" name="文本框 15"/>
          <p:cNvSpPr txBox="1"/>
          <p:nvPr/>
        </p:nvSpPr>
        <p:spPr>
          <a:xfrm>
            <a:off x="9201150" y="93663"/>
            <a:ext cx="3232150" cy="460375"/>
          </a:xfrm>
          <a:prstGeom prst="rect">
            <a:avLst/>
          </a:prstGeom>
          <a:noFill/>
          <a:ln w="9525">
            <a:noFill/>
          </a:ln>
        </p:spPr>
        <p:txBody>
          <a:bodyPr wrap="none" anchor="t" anchorCtr="0">
            <a:spAutoFit/>
          </a:bodyPr>
          <a:lstStyle/>
          <a:p>
            <a:r>
              <a:rPr lang="zh-CN" altLang="zh-CN"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第一人称（有限视角）</a:t>
            </a:r>
          </a:p>
        </p:txBody>
      </p:sp>
      <p:sp>
        <p:nvSpPr>
          <p:cNvPr id="17" name="文本框 16"/>
          <p:cNvSpPr txBox="1"/>
          <p:nvPr/>
        </p:nvSpPr>
        <p:spPr>
          <a:xfrm>
            <a:off x="9201150" y="1123950"/>
            <a:ext cx="3232150" cy="460375"/>
          </a:xfrm>
          <a:prstGeom prst="rect">
            <a:avLst/>
          </a:prstGeom>
          <a:noFill/>
          <a:ln w="9525">
            <a:noFill/>
          </a:ln>
        </p:spPr>
        <p:txBody>
          <a:bodyPr wrap="none" anchor="t" anchorCtr="0">
            <a:spAutoFit/>
          </a:bodyPr>
          <a:lstStyle/>
          <a:p>
            <a:r>
              <a:rPr lang="zh-CN" altLang="zh-CN"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第二人称（有限视角）</a:t>
            </a:r>
          </a:p>
        </p:txBody>
      </p:sp>
      <p:sp>
        <p:nvSpPr>
          <p:cNvPr id="18" name="文本框 17"/>
          <p:cNvSpPr txBox="1"/>
          <p:nvPr/>
        </p:nvSpPr>
        <p:spPr>
          <a:xfrm>
            <a:off x="9201150" y="2152650"/>
            <a:ext cx="3232150" cy="460375"/>
          </a:xfrm>
          <a:prstGeom prst="rect">
            <a:avLst/>
          </a:prstGeom>
          <a:noFill/>
          <a:ln w="9525">
            <a:noFill/>
          </a:ln>
        </p:spPr>
        <p:txBody>
          <a:bodyPr wrap="none" anchor="t" anchorCtr="0">
            <a:spAutoFit/>
          </a:bodyPr>
          <a:lstStyle/>
          <a:p>
            <a:r>
              <a:rPr lang="zh-CN" altLang="zh-CN"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第三人称（全知视角）</a:t>
            </a:r>
          </a:p>
        </p:txBody>
      </p:sp>
      <p:cxnSp>
        <p:nvCxnSpPr>
          <p:cNvPr id="19" name="直接箭头连接符 18"/>
          <p:cNvCxnSpPr>
            <a:stCxn id="14" idx="3"/>
            <a:endCxn id="20" idx="1"/>
          </p:cNvCxnSpPr>
          <p:nvPr/>
        </p:nvCxnSpPr>
        <p:spPr>
          <a:xfrm>
            <a:off x="7350125" y="3429000"/>
            <a:ext cx="1339850" cy="6350"/>
          </a:xfrm>
          <a:prstGeom prst="straightConnector1">
            <a:avLst/>
          </a:prstGeom>
          <a:ln w="41275" cmpd="sng">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8689975" y="3203575"/>
            <a:ext cx="3232150" cy="460375"/>
          </a:xfrm>
          <a:prstGeom prst="rect">
            <a:avLst/>
          </a:prstGeom>
          <a:noFill/>
          <a:ln w="9525">
            <a:noFill/>
          </a:ln>
        </p:spPr>
        <p:txBody>
          <a:bodyPr wrap="none" anchor="t" anchorCtr="0">
            <a:spAutoFit/>
          </a:bodyPr>
          <a:lstStyle/>
          <a:p>
            <a:r>
              <a:rPr lang="zh-CN" altLang="zh-CN"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顺、倒、插、补、平叙</a:t>
            </a:r>
          </a:p>
        </p:txBody>
      </p:sp>
      <p:cxnSp>
        <p:nvCxnSpPr>
          <p:cNvPr id="21" name="直接箭头连接符 20"/>
          <p:cNvCxnSpPr>
            <a:stCxn id="14" idx="3"/>
            <a:endCxn id="20" idx="1"/>
          </p:cNvCxnSpPr>
          <p:nvPr/>
        </p:nvCxnSpPr>
        <p:spPr>
          <a:xfrm>
            <a:off x="4956175" y="4452938"/>
            <a:ext cx="1341438" cy="4763"/>
          </a:xfrm>
          <a:prstGeom prst="straightConnector1">
            <a:avLst/>
          </a:prstGeom>
          <a:ln w="41275" cmpd="sng">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6338888" y="3990975"/>
            <a:ext cx="5375275" cy="830263"/>
          </a:xfrm>
          <a:prstGeom prst="rect">
            <a:avLst/>
          </a:prstGeom>
          <a:noFill/>
          <a:ln w="9525">
            <a:noFill/>
          </a:ln>
        </p:spPr>
        <p:txBody>
          <a:bodyPr wrap="square" anchor="t" anchorCtr="0">
            <a:spAutoFit/>
          </a:bodyPr>
          <a:lstStyle/>
          <a:p>
            <a:r>
              <a:rPr lang="zh-CN" altLang="zh-CN"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悬念、照应、伏笔、对比、衬托、铺垫、线索、抑扬、突转</a:t>
            </a:r>
          </a:p>
        </p:txBody>
      </p:sp>
      <p:sp>
        <p:nvSpPr>
          <p:cNvPr id="23" name="文本框 22"/>
          <p:cNvSpPr txBox="1"/>
          <p:nvPr/>
        </p:nvSpPr>
        <p:spPr>
          <a:xfrm>
            <a:off x="2979738" y="5980113"/>
            <a:ext cx="2058987" cy="460375"/>
          </a:xfrm>
          <a:prstGeom prst="rect">
            <a:avLst/>
          </a:prstGeom>
          <a:noFill/>
          <a:ln w="9525">
            <a:noFill/>
          </a:ln>
        </p:spPr>
        <p:txBody>
          <a:bodyPr wrap="square" anchor="t" anchorCtr="0">
            <a:spAutoFit/>
          </a:bodyPr>
          <a:lstStyle/>
          <a:p>
            <a:r>
              <a:rPr lang="zh-CN"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情节</a:t>
            </a:r>
            <a:r>
              <a:rPr lang="zh-CN" altLang="zh-CN"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运行方式</a:t>
            </a:r>
          </a:p>
        </p:txBody>
      </p:sp>
      <p:cxnSp>
        <p:nvCxnSpPr>
          <p:cNvPr id="24" name="直接箭头连接符 23"/>
          <p:cNvCxnSpPr>
            <a:stCxn id="14" idx="3"/>
            <a:endCxn id="20" idx="1"/>
          </p:cNvCxnSpPr>
          <p:nvPr/>
        </p:nvCxnSpPr>
        <p:spPr>
          <a:xfrm>
            <a:off x="5056188" y="6219825"/>
            <a:ext cx="1316038" cy="6350"/>
          </a:xfrm>
          <a:prstGeom prst="straightConnector1">
            <a:avLst/>
          </a:prstGeom>
          <a:ln w="41275" cmpd="sng">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6437313" y="5757863"/>
            <a:ext cx="5502275" cy="830262"/>
          </a:xfrm>
          <a:prstGeom prst="rect">
            <a:avLst/>
          </a:prstGeom>
          <a:noFill/>
          <a:ln w="9525">
            <a:noFill/>
          </a:ln>
        </p:spPr>
        <p:txBody>
          <a:bodyPr wrap="square" anchor="t" anchorCtr="0">
            <a:spAutoFit/>
          </a:bodyPr>
          <a:lstStyle/>
          <a:p>
            <a:r>
              <a:rPr lang="zh-CN" altLang="zh-CN"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摇摆式、欧</a:t>
            </a:r>
            <a:r>
              <a:rPr lang="zh-CN" altLang="zh-CN" sz="24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zh-CN" sz="24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亨利式、蒙太奇式、对话式、独白式、抑扬式</a:t>
            </a:r>
          </a:p>
        </p:txBody>
      </p:sp>
      <p:sp>
        <p:nvSpPr>
          <p:cNvPr id="5" name="矩形 4" descr="7b0a2020202022776f7264617274223a20227b5c2269645c223a32353030313430322c5c227469645c223a31333533367d220a7d0a"/>
          <p:cNvSpPr/>
          <p:nvPr/>
        </p:nvSpPr>
        <p:spPr>
          <a:xfrm>
            <a:off x="578167" y="1233170"/>
            <a:ext cx="948055" cy="2861310"/>
          </a:xfrm>
          <a:prstGeom prst="rect">
            <a:avLst/>
          </a:prstGeom>
          <a:solidFill>
            <a:srgbClr val="FF0000"/>
          </a:solidFill>
          <a:ln>
            <a:solidFill>
              <a:srgbClr val="FFFF00"/>
            </a:solidFill>
          </a:ln>
        </p:spPr>
        <p:txBody>
          <a:bodyPr wrap="none" rtlCol="0" anchor="t">
            <a:spAutoFit/>
          </a:bodyPr>
          <a:lstStyle/>
          <a:p>
            <a:pPr algn="ctr"/>
            <a:r>
              <a:rPr lang="zh-CN" altLang="en-US" sz="6000" b="1">
                <a:ln w="60325"/>
                <a:solidFill>
                  <a:srgbClr val="FF0000"/>
                </a:solidFill>
                <a:effectLst>
                  <a:glow rad="88900">
                    <a:schemeClr val="accent2">
                      <a:lumMod val="75000"/>
                    </a:schemeClr>
                  </a:glow>
                  <a:outerShdw dist="127000" dir="3180000" sx="101000" sy="101000" algn="ctr" rotWithShape="0">
                    <a:srgbClr val="ADE7FF">
                      <a:alpha val="57000"/>
                    </a:srgbClr>
                  </a:outerShdw>
                </a:effectLst>
                <a:latin typeface="汉仪夏日体W" charset="0"/>
                <a:ea typeface="汉仪夏日体W" charset="0"/>
              </a:rPr>
              <a:t>考</a:t>
            </a:r>
          </a:p>
          <a:p>
            <a:pPr algn="ctr"/>
            <a:r>
              <a:rPr lang="zh-CN" altLang="en-US" sz="6000" b="1">
                <a:ln w="60325"/>
                <a:solidFill>
                  <a:srgbClr val="FF0000"/>
                </a:solidFill>
                <a:effectLst>
                  <a:glow rad="88900">
                    <a:schemeClr val="accent2">
                      <a:lumMod val="75000"/>
                    </a:schemeClr>
                  </a:glow>
                  <a:outerShdw dist="127000" dir="3180000" sx="101000" sy="101000" algn="ctr" rotWithShape="0">
                    <a:srgbClr val="ADE7FF">
                      <a:alpha val="57000"/>
                    </a:srgbClr>
                  </a:outerShdw>
                </a:effectLst>
                <a:latin typeface="汉仪夏日体W" charset="0"/>
                <a:ea typeface="汉仪夏日体W" charset="0"/>
              </a:rPr>
              <a:t>什</a:t>
            </a:r>
          </a:p>
          <a:p>
            <a:pPr algn="ctr"/>
            <a:r>
              <a:rPr lang="zh-CN" altLang="en-US" sz="6000" b="1">
                <a:ln w="60325"/>
                <a:solidFill>
                  <a:srgbClr val="FF0000"/>
                </a:solidFill>
                <a:effectLst>
                  <a:glow rad="88900">
                    <a:schemeClr val="accent2">
                      <a:lumMod val="75000"/>
                    </a:schemeClr>
                  </a:glow>
                  <a:outerShdw dist="127000" dir="3180000" sx="101000" sy="101000" algn="ctr" rotWithShape="0">
                    <a:srgbClr val="ADE7FF">
                      <a:alpha val="57000"/>
                    </a:srgbClr>
                  </a:outerShdw>
                </a:effectLst>
                <a:latin typeface="汉仪夏日体W" charset="0"/>
                <a:ea typeface="汉仪夏日体W" charset="0"/>
              </a:rPr>
              <a:t>么</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ppt_x"/>
                                          </p:val>
                                        </p:tav>
                                        <p:tav tm="100000">
                                          <p:val>
                                            <p:strVal val="#ppt_x"/>
                                          </p:val>
                                        </p:tav>
                                      </p:tavLst>
                                    </p:anim>
                                    <p:anim calcmode="lin" valueType="num">
                                      <p:cBhvr additive="base">
                                        <p:cTn id="26"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ppt_x"/>
                                          </p:val>
                                        </p:tav>
                                        <p:tav tm="100000">
                                          <p:val>
                                            <p:strVal val="#ppt_x"/>
                                          </p:val>
                                        </p:tav>
                                      </p:tavLst>
                                    </p:anim>
                                    <p:anim calcmode="lin" valueType="num">
                                      <p:cBhvr additive="base">
                                        <p:cTn id="5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ppt_x"/>
                                          </p:val>
                                        </p:tav>
                                        <p:tav tm="100000">
                                          <p:val>
                                            <p:strVal val="#ppt_x"/>
                                          </p:val>
                                        </p:tav>
                                      </p:tavLst>
                                    </p:anim>
                                    <p:anim calcmode="lin" valueType="num">
                                      <p:cBhvr additive="base">
                                        <p:cTn id="5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 fill="hold"/>
                                        <p:tgtEl>
                                          <p:spTgt spid="18"/>
                                        </p:tgtEl>
                                        <p:attrNameLst>
                                          <p:attrName>ppt_x</p:attrName>
                                        </p:attrNameLst>
                                      </p:cBhvr>
                                      <p:tavLst>
                                        <p:tav tm="0">
                                          <p:val>
                                            <p:strVal val="#ppt_x"/>
                                          </p:val>
                                        </p:tav>
                                        <p:tav tm="100000">
                                          <p:val>
                                            <p:strVal val="#ppt_x"/>
                                          </p:val>
                                        </p:tav>
                                      </p:tavLst>
                                    </p:anim>
                                    <p:anim calcmode="lin" valueType="num">
                                      <p:cBhvr additive="base">
                                        <p:cTn id="6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afterGroup">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500" fill="hold"/>
                                        <p:tgtEl>
                                          <p:spTgt spid="14"/>
                                        </p:tgtEl>
                                        <p:attrNameLst>
                                          <p:attrName>ppt_x</p:attrName>
                                        </p:attrNameLst>
                                      </p:cBhvr>
                                      <p:tavLst>
                                        <p:tav tm="0">
                                          <p:val>
                                            <p:strVal val="#ppt_x"/>
                                          </p:val>
                                        </p:tav>
                                        <p:tav tm="100000">
                                          <p:val>
                                            <p:strVal val="#ppt_x"/>
                                          </p:val>
                                        </p:tav>
                                      </p:tavLst>
                                    </p:anim>
                                    <p:anim calcmode="lin" valueType="num">
                                      <p:cBhvr additive="base">
                                        <p:cTn id="6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afterGroup">
                            <p:stCondLst>
                              <p:cond delay="0"/>
                            </p:stCondLst>
                            <p:childTnLst>
                              <p:par>
                                <p:cTn id="71" presetID="2" presetClass="entr" presetSubtype="4" fill="hold" nodeType="click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500" fill="hold"/>
                                        <p:tgtEl>
                                          <p:spTgt spid="19"/>
                                        </p:tgtEl>
                                        <p:attrNameLst>
                                          <p:attrName>ppt_x</p:attrName>
                                        </p:attrNameLst>
                                      </p:cBhvr>
                                      <p:tavLst>
                                        <p:tav tm="0">
                                          <p:val>
                                            <p:strVal val="#ppt_x"/>
                                          </p:val>
                                        </p:tav>
                                        <p:tav tm="100000">
                                          <p:val>
                                            <p:strVal val="#ppt_x"/>
                                          </p:val>
                                        </p:tav>
                                      </p:tavLst>
                                    </p:anim>
                                    <p:anim calcmode="lin" valueType="num">
                                      <p:cBhvr additive="base">
                                        <p:cTn id="7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75" fill="hold" nodeType="clickPar">
                      <p:stCondLst>
                        <p:cond delay="indefinite"/>
                      </p:stCondLst>
                      <p:childTnLst>
                        <p:par>
                          <p:cTn id="76" fill="hold" nodeType="afterGroup">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fill="hold"/>
                                        <p:tgtEl>
                                          <p:spTgt spid="20"/>
                                        </p:tgtEl>
                                        <p:attrNameLst>
                                          <p:attrName>ppt_x</p:attrName>
                                        </p:attrNameLst>
                                      </p:cBhvr>
                                      <p:tavLst>
                                        <p:tav tm="0">
                                          <p:val>
                                            <p:strVal val="#ppt_x"/>
                                          </p:val>
                                        </p:tav>
                                        <p:tav tm="100000">
                                          <p:val>
                                            <p:strVal val="#ppt_x"/>
                                          </p:val>
                                        </p:tav>
                                      </p:tavLst>
                                    </p:anim>
                                    <p:anim calcmode="lin" valueType="num">
                                      <p:cBhvr additive="base">
                                        <p:cTn id="8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81" fill="hold" nodeType="clickPar">
                      <p:stCondLst>
                        <p:cond delay="indefinite"/>
                      </p:stCondLst>
                      <p:childTnLst>
                        <p:par>
                          <p:cTn id="82" fill="hold" nodeType="afterGroup">
                            <p:stCondLst>
                              <p:cond delay="0"/>
                            </p:stCondLst>
                            <p:childTnLst>
                              <p:par>
                                <p:cTn id="83" presetID="2" presetClass="entr" presetSubtype="4" fill="hold" nodeType="click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500" fill="hold"/>
                                        <p:tgtEl>
                                          <p:spTgt spid="21"/>
                                        </p:tgtEl>
                                        <p:attrNameLst>
                                          <p:attrName>ppt_x</p:attrName>
                                        </p:attrNameLst>
                                      </p:cBhvr>
                                      <p:tavLst>
                                        <p:tav tm="0">
                                          <p:val>
                                            <p:strVal val="#ppt_x"/>
                                          </p:val>
                                        </p:tav>
                                        <p:tav tm="100000">
                                          <p:val>
                                            <p:strVal val="#ppt_x"/>
                                          </p:val>
                                        </p:tav>
                                      </p:tavLst>
                                    </p:anim>
                                    <p:anim calcmode="lin" valueType="num">
                                      <p:cBhvr additive="base">
                                        <p:cTn id="8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87" fill="hold" nodeType="clickPar">
                      <p:stCondLst>
                        <p:cond delay="indefinite"/>
                      </p:stCondLst>
                      <p:childTnLst>
                        <p:par>
                          <p:cTn id="88" fill="hold" nodeType="afterGroup">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additive="base">
                                        <p:cTn id="91" dur="500" fill="hold"/>
                                        <p:tgtEl>
                                          <p:spTgt spid="22"/>
                                        </p:tgtEl>
                                        <p:attrNameLst>
                                          <p:attrName>ppt_x</p:attrName>
                                        </p:attrNameLst>
                                      </p:cBhvr>
                                      <p:tavLst>
                                        <p:tav tm="0">
                                          <p:val>
                                            <p:strVal val="#ppt_x"/>
                                          </p:val>
                                        </p:tav>
                                        <p:tav tm="100000">
                                          <p:val>
                                            <p:strVal val="#ppt_x"/>
                                          </p:val>
                                        </p:tav>
                                      </p:tavLst>
                                    </p:anim>
                                    <p:anim calcmode="lin" valueType="num">
                                      <p:cBhvr additive="base">
                                        <p:cTn id="9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3" fill="hold" nodeType="clickPar">
                      <p:stCondLst>
                        <p:cond delay="indefinite"/>
                      </p:stCondLst>
                      <p:childTnLst>
                        <p:par>
                          <p:cTn id="94" fill="hold" nodeType="afterGroup">
                            <p:stCondLst>
                              <p:cond delay="0"/>
                            </p:stCondLst>
                            <p:childTnLst>
                              <p:par>
                                <p:cTn id="95" presetID="2" presetClass="entr" presetSubtype="4" fill="hold" nodeType="click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additive="base">
                                        <p:cTn id="97" dur="500" fill="hold"/>
                                        <p:tgtEl>
                                          <p:spTgt spid="24"/>
                                        </p:tgtEl>
                                        <p:attrNameLst>
                                          <p:attrName>ppt_x</p:attrName>
                                        </p:attrNameLst>
                                      </p:cBhvr>
                                      <p:tavLst>
                                        <p:tav tm="0">
                                          <p:val>
                                            <p:strVal val="#ppt_x"/>
                                          </p:val>
                                        </p:tav>
                                        <p:tav tm="100000">
                                          <p:val>
                                            <p:strVal val="#ppt_x"/>
                                          </p:val>
                                        </p:tav>
                                      </p:tavLst>
                                    </p:anim>
                                    <p:anim calcmode="lin" valueType="num">
                                      <p:cBhvr additive="base">
                                        <p:cTn id="9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9" fill="hold" nodeType="clickPar">
                      <p:stCondLst>
                        <p:cond delay="indefinite"/>
                      </p:stCondLst>
                      <p:childTnLst>
                        <p:par>
                          <p:cTn id="100" fill="hold" nodeType="afterGroup">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25"/>
                                        </p:tgtEl>
                                        <p:attrNameLst>
                                          <p:attrName>style.visibility</p:attrName>
                                        </p:attrNameLst>
                                      </p:cBhvr>
                                      <p:to>
                                        <p:strVal val="visible"/>
                                      </p:to>
                                    </p:set>
                                    <p:anim calcmode="lin" valueType="num">
                                      <p:cBhvr additive="base">
                                        <p:cTn id="103" dur="500" fill="hold"/>
                                        <p:tgtEl>
                                          <p:spTgt spid="25"/>
                                        </p:tgtEl>
                                        <p:attrNameLst>
                                          <p:attrName>ppt_x</p:attrName>
                                        </p:attrNameLst>
                                      </p:cBhvr>
                                      <p:tavLst>
                                        <p:tav tm="0">
                                          <p:val>
                                            <p:strVal val="#ppt_x"/>
                                          </p:val>
                                        </p:tav>
                                        <p:tav tm="100000">
                                          <p:val>
                                            <p:strVal val="#ppt_x"/>
                                          </p:val>
                                        </p:tav>
                                      </p:tavLst>
                                    </p:anim>
                                    <p:anim calcmode="lin" valueType="num">
                                      <p:cBhvr additive="base">
                                        <p:cTn id="10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p:bldP spid="12" grpId="0" animBg="1"/>
      <p:bldP spid="13" grpId="0"/>
      <p:bldP spid="14" grpId="0"/>
      <p:bldP spid="15" grpId="0" animBg="1"/>
      <p:bldP spid="16" grpId="0"/>
      <p:bldP spid="17" grpId="0"/>
      <p:bldP spid="18" grpId="0"/>
      <p:bldP spid="20" grpId="0"/>
      <p:bldP spid="22" grpId="0"/>
      <p:bldP spid="23" grpId="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01308" y="1502410"/>
            <a:ext cx="11198225" cy="5019675"/>
          </a:xfrm>
          <a:prstGeom prst="rect">
            <a:avLst/>
          </a:prstGeom>
          <a:noFill/>
        </p:spPr>
        <p:txBody>
          <a:bodyPr wrap="square" rtlCol="0" anchor="t">
            <a:spAutoFit/>
          </a:bodyPr>
          <a:lstStyle/>
          <a:p>
            <a:pPr fontAlgn="auto">
              <a:buNone/>
            </a:pPr>
            <a:r>
              <a:rPr lang="zh-CN" altLang="en-US" sz="5335" b="1" noProof="1">
                <a:solidFill>
                  <a:srgbClr val="FF0000"/>
                </a:solidFill>
                <a:latin typeface="+mn-lt"/>
                <a:ea typeface="+mn-ea"/>
                <a:cs typeface="+mn-cs"/>
                <a:sym typeface="+mn-ea"/>
              </a:rPr>
              <a:t>        也称叙述</a:t>
            </a:r>
            <a:r>
              <a:rPr lang="zh-CN" altLang="en-US" sz="5330" b="1" noProof="1">
                <a:solidFill>
                  <a:srgbClr val="FF0000"/>
                </a:solidFill>
                <a:latin typeface="+mn-lt"/>
                <a:ea typeface="+mn-ea"/>
                <a:cs typeface="+mn-cs"/>
                <a:sym typeface="+mn-ea"/>
              </a:rPr>
              <a:t>角度、叙述人称</a:t>
            </a:r>
            <a:r>
              <a:rPr lang="zh-CN" altLang="en-US" sz="5335" b="1" noProof="1">
                <a:latin typeface="+mn-lt"/>
                <a:ea typeface="+mn-ea"/>
                <a:cs typeface="+mn-cs"/>
                <a:sym typeface="+mn-ea"/>
              </a:rPr>
              <a:t>，是叙述语言中对故事内容进行观察和讲述的特定角度。简单地说就是</a:t>
            </a:r>
            <a:r>
              <a:rPr lang="zh-CN" altLang="en-US" sz="5335" b="1" noProof="1">
                <a:solidFill>
                  <a:srgbClr val="FF0000"/>
                </a:solidFill>
                <a:latin typeface="+mn-lt"/>
                <a:ea typeface="+mn-ea"/>
                <a:cs typeface="+mn-cs"/>
                <a:sym typeface="+mn-ea"/>
              </a:rPr>
              <a:t>讲故事的人与他讲的故事间的关系。</a:t>
            </a:r>
            <a:r>
              <a:rPr lang="zh-CN" altLang="en-US" sz="5335" b="1" noProof="1">
                <a:latin typeface="+mn-lt"/>
                <a:ea typeface="+mn-ea"/>
                <a:cs typeface="+mn-cs"/>
                <a:sym typeface="+mn-ea"/>
              </a:rPr>
              <a:t>它决定了叙述者以何种身份、何种角度来讲述故事。</a:t>
            </a:r>
            <a:endParaRPr lang="zh-CN" altLang="en-US" sz="5335" b="1" noProof="1">
              <a:sym typeface="+mn-ea"/>
            </a:endParaRPr>
          </a:p>
        </p:txBody>
      </p:sp>
      <p:sp>
        <p:nvSpPr>
          <p:cNvPr id="2" name="文本框 1"/>
          <p:cNvSpPr txBox="1"/>
          <p:nvPr/>
        </p:nvSpPr>
        <p:spPr>
          <a:xfrm>
            <a:off x="765175" y="215900"/>
            <a:ext cx="2893060" cy="912495"/>
          </a:xfrm>
          <a:prstGeom prst="rect">
            <a:avLst/>
          </a:prstGeom>
          <a:solidFill>
            <a:srgbClr val="FFFF00"/>
          </a:solidFill>
        </p:spPr>
        <p:txBody>
          <a:bodyPr wrap="none" rtlCol="0">
            <a:spAutoFit/>
          </a:bodyPr>
          <a:lstStyle/>
          <a:p>
            <a:pPr algn="l" fontAlgn="auto">
              <a:buNone/>
            </a:pPr>
            <a:r>
              <a:rPr lang="zh-CN" altLang="en-US" sz="5335" b="1">
                <a:solidFill>
                  <a:srgbClr val="0070C0"/>
                </a:solidFill>
                <a:latin typeface="+mn-lt"/>
                <a:ea typeface="+mn-ea"/>
                <a:sym typeface="+mn-ea"/>
              </a:rPr>
              <a:t>叙述</a:t>
            </a:r>
            <a:r>
              <a:rPr lang="zh-CN" altLang="en-US" sz="5330" b="1">
                <a:solidFill>
                  <a:srgbClr val="0070C0"/>
                </a:solidFill>
                <a:latin typeface="+mn-lt"/>
                <a:ea typeface="+mn-ea"/>
                <a:sym typeface="+mn-ea"/>
              </a:rPr>
              <a:t>视角</a:t>
            </a:r>
            <a:endParaRPr lang="zh-CN" altLang="en-US" sz="5330" b="1" noProof="1">
              <a:solidFill>
                <a:srgbClr val="0070C0"/>
              </a:solidFill>
              <a:latin typeface="+mn-lt"/>
              <a:ea typeface="+mn-ea"/>
              <a:sym typeface="+mn-ea"/>
            </a:endParaRPr>
          </a:p>
        </p:txBody>
      </p:sp>
    </p:spTree>
    <p:custDataLst>
      <p:tags r:id="rId1"/>
    </p:custData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560388" y="1577975"/>
          <a:ext cx="10685145" cy="4500880"/>
        </p:xfrm>
        <a:graphic>
          <a:graphicData uri="http://schemas.openxmlformats.org/drawingml/2006/table">
            <a:tbl>
              <a:tblPr firstRow="1" bandRow="1">
                <a:tableStyleId>{5940675A-B579-460E-94D1-54222C63F5DA}</a:tableStyleId>
              </a:tblPr>
              <a:tblGrid>
                <a:gridCol w="4116705">
                  <a:extLst>
                    <a:ext uri="{9D8B030D-6E8A-4147-A177-3AD203B41FA5}">
                      <a16:colId xmlns:a16="http://schemas.microsoft.com/office/drawing/2014/main" val="20000"/>
                    </a:ext>
                  </a:extLst>
                </a:gridCol>
                <a:gridCol w="6568440">
                  <a:extLst>
                    <a:ext uri="{9D8B030D-6E8A-4147-A177-3AD203B41FA5}">
                      <a16:colId xmlns:a16="http://schemas.microsoft.com/office/drawing/2014/main" val="20001"/>
                    </a:ext>
                  </a:extLst>
                </a:gridCol>
              </a:tblGrid>
              <a:tr h="514985">
                <a:tc>
                  <a:txBody>
                    <a:bodyPr/>
                    <a:lstStyle/>
                    <a:p>
                      <a:pPr indent="0" algn="ctr">
                        <a:buNone/>
                      </a:pPr>
                      <a:r>
                        <a:rPr lang="zh-CN" altLang="en-US" sz="2400" b="1">
                          <a:latin typeface="微软雅黑" panose="020B0503020204020204" pitchFamily="34" charset="-122"/>
                          <a:ea typeface="微软雅黑" panose="020B0503020204020204" pitchFamily="34" charset="-122"/>
                          <a:cs typeface="楷体" panose="02010609060101010101" pitchFamily="49" charset="-122"/>
                        </a:rPr>
                        <a:t>类型</a:t>
                      </a:r>
                    </a:p>
                  </a:txBody>
                  <a:tcPr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lgn="ctr">
                        <a:buNone/>
                      </a:pPr>
                      <a:r>
                        <a:rPr lang="zh-CN" altLang="en-US" sz="2400" b="1">
                          <a:latin typeface="微软雅黑" panose="020B0503020204020204" pitchFamily="34" charset="-122"/>
                          <a:ea typeface="微软雅黑" panose="020B0503020204020204" pitchFamily="34" charset="-122"/>
                          <a:cs typeface="楷体" panose="02010609060101010101" pitchFamily="49" charset="-122"/>
                        </a:rPr>
                        <a:t>作用与效果</a:t>
                      </a:r>
                    </a:p>
                  </a:txBody>
                  <a:tcPr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203960">
                <a:tc>
                  <a:txBody>
                    <a:bodyPr/>
                    <a:lstStyle/>
                    <a:p>
                      <a:pPr indent="0" algn="ctr">
                        <a:buNone/>
                      </a:pPr>
                      <a:r>
                        <a:rPr lang="en-US" sz="2400" b="1">
                          <a:latin typeface="微软雅黑" panose="020B0503020204020204" pitchFamily="34" charset="-122"/>
                          <a:ea typeface="微软雅黑" panose="020B0503020204020204" pitchFamily="34" charset="-122"/>
                          <a:cs typeface="微软雅黑" panose="020B0503020204020204" pitchFamily="34" charset="-122"/>
                        </a:rPr>
                        <a:t>第一人称</a:t>
                      </a:r>
                    </a:p>
                    <a:p>
                      <a:pPr indent="0" algn="ctr">
                        <a:buNone/>
                      </a:pPr>
                      <a:r>
                        <a:rPr lang="en-US" sz="2400" b="1">
                          <a:latin typeface="微软雅黑" panose="020B0503020204020204" pitchFamily="34" charset="-122"/>
                          <a:ea typeface="微软雅黑" panose="020B0503020204020204" pitchFamily="34" charset="-122"/>
                          <a:cs typeface="微软雅黑" panose="020B0503020204020204" pitchFamily="34" charset="-122"/>
                        </a:rPr>
                        <a:t>(                  )</a:t>
                      </a:r>
                      <a:endParaRPr lang="en-US" altLang="en-US" sz="2400" b="1">
                        <a:latin typeface="微软雅黑" panose="020B0503020204020204" pitchFamily="34" charset="-122"/>
                        <a:ea typeface="微软雅黑" panose="020B0503020204020204" pitchFamily="34" charset="-122"/>
                        <a:cs typeface="微软雅黑" panose="020B0503020204020204" pitchFamily="34" charset="-122"/>
                      </a:endParaRPr>
                    </a:p>
                  </a:txBody>
                  <a:tcPr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endParaRPr lang="en-US" altLang="en-US" sz="2400" b="1">
                        <a:latin typeface="微软雅黑" panose="020B0503020204020204" pitchFamily="34" charset="-122"/>
                        <a:ea typeface="微软雅黑" panose="020B0503020204020204" pitchFamily="34" charset="-122"/>
                        <a:cs typeface="楷体" panose="02010609060101010101" pitchFamily="49" charset="-122"/>
                      </a:endParaRPr>
                    </a:p>
                  </a:txBody>
                  <a:tcPr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236980">
                <a:tc>
                  <a:txBody>
                    <a:bodyPr/>
                    <a:lstStyle/>
                    <a:p>
                      <a:pPr indent="0" algn="ctr">
                        <a:buNone/>
                      </a:pPr>
                      <a:r>
                        <a:rPr lang="en-US" sz="2400" b="1">
                          <a:latin typeface="微软雅黑" panose="020B0503020204020204" pitchFamily="34" charset="-122"/>
                          <a:ea typeface="微软雅黑" panose="020B0503020204020204" pitchFamily="34" charset="-122"/>
                          <a:cs typeface="楷体" panose="02010609060101010101" pitchFamily="49" charset="-122"/>
                        </a:rPr>
                        <a:t>第二人称</a:t>
                      </a:r>
                      <a:endParaRPr lang="en-US" altLang="en-US" sz="2400" b="1">
                        <a:latin typeface="微软雅黑" panose="020B0503020204020204" pitchFamily="34" charset="-122"/>
                        <a:ea typeface="微软雅黑" panose="020B0503020204020204" pitchFamily="34" charset="-122"/>
                        <a:cs typeface="楷体" panose="02010609060101010101" pitchFamily="49" charset="-122"/>
                      </a:endParaRPr>
                    </a:p>
                  </a:txBody>
                  <a:tcPr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endParaRPr lang="en-US" sz="2400" b="1">
                        <a:solidFill>
                          <a:srgbClr val="1D41D5"/>
                        </a:solidFill>
                        <a:latin typeface="楷体" panose="02010609060101010101" pitchFamily="49" charset="-122"/>
                        <a:ea typeface="楷体" panose="02010609060101010101" pitchFamily="49" charset="-122"/>
                        <a:cs typeface="楷体" panose="02010609060101010101" pitchFamily="49" charset="-122"/>
                      </a:endParaRPr>
                    </a:p>
                  </a:txBody>
                  <a:tcPr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544955">
                <a:tc>
                  <a:txBody>
                    <a:bodyPr/>
                    <a:lstStyle/>
                    <a:p>
                      <a:pPr indent="0" algn="ctr">
                        <a:buNone/>
                      </a:pPr>
                      <a:r>
                        <a:rPr lang="en-US" sz="2400" b="1">
                          <a:latin typeface="微软雅黑" panose="020B0503020204020204" pitchFamily="34" charset="-122"/>
                          <a:ea typeface="微软雅黑" panose="020B0503020204020204" pitchFamily="34" charset="-122"/>
                          <a:cs typeface="微软雅黑" panose="020B0503020204020204" pitchFamily="34" charset="-122"/>
                        </a:rPr>
                        <a:t>第三人称</a:t>
                      </a:r>
                    </a:p>
                    <a:p>
                      <a:pPr indent="0" algn="ctr">
                        <a:buNone/>
                      </a:pPr>
                      <a:r>
                        <a:rPr lang="en-US" sz="2400" b="1">
                          <a:latin typeface="微软雅黑" panose="020B0503020204020204" pitchFamily="34" charset="-122"/>
                          <a:ea typeface="微软雅黑" panose="020B0503020204020204" pitchFamily="34" charset="-122"/>
                          <a:cs typeface="微软雅黑" panose="020B0503020204020204" pitchFamily="34" charset="-122"/>
                        </a:rPr>
                        <a:t>(                  )</a:t>
                      </a:r>
                      <a:endParaRPr lang="en-US" altLang="en-US" sz="2400" b="1">
                        <a:latin typeface="微软雅黑" panose="020B0503020204020204" pitchFamily="34" charset="-122"/>
                        <a:ea typeface="微软雅黑" panose="020B0503020204020204" pitchFamily="34" charset="-122"/>
                        <a:cs typeface="微软雅黑" panose="020B0503020204020204" pitchFamily="34" charset="-122"/>
                      </a:endParaRPr>
                    </a:p>
                  </a:txBody>
                  <a:tcPr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a:lstStyle/>
                    <a:p>
                      <a:pPr indent="0">
                        <a:buNone/>
                      </a:pPr>
                      <a:endParaRPr lang="en-US" altLang="en-US" sz="2400" b="1">
                        <a:latin typeface="微软雅黑" panose="020B0503020204020204" pitchFamily="34" charset="-122"/>
                        <a:ea typeface="微软雅黑" panose="020B0503020204020204" pitchFamily="34" charset="-122"/>
                        <a:cs typeface="楷体" panose="02010609060101010101" pitchFamily="49" charset="-122"/>
                      </a:endParaRPr>
                    </a:p>
                  </a:txBody>
                  <a:tcPr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bl>
          </a:graphicData>
        </a:graphic>
      </p:graphicFrame>
      <p:sp>
        <p:nvSpPr>
          <p:cNvPr id="7" name="文本框 6"/>
          <p:cNvSpPr txBox="1"/>
          <p:nvPr/>
        </p:nvSpPr>
        <p:spPr>
          <a:xfrm>
            <a:off x="1992313" y="2706688"/>
            <a:ext cx="1676400" cy="460375"/>
          </a:xfrm>
          <a:prstGeom prst="rect">
            <a:avLst/>
          </a:prstGeom>
          <a:noFill/>
          <a:ln w="9525">
            <a:noFill/>
          </a:ln>
        </p:spPr>
        <p:txBody>
          <a:bodyPr wrap="square" anchor="t" anchorCtr="0">
            <a:spAutoFit/>
          </a:bodyPr>
          <a:lstStyle/>
          <a:p>
            <a:r>
              <a:rPr lang="en-US" altLang="zh-CN" sz="2400" b="1">
                <a:solidFill>
                  <a:srgbClr val="1D41D5"/>
                </a:solidFill>
                <a:latin typeface="楷体" panose="02010609060101010101" pitchFamily="49" charset="-122"/>
                <a:ea typeface="楷体" panose="02010609060101010101" pitchFamily="49" charset="-122"/>
                <a:sym typeface="微软雅黑" panose="020B0503020204020204" pitchFamily="34" charset="-122"/>
              </a:rPr>
              <a:t>有限视角</a:t>
            </a:r>
            <a:endParaRPr lang="en-US" altLang="en-US" sz="2400" b="1">
              <a:solidFill>
                <a:srgbClr val="1D41D5"/>
              </a:solidFill>
              <a:latin typeface="楷体" panose="02010609060101010101" pitchFamily="49" charset="-122"/>
              <a:ea typeface="楷体" panose="02010609060101010101" pitchFamily="49" charset="-122"/>
              <a:sym typeface="微软雅黑" panose="020B0503020204020204" pitchFamily="34" charset="-122"/>
            </a:endParaRPr>
          </a:p>
        </p:txBody>
      </p:sp>
      <p:sp>
        <p:nvSpPr>
          <p:cNvPr id="8" name="文本框 7"/>
          <p:cNvSpPr txBox="1"/>
          <p:nvPr/>
        </p:nvSpPr>
        <p:spPr>
          <a:xfrm>
            <a:off x="1992313" y="5318125"/>
            <a:ext cx="2055812" cy="460375"/>
          </a:xfrm>
          <a:prstGeom prst="rect">
            <a:avLst/>
          </a:prstGeom>
          <a:noFill/>
          <a:ln w="9525">
            <a:noFill/>
          </a:ln>
        </p:spPr>
        <p:txBody>
          <a:bodyPr wrap="square" anchor="t" anchorCtr="0">
            <a:spAutoFit/>
          </a:bodyPr>
          <a:lstStyle/>
          <a:p>
            <a:r>
              <a:rPr lang="en-US" altLang="zh-CN" sz="2400" b="1">
                <a:solidFill>
                  <a:srgbClr val="1D41D5"/>
                </a:solidFill>
                <a:latin typeface="楷体" panose="02010609060101010101" pitchFamily="49" charset="-122"/>
                <a:ea typeface="楷体" panose="02010609060101010101" pitchFamily="49" charset="-122"/>
                <a:sym typeface="微软雅黑" panose="020B0503020204020204" pitchFamily="34" charset="-122"/>
              </a:rPr>
              <a:t>全知视角</a:t>
            </a:r>
            <a:endParaRPr lang="zh-CN" altLang="en-US" sz="2400" b="1">
              <a:solidFill>
                <a:srgbClr val="1D41D5"/>
              </a:solidFill>
              <a:latin typeface="楷体" panose="02010609060101010101" pitchFamily="49" charset="-122"/>
              <a:ea typeface="楷体" panose="02010609060101010101" pitchFamily="49" charset="-122"/>
              <a:sym typeface="微软雅黑" panose="020B0503020204020204" pitchFamily="34" charset="-122"/>
            </a:endParaRPr>
          </a:p>
        </p:txBody>
      </p:sp>
      <p:sp>
        <p:nvSpPr>
          <p:cNvPr id="4" name="文本框 3"/>
          <p:cNvSpPr txBox="1"/>
          <p:nvPr/>
        </p:nvSpPr>
        <p:spPr>
          <a:xfrm>
            <a:off x="5091113" y="2330450"/>
            <a:ext cx="5578475" cy="830263"/>
          </a:xfrm>
          <a:prstGeom prst="rect">
            <a:avLst/>
          </a:prstGeom>
          <a:noFill/>
          <a:ln w="9525">
            <a:noFill/>
          </a:ln>
        </p:spPr>
        <p:txBody>
          <a:bodyPr wrap="square" anchor="t" anchorCtr="0">
            <a:spAutoFit/>
          </a:bodyPr>
          <a:lstStyle/>
          <a:p>
            <a:r>
              <a:rPr lang="en-US" altLang="zh-CN" sz="2400" b="1">
                <a:solidFill>
                  <a:srgbClr val="1D41D5"/>
                </a:solidFill>
                <a:latin typeface="楷体" panose="02010609060101010101" pitchFamily="49" charset="-122"/>
                <a:ea typeface="楷体" panose="02010609060101010101" pitchFamily="49" charset="-122"/>
                <a:sym typeface="微软雅黑" panose="020B0503020204020204" pitchFamily="34" charset="-122"/>
              </a:rPr>
              <a:t>能使小说显得</a:t>
            </a:r>
            <a:r>
              <a:rPr lang="en-US" altLang="zh-CN" sz="2400" b="1">
                <a:solidFill>
                  <a:srgbClr val="FF0000"/>
                </a:solidFill>
                <a:latin typeface="楷体" panose="02010609060101010101" pitchFamily="49" charset="-122"/>
                <a:ea typeface="楷体" panose="02010609060101010101" pitchFamily="49" charset="-122"/>
                <a:sym typeface="微软雅黑" panose="020B0503020204020204" pitchFamily="34" charset="-122"/>
              </a:rPr>
              <a:t>真实亲切，拉近</a:t>
            </a:r>
            <a:r>
              <a:rPr lang="zh-CN" altLang="en-US" sz="2400" b="1">
                <a:solidFill>
                  <a:srgbClr val="FF0000"/>
                </a:solidFill>
                <a:latin typeface="楷体" panose="02010609060101010101" pitchFamily="49" charset="-122"/>
                <a:ea typeface="楷体" panose="02010609060101010101" pitchFamily="49" charset="-122"/>
                <a:sym typeface="微软雅黑" panose="020B0503020204020204" pitchFamily="34" charset="-122"/>
              </a:rPr>
              <a:t>作品</a:t>
            </a:r>
            <a:r>
              <a:rPr lang="en-US" altLang="zh-CN" sz="2400" b="1">
                <a:solidFill>
                  <a:srgbClr val="FF0000"/>
                </a:solidFill>
                <a:latin typeface="楷体" panose="02010609060101010101" pitchFamily="49" charset="-122"/>
                <a:ea typeface="楷体" panose="02010609060101010101" pitchFamily="49" charset="-122"/>
                <a:sym typeface="微软雅黑" panose="020B0503020204020204" pitchFamily="34" charset="-122"/>
              </a:rPr>
              <a:t>与读者的距离</a:t>
            </a:r>
            <a:r>
              <a:rPr lang="en-US" altLang="zh-CN" sz="2400" b="1">
                <a:solidFill>
                  <a:srgbClr val="1D41D5"/>
                </a:solidFill>
                <a:latin typeface="楷体" panose="02010609060101010101" pitchFamily="49" charset="-122"/>
                <a:ea typeface="楷体" panose="02010609060101010101" pitchFamily="49" charset="-122"/>
                <a:sym typeface="微软雅黑" panose="020B0503020204020204" pitchFamily="34" charset="-122"/>
              </a:rPr>
              <a:t>，便于抒发感情。</a:t>
            </a:r>
            <a:endParaRPr lang="en-US" altLang="en-US" sz="2400" b="1">
              <a:solidFill>
                <a:srgbClr val="1D41D5"/>
              </a:solidFill>
              <a:latin typeface="楷体" panose="02010609060101010101" pitchFamily="49" charset="-122"/>
              <a:ea typeface="楷体" panose="02010609060101010101" pitchFamily="49" charset="-122"/>
              <a:sym typeface="微软雅黑" panose="020B0503020204020204" pitchFamily="34" charset="-122"/>
            </a:endParaRPr>
          </a:p>
        </p:txBody>
      </p:sp>
      <p:sp>
        <p:nvSpPr>
          <p:cNvPr id="9" name="文本框 8"/>
          <p:cNvSpPr txBox="1"/>
          <p:nvPr/>
        </p:nvSpPr>
        <p:spPr>
          <a:xfrm>
            <a:off x="4951413" y="4884738"/>
            <a:ext cx="6026150" cy="830262"/>
          </a:xfrm>
          <a:prstGeom prst="rect">
            <a:avLst/>
          </a:prstGeom>
          <a:noFill/>
          <a:ln w="9525">
            <a:noFill/>
          </a:ln>
        </p:spPr>
        <p:txBody>
          <a:bodyPr wrap="square" anchor="t" anchorCtr="0">
            <a:spAutoFit/>
          </a:bodyPr>
          <a:lstStyle/>
          <a:p>
            <a:r>
              <a:rPr lang="en-US" altLang="zh-CN" sz="2400" b="1">
                <a:solidFill>
                  <a:srgbClr val="1D41D5"/>
                </a:solidFill>
                <a:latin typeface="楷体" panose="02010609060101010101" pitchFamily="49" charset="-122"/>
                <a:ea typeface="楷体" panose="02010609060101010101" pitchFamily="49" charset="-122"/>
                <a:sym typeface="微软雅黑" panose="020B0503020204020204" pitchFamily="34" charset="-122"/>
              </a:rPr>
              <a:t>第三人称</a:t>
            </a:r>
            <a:r>
              <a:rPr lang="en-US" altLang="zh-CN" sz="2400" b="1">
                <a:solidFill>
                  <a:srgbClr val="FF0000"/>
                </a:solidFill>
                <a:latin typeface="楷体" panose="02010609060101010101" pitchFamily="49" charset="-122"/>
                <a:ea typeface="楷体" panose="02010609060101010101" pitchFamily="49" charset="-122"/>
                <a:sym typeface="微软雅黑" panose="020B0503020204020204" pitchFamily="34" charset="-122"/>
              </a:rPr>
              <a:t>不受时空限制，叙述自由灵活，客观直接</a:t>
            </a:r>
            <a:r>
              <a:rPr lang="en-US" altLang="zh-CN" sz="2400" b="1">
                <a:solidFill>
                  <a:srgbClr val="1D41D5"/>
                </a:solidFill>
                <a:latin typeface="楷体" panose="02010609060101010101" pitchFamily="49" charset="-122"/>
                <a:ea typeface="楷体" panose="02010609060101010101" pitchFamily="49" charset="-122"/>
                <a:sym typeface="微软雅黑" panose="020B0503020204020204" pitchFamily="34" charset="-122"/>
              </a:rPr>
              <a:t>地展现丰富多彩的生活。 </a:t>
            </a:r>
            <a:endParaRPr lang="en-US" altLang="en-US" sz="2400" b="1">
              <a:solidFill>
                <a:srgbClr val="1D41D5"/>
              </a:solidFill>
              <a:latin typeface="楷体" panose="02010609060101010101" pitchFamily="49" charset="-122"/>
              <a:ea typeface="楷体" panose="02010609060101010101" pitchFamily="49" charset="-122"/>
              <a:sym typeface="微软雅黑" panose="020B0503020204020204" pitchFamily="34" charset="-122"/>
            </a:endParaRPr>
          </a:p>
        </p:txBody>
      </p:sp>
      <p:sp>
        <p:nvSpPr>
          <p:cNvPr id="2" name="文本框 1"/>
          <p:cNvSpPr txBox="1"/>
          <p:nvPr/>
        </p:nvSpPr>
        <p:spPr>
          <a:xfrm>
            <a:off x="4951413" y="3606800"/>
            <a:ext cx="6026150" cy="830263"/>
          </a:xfrm>
          <a:prstGeom prst="rect">
            <a:avLst/>
          </a:prstGeom>
          <a:noFill/>
          <a:ln w="9525">
            <a:noFill/>
          </a:ln>
        </p:spPr>
        <p:txBody>
          <a:bodyPr wrap="square" anchor="t" anchorCtr="0">
            <a:spAutoFit/>
          </a:bodyPr>
          <a:lstStyle/>
          <a:p>
            <a:pPr>
              <a:buNone/>
            </a:pPr>
            <a:r>
              <a:rPr lang="en-US" altLang="zh-CN" sz="2400" b="1">
                <a:solidFill>
                  <a:srgbClr val="1D41D5"/>
                </a:solidFill>
                <a:latin typeface="楷体" panose="02010609060101010101" pitchFamily="49" charset="-122"/>
                <a:ea typeface="楷体" panose="02010609060101010101" pitchFamily="49" charset="-122"/>
                <a:sym typeface="微软雅黑" panose="020B0503020204020204" pitchFamily="34" charset="-122"/>
              </a:rPr>
              <a:t>拉近叙述者与人物之间的距离，</a:t>
            </a:r>
            <a:r>
              <a:rPr lang="en-US" altLang="zh-CN" sz="2400" b="1">
                <a:solidFill>
                  <a:srgbClr val="FF0000"/>
                </a:solidFill>
                <a:latin typeface="楷体" panose="02010609060101010101" pitchFamily="49" charset="-122"/>
                <a:ea typeface="楷体" panose="02010609060101010101" pitchFamily="49" charset="-122"/>
                <a:sym typeface="微软雅黑" panose="020B0503020204020204" pitchFamily="34" charset="-122"/>
              </a:rPr>
              <a:t>增强文章的抒情性和亲切感</a:t>
            </a:r>
            <a:r>
              <a:rPr lang="en-US" altLang="zh-CN" sz="2400" b="1">
                <a:solidFill>
                  <a:srgbClr val="1D41D5"/>
                </a:solidFill>
                <a:latin typeface="楷体" panose="02010609060101010101" pitchFamily="49" charset="-122"/>
                <a:ea typeface="楷体" panose="02010609060101010101" pitchFamily="49" charset="-122"/>
                <a:sym typeface="微软雅黑" panose="020B0503020204020204" pitchFamily="34" charset="-122"/>
              </a:rPr>
              <a:t>，便于感情交流。</a:t>
            </a:r>
            <a:endParaRPr lang="en-US" altLang="en-US" sz="2400" b="1">
              <a:solidFill>
                <a:srgbClr val="1D41D5"/>
              </a:solidFill>
              <a:latin typeface="楷体" panose="02010609060101010101" pitchFamily="49" charset="-122"/>
              <a:ea typeface="楷体" panose="02010609060101010101" pitchFamily="49" charset="-122"/>
            </a:endParaRPr>
          </a:p>
        </p:txBody>
      </p:sp>
      <p:sp>
        <p:nvSpPr>
          <p:cNvPr id="25623" name="文本框 10"/>
          <p:cNvSpPr txBox="1"/>
          <p:nvPr/>
        </p:nvSpPr>
        <p:spPr>
          <a:xfrm>
            <a:off x="1992313" y="120650"/>
            <a:ext cx="7305675" cy="1200150"/>
          </a:xfrm>
          <a:prstGeom prst="rect">
            <a:avLst/>
          </a:prstGeom>
          <a:noFill/>
          <a:ln w="9525">
            <a:noFill/>
          </a:ln>
        </p:spPr>
        <p:txBody>
          <a:bodyPr wrap="square" anchor="t" anchorCtr="0">
            <a:spAutoFit/>
          </a:bodyPr>
          <a:lstStyle/>
          <a:p>
            <a:pPr algn="ctr"/>
            <a:r>
              <a:rPr lang="zh-CN" altLang="zh-CN" sz="36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叙述视角</a:t>
            </a:r>
          </a:p>
          <a:p>
            <a:pPr algn="ctr"/>
            <a:r>
              <a:rPr lang="zh-CN" altLang="zh-CN" sz="36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a:t>
            </a:r>
            <a:r>
              <a:rPr lang="zh-CN" altLang="en-US" sz="36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叙述角度、叙述人称</a:t>
            </a:r>
            <a:r>
              <a:rPr lang="zh-CN" altLang="zh-CN" sz="36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a:t>
            </a:r>
            <a:endParaRPr lang="zh-CN" altLang="en-US" sz="3600" b="1">
              <a:solidFill>
                <a:srgbClr val="FF0000"/>
              </a:solidFill>
              <a:latin typeface="Arial" panose="020B0604020202020204" pitchFamily="34" charset="0"/>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20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20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in)">
                                      <p:cBhvr>
                                        <p:cTn id="17" dur="2000"/>
                                        <p:tgtEl>
                                          <p:spTgt spid="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afterGroup">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ox(in)">
                                      <p:cBhvr>
                                        <p:cTn id="26" dur="2000"/>
                                        <p:tgtEl>
                                          <p:spTgt spid="8"/>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ox(in)">
                                      <p:cBhvr>
                                        <p:cTn id="3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4" grpId="0"/>
      <p:bldP spid="9" grpId="0"/>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7" name="文本框 153610"/>
          <p:cNvSpPr txBox="1"/>
          <p:nvPr/>
        </p:nvSpPr>
        <p:spPr>
          <a:xfrm>
            <a:off x="311150" y="282575"/>
            <a:ext cx="7854950" cy="665163"/>
          </a:xfrm>
          <a:prstGeom prst="rect">
            <a:avLst/>
          </a:prstGeom>
          <a:noFill/>
          <a:ln w="19050">
            <a:noFill/>
          </a:ln>
        </p:spPr>
        <p:txBody>
          <a:bodyPr wrap="square" anchor="t">
            <a:spAutoFit/>
          </a:bodyPr>
          <a:lstStyle/>
          <a:p>
            <a:pPr fontAlgn="auto">
              <a:spcBef>
                <a:spcPct val="50000"/>
              </a:spcBef>
            </a:pPr>
            <a:r>
              <a:rPr lang="zh-CN" altLang="en-US" sz="373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第一人称</a:t>
            </a:r>
            <a:r>
              <a:rPr lang="en-US" altLang="zh-CN" sz="373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373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我”</a:t>
            </a:r>
            <a:r>
              <a:rPr lang="en-US" altLang="zh-CN" sz="373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373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有限视角</a:t>
            </a:r>
          </a:p>
        </p:txBody>
      </p:sp>
      <p:sp>
        <p:nvSpPr>
          <p:cNvPr id="153606" name="文本框 153605"/>
          <p:cNvSpPr txBox="1"/>
          <p:nvPr/>
        </p:nvSpPr>
        <p:spPr>
          <a:xfrm>
            <a:off x="595313" y="1147763"/>
            <a:ext cx="11314112" cy="1568450"/>
          </a:xfrm>
          <a:prstGeom prst="rect">
            <a:avLst/>
          </a:prstGeom>
          <a:noFill/>
          <a:ln w="19050">
            <a:noFill/>
          </a:ln>
        </p:spPr>
        <p:txBody>
          <a:bodyPr wrap="square" anchor="t" anchorCtr="0">
            <a:spAutoFit/>
          </a:bodyPr>
          <a:lstStyle/>
          <a:p>
            <a:pPr>
              <a:spcBef>
                <a:spcPct val="50000"/>
              </a:spcBef>
            </a:pPr>
            <a:r>
              <a:rPr lang="zh-CN" altLang="en-US" sz="2400" b="1">
                <a:solidFill>
                  <a:srgbClr val="2208BC"/>
                </a:solidFill>
                <a:latin typeface="黑体" panose="02010609060101010101" charset="-122"/>
                <a:ea typeface="黑体" panose="02010609060101010101" charset="-122"/>
              </a:rPr>
              <a:t>特点</a:t>
            </a:r>
            <a:r>
              <a:rPr lang="zh-CN" altLang="en-US" sz="2400" b="1">
                <a:solidFill>
                  <a:srgbClr val="080808"/>
                </a:solidFill>
                <a:latin typeface="黑体" panose="02010609060101010101" charset="-122"/>
                <a:ea typeface="黑体" panose="02010609060101010101" charset="-122"/>
              </a:rPr>
              <a:t>：“我”既是故事的讲述者又是其中的参与者、见证者，亲历者。</a:t>
            </a:r>
          </a:p>
          <a:p>
            <a:pPr>
              <a:spcBef>
                <a:spcPct val="50000"/>
              </a:spcBef>
            </a:pPr>
            <a:r>
              <a:rPr lang="zh-CN" altLang="en-US" sz="2400" b="1">
                <a:solidFill>
                  <a:srgbClr val="1D41D5"/>
                </a:solidFill>
                <a:latin typeface="黑体" panose="02010609060101010101" charset="-122"/>
                <a:ea typeface="黑体" panose="02010609060101010101" charset="-122"/>
              </a:rPr>
              <a:t>好处：</a:t>
            </a:r>
            <a:r>
              <a:rPr lang="zh-CN" altLang="en-US" sz="2400" b="1">
                <a:solidFill>
                  <a:srgbClr val="080808"/>
                </a:solidFill>
                <a:latin typeface="黑体" panose="02010609060101010101" charset="-122"/>
                <a:ea typeface="黑体" panose="02010609060101010101" charset="-122"/>
              </a:rPr>
              <a:t>真实亲切，拉近作品和读者的距离，便于抒情。</a:t>
            </a:r>
          </a:p>
          <a:p>
            <a:pPr>
              <a:spcBef>
                <a:spcPct val="50000"/>
              </a:spcBef>
            </a:pPr>
            <a:r>
              <a:rPr lang="zh-CN" altLang="en-US" sz="2400" b="1">
                <a:solidFill>
                  <a:srgbClr val="1D41D5"/>
                </a:solidFill>
                <a:latin typeface="黑体" panose="02010609060101010101" charset="-122"/>
                <a:ea typeface="黑体" panose="02010609060101010101" charset="-122"/>
              </a:rPr>
              <a:t>不足：</a:t>
            </a:r>
            <a:r>
              <a:rPr lang="zh-CN" altLang="en-US" sz="2400" b="1">
                <a:solidFill>
                  <a:srgbClr val="080808"/>
                </a:solidFill>
                <a:latin typeface="黑体" panose="02010609060101010101" charset="-122"/>
                <a:ea typeface="黑体" panose="02010609060101010101" charset="-122"/>
              </a:rPr>
              <a:t>只能局限于叙述人的所见所闻，受到一定限制，是“有限的讲述”</a:t>
            </a:r>
            <a:endParaRPr lang="en-US" altLang="zh-CN" sz="2400" b="1">
              <a:solidFill>
                <a:srgbClr val="080808"/>
              </a:solidFill>
              <a:latin typeface="黑体" panose="02010609060101010101" charset="-122"/>
              <a:ea typeface="黑体" panose="02010609060101010101" charset="-122"/>
            </a:endParaRPr>
          </a:p>
        </p:txBody>
      </p:sp>
      <p:sp>
        <p:nvSpPr>
          <p:cNvPr id="153608" name="文本框 153607"/>
          <p:cNvSpPr txBox="1"/>
          <p:nvPr/>
        </p:nvSpPr>
        <p:spPr>
          <a:xfrm>
            <a:off x="474663" y="4100513"/>
            <a:ext cx="10420350" cy="830262"/>
          </a:xfrm>
          <a:prstGeom prst="rect">
            <a:avLst/>
          </a:prstGeom>
          <a:noFill/>
          <a:ln w="19050">
            <a:noFill/>
          </a:ln>
        </p:spPr>
        <p:txBody>
          <a:bodyPr wrap="square" anchor="t" anchorCtr="0">
            <a:spAutoFit/>
          </a:bodyPr>
          <a:lstStyle/>
          <a:p>
            <a:pPr>
              <a:spcBef>
                <a:spcPct val="50000"/>
              </a:spcBef>
            </a:pPr>
            <a:r>
              <a:rPr lang="zh-CN" altLang="en-US" sz="2400" b="1">
                <a:solidFill>
                  <a:srgbClr val="1D41D5"/>
                </a:solidFill>
                <a:latin typeface="黑体" panose="02010609060101010101" charset="-122"/>
                <a:ea typeface="黑体" panose="02010609060101010101" charset="-122"/>
              </a:rPr>
              <a:t>举例：</a:t>
            </a:r>
            <a:r>
              <a:rPr lang="zh-CN" altLang="en-US" sz="2400" b="1">
                <a:solidFill>
                  <a:srgbClr val="080808"/>
                </a:solidFill>
                <a:latin typeface="黑体" panose="02010609060101010101" charset="-122"/>
                <a:ea typeface="黑体" panose="02010609060101010101" charset="-122"/>
              </a:rPr>
              <a:t>海明威</a:t>
            </a:r>
            <a:r>
              <a:rPr lang="en-US" altLang="zh-CN" sz="2400" b="1">
                <a:solidFill>
                  <a:srgbClr val="080808"/>
                </a:solidFill>
                <a:latin typeface="黑体" panose="02010609060101010101" charset="-122"/>
                <a:ea typeface="黑体" panose="02010609060101010101" charset="-122"/>
              </a:rPr>
              <a:t>《</a:t>
            </a:r>
            <a:r>
              <a:rPr lang="zh-CN" altLang="en-US" sz="2400" b="1">
                <a:solidFill>
                  <a:srgbClr val="080808"/>
                </a:solidFill>
                <a:latin typeface="黑体" panose="02010609060101010101" charset="-122"/>
                <a:ea typeface="黑体" panose="02010609060101010101" charset="-122"/>
              </a:rPr>
              <a:t>桥边的老人</a:t>
            </a:r>
            <a:r>
              <a:rPr lang="en-US" altLang="zh-CN" sz="2400" b="1">
                <a:solidFill>
                  <a:srgbClr val="080808"/>
                </a:solidFill>
                <a:latin typeface="黑体" panose="02010609060101010101" charset="-122"/>
                <a:ea typeface="黑体" panose="02010609060101010101" charset="-122"/>
              </a:rPr>
              <a:t>》</a:t>
            </a:r>
            <a:r>
              <a:rPr lang="zh-CN" altLang="en-US" sz="2400" b="1">
                <a:solidFill>
                  <a:srgbClr val="080808"/>
                </a:solidFill>
                <a:latin typeface="黑体" panose="02010609060101010101" charset="-122"/>
                <a:ea typeface="黑体" panose="02010609060101010101" charset="-122"/>
              </a:rPr>
              <a:t>中，“我”就无法得知老人此时此刻内心的想法，所以就无从描写他的心理活动了。</a:t>
            </a:r>
            <a:endParaRPr lang="en-US" altLang="zh-CN" sz="2400" b="1">
              <a:solidFill>
                <a:srgbClr val="080808"/>
              </a:solidFill>
              <a:latin typeface="Arial" panose="020B0604020202020204" pitchFamily="34" charset="0"/>
              <a:ea typeface="楷体_GB2312" panose="02010609030101010101" pitchFamily="49" charset="-122"/>
            </a:endParaRPr>
          </a:p>
        </p:txBody>
      </p:sp>
      <p:grpSp>
        <p:nvGrpSpPr>
          <p:cNvPr id="7" name="组合 6"/>
          <p:cNvGrpSpPr/>
          <p:nvPr/>
        </p:nvGrpSpPr>
        <p:grpSpPr>
          <a:xfrm>
            <a:off x="311150" y="923925"/>
            <a:ext cx="10977563" cy="107950"/>
            <a:chOff x="5468977" y="2861478"/>
            <a:chExt cx="5148000" cy="108000"/>
          </a:xfrm>
        </p:grpSpPr>
        <p:sp>
          <p:nvSpPr>
            <p:cNvPr id="8" name="椭圆 7"/>
            <p:cNvSpPr/>
            <p:nvPr/>
          </p:nvSpPr>
          <p:spPr>
            <a:xfrm>
              <a:off x="10508977" y="2861478"/>
              <a:ext cx="108000" cy="108000"/>
            </a:xfrm>
            <a:prstGeom prst="ellipse">
              <a:avLst/>
            </a:prstGeom>
            <a:solidFill>
              <a:srgbClr val="1D23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schemeClr val="lt1"/>
                </a:solidFill>
                <a:effectLst/>
                <a:uLnTx/>
                <a:uFillTx/>
                <a:latin typeface="+mn-lt"/>
                <a:ea typeface="+mn-ea"/>
                <a:cs typeface="+mn-cs"/>
              </a:endParaRPr>
            </a:p>
          </p:txBody>
        </p:sp>
        <p:sp>
          <p:nvSpPr>
            <p:cNvPr id="9" name="任意多边形 8"/>
            <p:cNvSpPr/>
            <p:nvPr/>
          </p:nvSpPr>
          <p:spPr>
            <a:xfrm>
              <a:off x="5468977" y="2915478"/>
              <a:ext cx="5040000" cy="0"/>
            </a:xfrm>
            <a:custGeom>
              <a:avLst/>
              <a:gdLst>
                <a:gd name="connsiteX0" fmla="*/ 0 w 6042991"/>
                <a:gd name="connsiteY0" fmla="*/ 0 h 0"/>
                <a:gd name="connsiteX1" fmla="*/ 6042991 w 6042991"/>
                <a:gd name="connsiteY1" fmla="*/ 0 h 0"/>
              </a:gdLst>
              <a:ahLst/>
              <a:cxnLst>
                <a:cxn ang="0">
                  <a:pos x="connsiteX0" y="connsiteY0"/>
                </a:cxn>
                <a:cxn ang="0">
                  <a:pos x="connsiteX1" y="connsiteY1"/>
                </a:cxn>
              </a:cxnLst>
              <a:rect l="l" t="t" r="r" b="b"/>
              <a:pathLst>
                <a:path w="6042991">
                  <a:moveTo>
                    <a:pt x="0" y="0"/>
                  </a:moveTo>
                  <a:lnTo>
                    <a:pt x="6042991" y="0"/>
                  </a:lnTo>
                </a:path>
              </a:pathLst>
            </a:custGeom>
            <a:noFill/>
            <a:ln w="19050">
              <a:solidFill>
                <a:srgbClr val="8697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schemeClr val="lt1"/>
                </a:solidFill>
                <a:effectLst/>
                <a:uLnTx/>
                <a:uFillTx/>
                <a:latin typeface="+mn-lt"/>
                <a:ea typeface="+mn-ea"/>
                <a:cs typeface="+mn-cs"/>
              </a:endParaRPr>
            </a:p>
          </p:txBody>
        </p:sp>
      </p:grpSp>
    </p:spTree>
    <p:custDataLst>
      <p:tags r:id="rId1"/>
    </p:custData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0247"/>
                                        </p:tgtEl>
                                        <p:attrNameLst>
                                          <p:attrName>style.visibility</p:attrName>
                                        </p:attrNameLst>
                                      </p:cBhvr>
                                      <p:to>
                                        <p:strVal val="visible"/>
                                      </p:to>
                                    </p:set>
                                    <p:animEffect transition="in" filter="diamond(in)">
                                      <p:cBhvr>
                                        <p:cTn id="7" dur="2000"/>
                                        <p:tgtEl>
                                          <p:spTgt spid="1024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2"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75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7" presetClass="entr" presetSubtype="10" fill="hold" grpId="0" nodeType="clickEffect">
                                  <p:stCondLst>
                                    <p:cond delay="0"/>
                                  </p:stCondLst>
                                  <p:childTnLst>
                                    <p:set>
                                      <p:cBhvr>
                                        <p:cTn id="16" dur="1" fill="hold">
                                          <p:stCondLst>
                                            <p:cond delay="0"/>
                                          </p:stCondLst>
                                        </p:cTn>
                                        <p:tgtEl>
                                          <p:spTgt spid="153606"/>
                                        </p:tgtEl>
                                        <p:attrNameLst>
                                          <p:attrName>style.visibility</p:attrName>
                                        </p:attrNameLst>
                                      </p:cBhvr>
                                      <p:to>
                                        <p:strVal val="visible"/>
                                      </p:to>
                                    </p:set>
                                    <p:anim calcmode="lin" valueType="num">
                                      <p:cBhvr>
                                        <p:cTn id="17" dur="500" fill="hold"/>
                                        <p:tgtEl>
                                          <p:spTgt spid="153606"/>
                                        </p:tgtEl>
                                        <p:attrNameLst>
                                          <p:attrName>ppt_w</p:attrName>
                                        </p:attrNameLst>
                                      </p:cBhvr>
                                      <p:tavLst>
                                        <p:tav tm="0">
                                          <p:val>
                                            <p:fltVal val="0"/>
                                          </p:val>
                                        </p:tav>
                                        <p:tav tm="100000">
                                          <p:val>
                                            <p:strVal val="#ppt_w"/>
                                          </p:val>
                                        </p:tav>
                                      </p:tavLst>
                                    </p:anim>
                                    <p:anim calcmode="lin" valueType="num">
                                      <p:cBhvr>
                                        <p:cTn id="18" dur="500" fill="hold"/>
                                        <p:tgtEl>
                                          <p:spTgt spid="153606"/>
                                        </p:tgtEl>
                                        <p:attrNameLst>
                                          <p:attrName>ppt_h</p:attrName>
                                        </p:attrNameLst>
                                      </p:cBhvr>
                                      <p:tavLst>
                                        <p:tav tm="0">
                                          <p:val>
                                            <p:strVal val="#ppt_h"/>
                                          </p:val>
                                        </p:tav>
                                        <p:tav tm="100000">
                                          <p:val>
                                            <p:strVal val="#ppt_h"/>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53608"/>
                                        </p:tgtEl>
                                        <p:attrNameLst>
                                          <p:attrName>style.visibility</p:attrName>
                                        </p:attrNameLst>
                                      </p:cBhvr>
                                      <p:to>
                                        <p:strVal val="visible"/>
                                      </p:to>
                                    </p:set>
                                    <p:animEffect transition="in" filter="box(in)">
                                      <p:cBhvr>
                                        <p:cTn id="23" dur="500"/>
                                        <p:tgtEl>
                                          <p:spTgt spid="1536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7" grpId="0"/>
      <p:bldP spid="153606" grpId="0"/>
      <p:bldP spid="15360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文本框 197637"/>
          <p:cNvSpPr txBox="1"/>
          <p:nvPr/>
        </p:nvSpPr>
        <p:spPr>
          <a:xfrm>
            <a:off x="523875" y="488950"/>
            <a:ext cx="5924550" cy="747713"/>
          </a:xfrm>
          <a:prstGeom prst="rect">
            <a:avLst/>
          </a:prstGeom>
          <a:noFill/>
          <a:ln w="19050">
            <a:noFill/>
          </a:ln>
        </p:spPr>
        <p:txBody>
          <a:bodyPr wrap="square" anchor="t">
            <a:spAutoFit/>
          </a:bodyPr>
          <a:lstStyle/>
          <a:p>
            <a:pPr fontAlgn="auto">
              <a:spcBef>
                <a:spcPct val="50000"/>
              </a:spcBef>
            </a:pPr>
            <a:r>
              <a:rPr lang="zh-CN" altLang="en-US" sz="426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第二人称</a:t>
            </a:r>
            <a:r>
              <a:rPr lang="en-US" altLang="zh-CN" sz="426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426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你”</a:t>
            </a:r>
          </a:p>
        </p:txBody>
      </p:sp>
      <p:sp>
        <p:nvSpPr>
          <p:cNvPr id="16386" name="文本框 197638"/>
          <p:cNvSpPr txBox="1"/>
          <p:nvPr/>
        </p:nvSpPr>
        <p:spPr>
          <a:xfrm>
            <a:off x="598488" y="1381125"/>
            <a:ext cx="10836275" cy="1841786"/>
          </a:xfrm>
          <a:prstGeom prst="rect">
            <a:avLst/>
          </a:prstGeom>
          <a:noFill/>
          <a:ln w="19050">
            <a:noFill/>
          </a:ln>
        </p:spPr>
        <p:txBody>
          <a:bodyPr wrap="square" anchor="t">
            <a:spAutoFit/>
          </a:bodyPr>
          <a:lstStyle/>
          <a:p>
            <a:pPr fontAlgn="auto">
              <a:lnSpc>
                <a:spcPct val="150000"/>
              </a:lnSpc>
              <a:spcBef>
                <a:spcPct val="0"/>
              </a:spcBef>
            </a:pPr>
            <a:r>
              <a:rPr lang="zh-CN" altLang="en-US" sz="2400" b="1" noProof="1">
                <a:latin typeface="Arial" panose="020B0604020202020204" pitchFamily="34" charset="0"/>
                <a:ea typeface="+mn-ea"/>
                <a:cs typeface="+mn-cs"/>
              </a:rPr>
              <a:t>      </a:t>
            </a:r>
            <a:r>
              <a:rPr lang="zh-CN" altLang="en-US" sz="2665" b="1" noProof="1">
                <a:latin typeface="黑体" panose="02010609060101010101" charset="-122"/>
                <a:ea typeface="黑体" panose="02010609060101010101" charset="-122"/>
                <a:cs typeface="黑体" panose="02010609060101010101" charset="-122"/>
              </a:rPr>
              <a:t>第二人称很特殊，严格说来，它算不上一种叙述角度。它不是讲述者，而是被讲述者，是小说中的一个人物。这种叙述方式在叙事性文学作品中很少见。</a:t>
            </a:r>
          </a:p>
        </p:txBody>
      </p:sp>
      <p:sp>
        <p:nvSpPr>
          <p:cNvPr id="2" name="文本框 1"/>
          <p:cNvSpPr txBox="1"/>
          <p:nvPr/>
        </p:nvSpPr>
        <p:spPr>
          <a:xfrm>
            <a:off x="598488" y="3821113"/>
            <a:ext cx="7221537" cy="460375"/>
          </a:xfrm>
          <a:prstGeom prst="rect">
            <a:avLst/>
          </a:prstGeom>
          <a:noFill/>
          <a:ln w="9525">
            <a:noFill/>
          </a:ln>
        </p:spPr>
        <p:txBody>
          <a:bodyPr wrap="none" anchor="t" anchorCtr="0">
            <a:spAutoFit/>
          </a:bodyPr>
          <a:lstStyle/>
          <a:p>
            <a:pPr>
              <a:buNone/>
            </a:pPr>
            <a:r>
              <a:rPr lang="zh-CN" altLang="en-US" sz="2400" b="1">
                <a:solidFill>
                  <a:srgbClr val="1D41D5"/>
                </a:solidFill>
                <a:latin typeface="黑体" panose="02010609060101010101" charset="-122"/>
                <a:ea typeface="黑体" panose="02010609060101010101" charset="-122"/>
                <a:sym typeface="微软雅黑" panose="020B0503020204020204" pitchFamily="34" charset="-122"/>
              </a:rPr>
              <a:t>优点：</a:t>
            </a:r>
            <a:r>
              <a:rPr lang="en-US" altLang="zh-CN" sz="2400" b="1">
                <a:latin typeface="黑体" panose="02010609060101010101" charset="-122"/>
                <a:ea typeface="黑体" panose="02010609060101010101" charset="-122"/>
                <a:sym typeface="微软雅黑" panose="020B0503020204020204" pitchFamily="34" charset="-122"/>
              </a:rPr>
              <a:t>第二人称增强文章的抒情性，便于感情交流。</a:t>
            </a:r>
            <a:endParaRPr lang="zh-CN" altLang="en-US" sz="2400">
              <a:latin typeface="黑体" panose="02010609060101010101" charset="-122"/>
              <a:ea typeface="黑体" panose="02010609060101010101" charset="-122"/>
            </a:endParaRPr>
          </a:p>
        </p:txBody>
      </p:sp>
      <p:sp>
        <p:nvSpPr>
          <p:cNvPr id="3" name="文本框 2"/>
          <p:cNvSpPr txBox="1"/>
          <p:nvPr/>
        </p:nvSpPr>
        <p:spPr>
          <a:xfrm>
            <a:off x="606425" y="5057775"/>
            <a:ext cx="5691188" cy="460375"/>
          </a:xfrm>
          <a:prstGeom prst="rect">
            <a:avLst/>
          </a:prstGeom>
          <a:noFill/>
          <a:ln w="9525">
            <a:noFill/>
          </a:ln>
        </p:spPr>
        <p:txBody>
          <a:bodyPr wrap="none" anchor="t" anchorCtr="0">
            <a:spAutoFit/>
          </a:bodyPr>
          <a:lstStyle/>
          <a:p>
            <a:pPr>
              <a:buNone/>
            </a:pPr>
            <a:r>
              <a:rPr lang="zh-CN" altLang="en-US" sz="2400" b="1">
                <a:solidFill>
                  <a:srgbClr val="1D41D5"/>
                </a:solidFill>
                <a:latin typeface="黑体" panose="02010609060101010101" charset="-122"/>
                <a:ea typeface="黑体" panose="02010609060101010101" charset="-122"/>
                <a:sym typeface="微软雅黑" panose="020B0503020204020204" pitchFamily="34" charset="-122"/>
              </a:rPr>
              <a:t>不足：</a:t>
            </a:r>
            <a:r>
              <a:rPr lang="en-US" altLang="zh-CN" sz="2400" b="1">
                <a:solidFill>
                  <a:srgbClr val="000000"/>
                </a:solidFill>
                <a:latin typeface="黑体" panose="02010609060101010101" charset="-122"/>
                <a:ea typeface="黑体" panose="02010609060101010101" charset="-122"/>
                <a:sym typeface="微软雅黑" panose="020B0503020204020204" pitchFamily="34" charset="-122"/>
              </a:rPr>
              <a:t>受环境限制，有明确的倾诉对象。</a:t>
            </a:r>
            <a:endParaRPr lang="zh-CN" altLang="en-US" sz="2400">
              <a:latin typeface="黑体" panose="02010609060101010101" charset="-122"/>
              <a:ea typeface="黑体" panose="02010609060101010101" charset="-122"/>
            </a:endParaRPr>
          </a:p>
        </p:txBody>
      </p:sp>
      <p:grpSp>
        <p:nvGrpSpPr>
          <p:cNvPr id="7" name="组合 6"/>
          <p:cNvGrpSpPr/>
          <p:nvPr/>
        </p:nvGrpSpPr>
        <p:grpSpPr>
          <a:xfrm>
            <a:off x="320675" y="1212850"/>
            <a:ext cx="10979150" cy="107950"/>
            <a:chOff x="5468977" y="2861478"/>
            <a:chExt cx="5148000" cy="108000"/>
          </a:xfrm>
        </p:grpSpPr>
        <p:sp>
          <p:nvSpPr>
            <p:cNvPr id="8" name="椭圆 7"/>
            <p:cNvSpPr/>
            <p:nvPr/>
          </p:nvSpPr>
          <p:spPr>
            <a:xfrm>
              <a:off x="10508977" y="2861478"/>
              <a:ext cx="108000" cy="108000"/>
            </a:xfrm>
            <a:prstGeom prst="ellipse">
              <a:avLst/>
            </a:prstGeom>
            <a:solidFill>
              <a:srgbClr val="1D23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schemeClr val="lt1"/>
                </a:solidFill>
                <a:effectLst/>
                <a:uLnTx/>
                <a:uFillTx/>
                <a:latin typeface="+mn-lt"/>
                <a:ea typeface="+mn-ea"/>
                <a:cs typeface="+mn-cs"/>
              </a:endParaRPr>
            </a:p>
          </p:txBody>
        </p:sp>
        <p:sp>
          <p:nvSpPr>
            <p:cNvPr id="9" name="任意多边形 8"/>
            <p:cNvSpPr/>
            <p:nvPr/>
          </p:nvSpPr>
          <p:spPr>
            <a:xfrm>
              <a:off x="5468977" y="2915478"/>
              <a:ext cx="5040000" cy="0"/>
            </a:xfrm>
            <a:custGeom>
              <a:avLst/>
              <a:gdLst>
                <a:gd name="connsiteX0" fmla="*/ 0 w 6042991"/>
                <a:gd name="connsiteY0" fmla="*/ 0 h 0"/>
                <a:gd name="connsiteX1" fmla="*/ 6042991 w 6042991"/>
                <a:gd name="connsiteY1" fmla="*/ 0 h 0"/>
              </a:gdLst>
              <a:ahLst/>
              <a:cxnLst>
                <a:cxn ang="0">
                  <a:pos x="connsiteX0" y="connsiteY0"/>
                </a:cxn>
                <a:cxn ang="0">
                  <a:pos x="connsiteX1" y="connsiteY1"/>
                </a:cxn>
              </a:cxnLst>
              <a:rect l="l" t="t" r="r" b="b"/>
              <a:pathLst>
                <a:path w="6042991">
                  <a:moveTo>
                    <a:pt x="0" y="0"/>
                  </a:moveTo>
                  <a:lnTo>
                    <a:pt x="6042991" y="0"/>
                  </a:lnTo>
                </a:path>
              </a:pathLst>
            </a:custGeom>
            <a:noFill/>
            <a:ln w="19050">
              <a:solidFill>
                <a:srgbClr val="8697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schemeClr val="lt1"/>
                </a:solidFill>
                <a:effectLst/>
                <a:uLnTx/>
                <a:uFillTx/>
                <a:latin typeface="+mn-lt"/>
                <a:ea typeface="+mn-ea"/>
                <a:cs typeface="+mn-cs"/>
              </a:endParaRPr>
            </a:p>
          </p:txBody>
        </p:sp>
      </p:grpSp>
      <p:grpSp>
        <p:nvGrpSpPr>
          <p:cNvPr id="4" name="组合 3"/>
          <p:cNvGrpSpPr/>
          <p:nvPr/>
        </p:nvGrpSpPr>
        <p:grpSpPr>
          <a:xfrm>
            <a:off x="211138" y="3375025"/>
            <a:ext cx="10979150" cy="107950"/>
            <a:chOff x="5468977" y="2861478"/>
            <a:chExt cx="5148000" cy="108000"/>
          </a:xfrm>
        </p:grpSpPr>
        <p:sp>
          <p:nvSpPr>
            <p:cNvPr id="5" name="椭圆 4"/>
            <p:cNvSpPr/>
            <p:nvPr/>
          </p:nvSpPr>
          <p:spPr>
            <a:xfrm>
              <a:off x="10508977" y="2861478"/>
              <a:ext cx="108000" cy="108000"/>
            </a:xfrm>
            <a:prstGeom prst="ellipse">
              <a:avLst/>
            </a:prstGeom>
            <a:solidFill>
              <a:srgbClr val="1D23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schemeClr val="lt1"/>
                </a:solidFill>
                <a:effectLst/>
                <a:uLnTx/>
                <a:uFillTx/>
                <a:latin typeface="+mn-lt"/>
                <a:ea typeface="+mn-ea"/>
                <a:cs typeface="+mn-cs"/>
              </a:endParaRPr>
            </a:p>
          </p:txBody>
        </p:sp>
        <p:sp>
          <p:nvSpPr>
            <p:cNvPr id="6" name="任意多边形 5"/>
            <p:cNvSpPr/>
            <p:nvPr/>
          </p:nvSpPr>
          <p:spPr>
            <a:xfrm>
              <a:off x="5468977" y="2915478"/>
              <a:ext cx="5040000" cy="0"/>
            </a:xfrm>
            <a:custGeom>
              <a:avLst/>
              <a:gdLst>
                <a:gd name="connsiteX0" fmla="*/ 0 w 6042991"/>
                <a:gd name="connsiteY0" fmla="*/ 0 h 0"/>
                <a:gd name="connsiteX1" fmla="*/ 6042991 w 6042991"/>
                <a:gd name="connsiteY1" fmla="*/ 0 h 0"/>
              </a:gdLst>
              <a:ahLst/>
              <a:cxnLst>
                <a:cxn ang="0">
                  <a:pos x="connsiteX0" y="connsiteY0"/>
                </a:cxn>
                <a:cxn ang="0">
                  <a:pos x="connsiteX1" y="connsiteY1"/>
                </a:cxn>
              </a:cxnLst>
              <a:rect l="l" t="t" r="r" b="b"/>
              <a:pathLst>
                <a:path w="6042991">
                  <a:moveTo>
                    <a:pt x="0" y="0"/>
                  </a:moveTo>
                  <a:lnTo>
                    <a:pt x="6042991" y="0"/>
                  </a:lnTo>
                </a:path>
              </a:pathLst>
            </a:custGeom>
            <a:noFill/>
            <a:ln w="19050">
              <a:solidFill>
                <a:srgbClr val="8697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schemeClr val="lt1"/>
                </a:solidFill>
                <a:effectLst/>
                <a:uLnTx/>
                <a:uFillTx/>
                <a:latin typeface="+mn-lt"/>
                <a:ea typeface="+mn-ea"/>
                <a:cs typeface="+mn-cs"/>
              </a:endParaRPr>
            </a:p>
          </p:txBody>
        </p:sp>
      </p:grpSp>
      <p:grpSp>
        <p:nvGrpSpPr>
          <p:cNvPr id="10" name="组合 9"/>
          <p:cNvGrpSpPr/>
          <p:nvPr/>
        </p:nvGrpSpPr>
        <p:grpSpPr>
          <a:xfrm>
            <a:off x="211138" y="4549775"/>
            <a:ext cx="7470775" cy="107950"/>
            <a:chOff x="5468977" y="2861478"/>
            <a:chExt cx="5148000" cy="108000"/>
          </a:xfrm>
        </p:grpSpPr>
        <p:sp>
          <p:nvSpPr>
            <p:cNvPr id="11" name="椭圆 10"/>
            <p:cNvSpPr/>
            <p:nvPr/>
          </p:nvSpPr>
          <p:spPr>
            <a:xfrm>
              <a:off x="10508977" y="2861478"/>
              <a:ext cx="108000" cy="108000"/>
            </a:xfrm>
            <a:prstGeom prst="ellipse">
              <a:avLst/>
            </a:prstGeom>
            <a:solidFill>
              <a:srgbClr val="1D23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schemeClr val="lt1"/>
                </a:solidFill>
                <a:effectLst/>
                <a:uLnTx/>
                <a:uFillTx/>
                <a:latin typeface="+mn-lt"/>
                <a:ea typeface="+mn-ea"/>
                <a:cs typeface="+mn-cs"/>
              </a:endParaRPr>
            </a:p>
          </p:txBody>
        </p:sp>
        <p:sp>
          <p:nvSpPr>
            <p:cNvPr id="12" name="任意多边形 11"/>
            <p:cNvSpPr/>
            <p:nvPr/>
          </p:nvSpPr>
          <p:spPr>
            <a:xfrm>
              <a:off x="5468977" y="2915478"/>
              <a:ext cx="5040000" cy="0"/>
            </a:xfrm>
            <a:custGeom>
              <a:avLst/>
              <a:gdLst>
                <a:gd name="connsiteX0" fmla="*/ 0 w 6042991"/>
                <a:gd name="connsiteY0" fmla="*/ 0 h 0"/>
                <a:gd name="connsiteX1" fmla="*/ 6042991 w 6042991"/>
                <a:gd name="connsiteY1" fmla="*/ 0 h 0"/>
              </a:gdLst>
              <a:ahLst/>
              <a:cxnLst>
                <a:cxn ang="0">
                  <a:pos x="connsiteX0" y="connsiteY0"/>
                </a:cxn>
                <a:cxn ang="0">
                  <a:pos x="connsiteX1" y="connsiteY1"/>
                </a:cxn>
              </a:cxnLst>
              <a:rect l="l" t="t" r="r" b="b"/>
              <a:pathLst>
                <a:path w="6042991">
                  <a:moveTo>
                    <a:pt x="0" y="0"/>
                  </a:moveTo>
                  <a:lnTo>
                    <a:pt x="6042991" y="0"/>
                  </a:lnTo>
                </a:path>
              </a:pathLst>
            </a:custGeom>
            <a:noFill/>
            <a:ln w="19050">
              <a:solidFill>
                <a:srgbClr val="8697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schemeClr val="lt1"/>
                </a:solidFill>
                <a:effectLst/>
                <a:uLnTx/>
                <a:uFillTx/>
                <a:latin typeface="+mn-lt"/>
                <a:ea typeface="+mn-ea"/>
                <a:cs typeface="+mn-cs"/>
              </a:endParaRPr>
            </a:p>
          </p:txBody>
        </p:sp>
      </p:grpSp>
      <p:pic>
        <p:nvPicPr>
          <p:cNvPr id="11266" name="图片 55299" descr="u=1454158077,3697732777&amp;gp=-36"/>
          <p:cNvPicPr>
            <a:picLocks noChangeAspect="1"/>
          </p:cNvPicPr>
          <p:nvPr/>
        </p:nvPicPr>
        <p:blipFill>
          <a:blip r:embed="rId3"/>
          <a:stretch>
            <a:fillRect/>
          </a:stretch>
        </p:blipFill>
        <p:spPr>
          <a:xfrm>
            <a:off x="7890933" y="3887893"/>
            <a:ext cx="3664373" cy="2641600"/>
          </a:xfrm>
          <a:prstGeom prst="roundRect">
            <a:avLst/>
          </a:prstGeom>
          <a:noFill/>
          <a:ln w="9525">
            <a:noFill/>
          </a:ln>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6385"/>
                                        </p:tgtEl>
                                        <p:attrNameLst>
                                          <p:attrName>style.visibility</p:attrName>
                                        </p:attrNameLst>
                                      </p:cBhvr>
                                      <p:to>
                                        <p:strVal val="visible"/>
                                      </p:to>
                                    </p:set>
                                    <p:animEffect transition="in" filter="box(in)">
                                      <p:cBhvr>
                                        <p:cTn id="7" dur="2000"/>
                                        <p:tgtEl>
                                          <p:spTgt spid="1638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2"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75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16386"/>
                                        </p:tgtEl>
                                        <p:attrNameLst>
                                          <p:attrName>style.visibility</p:attrName>
                                        </p:attrNameLst>
                                      </p:cBhvr>
                                      <p:to>
                                        <p:strVal val="visible"/>
                                      </p:to>
                                    </p:set>
                                    <p:animEffect transition="in" filter="wedge">
                                      <p:cBhvr>
                                        <p:cTn id="17" dur="2000"/>
                                        <p:tgtEl>
                                          <p:spTgt spid="1638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2"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right)">
                                      <p:cBhvr>
                                        <p:cTn id="22" dur="750"/>
                                        <p:tgtEl>
                                          <p:spTgt spid="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ircle(in)">
                                      <p:cBhvr>
                                        <p:cTn id="27" dur="2000"/>
                                        <p:tgtEl>
                                          <p:spTgt spid="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2"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right)">
                                      <p:cBhvr>
                                        <p:cTn id="32" dur="750"/>
                                        <p:tgtEl>
                                          <p:spTgt spid="10"/>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8" presetClass="entr" presetSubtype="12"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strips(downLeft)">
                                      <p:cBhvr>
                                        <p:cTn id="3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5" grpId="0"/>
      <p:bldP spid="16386" grpId="0"/>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7" name="文本框 153610"/>
          <p:cNvSpPr txBox="1"/>
          <p:nvPr/>
        </p:nvSpPr>
        <p:spPr>
          <a:xfrm>
            <a:off x="311150" y="282575"/>
            <a:ext cx="9410700" cy="747713"/>
          </a:xfrm>
          <a:prstGeom prst="rect">
            <a:avLst/>
          </a:prstGeom>
          <a:noFill/>
          <a:ln w="19050">
            <a:noFill/>
          </a:ln>
        </p:spPr>
        <p:txBody>
          <a:bodyPr wrap="square" anchor="t">
            <a:spAutoFit/>
          </a:bodyPr>
          <a:lstStyle/>
          <a:p>
            <a:pPr eaLnBrk="0" fontAlgn="auto" hangingPunct="0">
              <a:spcBef>
                <a:spcPct val="50000"/>
              </a:spcBef>
            </a:pPr>
            <a:r>
              <a:rPr lang="zh-CN" altLang="en-US" sz="426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第三人称</a:t>
            </a:r>
            <a:r>
              <a:rPr lang="en-US" altLang="zh-CN" sz="426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426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他”</a:t>
            </a:r>
            <a:r>
              <a:rPr lang="en-US" altLang="zh-CN" sz="426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426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全知视角</a:t>
            </a:r>
          </a:p>
        </p:txBody>
      </p:sp>
      <p:sp>
        <p:nvSpPr>
          <p:cNvPr id="153606" name="文本框 153605"/>
          <p:cNvSpPr txBox="1"/>
          <p:nvPr/>
        </p:nvSpPr>
        <p:spPr>
          <a:xfrm>
            <a:off x="536575" y="1357313"/>
            <a:ext cx="10869613" cy="1938337"/>
          </a:xfrm>
          <a:prstGeom prst="rect">
            <a:avLst/>
          </a:prstGeom>
          <a:noFill/>
          <a:ln w="19050">
            <a:noFill/>
          </a:ln>
        </p:spPr>
        <p:txBody>
          <a:bodyPr wrap="square" anchor="t" anchorCtr="0">
            <a:spAutoFit/>
          </a:bodyPr>
          <a:lstStyle/>
          <a:p>
            <a:pPr eaLnBrk="0" hangingPunct="0">
              <a:spcBef>
                <a:spcPct val="50000"/>
              </a:spcBef>
            </a:pPr>
            <a:r>
              <a:rPr lang="zh-CN" altLang="en-US" sz="2400" b="1">
                <a:solidFill>
                  <a:srgbClr val="1D41D5"/>
                </a:solidFill>
                <a:latin typeface="黑体" panose="02010609060101010101" charset="-122"/>
                <a:ea typeface="黑体" panose="02010609060101010101" charset="-122"/>
                <a:sym typeface="微软雅黑" panose="020B0503020204020204" pitchFamily="34" charset="-122"/>
              </a:rPr>
              <a:t>特点：</a:t>
            </a:r>
            <a:r>
              <a:rPr lang="zh-CN" altLang="en-US" sz="2400" b="1">
                <a:latin typeface="黑体" panose="02010609060101010101" charset="-122"/>
                <a:ea typeface="黑体" panose="02010609060101010101" charset="-122"/>
                <a:sym typeface="微软雅黑" panose="020B0503020204020204" pitchFamily="34" charset="-122"/>
              </a:rPr>
              <a:t>叙述人只是故事的讲述者，并非故事的参与者、见证者、亲历者，叙述人站在故事之外，以旁观者的身份讲述故事，视角或有限或无限。</a:t>
            </a:r>
            <a:endParaRPr lang="zh-CN" altLang="en-US" sz="2400" b="1">
              <a:latin typeface="黑体" panose="02010609060101010101" charset="-122"/>
              <a:ea typeface="黑体" panose="02010609060101010101" charset="-122"/>
            </a:endParaRPr>
          </a:p>
          <a:p>
            <a:pPr eaLnBrk="0" hangingPunct="0">
              <a:spcBef>
                <a:spcPct val="50000"/>
              </a:spcBef>
            </a:pPr>
            <a:r>
              <a:rPr lang="zh-CN" altLang="en-US" sz="2400" b="1">
                <a:solidFill>
                  <a:srgbClr val="1D41D5"/>
                </a:solidFill>
                <a:latin typeface="黑体" panose="02010609060101010101" charset="-122"/>
                <a:ea typeface="黑体" panose="02010609060101010101" charset="-122"/>
                <a:sym typeface="微软雅黑" panose="020B0503020204020204" pitchFamily="34" charset="-122"/>
              </a:rPr>
              <a:t>好处：</a:t>
            </a:r>
            <a:r>
              <a:rPr lang="zh-CN" altLang="en-US" sz="2400" b="1">
                <a:latin typeface="黑体" panose="02010609060101010101" charset="-122"/>
                <a:ea typeface="黑体" panose="02010609060101010101" charset="-122"/>
                <a:sym typeface="微软雅黑" panose="020B0503020204020204" pitchFamily="34" charset="-122"/>
              </a:rPr>
              <a:t>叙述自由，超越时空，无所不知。</a:t>
            </a:r>
            <a:endParaRPr lang="zh-CN" altLang="en-US" sz="2400" b="1">
              <a:latin typeface="黑体" panose="02010609060101010101" charset="-122"/>
              <a:ea typeface="黑体" panose="02010609060101010101" charset="-122"/>
            </a:endParaRPr>
          </a:p>
          <a:p>
            <a:pPr eaLnBrk="0" hangingPunct="0">
              <a:spcBef>
                <a:spcPct val="50000"/>
              </a:spcBef>
            </a:pPr>
            <a:r>
              <a:rPr lang="zh-CN" altLang="en-US" sz="2400" b="1">
                <a:solidFill>
                  <a:srgbClr val="1D41D5"/>
                </a:solidFill>
                <a:latin typeface="黑体" panose="02010609060101010101" charset="-122"/>
                <a:ea typeface="黑体" panose="02010609060101010101" charset="-122"/>
                <a:sym typeface="微软雅黑" panose="020B0503020204020204" pitchFamily="34" charset="-122"/>
              </a:rPr>
              <a:t>不足：</a:t>
            </a:r>
            <a:r>
              <a:rPr lang="zh-CN" altLang="en-US" sz="2400" b="1">
                <a:latin typeface="黑体" panose="02010609060101010101" charset="-122"/>
                <a:ea typeface="黑体" panose="02010609060101010101" charset="-122"/>
                <a:sym typeface="微软雅黑" panose="020B0503020204020204" pitchFamily="34" charset="-122"/>
              </a:rPr>
              <a:t>叙述缺乏亲切感，使小说与读者之间产生距离。</a:t>
            </a:r>
            <a:endParaRPr lang="en-US" altLang="zh-CN" sz="2400" b="1">
              <a:solidFill>
                <a:srgbClr val="080808"/>
              </a:solidFill>
              <a:latin typeface="黑体" panose="02010609060101010101" charset="-122"/>
              <a:ea typeface="黑体" panose="02010609060101010101" charset="-122"/>
            </a:endParaRPr>
          </a:p>
        </p:txBody>
      </p:sp>
      <p:sp>
        <p:nvSpPr>
          <p:cNvPr id="153608" name="文本框 153607"/>
          <p:cNvSpPr txBox="1"/>
          <p:nvPr/>
        </p:nvSpPr>
        <p:spPr>
          <a:xfrm>
            <a:off x="536575" y="3959225"/>
            <a:ext cx="10420350" cy="2790572"/>
          </a:xfrm>
          <a:prstGeom prst="rect">
            <a:avLst/>
          </a:prstGeom>
          <a:noFill/>
          <a:ln w="19050">
            <a:noFill/>
          </a:ln>
        </p:spPr>
        <p:txBody>
          <a:bodyPr wrap="square" anchor="t" anchorCtr="0">
            <a:spAutoFit/>
          </a:bodyPr>
          <a:lstStyle/>
          <a:p>
            <a:pPr eaLnBrk="0" hangingPunct="0">
              <a:lnSpc>
                <a:spcPct val="150000"/>
              </a:lnSpc>
            </a:pPr>
            <a:r>
              <a:rPr lang="zh-CN" altLang="en-US" sz="2400" b="1" dirty="0">
                <a:solidFill>
                  <a:srgbClr val="1D41D5"/>
                </a:solidFill>
                <a:latin typeface="黑体" panose="02010609060101010101" charset="-122"/>
                <a:ea typeface="黑体" panose="02010609060101010101" charset="-122"/>
              </a:rPr>
              <a:t>举例：</a:t>
            </a:r>
            <a:r>
              <a:rPr lang="zh-CN" altLang="en-US" sz="2400" b="1" dirty="0">
                <a:latin typeface="黑体" panose="02010609060101010101" charset="-122"/>
                <a:ea typeface="黑体" panose="02010609060101010101" charset="-122"/>
                <a:sym typeface="微软雅黑" panose="020B0503020204020204" pitchFamily="34" charset="-122"/>
              </a:rPr>
              <a:t>莫泊桑</a:t>
            </a:r>
            <a:r>
              <a:rPr lang="en-US" altLang="zh-CN" sz="2400" b="1" dirty="0">
                <a:latin typeface="黑体" panose="02010609060101010101" charset="-122"/>
                <a:ea typeface="黑体" panose="02010609060101010101" charset="-122"/>
                <a:sym typeface="微软雅黑" panose="020B0503020204020204" pitchFamily="34" charset="-122"/>
              </a:rPr>
              <a:t>《</a:t>
            </a:r>
            <a:r>
              <a:rPr lang="zh-CN" altLang="en-US" sz="2400" b="1" dirty="0">
                <a:latin typeface="黑体" panose="02010609060101010101" charset="-122"/>
                <a:ea typeface="黑体" panose="02010609060101010101" charset="-122"/>
                <a:sym typeface="微软雅黑" panose="020B0503020204020204" pitchFamily="34" charset="-122"/>
              </a:rPr>
              <a:t>项链</a:t>
            </a:r>
            <a:r>
              <a:rPr lang="en-US" altLang="zh-CN" sz="2400" b="1" dirty="0">
                <a:latin typeface="黑体" panose="02010609060101010101" charset="-122"/>
                <a:ea typeface="黑体" panose="02010609060101010101" charset="-122"/>
                <a:sym typeface="微软雅黑" panose="020B0503020204020204" pitchFamily="34" charset="-122"/>
              </a:rPr>
              <a:t>》</a:t>
            </a:r>
            <a:r>
              <a:rPr lang="zh-CN" altLang="en-US" sz="2400" b="1" dirty="0">
                <a:latin typeface="黑体" panose="02010609060101010101" charset="-122"/>
                <a:ea typeface="黑体" panose="02010609060101010101" charset="-122"/>
                <a:sym typeface="微软雅黑" panose="020B0503020204020204" pitchFamily="34" charset="-122"/>
              </a:rPr>
              <a:t>叙述人对玛蒂尔德的生活情况无所不知，又俨然一个冷静的上帝俯瞰着玛蒂尔德的人生悲剧。</a:t>
            </a:r>
          </a:p>
          <a:p>
            <a:pPr eaLnBrk="0" hangingPunct="0">
              <a:lnSpc>
                <a:spcPct val="150000"/>
              </a:lnSpc>
            </a:pPr>
            <a:r>
              <a:rPr lang="zh-CN" altLang="en-US" sz="2400" b="1" dirty="0">
                <a:latin typeface="黑体" panose="02010609060101010101" charset="-122"/>
                <a:ea typeface="黑体" panose="02010609060101010101" charset="-122"/>
                <a:sym typeface="微软雅黑" panose="020B0503020204020204" pitchFamily="34" charset="-122"/>
              </a:rPr>
              <a:t> </a:t>
            </a:r>
            <a:r>
              <a:rPr lang="en-US" altLang="zh-CN" sz="2400" b="1" dirty="0">
                <a:latin typeface="黑体" panose="02010609060101010101" charset="-122"/>
                <a:ea typeface="黑体" panose="02010609060101010101" charset="-122"/>
                <a:sym typeface="微软雅黑" panose="020B0503020204020204" pitchFamily="34" charset="-122"/>
              </a:rPr>
              <a:t>     </a:t>
            </a:r>
            <a:r>
              <a:rPr lang="zh-CN" altLang="en-US" sz="2400" b="1" dirty="0">
                <a:latin typeface="黑体" panose="02010609060101010101" charset="-122"/>
                <a:ea typeface="黑体" panose="02010609060101010101" charset="-122"/>
                <a:sym typeface="微软雅黑" panose="020B0503020204020204" pitchFamily="34" charset="-122"/>
              </a:rPr>
              <a:t>志贺直哉</a:t>
            </a:r>
            <a:r>
              <a:rPr lang="en-US" altLang="zh-CN" sz="2400" b="1" dirty="0">
                <a:latin typeface="黑体" panose="02010609060101010101" charset="-122"/>
                <a:ea typeface="黑体" panose="02010609060101010101" charset="-122"/>
                <a:sym typeface="微软雅黑" panose="020B0503020204020204" pitchFamily="34" charset="-122"/>
              </a:rPr>
              <a:t>《</a:t>
            </a:r>
            <a:r>
              <a:rPr lang="zh-CN" altLang="en-US" sz="2400" b="1" dirty="0">
                <a:latin typeface="黑体" panose="02010609060101010101" charset="-122"/>
                <a:ea typeface="黑体" panose="02010609060101010101" charset="-122"/>
                <a:sym typeface="微软雅黑" panose="020B0503020204020204" pitchFamily="34" charset="-122"/>
              </a:rPr>
              <a:t>清兵卫与葫芦</a:t>
            </a:r>
            <a:r>
              <a:rPr lang="en-US" altLang="zh-CN" sz="2400" b="1" dirty="0">
                <a:latin typeface="黑体" panose="02010609060101010101" charset="-122"/>
                <a:ea typeface="黑体" panose="02010609060101010101" charset="-122"/>
                <a:sym typeface="微软雅黑" panose="020B0503020204020204" pitchFamily="34" charset="-122"/>
              </a:rPr>
              <a:t>》</a:t>
            </a:r>
            <a:r>
              <a:rPr lang="zh-CN" altLang="en-US" sz="2400" b="1" dirty="0">
                <a:latin typeface="黑体" panose="02010609060101010101" charset="-122"/>
                <a:ea typeface="黑体" panose="02010609060101010101" charset="-122"/>
                <a:sym typeface="微软雅黑" panose="020B0503020204020204" pitchFamily="34" charset="-122"/>
              </a:rPr>
              <a:t>。</a:t>
            </a:r>
          </a:p>
          <a:p>
            <a:pPr eaLnBrk="0" hangingPunct="0">
              <a:lnSpc>
                <a:spcPct val="150000"/>
              </a:lnSpc>
            </a:pPr>
            <a:r>
              <a:rPr lang="zh-CN" altLang="en-US" sz="2400" b="1" dirty="0">
                <a:latin typeface="黑体" panose="02010609060101010101" charset="-122"/>
                <a:ea typeface="黑体" panose="02010609060101010101" charset="-122"/>
                <a:sym typeface="微软雅黑" panose="020B0503020204020204" pitchFamily="34" charset="-122"/>
              </a:rPr>
              <a:t> </a:t>
            </a:r>
            <a:r>
              <a:rPr lang="en-US" altLang="zh-CN" sz="2400" b="1" dirty="0">
                <a:latin typeface="黑体" panose="02010609060101010101" charset="-122"/>
                <a:ea typeface="黑体" panose="02010609060101010101" charset="-122"/>
                <a:sym typeface="微软雅黑" panose="020B0503020204020204" pitchFamily="34" charset="-122"/>
              </a:rPr>
              <a:t>     </a:t>
            </a:r>
            <a:r>
              <a:rPr lang="zh-CN" altLang="en-US" sz="2400" b="1" dirty="0">
                <a:latin typeface="黑体" panose="02010609060101010101" charset="-122"/>
                <a:ea typeface="黑体" panose="02010609060101010101" charset="-122"/>
                <a:sym typeface="微软雅黑" panose="020B0503020204020204" pitchFamily="34" charset="-122"/>
              </a:rPr>
              <a:t>中国古代四大名著。</a:t>
            </a:r>
          </a:p>
          <a:p>
            <a:pPr eaLnBrk="0" hangingPunct="0">
              <a:lnSpc>
                <a:spcPct val="150000"/>
              </a:lnSpc>
            </a:pPr>
            <a:r>
              <a:rPr lang="zh-CN" altLang="en-US" sz="2400" b="1" dirty="0">
                <a:latin typeface="黑体" panose="02010609060101010101" charset="-122"/>
                <a:ea typeface="黑体" panose="02010609060101010101" charset="-122"/>
                <a:sym typeface="微软雅黑" panose="020B0503020204020204" pitchFamily="34" charset="-122"/>
              </a:rPr>
              <a:t> </a:t>
            </a:r>
            <a:r>
              <a:rPr lang="en-US" altLang="zh-CN" sz="2400" b="1" dirty="0">
                <a:latin typeface="黑体" panose="02010609060101010101" charset="-122"/>
                <a:ea typeface="黑体" panose="02010609060101010101" charset="-122"/>
                <a:sym typeface="微软雅黑" panose="020B0503020204020204" pitchFamily="34" charset="-122"/>
              </a:rPr>
              <a:t>     </a:t>
            </a:r>
            <a:endParaRPr lang="en-US" altLang="zh-CN" sz="2400" b="1" dirty="0">
              <a:solidFill>
                <a:srgbClr val="080808"/>
              </a:solidFill>
              <a:latin typeface="Arial" panose="020B0604020202020204" pitchFamily="34" charset="0"/>
              <a:ea typeface="楷体_GB2312" panose="02010609030101010101" pitchFamily="49" charset="-122"/>
            </a:endParaRPr>
          </a:p>
        </p:txBody>
      </p:sp>
      <p:grpSp>
        <p:nvGrpSpPr>
          <p:cNvPr id="7" name="组合 6"/>
          <p:cNvGrpSpPr/>
          <p:nvPr/>
        </p:nvGrpSpPr>
        <p:grpSpPr>
          <a:xfrm>
            <a:off x="311150" y="1090613"/>
            <a:ext cx="10977563" cy="109537"/>
            <a:chOff x="5468977" y="2861478"/>
            <a:chExt cx="5148000" cy="108000"/>
          </a:xfrm>
        </p:grpSpPr>
        <p:sp>
          <p:nvSpPr>
            <p:cNvPr id="8" name="椭圆 7"/>
            <p:cNvSpPr/>
            <p:nvPr/>
          </p:nvSpPr>
          <p:spPr>
            <a:xfrm>
              <a:off x="10508977" y="2861478"/>
              <a:ext cx="108000" cy="108000"/>
            </a:xfrm>
            <a:prstGeom prst="ellipse">
              <a:avLst/>
            </a:prstGeom>
            <a:solidFill>
              <a:srgbClr val="1D23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schemeClr val="lt1"/>
                </a:solidFill>
                <a:effectLst/>
                <a:uLnTx/>
                <a:uFillTx/>
                <a:latin typeface="+mn-lt"/>
                <a:ea typeface="+mn-ea"/>
                <a:cs typeface="+mn-cs"/>
              </a:endParaRPr>
            </a:p>
          </p:txBody>
        </p:sp>
        <p:sp>
          <p:nvSpPr>
            <p:cNvPr id="9" name="任意多边形 8"/>
            <p:cNvSpPr/>
            <p:nvPr/>
          </p:nvSpPr>
          <p:spPr>
            <a:xfrm>
              <a:off x="5468977" y="2915478"/>
              <a:ext cx="5040000" cy="0"/>
            </a:xfrm>
            <a:custGeom>
              <a:avLst/>
              <a:gdLst>
                <a:gd name="connsiteX0" fmla="*/ 0 w 6042991"/>
                <a:gd name="connsiteY0" fmla="*/ 0 h 0"/>
                <a:gd name="connsiteX1" fmla="*/ 6042991 w 6042991"/>
                <a:gd name="connsiteY1" fmla="*/ 0 h 0"/>
              </a:gdLst>
              <a:ahLst/>
              <a:cxnLst>
                <a:cxn ang="0">
                  <a:pos x="connsiteX0" y="connsiteY0"/>
                </a:cxn>
                <a:cxn ang="0">
                  <a:pos x="connsiteX1" y="connsiteY1"/>
                </a:cxn>
              </a:cxnLst>
              <a:rect l="l" t="t" r="r" b="b"/>
              <a:pathLst>
                <a:path w="6042991">
                  <a:moveTo>
                    <a:pt x="0" y="0"/>
                  </a:moveTo>
                  <a:lnTo>
                    <a:pt x="6042991" y="0"/>
                  </a:lnTo>
                </a:path>
              </a:pathLst>
            </a:custGeom>
            <a:noFill/>
            <a:ln w="19050">
              <a:solidFill>
                <a:srgbClr val="8697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schemeClr val="lt1"/>
                </a:solidFill>
                <a:effectLst/>
                <a:uLnTx/>
                <a:uFillTx/>
                <a:latin typeface="+mn-lt"/>
                <a:ea typeface="+mn-ea"/>
                <a:cs typeface="+mn-cs"/>
              </a:endParaRPr>
            </a:p>
          </p:txBody>
        </p:sp>
      </p:grpSp>
      <p:grpSp>
        <p:nvGrpSpPr>
          <p:cNvPr id="2" name="组合 1"/>
          <p:cNvGrpSpPr/>
          <p:nvPr/>
        </p:nvGrpSpPr>
        <p:grpSpPr>
          <a:xfrm>
            <a:off x="-47625" y="3552825"/>
            <a:ext cx="10979150" cy="109538"/>
            <a:chOff x="5468977" y="2861478"/>
            <a:chExt cx="5148000" cy="108000"/>
          </a:xfrm>
        </p:grpSpPr>
        <p:sp>
          <p:nvSpPr>
            <p:cNvPr id="3" name="椭圆 2"/>
            <p:cNvSpPr/>
            <p:nvPr/>
          </p:nvSpPr>
          <p:spPr>
            <a:xfrm>
              <a:off x="10508977" y="2861478"/>
              <a:ext cx="108000" cy="108000"/>
            </a:xfrm>
            <a:prstGeom prst="ellipse">
              <a:avLst/>
            </a:prstGeom>
            <a:solidFill>
              <a:srgbClr val="1D23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schemeClr val="lt1"/>
                </a:solidFill>
                <a:effectLst/>
                <a:uLnTx/>
                <a:uFillTx/>
                <a:latin typeface="+mn-lt"/>
                <a:ea typeface="+mn-ea"/>
                <a:cs typeface="+mn-cs"/>
              </a:endParaRPr>
            </a:p>
          </p:txBody>
        </p:sp>
        <p:sp>
          <p:nvSpPr>
            <p:cNvPr id="4" name="任意多边形 3"/>
            <p:cNvSpPr/>
            <p:nvPr/>
          </p:nvSpPr>
          <p:spPr>
            <a:xfrm>
              <a:off x="5468977" y="2915478"/>
              <a:ext cx="5040000" cy="0"/>
            </a:xfrm>
            <a:custGeom>
              <a:avLst/>
              <a:gdLst>
                <a:gd name="connsiteX0" fmla="*/ 0 w 6042991"/>
                <a:gd name="connsiteY0" fmla="*/ 0 h 0"/>
                <a:gd name="connsiteX1" fmla="*/ 6042991 w 6042991"/>
                <a:gd name="connsiteY1" fmla="*/ 0 h 0"/>
              </a:gdLst>
              <a:ahLst/>
              <a:cxnLst>
                <a:cxn ang="0">
                  <a:pos x="connsiteX0" y="connsiteY0"/>
                </a:cxn>
                <a:cxn ang="0">
                  <a:pos x="connsiteX1" y="connsiteY1"/>
                </a:cxn>
              </a:cxnLst>
              <a:rect l="l" t="t" r="r" b="b"/>
              <a:pathLst>
                <a:path w="6042991">
                  <a:moveTo>
                    <a:pt x="0" y="0"/>
                  </a:moveTo>
                  <a:lnTo>
                    <a:pt x="6042991" y="0"/>
                  </a:lnTo>
                </a:path>
              </a:pathLst>
            </a:custGeom>
            <a:noFill/>
            <a:ln w="19050">
              <a:solidFill>
                <a:srgbClr val="8697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schemeClr val="lt1"/>
                </a:solidFill>
                <a:effectLst/>
                <a:uLnTx/>
                <a:uFillTx/>
                <a:latin typeface="+mn-lt"/>
                <a:ea typeface="+mn-ea"/>
                <a:cs typeface="+mn-cs"/>
              </a:endParaRPr>
            </a:p>
          </p:txBody>
        </p:sp>
      </p:grpSp>
    </p:spTree>
    <p:custDataLst>
      <p:tags r:id="rId1"/>
    </p:custData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0247"/>
                                        </p:tgtEl>
                                        <p:attrNameLst>
                                          <p:attrName>style.visibility</p:attrName>
                                        </p:attrNameLst>
                                      </p:cBhvr>
                                      <p:to>
                                        <p:strVal val="visible"/>
                                      </p:to>
                                    </p:set>
                                    <p:animEffect transition="in" filter="diamond(in)">
                                      <p:cBhvr>
                                        <p:cTn id="7" dur="2000"/>
                                        <p:tgtEl>
                                          <p:spTgt spid="1024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2"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75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7" presetClass="entr" presetSubtype="10" fill="hold" grpId="0" nodeType="clickEffect">
                                  <p:stCondLst>
                                    <p:cond delay="0"/>
                                  </p:stCondLst>
                                  <p:childTnLst>
                                    <p:set>
                                      <p:cBhvr>
                                        <p:cTn id="16" dur="1" fill="hold">
                                          <p:stCondLst>
                                            <p:cond delay="0"/>
                                          </p:stCondLst>
                                        </p:cTn>
                                        <p:tgtEl>
                                          <p:spTgt spid="153606"/>
                                        </p:tgtEl>
                                        <p:attrNameLst>
                                          <p:attrName>style.visibility</p:attrName>
                                        </p:attrNameLst>
                                      </p:cBhvr>
                                      <p:to>
                                        <p:strVal val="visible"/>
                                      </p:to>
                                    </p:set>
                                    <p:anim calcmode="lin" valueType="num">
                                      <p:cBhvr>
                                        <p:cTn id="17" dur="500" fill="hold"/>
                                        <p:tgtEl>
                                          <p:spTgt spid="153606"/>
                                        </p:tgtEl>
                                        <p:attrNameLst>
                                          <p:attrName>ppt_w</p:attrName>
                                        </p:attrNameLst>
                                      </p:cBhvr>
                                      <p:tavLst>
                                        <p:tav tm="0">
                                          <p:val>
                                            <p:fltVal val="0"/>
                                          </p:val>
                                        </p:tav>
                                        <p:tav tm="100000">
                                          <p:val>
                                            <p:strVal val="#ppt_w"/>
                                          </p:val>
                                        </p:tav>
                                      </p:tavLst>
                                    </p:anim>
                                    <p:anim calcmode="lin" valueType="num">
                                      <p:cBhvr>
                                        <p:cTn id="18" dur="500" fill="hold"/>
                                        <p:tgtEl>
                                          <p:spTgt spid="153606"/>
                                        </p:tgtEl>
                                        <p:attrNameLst>
                                          <p:attrName>ppt_h</p:attrName>
                                        </p:attrNameLst>
                                      </p:cBhvr>
                                      <p:tavLst>
                                        <p:tav tm="0">
                                          <p:val>
                                            <p:strVal val="#ppt_h"/>
                                          </p:val>
                                        </p:tav>
                                        <p:tav tm="100000">
                                          <p:val>
                                            <p:strVal val="#ppt_h"/>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2" presetClass="entr" presetSubtype="2"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right)">
                                      <p:cBhvr>
                                        <p:cTn id="23" dur="750"/>
                                        <p:tgtEl>
                                          <p:spTgt spid="2"/>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153608"/>
                                        </p:tgtEl>
                                        <p:attrNameLst>
                                          <p:attrName>style.visibility</p:attrName>
                                        </p:attrNameLst>
                                      </p:cBhvr>
                                      <p:to>
                                        <p:strVal val="visible"/>
                                      </p:to>
                                    </p:set>
                                    <p:animEffect transition="in" filter="box(in)">
                                      <p:cBhvr>
                                        <p:cTn id="28" dur="500"/>
                                        <p:tgtEl>
                                          <p:spTgt spid="1536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7" grpId="0"/>
      <p:bldP spid="153606" grpId="0"/>
      <p:bldP spid="15360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文本框 146436"/>
          <p:cNvSpPr txBox="1"/>
          <p:nvPr/>
        </p:nvSpPr>
        <p:spPr>
          <a:xfrm>
            <a:off x="55563" y="47625"/>
            <a:ext cx="12080875" cy="5138738"/>
          </a:xfrm>
          <a:prstGeom prst="rect">
            <a:avLst/>
          </a:prstGeom>
          <a:noFill/>
          <a:ln w="19050">
            <a:noFill/>
          </a:ln>
        </p:spPr>
        <p:txBody>
          <a:bodyPr wrap="square" anchor="t" anchorCtr="0">
            <a:spAutoFit/>
          </a:bodyPr>
          <a:lstStyle/>
          <a:p>
            <a:pPr>
              <a:lnSpc>
                <a:spcPts val="2865"/>
              </a:lnSpc>
            </a:pPr>
            <a:r>
              <a:rPr lang="zh-CN" altLang="en-US">
                <a:latin typeface="Arial" panose="020B0604020202020204" pitchFamily="34" charset="0"/>
                <a:ea typeface="微软雅黑" panose="020B0503020204020204" pitchFamily="34" charset="-122"/>
              </a:rPr>
              <a:t>     </a:t>
            </a:r>
            <a:r>
              <a:rPr lang="zh-CN" altLang="en-US" sz="2400" b="1">
                <a:latin typeface="黑体" panose="02010609060101010101" charset="-122"/>
                <a:ea typeface="黑体" panose="02010609060101010101" charset="-122"/>
              </a:rPr>
              <a:t>她也是一个美丽动人的姑娘，好像由于命运的差错，生在一个小职员的家里。她没有陪嫁的资产，也没有什么法子让一个有钱的体面人认识她、了解她、爱她、娶她；最后只得跟教育部的一个小书记结了婚。</a:t>
            </a:r>
            <a:br>
              <a:rPr lang="zh-CN" altLang="en-US" sz="2400" b="1">
                <a:latin typeface="黑体" panose="02010609060101010101" charset="-122"/>
                <a:ea typeface="黑体" panose="02010609060101010101" charset="-122"/>
              </a:rPr>
            </a:br>
            <a:r>
              <a:rPr lang="zh-CN" altLang="en-US" sz="2400" b="1">
                <a:latin typeface="黑体" panose="02010609060101010101" charset="-122"/>
                <a:ea typeface="黑体" panose="02010609060101010101" charset="-122"/>
              </a:rPr>
              <a:t>　　她不能够讲究打扮，只好穿得朴朴素素，但是她觉得很不幸，好像这降低了她的身份似的。因为在妇女，美丽、丰韵、娇媚，就是她们的出身；</a:t>
            </a:r>
          </a:p>
          <a:p>
            <a:pPr>
              <a:lnSpc>
                <a:spcPts val="2865"/>
              </a:lnSpc>
            </a:pPr>
            <a:r>
              <a:rPr lang="zh-CN" altLang="en-US" sz="2400" b="1">
                <a:latin typeface="黑体" panose="02010609060101010101" charset="-122"/>
                <a:ea typeface="黑体" panose="02010609060101010101" charset="-122"/>
              </a:rPr>
              <a:t>天生的聪明、优美的资质、温柔的性情，就是她们唯一的资格。</a:t>
            </a:r>
            <a:br>
              <a:rPr lang="zh-CN" altLang="en-US" sz="2400" b="1">
                <a:latin typeface="黑体" panose="02010609060101010101" charset="-122"/>
                <a:ea typeface="黑体" panose="02010609060101010101" charset="-122"/>
              </a:rPr>
            </a:br>
            <a:r>
              <a:rPr lang="zh-CN" altLang="en-US" sz="2400" b="1">
                <a:latin typeface="黑体" panose="02010609060101010101" charset="-122"/>
                <a:ea typeface="黑体" panose="02010609060101010101" charset="-122"/>
              </a:rPr>
              <a:t>　　她觉得她生来就是为着过高雅和奢华的生活，因此她不断</a:t>
            </a:r>
          </a:p>
          <a:p>
            <a:pPr>
              <a:lnSpc>
                <a:spcPts val="2865"/>
              </a:lnSpc>
            </a:pPr>
            <a:r>
              <a:rPr lang="zh-CN" altLang="en-US" sz="2400" b="1">
                <a:latin typeface="黑体" panose="02010609060101010101" charset="-122"/>
                <a:ea typeface="黑体" panose="02010609060101010101" charset="-122"/>
              </a:rPr>
              <a:t>地感到痛苦。住宅的寒伧，墙壁的黯淡，家具的破旧，衣料的</a:t>
            </a:r>
          </a:p>
          <a:p>
            <a:pPr>
              <a:lnSpc>
                <a:spcPts val="2865"/>
              </a:lnSpc>
            </a:pPr>
            <a:r>
              <a:rPr lang="zh-CN" altLang="en-US" sz="2400" b="1">
                <a:latin typeface="黑体" panose="02010609060101010101" charset="-122"/>
                <a:ea typeface="黑体" panose="02010609060101010101" charset="-122"/>
              </a:rPr>
              <a:t>粗陋，都使她苦恼。这些东西，在别的跟她一样地位的妇人，</a:t>
            </a:r>
          </a:p>
          <a:p>
            <a:pPr>
              <a:lnSpc>
                <a:spcPts val="2865"/>
              </a:lnSpc>
            </a:pPr>
            <a:r>
              <a:rPr lang="zh-CN" altLang="en-US" sz="2400" b="1">
                <a:latin typeface="黑体" panose="02010609060101010101" charset="-122"/>
                <a:ea typeface="黑体" panose="02010609060101010101" charset="-122"/>
              </a:rPr>
              <a:t>也许不会挂在心上，然而她却因此痛苦，因此伤心。她看着那</a:t>
            </a:r>
          </a:p>
          <a:p>
            <a:pPr>
              <a:lnSpc>
                <a:spcPts val="2865"/>
              </a:lnSpc>
            </a:pPr>
            <a:r>
              <a:rPr lang="zh-CN" altLang="en-US" sz="2400" b="1">
                <a:latin typeface="黑体" panose="02010609060101010101" charset="-122"/>
                <a:ea typeface="黑体" panose="02010609060101010101" charset="-122"/>
              </a:rPr>
              <a:t>个替她做琐碎家事的勃雷大涅省的小女仆，心里就引起悲哀的</a:t>
            </a:r>
          </a:p>
          <a:p>
            <a:pPr>
              <a:lnSpc>
                <a:spcPts val="2865"/>
              </a:lnSpc>
            </a:pPr>
            <a:r>
              <a:rPr lang="zh-CN" altLang="en-US" sz="2400" b="1">
                <a:latin typeface="黑体" panose="02010609060101010101" charset="-122"/>
                <a:ea typeface="黑体" panose="02010609060101010101" charset="-122"/>
              </a:rPr>
              <a:t>感慨和狂乱的梦想 。</a:t>
            </a:r>
            <a:endParaRPr lang="zh-CN" altLang="en-US" sz="2400" b="1">
              <a:latin typeface="楷体_GB2312" panose="02010609030101010101" pitchFamily="49" charset="-122"/>
              <a:ea typeface="楷体_GB2312" panose="02010609030101010101" pitchFamily="49" charset="-122"/>
            </a:endParaRPr>
          </a:p>
          <a:p>
            <a:pPr>
              <a:spcBef>
                <a:spcPct val="50000"/>
              </a:spcBef>
            </a:pPr>
            <a:r>
              <a:rPr lang="en-US" altLang="zh-CN" sz="2800" b="1">
                <a:latin typeface="楷体_GB2312" panose="02010609030101010101" pitchFamily="49" charset="-122"/>
                <a:ea typeface="楷体_GB2312" panose="02010609030101010101" pitchFamily="49" charset="-122"/>
              </a:rPr>
              <a:t>                            </a:t>
            </a:r>
            <a:endParaRPr lang="en-US" altLang="zh-CN" sz="2800" b="1">
              <a:solidFill>
                <a:srgbClr val="2208BC"/>
              </a:solidFill>
              <a:latin typeface="Arial" panose="020B0604020202020204" pitchFamily="34" charset="0"/>
              <a:ea typeface="微软雅黑" panose="020B0503020204020204" pitchFamily="34" charset="-122"/>
            </a:endParaRPr>
          </a:p>
        </p:txBody>
      </p:sp>
      <p:sp>
        <p:nvSpPr>
          <p:cNvPr id="11267" name="文本框 146437"/>
          <p:cNvSpPr txBox="1"/>
          <p:nvPr/>
        </p:nvSpPr>
        <p:spPr>
          <a:xfrm>
            <a:off x="4441825" y="4541838"/>
            <a:ext cx="4127500" cy="460375"/>
          </a:xfrm>
          <a:prstGeom prst="rect">
            <a:avLst/>
          </a:prstGeom>
          <a:noFill/>
          <a:ln w="19050">
            <a:noFill/>
          </a:ln>
        </p:spPr>
        <p:txBody>
          <a:bodyPr anchor="t" anchorCtr="0">
            <a:spAutoFit/>
          </a:bodyPr>
          <a:lstStyle/>
          <a:p>
            <a:pPr>
              <a:spcBef>
                <a:spcPct val="50000"/>
              </a:spcBef>
            </a:pPr>
            <a:r>
              <a:rPr lang="en-US" altLang="zh-CN" sz="2400" b="1">
                <a:solidFill>
                  <a:srgbClr val="CC0000"/>
                </a:solidFill>
                <a:latin typeface="黑体" panose="02010609060101010101" charset="-122"/>
                <a:ea typeface="黑体" panose="02010609060101010101" charset="-122"/>
              </a:rPr>
              <a:t>-----</a:t>
            </a:r>
            <a:r>
              <a:rPr lang="zh-CN" altLang="en-US" sz="2400" b="1">
                <a:solidFill>
                  <a:srgbClr val="CC0000"/>
                </a:solidFill>
                <a:latin typeface="黑体" panose="02010609060101010101" charset="-122"/>
                <a:ea typeface="黑体" panose="02010609060101010101" charset="-122"/>
              </a:rPr>
              <a:t>莫泊桑</a:t>
            </a:r>
            <a:r>
              <a:rPr lang="en-US" altLang="zh-CN" sz="2400" b="1">
                <a:solidFill>
                  <a:srgbClr val="CC0000"/>
                </a:solidFill>
                <a:latin typeface="黑体" panose="02010609060101010101" charset="-122"/>
                <a:ea typeface="黑体" panose="02010609060101010101" charset="-122"/>
              </a:rPr>
              <a:t>《</a:t>
            </a:r>
            <a:r>
              <a:rPr lang="zh-CN" altLang="en-US" sz="2400" b="1">
                <a:solidFill>
                  <a:srgbClr val="CC0000"/>
                </a:solidFill>
                <a:latin typeface="黑体" panose="02010609060101010101" charset="-122"/>
                <a:ea typeface="黑体" panose="02010609060101010101" charset="-122"/>
              </a:rPr>
              <a:t>项链</a:t>
            </a:r>
            <a:r>
              <a:rPr lang="en-US" altLang="zh-CN" sz="2400" b="1">
                <a:solidFill>
                  <a:srgbClr val="CC0000"/>
                </a:solidFill>
                <a:latin typeface="黑体" panose="02010609060101010101" charset="-122"/>
                <a:ea typeface="黑体" panose="02010609060101010101" charset="-122"/>
              </a:rPr>
              <a:t>》 </a:t>
            </a:r>
            <a:endParaRPr lang="zh-CN" altLang="en-US" sz="2400" b="1">
              <a:solidFill>
                <a:srgbClr val="CC0000"/>
              </a:solidFill>
              <a:latin typeface="黑体" panose="02010609060101010101" charset="-122"/>
              <a:ea typeface="黑体" panose="02010609060101010101" charset="-122"/>
            </a:endParaRPr>
          </a:p>
        </p:txBody>
      </p:sp>
      <p:pic>
        <p:nvPicPr>
          <p:cNvPr id="2" name="图片 1"/>
          <p:cNvPicPr>
            <a:picLocks noChangeAspect="1"/>
          </p:cNvPicPr>
          <p:nvPr/>
        </p:nvPicPr>
        <p:blipFill>
          <a:blip r:embed="rId3"/>
          <a:stretch>
            <a:fillRect/>
          </a:stretch>
        </p:blipFill>
        <p:spPr>
          <a:xfrm>
            <a:off x="8681720" y="1983740"/>
            <a:ext cx="3454400" cy="4891193"/>
          </a:xfrm>
          <a:prstGeom prst="roundRect">
            <a:avLst/>
          </a:prstGeom>
          <a:solidFill>
            <a:schemeClr val="lt1"/>
          </a:solidFill>
        </p:spPr>
      </p:pic>
      <p:sp>
        <p:nvSpPr>
          <p:cNvPr id="5" name="文本框 4"/>
          <p:cNvSpPr txBox="1"/>
          <p:nvPr/>
        </p:nvSpPr>
        <p:spPr>
          <a:xfrm>
            <a:off x="155575" y="5778500"/>
            <a:ext cx="8320088" cy="912813"/>
          </a:xfrm>
          <a:prstGeom prst="rect">
            <a:avLst/>
          </a:prstGeom>
          <a:noFill/>
        </p:spPr>
        <p:txBody>
          <a:bodyPr wrap="none" rtlCol="0" anchor="t">
            <a:spAutoFit/>
          </a:bodyPr>
          <a:lstStyle/>
          <a:p>
            <a:pPr fontAlgn="auto"/>
            <a:r>
              <a:rPr lang="zh-CN" altLang="en-US" sz="533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全知视角：</a:t>
            </a:r>
            <a:r>
              <a:rPr lang="zh-CN" altLang="en-US" sz="5335" noProof="1">
                <a:latin typeface="黑体" panose="02010609060101010101" charset="-122"/>
                <a:ea typeface="黑体" panose="02010609060101010101" charset="-122"/>
                <a:cs typeface="+mn-cs"/>
                <a:sym typeface="+mn-ea"/>
              </a:rPr>
              <a:t>叙事人就是作者</a:t>
            </a:r>
            <a:endParaRPr lang="zh-CN" altLang="en-US" sz="533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Tree>
    <p:custDataLst>
      <p:tags r:id="rId1"/>
    </p:custData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文本框 5"/>
          <p:cNvSpPr txBox="1"/>
          <p:nvPr/>
        </p:nvSpPr>
        <p:spPr>
          <a:xfrm>
            <a:off x="815975" y="836613"/>
            <a:ext cx="8766175" cy="2308225"/>
          </a:xfrm>
          <a:prstGeom prst="rect">
            <a:avLst/>
          </a:prstGeom>
          <a:noFill/>
          <a:ln w="9525">
            <a:noFill/>
          </a:ln>
        </p:spPr>
        <p:txBody>
          <a:bodyPr wrap="square" anchor="t" anchorCtr="0">
            <a:spAutoFit/>
          </a:bodyPr>
          <a:lstStyle/>
          <a:p>
            <a:pPr>
              <a:buNone/>
            </a:pPr>
            <a:r>
              <a:rPr lang="zh-CN" altLang="en-US" sz="48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叙述视角（叙述角度）</a:t>
            </a:r>
          </a:p>
          <a:p>
            <a:pPr>
              <a:buNone/>
            </a:pPr>
            <a:r>
              <a:rPr lang="en-US" altLang="zh-CN" sz="4800">
                <a:latin typeface="Arial" panose="020B0604020202020204" pitchFamily="34" charset="0"/>
                <a:ea typeface="微软雅黑" panose="020B0503020204020204" pitchFamily="34" charset="-122"/>
              </a:rPr>
              <a:t>1.</a:t>
            </a:r>
            <a:r>
              <a:rPr lang="zh-CN" altLang="en-US" sz="4800">
                <a:latin typeface="Arial" panose="020B0604020202020204" pitchFamily="34" charset="0"/>
                <a:ea typeface="微软雅黑" panose="020B0503020204020204" pitchFamily="34" charset="-122"/>
              </a:rPr>
              <a:t>全知视角</a:t>
            </a:r>
          </a:p>
          <a:p>
            <a:pPr>
              <a:buNone/>
            </a:pPr>
            <a:r>
              <a:rPr lang="en-US" altLang="zh-CN" sz="4800">
                <a:latin typeface="Arial" panose="020B0604020202020204" pitchFamily="34" charset="0"/>
                <a:ea typeface="微软雅黑" panose="020B0503020204020204" pitchFamily="34" charset="-122"/>
              </a:rPr>
              <a:t>2.</a:t>
            </a:r>
            <a:r>
              <a:rPr lang="zh-CN" altLang="en-US" sz="4800">
                <a:latin typeface="Arial" panose="020B0604020202020204" pitchFamily="34" charset="0"/>
                <a:ea typeface="微软雅黑" panose="020B0503020204020204" pitchFamily="34" charset="-122"/>
              </a:rPr>
              <a:t>有限视角</a:t>
            </a:r>
          </a:p>
        </p:txBody>
      </p:sp>
    </p:spTree>
    <p:custDataLst>
      <p:tags r:id="rId1"/>
    </p:custData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600450" y="165100"/>
            <a:ext cx="5584825" cy="665163"/>
          </a:xfrm>
          <a:prstGeom prst="rect">
            <a:avLst/>
          </a:prstGeom>
          <a:noFill/>
        </p:spPr>
        <p:txBody>
          <a:bodyPr wrap="square" rtlCol="0" anchor="t">
            <a:spAutoFit/>
          </a:bodyPr>
          <a:lstStyle/>
          <a:p>
            <a:pPr fontAlgn="auto"/>
            <a:r>
              <a:rPr lang="zh-CN" altLang="en-US" sz="373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全知视角</a:t>
            </a:r>
            <a:r>
              <a:rPr lang="en-US" altLang="zh-CN" sz="372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3730"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上帝俯瞰</a:t>
            </a:r>
          </a:p>
        </p:txBody>
      </p:sp>
      <p:sp>
        <p:nvSpPr>
          <p:cNvPr id="3" name="文本框 2"/>
          <p:cNvSpPr txBox="1"/>
          <p:nvPr/>
        </p:nvSpPr>
        <p:spPr>
          <a:xfrm>
            <a:off x="334963" y="1158875"/>
            <a:ext cx="11276013" cy="2392363"/>
          </a:xfrm>
          <a:prstGeom prst="rect">
            <a:avLst/>
          </a:prstGeom>
          <a:noFill/>
        </p:spPr>
        <p:txBody>
          <a:bodyPr wrap="square" rtlCol="0" anchor="t">
            <a:spAutoFit/>
          </a:bodyPr>
          <a:lstStyle/>
          <a:p>
            <a:pPr fontAlgn="auto"/>
            <a:r>
              <a:rPr lang="zh-CN" altLang="en-US" sz="3200" noProof="1">
                <a:latin typeface="+mn-lt"/>
                <a:ea typeface="+mn-ea"/>
                <a:cs typeface="+mn-cs"/>
                <a:sym typeface="+mn-ea"/>
              </a:rPr>
              <a:t>     </a:t>
            </a:r>
            <a:r>
              <a:rPr lang="en-US" altLang="zh-CN" sz="3200" noProof="1">
                <a:latin typeface="+mn-lt"/>
                <a:ea typeface="+mn-ea"/>
                <a:cs typeface="+mn-cs"/>
                <a:sym typeface="+mn-ea"/>
              </a:rPr>
              <a:t>    </a:t>
            </a:r>
            <a:r>
              <a:rPr lang="zh-CN" altLang="en-US" sz="3735" b="1" noProof="1">
                <a:solidFill>
                  <a:srgbClr val="0000FF"/>
                </a:solidFill>
                <a:latin typeface="黑体" panose="02010609060101010101" charset="-122"/>
                <a:ea typeface="黑体" panose="02010609060101010101" charset="-122"/>
                <a:cs typeface="+mn-cs"/>
                <a:sym typeface="+mn-ea"/>
              </a:rPr>
              <a:t>特点</a:t>
            </a:r>
            <a:r>
              <a:rPr lang="zh-CN" altLang="en-US" sz="3735" noProof="1">
                <a:latin typeface="黑体" panose="02010609060101010101" charset="-122"/>
                <a:ea typeface="黑体" panose="02010609060101010101" charset="-122"/>
                <a:cs typeface="+mn-cs"/>
                <a:sym typeface="+mn-ea"/>
              </a:rPr>
              <a:t>：小说的叙事人就是作者，</a:t>
            </a:r>
            <a:r>
              <a:rPr lang="zh-CN" altLang="en-US" sz="3735" noProof="1">
                <a:solidFill>
                  <a:srgbClr val="FF0000"/>
                </a:solidFill>
                <a:latin typeface="黑体" panose="02010609060101010101" charset="-122"/>
                <a:ea typeface="黑体" panose="02010609060101010101" charset="-122"/>
                <a:cs typeface="+mn-cs"/>
                <a:sym typeface="+mn-ea"/>
              </a:rPr>
              <a:t>全知全能</a:t>
            </a:r>
            <a:r>
              <a:rPr lang="zh-CN" altLang="en-US" sz="3735" noProof="1">
                <a:latin typeface="黑体" panose="02010609060101010101" charset="-122"/>
                <a:ea typeface="黑体" panose="02010609060101010101" charset="-122"/>
                <a:cs typeface="+mn-cs"/>
                <a:sym typeface="+mn-ea"/>
              </a:rPr>
              <a:t>，无所不在，</a:t>
            </a:r>
            <a:r>
              <a:rPr lang="zh-CN" altLang="en-US" sz="3735" noProof="1">
                <a:solidFill>
                  <a:srgbClr val="FF0000"/>
                </a:solidFill>
                <a:latin typeface="黑体" panose="02010609060101010101" charset="-122"/>
                <a:ea typeface="黑体" panose="02010609060101010101" charset="-122"/>
                <a:cs typeface="+mn-cs"/>
                <a:sym typeface="+mn-ea"/>
              </a:rPr>
              <a:t>绝对控制</a:t>
            </a:r>
            <a:r>
              <a:rPr lang="zh-CN" altLang="en-US" sz="3735" noProof="1">
                <a:latin typeface="黑体" panose="02010609060101010101" charset="-122"/>
                <a:ea typeface="黑体" panose="02010609060101010101" charset="-122"/>
                <a:cs typeface="+mn-cs"/>
                <a:sym typeface="+mn-ea"/>
              </a:rPr>
              <a:t>，什么都为读者安排妥当了。叙事人相当于上帝，他对情节的发展，人物的心理、命运了如指掌，甚至走到前台对人物评应论足。</a:t>
            </a:r>
            <a:endParaRPr lang="zh-CN" altLang="en-US" sz="3735" noProof="1">
              <a:latin typeface="黑体" panose="02010609060101010101" charset="-122"/>
              <a:ea typeface="黑体" panose="02010609060101010101" charset="-122"/>
              <a:sym typeface="+mn-ea"/>
            </a:endParaRPr>
          </a:p>
        </p:txBody>
      </p:sp>
      <p:sp>
        <p:nvSpPr>
          <p:cNvPr id="100" name="文本框 99"/>
          <p:cNvSpPr txBox="1"/>
          <p:nvPr/>
        </p:nvSpPr>
        <p:spPr>
          <a:xfrm>
            <a:off x="527050" y="4486275"/>
            <a:ext cx="10752138" cy="1816100"/>
          </a:xfrm>
          <a:prstGeom prst="rect">
            <a:avLst/>
          </a:prstGeom>
          <a:noFill/>
          <a:ln w="9525">
            <a:noFill/>
          </a:ln>
        </p:spPr>
        <p:txBody>
          <a:bodyPr wrap="square">
            <a:spAutoFit/>
          </a:bodyPr>
          <a:lstStyle/>
          <a:p>
            <a:pPr indent="304800" fontAlgn="auto"/>
            <a:r>
              <a:rPr lang="zh-CN" altLang="en-US" sz="3735" noProof="1">
                <a:solidFill>
                  <a:srgbClr val="0070C0"/>
                </a:solidFill>
                <a:latin typeface="黑体" panose="02010609060101010101" charset="-122"/>
                <a:ea typeface="黑体" panose="02010609060101010101" charset="-122"/>
                <a:cs typeface="+mn-cs"/>
              </a:rPr>
              <a:t>好处：</a:t>
            </a:r>
            <a:r>
              <a:rPr lang="zh-CN" altLang="en-US" sz="3735" noProof="1">
                <a:latin typeface="黑体" panose="02010609060101010101" charset="-122"/>
                <a:ea typeface="黑体" panose="02010609060101010101" charset="-122"/>
                <a:cs typeface="+mn-cs"/>
              </a:rPr>
              <a:t>①</a:t>
            </a:r>
            <a:r>
              <a:rPr lang="zh-CN" altLang="en-US" sz="3735" noProof="1">
                <a:solidFill>
                  <a:srgbClr val="FF0000"/>
                </a:solidFill>
                <a:latin typeface="黑体" panose="02010609060101010101" charset="-122"/>
                <a:ea typeface="黑体" panose="02010609060101010101" charset="-122"/>
                <a:cs typeface="+mn-cs"/>
              </a:rPr>
              <a:t>便于作者对人物、情节的掌控；</a:t>
            </a:r>
            <a:r>
              <a:rPr lang="zh-CN" altLang="en-US" sz="3735" noProof="1">
                <a:latin typeface="黑体" panose="02010609060101010101" charset="-122"/>
                <a:ea typeface="黑体" panose="02010609060101010101" charset="-122"/>
                <a:cs typeface="+mn-cs"/>
              </a:rPr>
              <a:t>②便于作者</a:t>
            </a:r>
            <a:r>
              <a:rPr lang="zh-CN" altLang="en-US" sz="3735" noProof="1">
                <a:solidFill>
                  <a:srgbClr val="FF0000"/>
                </a:solidFill>
                <a:latin typeface="黑体" panose="02010609060101010101" charset="-122"/>
                <a:ea typeface="黑体" panose="02010609060101010101" charset="-122"/>
                <a:cs typeface="+mn-cs"/>
              </a:rPr>
              <a:t>对人物主评判</a:t>
            </a:r>
            <a:r>
              <a:rPr lang="zh-CN" altLang="en-US" sz="3735" noProof="1">
                <a:latin typeface="黑体" panose="02010609060101010101" charset="-122"/>
                <a:ea typeface="黑体" panose="02010609060101010101" charset="-122"/>
                <a:cs typeface="+mn-cs"/>
              </a:rPr>
              <a:t>，使作者的倾向鲜明地展示在读者面前。</a:t>
            </a:r>
            <a:endParaRPr lang="zh-CN" altLang="en-US" sz="3735" noProof="1">
              <a:latin typeface="黑体" panose="02010609060101010101" charset="-122"/>
              <a:ea typeface="黑体" panose="02010609060101010101" charset="-122"/>
            </a:endParaRPr>
          </a:p>
        </p:txBody>
      </p:sp>
    </p:spTree>
    <p:custDataLst>
      <p:tags r:id="rId1"/>
    </p:custData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00"/>
                                        </p:tgtEl>
                                        <p:attrNameLst>
                                          <p:attrName>style.visibility</p:attrName>
                                        </p:attrNameLst>
                                      </p:cBhvr>
                                      <p:to>
                                        <p:strVal val="visible"/>
                                      </p:to>
                                    </p:set>
                                    <p:animEffect transition="in" filter="box(in)">
                                      <p:cBhvr>
                                        <p:cTn id="17" dur="2000"/>
                                        <p:tgtEl>
                                          <p:spTgt spid="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0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文本框 100357"/>
          <p:cNvSpPr txBox="1"/>
          <p:nvPr/>
        </p:nvSpPr>
        <p:spPr>
          <a:xfrm>
            <a:off x="144463" y="61913"/>
            <a:ext cx="11772900" cy="1692275"/>
          </a:xfrm>
          <a:prstGeom prst="rect">
            <a:avLst/>
          </a:prstGeom>
          <a:noFill/>
          <a:ln w="19050">
            <a:noFill/>
          </a:ln>
        </p:spPr>
        <p:txBody>
          <a:bodyPr wrap="square" anchor="t" anchorCtr="0">
            <a:spAutoFit/>
          </a:bodyPr>
          <a:lstStyle/>
          <a:p>
            <a:pPr>
              <a:spcBef>
                <a:spcPct val="50000"/>
              </a:spcBef>
            </a:pPr>
            <a:r>
              <a:rPr lang="zh-CN" altLang="en-US">
                <a:latin typeface="Arial" panose="020B0604020202020204" pitchFamily="34" charset="0"/>
                <a:ea typeface="微软雅黑" panose="020B0503020204020204" pitchFamily="34" charset="-122"/>
              </a:rPr>
              <a:t>       </a:t>
            </a:r>
            <a:r>
              <a:rPr lang="zh-CN" altLang="en-US" sz="2800" b="1">
                <a:latin typeface="黑体" panose="02010609060101010101" charset="-122"/>
                <a:ea typeface="黑体" panose="02010609060101010101" charset="-122"/>
              </a:rPr>
              <a:t>我小时候，家在哈佛尔，并不是有钱的人家，也就是刚刚够生活罢了。我父亲做着事，很晚才从办公室回来，挣的钱不多。我有两个姐姐。</a:t>
            </a:r>
            <a:endParaRPr lang="zh-CN" altLang="en-US" sz="2800" b="1">
              <a:latin typeface="Arial" panose="020B0604020202020204" pitchFamily="34" charset="0"/>
              <a:ea typeface="微软雅黑" panose="020B0503020204020204" pitchFamily="34" charset="-122"/>
            </a:endParaRPr>
          </a:p>
          <a:p>
            <a:pPr>
              <a:spcBef>
                <a:spcPct val="50000"/>
              </a:spcBef>
            </a:pPr>
            <a:r>
              <a:rPr lang="zh-CN" altLang="en-US" sz="3200" b="1">
                <a:latin typeface="Arial" panose="020B0604020202020204" pitchFamily="34" charset="0"/>
                <a:ea typeface="微软雅黑" panose="020B0503020204020204" pitchFamily="34" charset="-122"/>
              </a:rPr>
              <a:t>                </a:t>
            </a:r>
            <a:endParaRPr lang="en-US" altLang="zh-CN" sz="3200" b="1">
              <a:latin typeface="Arial" panose="020B0604020202020204" pitchFamily="34" charset="0"/>
              <a:ea typeface="微软雅黑" panose="020B0503020204020204" pitchFamily="34" charset="-122"/>
            </a:endParaRPr>
          </a:p>
        </p:txBody>
      </p:sp>
      <p:sp>
        <p:nvSpPr>
          <p:cNvPr id="10245" name="文本框 100359"/>
          <p:cNvSpPr txBox="1"/>
          <p:nvPr/>
        </p:nvSpPr>
        <p:spPr>
          <a:xfrm>
            <a:off x="6675438" y="1233488"/>
            <a:ext cx="4613275" cy="522287"/>
          </a:xfrm>
          <a:prstGeom prst="rect">
            <a:avLst/>
          </a:prstGeom>
          <a:noFill/>
          <a:ln w="19050">
            <a:noFill/>
          </a:ln>
        </p:spPr>
        <p:txBody>
          <a:bodyPr anchor="t" anchorCtr="0">
            <a:spAutoFit/>
          </a:bodyPr>
          <a:lstStyle/>
          <a:p>
            <a:pPr>
              <a:spcBef>
                <a:spcPct val="50000"/>
              </a:spcBef>
            </a:pPr>
            <a:r>
              <a:rPr lang="en-US" altLang="zh-CN" sz="2800" b="1">
                <a:solidFill>
                  <a:srgbClr val="2208BC"/>
                </a:solidFill>
                <a:latin typeface="黑体" panose="02010609060101010101" charset="-122"/>
                <a:ea typeface="黑体" panose="02010609060101010101" charset="-122"/>
              </a:rPr>
              <a:t>----</a:t>
            </a:r>
            <a:r>
              <a:rPr lang="zh-CN" altLang="en-US" sz="2800" b="1">
                <a:solidFill>
                  <a:srgbClr val="2208BC"/>
                </a:solidFill>
                <a:latin typeface="黑体" panose="02010609060101010101" charset="-122"/>
                <a:ea typeface="黑体" panose="02010609060101010101" charset="-122"/>
              </a:rPr>
              <a:t>莫泊桑</a:t>
            </a:r>
            <a:r>
              <a:rPr lang="en-US" altLang="zh-CN" sz="2800" b="1">
                <a:solidFill>
                  <a:srgbClr val="2208BC"/>
                </a:solidFill>
                <a:latin typeface="黑体" panose="02010609060101010101" charset="-122"/>
                <a:ea typeface="黑体" panose="02010609060101010101" charset="-122"/>
              </a:rPr>
              <a:t>《</a:t>
            </a:r>
            <a:r>
              <a:rPr lang="zh-CN" altLang="en-US" sz="2800" b="1">
                <a:solidFill>
                  <a:srgbClr val="2208BC"/>
                </a:solidFill>
                <a:latin typeface="黑体" panose="02010609060101010101" charset="-122"/>
                <a:ea typeface="黑体" panose="02010609060101010101" charset="-122"/>
              </a:rPr>
              <a:t>我的叔叔于勒</a:t>
            </a:r>
            <a:r>
              <a:rPr lang="en-US" altLang="zh-CN" sz="2800" b="1">
                <a:solidFill>
                  <a:srgbClr val="2208BC"/>
                </a:solidFill>
                <a:latin typeface="黑体" panose="02010609060101010101" charset="-122"/>
                <a:ea typeface="黑体" panose="02010609060101010101" charset="-122"/>
              </a:rPr>
              <a:t>》</a:t>
            </a:r>
            <a:endParaRPr lang="zh-CN" altLang="en-US" sz="2800" b="1">
              <a:solidFill>
                <a:srgbClr val="2208BC"/>
              </a:solidFill>
              <a:latin typeface="黑体" panose="02010609060101010101" charset="-122"/>
              <a:ea typeface="黑体" panose="02010609060101010101" charset="-122"/>
            </a:endParaRPr>
          </a:p>
        </p:txBody>
      </p:sp>
      <p:sp>
        <p:nvSpPr>
          <p:cNvPr id="100" name="文本框 99"/>
          <p:cNvSpPr txBox="1"/>
          <p:nvPr/>
        </p:nvSpPr>
        <p:spPr>
          <a:xfrm>
            <a:off x="314325" y="2076450"/>
            <a:ext cx="7181850" cy="3373438"/>
          </a:xfrm>
          <a:prstGeom prst="rect">
            <a:avLst/>
          </a:prstGeom>
          <a:noFill/>
          <a:ln w="9525">
            <a:noFill/>
          </a:ln>
        </p:spPr>
        <p:txBody>
          <a:bodyPr wrap="square">
            <a:spAutoFit/>
          </a:bodyPr>
          <a:lstStyle/>
          <a:p>
            <a:pPr fontAlgn="auto"/>
            <a:r>
              <a:rPr lang="zh-CN" sz="2665" b="0" noProof="1">
                <a:latin typeface="黑体" panose="02010609060101010101" charset="-122"/>
                <a:ea typeface="黑体" panose="02010609060101010101" charset="-122"/>
                <a:cs typeface="黑体" panose="02010609060101010101" charset="-122"/>
              </a:rPr>
              <a:t>我从十二岁起，便在镇口的咸亨酒店里当伙计……专管温酒的一种无聊职务了。我从此便整天的站在柜台里，专管我的职务。虽然没有什么失职，但总觉得有些单调，有些无聊。掌柜是一副凶脸孔，主顾也没有好声气，教人活泼不得；只有孔乙己到店，才可以笑几声，所以至今还记得。  ……我到现在终于没有见——大约孔乙己的确死了。</a:t>
            </a:r>
            <a:endParaRPr lang="zh-CN" altLang="en-US" sz="2665" b="0" noProof="1">
              <a:latin typeface="黑体" panose="02010609060101010101" charset="-122"/>
              <a:ea typeface="黑体" panose="02010609060101010101" charset="-122"/>
              <a:cs typeface="黑体" panose="02010609060101010101" charset="-122"/>
            </a:endParaRPr>
          </a:p>
        </p:txBody>
      </p:sp>
      <p:sp>
        <p:nvSpPr>
          <p:cNvPr id="2" name="文本框 100359"/>
          <p:cNvSpPr txBox="1"/>
          <p:nvPr/>
        </p:nvSpPr>
        <p:spPr>
          <a:xfrm>
            <a:off x="2678113" y="5480050"/>
            <a:ext cx="4613275" cy="522288"/>
          </a:xfrm>
          <a:prstGeom prst="rect">
            <a:avLst/>
          </a:prstGeom>
          <a:noFill/>
          <a:ln w="19050">
            <a:noFill/>
          </a:ln>
        </p:spPr>
        <p:txBody>
          <a:bodyPr anchor="t" anchorCtr="0">
            <a:spAutoFit/>
          </a:bodyPr>
          <a:lstStyle/>
          <a:p>
            <a:pPr>
              <a:spcBef>
                <a:spcPct val="50000"/>
              </a:spcBef>
            </a:pPr>
            <a:r>
              <a:rPr lang="en-US" altLang="zh-CN" sz="2800" b="1">
                <a:solidFill>
                  <a:srgbClr val="2208BC"/>
                </a:solidFill>
                <a:latin typeface="黑体" panose="02010609060101010101" charset="-122"/>
                <a:ea typeface="黑体" panose="02010609060101010101" charset="-122"/>
              </a:rPr>
              <a:t>----</a:t>
            </a:r>
            <a:r>
              <a:rPr lang="zh-CN" altLang="zh-CN" sz="2800" b="1">
                <a:solidFill>
                  <a:srgbClr val="2208BC"/>
                </a:solidFill>
                <a:latin typeface="黑体" panose="02010609060101010101" charset="-122"/>
                <a:ea typeface="黑体" panose="02010609060101010101" charset="-122"/>
              </a:rPr>
              <a:t>鲁迅</a:t>
            </a:r>
            <a:r>
              <a:rPr lang="en-US" altLang="zh-CN" sz="2800" b="1">
                <a:solidFill>
                  <a:srgbClr val="2208BC"/>
                </a:solidFill>
                <a:latin typeface="黑体" panose="02010609060101010101" charset="-122"/>
                <a:ea typeface="黑体" panose="02010609060101010101" charset="-122"/>
              </a:rPr>
              <a:t>《</a:t>
            </a:r>
            <a:r>
              <a:rPr lang="zh-CN" altLang="en-US" sz="2800" b="1">
                <a:solidFill>
                  <a:srgbClr val="2208BC"/>
                </a:solidFill>
                <a:latin typeface="黑体" panose="02010609060101010101" charset="-122"/>
                <a:ea typeface="黑体" panose="02010609060101010101" charset="-122"/>
              </a:rPr>
              <a:t>孔乙己</a:t>
            </a:r>
            <a:r>
              <a:rPr lang="en-US" altLang="zh-CN" sz="2800" b="1">
                <a:solidFill>
                  <a:srgbClr val="2208BC"/>
                </a:solidFill>
                <a:latin typeface="黑体" panose="02010609060101010101" charset="-122"/>
                <a:ea typeface="黑体" panose="02010609060101010101" charset="-122"/>
              </a:rPr>
              <a:t>》</a:t>
            </a:r>
            <a:endParaRPr lang="zh-CN" altLang="en-US" sz="2800" b="1">
              <a:solidFill>
                <a:srgbClr val="2208BC"/>
              </a:solidFill>
              <a:latin typeface="黑体" panose="02010609060101010101" charset="-122"/>
              <a:ea typeface="黑体" panose="02010609060101010101" charset="-122"/>
            </a:endParaRPr>
          </a:p>
        </p:txBody>
      </p:sp>
      <p:pic>
        <p:nvPicPr>
          <p:cNvPr id="3" name="图片 2"/>
          <p:cNvPicPr>
            <a:picLocks noChangeAspect="1"/>
          </p:cNvPicPr>
          <p:nvPr/>
        </p:nvPicPr>
        <p:blipFill>
          <a:blip r:embed="rId3"/>
          <a:stretch>
            <a:fillRect/>
          </a:stretch>
        </p:blipFill>
        <p:spPr>
          <a:xfrm>
            <a:off x="7292340" y="1783927"/>
            <a:ext cx="4812452" cy="5035125"/>
          </a:xfrm>
          <a:prstGeom prst="roundRect">
            <a:avLst/>
          </a:prstGeom>
          <a:solidFill>
            <a:schemeClr val="lt1"/>
          </a:solidFill>
        </p:spPr>
      </p:pic>
      <p:grpSp>
        <p:nvGrpSpPr>
          <p:cNvPr id="6" name="组合 5"/>
          <p:cNvGrpSpPr/>
          <p:nvPr/>
        </p:nvGrpSpPr>
        <p:grpSpPr>
          <a:xfrm>
            <a:off x="541338" y="1730375"/>
            <a:ext cx="10979150" cy="107950"/>
            <a:chOff x="5468977" y="2861478"/>
            <a:chExt cx="5148000" cy="108000"/>
          </a:xfrm>
        </p:grpSpPr>
        <p:sp>
          <p:nvSpPr>
            <p:cNvPr id="19" name="椭圆 18"/>
            <p:cNvSpPr/>
            <p:nvPr/>
          </p:nvSpPr>
          <p:spPr>
            <a:xfrm>
              <a:off x="10508977" y="2861478"/>
              <a:ext cx="108000" cy="108000"/>
            </a:xfrm>
            <a:prstGeom prst="ellipse">
              <a:avLst/>
            </a:prstGeom>
            <a:solidFill>
              <a:srgbClr val="1D23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schemeClr val="lt1"/>
                </a:solidFill>
                <a:effectLst/>
                <a:uLnTx/>
                <a:uFillTx/>
                <a:latin typeface="+mn-lt"/>
                <a:ea typeface="+mn-ea"/>
                <a:cs typeface="+mn-cs"/>
              </a:endParaRPr>
            </a:p>
          </p:txBody>
        </p:sp>
        <p:sp>
          <p:nvSpPr>
            <p:cNvPr id="14" name="任意多边形 13"/>
            <p:cNvSpPr/>
            <p:nvPr/>
          </p:nvSpPr>
          <p:spPr>
            <a:xfrm>
              <a:off x="5468977" y="2915478"/>
              <a:ext cx="5040000" cy="0"/>
            </a:xfrm>
            <a:custGeom>
              <a:avLst/>
              <a:gdLst>
                <a:gd name="connsiteX0" fmla="*/ 0 w 6042991"/>
                <a:gd name="connsiteY0" fmla="*/ 0 h 0"/>
                <a:gd name="connsiteX1" fmla="*/ 6042991 w 6042991"/>
                <a:gd name="connsiteY1" fmla="*/ 0 h 0"/>
              </a:gdLst>
              <a:ahLst/>
              <a:cxnLst>
                <a:cxn ang="0">
                  <a:pos x="connsiteX0" y="connsiteY0"/>
                </a:cxn>
                <a:cxn ang="0">
                  <a:pos x="connsiteX1" y="connsiteY1"/>
                </a:cxn>
              </a:cxnLst>
              <a:rect l="l" t="t" r="r" b="b"/>
              <a:pathLst>
                <a:path w="6042991">
                  <a:moveTo>
                    <a:pt x="0" y="0"/>
                  </a:moveTo>
                  <a:lnTo>
                    <a:pt x="6042991" y="0"/>
                  </a:lnTo>
                </a:path>
              </a:pathLst>
            </a:custGeom>
            <a:noFill/>
            <a:ln w="19050">
              <a:solidFill>
                <a:srgbClr val="8697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b="0" i="0" u="none" strike="noStrike" kern="1200" cap="none" spc="0" normalizeH="0" baseline="0" noProof="0">
                <a:ln>
                  <a:noFill/>
                </a:ln>
                <a:solidFill>
                  <a:schemeClr val="lt1"/>
                </a:solidFill>
                <a:effectLst/>
                <a:uLnTx/>
                <a:uFillTx/>
                <a:latin typeface="+mn-lt"/>
                <a:ea typeface="+mn-ea"/>
                <a:cs typeface="+mn-cs"/>
              </a:endParaRPr>
            </a:p>
          </p:txBody>
        </p:sp>
      </p:gr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wedge">
                                      <p:cBhvr>
                                        <p:cTn id="7" dur="2000"/>
                                        <p:tgtEl>
                                          <p:spTgt spid="1024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0245"/>
                                        </p:tgtEl>
                                        <p:attrNameLst>
                                          <p:attrName>style.visibility</p:attrName>
                                        </p:attrNameLst>
                                      </p:cBhvr>
                                      <p:to>
                                        <p:strVal val="visible"/>
                                      </p:to>
                                    </p:set>
                                    <p:animEffect transition="in" filter="circle(in)">
                                      <p:cBhvr>
                                        <p:cTn id="12" dur="2000"/>
                                        <p:tgtEl>
                                          <p:spTgt spid="1024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100"/>
                                        </p:tgtEl>
                                        <p:attrNameLst>
                                          <p:attrName>style.visibility</p:attrName>
                                        </p:attrNameLst>
                                      </p:cBhvr>
                                      <p:to>
                                        <p:strVal val="visible"/>
                                      </p:to>
                                    </p:set>
                                    <p:animEffect transition="in" filter="circle(in)">
                                      <p:cBhvr>
                                        <p:cTn id="21" dur="2000"/>
                                        <p:tgtEl>
                                          <p:spTgt spid="100"/>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8" presetClass="entr" presetSubtype="16" fill="hold" grpId="0" nodeType="click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diamond(in)">
                                      <p:cBhvr>
                                        <p:cTn id="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p:bldP spid="10245" grpId="0"/>
      <p:bldP spid="100" grpId="0"/>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600450" y="260350"/>
            <a:ext cx="5691188" cy="747713"/>
          </a:xfrm>
          <a:prstGeom prst="rect">
            <a:avLst/>
          </a:prstGeom>
          <a:noFill/>
        </p:spPr>
        <p:txBody>
          <a:bodyPr wrap="none" rtlCol="0" anchor="t">
            <a:spAutoFit/>
          </a:bodyPr>
          <a:lstStyle/>
          <a:p>
            <a:pPr fontAlgn="auto"/>
            <a:r>
              <a:rPr lang="zh-CN" altLang="en-US" sz="426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有限视角</a:t>
            </a:r>
            <a:r>
              <a:rPr lang="en-US" altLang="zh-CN" sz="426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4265" b="1" noProof="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凡人目光</a:t>
            </a:r>
          </a:p>
        </p:txBody>
      </p:sp>
      <p:sp>
        <p:nvSpPr>
          <p:cNvPr id="5" name="文本框 4"/>
          <p:cNvSpPr txBox="1"/>
          <p:nvPr/>
        </p:nvSpPr>
        <p:spPr>
          <a:xfrm>
            <a:off x="334963" y="1123950"/>
            <a:ext cx="11329988" cy="2717800"/>
          </a:xfrm>
          <a:prstGeom prst="rect">
            <a:avLst/>
          </a:prstGeom>
          <a:noFill/>
          <a:ln w="9525">
            <a:noFill/>
          </a:ln>
        </p:spPr>
        <p:txBody>
          <a:bodyPr wrap="square">
            <a:spAutoFit/>
          </a:bodyPr>
          <a:lstStyle/>
          <a:p>
            <a:pPr fontAlgn="auto"/>
            <a:r>
              <a:rPr lang="en-US" altLang="zh-CN" sz="2665" b="0" noProof="1">
                <a:solidFill>
                  <a:srgbClr val="000000"/>
                </a:solidFill>
                <a:latin typeface="+mn-lt"/>
                <a:ea typeface="宋体" panose="02010600030101010101" pitchFamily="2" charset="-122"/>
                <a:cs typeface="+mn-cs"/>
              </a:rPr>
              <a:t>  </a:t>
            </a:r>
            <a:r>
              <a:rPr lang="en-US" altLang="zh-CN" sz="4265" b="0" noProof="1">
                <a:solidFill>
                  <a:srgbClr val="000000"/>
                </a:solidFill>
                <a:latin typeface="+mn-lt"/>
                <a:ea typeface="宋体" panose="02010600030101010101" pitchFamily="2" charset="-122"/>
                <a:cs typeface="+mn-cs"/>
              </a:rPr>
              <a:t>   </a:t>
            </a:r>
            <a:r>
              <a:rPr lang="en-US" altLang="zh-CN" sz="4265" b="1" noProof="1">
                <a:solidFill>
                  <a:srgbClr val="000000"/>
                </a:solidFill>
                <a:latin typeface="黑体" panose="02010609060101010101" charset="-122"/>
                <a:ea typeface="黑体" panose="02010609060101010101" charset="-122"/>
                <a:cs typeface="黑体" panose="02010609060101010101" charset="-122"/>
              </a:rPr>
              <a:t> </a:t>
            </a:r>
            <a:r>
              <a:rPr lang="zh-CN" altLang="zh-CN" sz="4265" b="1" noProof="1">
                <a:solidFill>
                  <a:srgbClr val="1D41D5"/>
                </a:solidFill>
                <a:latin typeface="黑体" panose="02010609060101010101" charset="-122"/>
                <a:ea typeface="黑体" panose="02010609060101010101" charset="-122"/>
                <a:cs typeface="黑体" panose="02010609060101010101" charset="-122"/>
              </a:rPr>
              <a:t>特点</a:t>
            </a:r>
            <a:r>
              <a:rPr lang="zh-CN" altLang="zh-CN" sz="4265" b="1" noProof="1">
                <a:solidFill>
                  <a:srgbClr val="000000"/>
                </a:solidFill>
                <a:latin typeface="黑体" panose="02010609060101010101" charset="-122"/>
                <a:ea typeface="黑体" panose="02010609060101010101" charset="-122"/>
                <a:cs typeface="黑体" panose="02010609060101010101" charset="-122"/>
              </a:rPr>
              <a:t>：</a:t>
            </a:r>
            <a:r>
              <a:rPr lang="zh-CN" sz="4265" b="1" noProof="1">
                <a:solidFill>
                  <a:srgbClr val="000000"/>
                </a:solidFill>
                <a:latin typeface="黑体" panose="02010609060101010101" charset="-122"/>
                <a:ea typeface="黑体" panose="02010609060101010101" charset="-122"/>
                <a:cs typeface="黑体" panose="02010609060101010101" charset="-122"/>
              </a:rPr>
              <a:t>小说的叙事人不再是全知全能的上帝——作者，而是小说中的某个人物，讲究含蓄，讲究</a:t>
            </a:r>
            <a:r>
              <a:rPr lang="zh-CN" sz="4265" b="1" noProof="1">
                <a:solidFill>
                  <a:srgbClr val="FF0000"/>
                </a:solidFill>
                <a:latin typeface="黑体" panose="02010609060101010101" charset="-122"/>
                <a:ea typeface="黑体" panose="02010609060101010101" charset="-122"/>
                <a:cs typeface="黑体" panose="02010609060101010101" charset="-122"/>
              </a:rPr>
              <a:t>隐藏、留白</a:t>
            </a:r>
            <a:r>
              <a:rPr lang="zh-CN" sz="4265" b="1" noProof="1">
                <a:solidFill>
                  <a:srgbClr val="000000"/>
                </a:solidFill>
                <a:latin typeface="黑体" panose="02010609060101010101" charset="-122"/>
                <a:ea typeface="黑体" panose="02010609060101010101" charset="-122"/>
                <a:cs typeface="黑体" panose="02010609060101010101" charset="-122"/>
              </a:rPr>
              <a:t>。依靠人物的眼睛来看小说中的世界。</a:t>
            </a:r>
            <a:endParaRPr lang="zh-CN" altLang="en-US" sz="4265" b="1" noProof="1">
              <a:solidFill>
                <a:srgbClr val="000000"/>
              </a:solidFill>
              <a:latin typeface="黑体" panose="02010609060101010101" charset="-122"/>
              <a:ea typeface="黑体" panose="02010609060101010101" charset="-122"/>
              <a:cs typeface="黑体" panose="02010609060101010101" charset="-122"/>
            </a:endParaRPr>
          </a:p>
        </p:txBody>
      </p:sp>
      <p:sp>
        <p:nvSpPr>
          <p:cNvPr id="6" name="文本框 5"/>
          <p:cNvSpPr txBox="1"/>
          <p:nvPr/>
        </p:nvSpPr>
        <p:spPr>
          <a:xfrm>
            <a:off x="246063" y="4005263"/>
            <a:ext cx="11701463" cy="2717800"/>
          </a:xfrm>
          <a:prstGeom prst="rect">
            <a:avLst/>
          </a:prstGeom>
          <a:noFill/>
          <a:ln w="9525">
            <a:noFill/>
          </a:ln>
        </p:spPr>
        <p:txBody>
          <a:bodyPr wrap="square">
            <a:spAutoFit/>
          </a:bodyPr>
          <a:lstStyle/>
          <a:p>
            <a:pPr indent="304800" fontAlgn="auto"/>
            <a:r>
              <a:rPr lang="zh-CN" sz="4265" b="1" noProof="1">
                <a:solidFill>
                  <a:srgbClr val="1D41D5"/>
                </a:solidFill>
                <a:latin typeface="黑体" panose="02010609060101010101" charset="-122"/>
                <a:ea typeface="黑体" panose="02010609060101010101" charset="-122"/>
                <a:cs typeface="+mn-cs"/>
              </a:rPr>
              <a:t>好处</a:t>
            </a:r>
            <a:r>
              <a:rPr lang="zh-CN" sz="4265" b="1" noProof="1">
                <a:solidFill>
                  <a:srgbClr val="000000"/>
                </a:solidFill>
                <a:latin typeface="黑体" panose="02010609060101010101" charset="-122"/>
                <a:ea typeface="黑体" panose="02010609060101010101" charset="-122"/>
                <a:cs typeface="+mn-cs"/>
              </a:rPr>
              <a:t>：</a:t>
            </a:r>
            <a:r>
              <a:rPr lang="zh-CN" altLang="en-US" sz="4265" b="1" noProof="1">
                <a:latin typeface="黑体" panose="02010609060101010101" charset="-122"/>
                <a:ea typeface="黑体" panose="02010609060101010101" charset="-122"/>
                <a:cs typeface="+mn-cs"/>
                <a:sym typeface="+mn-ea"/>
              </a:rPr>
              <a:t>能充分激发读者的阅读能动性，主动参与，全心投入，更能体验到阅读的魅力，将读者变为小说的第二作者。</a:t>
            </a:r>
            <a:r>
              <a:rPr lang="zh-CN" sz="4265" b="1" noProof="1">
                <a:solidFill>
                  <a:srgbClr val="FF0000"/>
                </a:solidFill>
                <a:latin typeface="黑体" panose="02010609060101010101" charset="-122"/>
                <a:ea typeface="黑体" panose="02010609060101010101" charset="-122"/>
                <a:cs typeface="+mn-cs"/>
              </a:rPr>
              <a:t>给读者留下想象空间</a:t>
            </a:r>
            <a:r>
              <a:rPr lang="zh-CN" sz="4265" b="1" noProof="1">
                <a:solidFill>
                  <a:srgbClr val="000000"/>
                </a:solidFill>
                <a:latin typeface="黑体" panose="02010609060101010101" charset="-122"/>
                <a:ea typeface="黑体" panose="02010609060101010101" charset="-122"/>
                <a:cs typeface="+mn-cs"/>
              </a:rPr>
              <a:t>，让读者去推理、评判。</a:t>
            </a:r>
            <a:endParaRPr lang="zh-CN" altLang="en-US" sz="4265" b="1" noProof="1">
              <a:solidFill>
                <a:srgbClr val="000000"/>
              </a:solidFill>
              <a:latin typeface="黑体" panose="02010609060101010101" charset="-122"/>
              <a:ea typeface="黑体" panose="02010609060101010101" charset="-122"/>
            </a:endParaRPr>
          </a:p>
        </p:txBody>
      </p:sp>
    </p:spTree>
    <p:custDataLst>
      <p:tags r:id="rId1"/>
    </p:custData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ircle(in)">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文本框 3"/>
          <p:cNvSpPr txBox="1"/>
          <p:nvPr/>
        </p:nvSpPr>
        <p:spPr>
          <a:xfrm>
            <a:off x="279400" y="351155"/>
            <a:ext cx="2781935" cy="829945"/>
          </a:xfrm>
          <a:prstGeom prst="rect">
            <a:avLst/>
          </a:prstGeom>
          <a:solidFill>
            <a:srgbClr val="FFFF00"/>
          </a:solidFill>
          <a:ln w="9525">
            <a:noFill/>
          </a:ln>
        </p:spPr>
        <p:txBody>
          <a:bodyPr wrap="square" anchor="t" anchorCtr="0">
            <a:spAutoFit/>
          </a:bodyPr>
          <a:lstStyle/>
          <a:p>
            <a:r>
              <a:rPr lang="zh-CN" altLang="en-US" sz="4800">
                <a:solidFill>
                  <a:srgbClr val="0070C0"/>
                </a:solidFill>
                <a:latin typeface="Arial" panose="020B0604020202020204" pitchFamily="34" charset="0"/>
                <a:ea typeface="微软雅黑" panose="020B0503020204020204" pitchFamily="34" charset="-122"/>
              </a:rPr>
              <a:t>叙述方式</a:t>
            </a:r>
          </a:p>
        </p:txBody>
      </p:sp>
      <p:sp>
        <p:nvSpPr>
          <p:cNvPr id="34818" name="文本框 4"/>
          <p:cNvSpPr txBox="1"/>
          <p:nvPr/>
        </p:nvSpPr>
        <p:spPr>
          <a:xfrm>
            <a:off x="1422400" y="1709738"/>
            <a:ext cx="8010525" cy="644525"/>
          </a:xfrm>
          <a:prstGeom prst="rect">
            <a:avLst/>
          </a:prstGeom>
          <a:noFill/>
          <a:ln w="9525">
            <a:noFill/>
          </a:ln>
        </p:spPr>
        <p:txBody>
          <a:bodyPr wrap="square" anchor="t" anchorCtr="0">
            <a:spAutoFit/>
          </a:bodyPr>
          <a:lstStyle/>
          <a:p>
            <a:r>
              <a:rPr lang="zh-CN" altLang="en-US" sz="3600">
                <a:solidFill>
                  <a:srgbClr val="FF0000"/>
                </a:solidFill>
                <a:latin typeface="Arial" panose="020B0604020202020204" pitchFamily="34" charset="0"/>
                <a:ea typeface="微软雅黑" panose="020B0503020204020204" pitchFamily="34" charset="-122"/>
              </a:rPr>
              <a:t>叙述者（作者）讲故事的顺序。</a:t>
            </a:r>
          </a:p>
        </p:txBody>
      </p:sp>
      <p:sp>
        <p:nvSpPr>
          <p:cNvPr id="34819" name="文本框 5"/>
          <p:cNvSpPr txBox="1"/>
          <p:nvPr/>
        </p:nvSpPr>
        <p:spPr>
          <a:xfrm>
            <a:off x="1541463" y="2619375"/>
            <a:ext cx="5262562" cy="706438"/>
          </a:xfrm>
          <a:prstGeom prst="rect">
            <a:avLst/>
          </a:prstGeom>
          <a:noFill/>
          <a:ln w="9525">
            <a:noFill/>
          </a:ln>
        </p:spPr>
        <p:txBody>
          <a:bodyPr wrap="none" anchor="t" anchorCtr="0">
            <a:spAutoFit/>
          </a:bodyPr>
          <a:lstStyle/>
          <a:p>
            <a:r>
              <a:rPr lang="zh-CN" altLang="zh-CN" sz="40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顺、倒、插、补、平叙</a:t>
            </a:r>
            <a:endParaRPr lang="zh-CN" altLang="en-US" sz="4000" b="1">
              <a:solidFill>
                <a:srgbClr val="FF0000"/>
              </a:solidFill>
              <a:latin typeface="Arial" panose="020B0604020202020204" pitchFamily="34" charset="0"/>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标题 1"/>
          <p:cNvSpPr>
            <a:spLocks noGrp="1"/>
          </p:cNvSpPr>
          <p:nvPr>
            <p:ph type="title"/>
          </p:nvPr>
        </p:nvSpPr>
        <p:spPr>
          <a:xfrm>
            <a:off x="458788" y="11113"/>
            <a:ext cx="5986462" cy="927100"/>
          </a:xfrm>
          <a:solidFill>
            <a:srgbClr val="DDEEBB"/>
          </a:solidFill>
        </p:spPr>
        <p:txBody>
          <a:bodyPr vert="horz" wrap="square" lIns="90170" tIns="46990" rIns="90170" bIns="46990" anchor="ctr" anchorCtr="0"/>
          <a:lstStyle/>
          <a:p>
            <a:r>
              <a:rPr lang="zh-CN" altLang="en-US" sz="4400">
                <a:solidFill>
                  <a:srgbClr val="FF0000"/>
                </a:solidFill>
              </a:rPr>
              <a:t>叙事方式解读和效果</a:t>
            </a:r>
          </a:p>
        </p:txBody>
      </p:sp>
      <p:sp>
        <p:nvSpPr>
          <p:cNvPr id="4" name="文本框 3"/>
          <p:cNvSpPr txBox="1"/>
          <p:nvPr/>
        </p:nvSpPr>
        <p:spPr>
          <a:xfrm>
            <a:off x="111125" y="1293813"/>
            <a:ext cx="11969750" cy="5630862"/>
          </a:xfrm>
          <a:prstGeom prst="rect">
            <a:avLst/>
          </a:prstGeom>
          <a:noFill/>
          <a:ln w="9525">
            <a:noFill/>
          </a:ln>
        </p:spPr>
        <p:txBody>
          <a:bodyPr wrap="square" anchor="t" anchorCtr="0">
            <a:spAutoFit/>
          </a:bodyPr>
          <a:lstStyle/>
          <a:p>
            <a:r>
              <a:rPr lang="en-US" altLang="zh-CN" sz="3600" b="1">
                <a:latin typeface="宋体" panose="02010600030101010101" pitchFamily="2" charset="-122"/>
                <a:ea typeface="宋体" panose="02010600030101010101" pitchFamily="2" charset="-122"/>
              </a:rPr>
              <a:t>1.</a:t>
            </a:r>
            <a:r>
              <a:rPr lang="zh-CN" altLang="en-US" sz="3600" b="1">
                <a:solidFill>
                  <a:srgbClr val="FF0000"/>
                </a:solidFill>
                <a:latin typeface="宋体" panose="02010600030101010101" pitchFamily="2" charset="-122"/>
                <a:ea typeface="宋体" panose="02010600030101010101" pitchFamily="2" charset="-122"/>
              </a:rPr>
              <a:t>顺叙</a:t>
            </a:r>
            <a:r>
              <a:rPr lang="zh-CN" altLang="en-US" sz="3600" b="1">
                <a:latin typeface="宋体" panose="02010600030101010101" pitchFamily="2" charset="-122"/>
                <a:ea typeface="宋体" panose="02010600030101010101" pitchFamily="2" charset="-122"/>
              </a:rPr>
              <a:t>：</a:t>
            </a:r>
            <a:r>
              <a:rPr lang="zh-CN" altLang="en-US" sz="3600" b="1" u="sng">
                <a:solidFill>
                  <a:srgbClr val="FF0000"/>
                </a:solidFill>
                <a:latin typeface="宋体" panose="02010600030101010101" pitchFamily="2" charset="-122"/>
                <a:ea typeface="宋体" panose="02010600030101010101" pitchFamily="2" charset="-122"/>
              </a:rPr>
              <a:t>按时间(空间)顺序</a:t>
            </a:r>
            <a:r>
              <a:rPr lang="zh-CN" altLang="en-US" sz="3600" b="1">
                <a:latin typeface="宋体" panose="02010600030101010101" pitchFamily="2" charset="-122"/>
                <a:ea typeface="宋体" panose="02010600030101010101" pitchFamily="2" charset="-122"/>
              </a:rPr>
              <a:t>来写，情节发展</a:t>
            </a:r>
            <a:r>
              <a:rPr lang="zh-CN" altLang="en-US" sz="3600" b="1" u="sng">
                <a:solidFill>
                  <a:srgbClr val="FF0000"/>
                </a:solidFill>
                <a:latin typeface="宋体" panose="02010600030101010101" pitchFamily="2" charset="-122"/>
                <a:ea typeface="宋体" panose="02010600030101010101" pitchFamily="2" charset="-122"/>
              </a:rPr>
              <a:t>脉络分明，层次清晰</a:t>
            </a:r>
            <a:r>
              <a:rPr lang="zh-CN" altLang="en-US" sz="3600" b="1">
                <a:latin typeface="宋体" panose="02010600030101010101" pitchFamily="2" charset="-122"/>
                <a:ea typeface="宋体" panose="02010600030101010101" pitchFamily="2" charset="-122"/>
              </a:rPr>
              <a:t>。如</a:t>
            </a:r>
            <a:r>
              <a:rPr lang="zh-CN" altLang="en-US" sz="3600" b="1">
                <a:solidFill>
                  <a:srgbClr val="0070C0"/>
                </a:solidFill>
                <a:latin typeface="宋体" panose="02010600030101010101" pitchFamily="2" charset="-122"/>
                <a:ea typeface="宋体" panose="02010600030101010101" pitchFamily="2" charset="-122"/>
              </a:rPr>
              <a:t>《林黛玉进贾府》</a:t>
            </a:r>
            <a:endParaRPr lang="zh-CN" altLang="en-US" sz="3600" b="1">
              <a:latin typeface="宋体" panose="02010600030101010101" pitchFamily="2" charset="-122"/>
              <a:ea typeface="宋体" panose="02010600030101010101" pitchFamily="2" charset="-122"/>
            </a:endParaRPr>
          </a:p>
          <a:p>
            <a:endParaRPr lang="en-US" altLang="zh-CN" sz="3600" b="1">
              <a:latin typeface="宋体" panose="02010600030101010101" pitchFamily="2" charset="-122"/>
              <a:ea typeface="宋体" panose="02010600030101010101" pitchFamily="2" charset="-122"/>
            </a:endParaRPr>
          </a:p>
          <a:p>
            <a:r>
              <a:rPr lang="en-US" altLang="zh-CN" sz="3600" b="1">
                <a:latin typeface="宋体" panose="02010600030101010101" pitchFamily="2" charset="-122"/>
                <a:ea typeface="宋体" panose="02010600030101010101" pitchFamily="2" charset="-122"/>
              </a:rPr>
              <a:t>2.</a:t>
            </a:r>
            <a:r>
              <a:rPr lang="zh-CN" altLang="en-US" sz="3600" b="1">
                <a:solidFill>
                  <a:srgbClr val="FF0000"/>
                </a:solidFill>
                <a:latin typeface="宋体" panose="02010600030101010101" pitchFamily="2" charset="-122"/>
                <a:ea typeface="宋体" panose="02010600030101010101" pitchFamily="2" charset="-122"/>
              </a:rPr>
              <a:t>倒叙</a:t>
            </a:r>
            <a:r>
              <a:rPr lang="zh-CN" altLang="en-US" sz="3600" b="1">
                <a:latin typeface="宋体" panose="02010600030101010101" pitchFamily="2" charset="-122"/>
                <a:ea typeface="宋体" panose="02010600030101010101" pitchFamily="2" charset="-122"/>
              </a:rPr>
              <a:t>：把某些</a:t>
            </a:r>
            <a:r>
              <a:rPr lang="zh-CN" altLang="en-US" sz="3600" b="1">
                <a:solidFill>
                  <a:srgbClr val="FF0000"/>
                </a:solidFill>
                <a:latin typeface="宋体" panose="02010600030101010101" pitchFamily="2" charset="-122"/>
                <a:ea typeface="宋体" panose="02010600030101010101" pitchFamily="2" charset="-122"/>
              </a:rPr>
              <a:t>发生在后面的情节或结局先行提出</a:t>
            </a:r>
            <a:r>
              <a:rPr lang="zh-CN" altLang="en-US" sz="3600" b="1">
                <a:latin typeface="宋体" panose="02010600030101010101" pitchFamily="2" charset="-122"/>
                <a:ea typeface="宋体" panose="02010600030101010101" pitchFamily="2" charset="-122"/>
              </a:rPr>
              <a:t>，然后再按顺序叙述下去。</a:t>
            </a:r>
            <a:r>
              <a:rPr lang="zh-CN" altLang="en-US" sz="3600" b="1">
                <a:solidFill>
                  <a:srgbClr val="FF0000"/>
                </a:solidFill>
                <a:latin typeface="宋体" panose="02010600030101010101" pitchFamily="2" charset="-122"/>
                <a:ea typeface="宋体" panose="02010600030101010101" pitchFamily="2" charset="-122"/>
              </a:rPr>
              <a:t>制造悬念，引人入胜。</a:t>
            </a:r>
            <a:r>
              <a:rPr lang="zh-CN" altLang="en-US" sz="3600" b="1">
                <a:latin typeface="宋体" panose="02010600030101010101" pitchFamily="2" charset="-122"/>
                <a:ea typeface="宋体" panose="02010600030101010101" pitchFamily="2" charset="-122"/>
              </a:rPr>
              <a:t>如</a:t>
            </a:r>
            <a:r>
              <a:rPr lang="zh-CN" altLang="en-US" sz="3600" b="1">
                <a:solidFill>
                  <a:srgbClr val="0070C0"/>
                </a:solidFill>
                <a:latin typeface="宋体" panose="02010600030101010101" pitchFamily="2" charset="-122"/>
                <a:ea typeface="宋体" panose="02010600030101010101" pitchFamily="2" charset="-122"/>
              </a:rPr>
              <a:t>《祝福》</a:t>
            </a:r>
          </a:p>
          <a:p>
            <a:endParaRPr lang="en-US" altLang="zh-CN" sz="3600" b="1">
              <a:latin typeface="宋体" panose="02010600030101010101" pitchFamily="2" charset="-122"/>
              <a:ea typeface="宋体" panose="02010600030101010101" pitchFamily="2" charset="-122"/>
            </a:endParaRPr>
          </a:p>
          <a:p>
            <a:r>
              <a:rPr lang="en-US" altLang="zh-CN" sz="3600" b="1">
                <a:latin typeface="宋体" panose="02010600030101010101" pitchFamily="2" charset="-122"/>
                <a:ea typeface="宋体" panose="02010600030101010101" pitchFamily="2" charset="-122"/>
              </a:rPr>
              <a:t>3.</a:t>
            </a:r>
            <a:r>
              <a:rPr lang="zh-CN" altLang="en-US" sz="3600" b="1">
                <a:solidFill>
                  <a:srgbClr val="FF0000"/>
                </a:solidFill>
                <a:latin typeface="宋体" panose="02010600030101010101" pitchFamily="2" charset="-122"/>
                <a:ea typeface="宋体" panose="02010600030101010101" pitchFamily="2" charset="-122"/>
              </a:rPr>
              <a:t>插叙</a:t>
            </a:r>
            <a:r>
              <a:rPr lang="zh-CN" altLang="en-US" sz="3600" b="1">
                <a:solidFill>
                  <a:srgbClr val="5307B2"/>
                </a:solidFill>
                <a:latin typeface="宋体" panose="02010600030101010101" pitchFamily="2" charset="-122"/>
                <a:ea typeface="宋体" panose="02010600030101010101" pitchFamily="2" charset="-122"/>
              </a:rPr>
              <a:t>：</a:t>
            </a:r>
            <a:r>
              <a:rPr lang="zh-CN" altLang="en-US" sz="3600" b="1">
                <a:solidFill>
                  <a:srgbClr val="FF0000"/>
                </a:solidFill>
                <a:latin typeface="宋体" panose="02010600030101010101" pitchFamily="2" charset="-122"/>
                <a:ea typeface="宋体" panose="02010600030101010101" pitchFamily="2" charset="-122"/>
              </a:rPr>
              <a:t>中段主线插入另有关的内容的叙述</a:t>
            </a:r>
            <a:r>
              <a:rPr lang="zh-CN" altLang="en-US" sz="3600" b="1">
                <a:latin typeface="宋体" panose="02010600030101010101" pitchFamily="2" charset="-122"/>
                <a:ea typeface="宋体" panose="02010600030101010101" pitchFamily="2" charset="-122"/>
              </a:rPr>
              <a:t>，然后再接上原来的事件写。</a:t>
            </a:r>
            <a:r>
              <a:rPr lang="zh-CN" altLang="en-US" sz="3600" b="1">
                <a:solidFill>
                  <a:srgbClr val="FF0000"/>
                </a:solidFill>
                <a:latin typeface="宋体" panose="02010600030101010101" pitchFamily="2" charset="-122"/>
                <a:ea typeface="宋体" panose="02010600030101010101" pitchFamily="2" charset="-122"/>
              </a:rPr>
              <a:t>使情节更完整，结构更严密，内容更充实。</a:t>
            </a:r>
            <a:r>
              <a:rPr lang="zh-CN" altLang="en-US" sz="3600" b="1" u="sng">
                <a:latin typeface="宋体" panose="02010600030101010101" pitchFamily="2" charset="-122"/>
                <a:ea typeface="宋体" panose="02010600030101010101" pitchFamily="2" charset="-122"/>
              </a:rPr>
              <a:t>去掉不影响。</a:t>
            </a:r>
            <a:endParaRPr lang="zh-CN" altLang="en-US" sz="3600" b="1">
              <a:solidFill>
                <a:srgbClr val="5307B2"/>
              </a:solidFill>
              <a:latin typeface="宋体" panose="02010600030101010101" pitchFamily="2" charset="-122"/>
              <a:ea typeface="宋体" panose="02010600030101010101" pitchFamily="2" charset="-122"/>
            </a:endParaRPr>
          </a:p>
          <a:p>
            <a:r>
              <a:rPr lang="zh-CN" altLang="en-US" sz="3600" b="1">
                <a:latin typeface="宋体" panose="02010600030101010101" pitchFamily="2" charset="-122"/>
                <a:ea typeface="宋体" panose="02010600030101010101" pitchFamily="2" charset="-122"/>
              </a:rPr>
              <a:t>如</a:t>
            </a:r>
            <a:r>
              <a:rPr lang="zh-CN" altLang="en-US" sz="3600" b="1">
                <a:solidFill>
                  <a:srgbClr val="0070C0"/>
                </a:solidFill>
                <a:latin typeface="宋体" panose="02010600030101010101" pitchFamily="2" charset="-122"/>
                <a:ea typeface="宋体" panose="02010600030101010101" pitchFamily="2" charset="-122"/>
              </a:rPr>
              <a:t>《故乡》</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 calcmode="lin" valueType="num">
                                      <p:cBhvr additive="base">
                                        <p:cTn id="19"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5" end="5"/>
                                            </p:txEl>
                                          </p:spTgt>
                                        </p:tgtEl>
                                        <p:attrNameLst>
                                          <p:attrName>style.visibility</p:attrName>
                                        </p:attrNameLst>
                                      </p:cBhvr>
                                      <p:to>
                                        <p:strVal val="visible"/>
                                      </p:to>
                                    </p:set>
                                    <p:anim calcmode="lin" valueType="num">
                                      <p:cBhvr additive="base">
                                        <p:cTn id="25"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22238" y="566738"/>
            <a:ext cx="11947525" cy="5507990"/>
          </a:xfrm>
          <a:prstGeom prst="rect">
            <a:avLst/>
          </a:prstGeom>
          <a:noFill/>
          <a:ln w="9525">
            <a:noFill/>
          </a:ln>
        </p:spPr>
        <p:txBody>
          <a:bodyPr wrap="square" anchor="t" anchorCtr="0">
            <a:spAutoFit/>
          </a:bodyPr>
          <a:lstStyle/>
          <a:p>
            <a:r>
              <a:rPr lang="en-US" altLang="zh-CN" sz="3200" b="1">
                <a:latin typeface="宋体" panose="02010600030101010101" pitchFamily="2" charset="-122"/>
                <a:ea typeface="宋体" panose="02010600030101010101" pitchFamily="2" charset="-122"/>
                <a:sym typeface="微软雅黑" panose="020B0503020204020204" pitchFamily="34" charset="-122"/>
              </a:rPr>
              <a:t>4.</a:t>
            </a:r>
            <a:r>
              <a:rPr lang="zh-CN" altLang="en-US" sz="3200" b="1">
                <a:solidFill>
                  <a:srgbClr val="FF0000"/>
                </a:solidFill>
                <a:latin typeface="宋体" panose="02010600030101010101" pitchFamily="2" charset="-122"/>
                <a:ea typeface="宋体" panose="02010600030101010101" pitchFamily="2" charset="-122"/>
                <a:sym typeface="微软雅黑" panose="020B0503020204020204" pitchFamily="34" charset="-122"/>
              </a:rPr>
              <a:t>补叙</a:t>
            </a:r>
            <a:r>
              <a:rPr lang="zh-CN" altLang="en-US" sz="3200" b="1">
                <a:latin typeface="宋体" panose="02010600030101010101" pitchFamily="2" charset="-122"/>
                <a:ea typeface="宋体" panose="02010600030101010101" pitchFamily="2" charset="-122"/>
                <a:sym typeface="微软雅黑" panose="020B0503020204020204" pitchFamily="34" charset="-122"/>
              </a:rPr>
              <a:t>：也叫追叙，在行文中用两三句话或一小段话对前边说的人或事做一些</a:t>
            </a:r>
            <a:r>
              <a:rPr lang="zh-CN" altLang="en-US" sz="3200" b="1">
                <a:solidFill>
                  <a:srgbClr val="FF0000"/>
                </a:solidFill>
                <a:latin typeface="宋体" panose="02010600030101010101" pitchFamily="2" charset="-122"/>
                <a:ea typeface="宋体" panose="02010600030101010101" pitchFamily="2" charset="-122"/>
                <a:sym typeface="微软雅黑" panose="020B0503020204020204" pitchFamily="34" charset="-122"/>
              </a:rPr>
              <a:t>补充的交代</a:t>
            </a:r>
            <a:r>
              <a:rPr lang="zh-CN" altLang="en-US" sz="3200" b="1">
                <a:latin typeface="宋体" panose="02010600030101010101" pitchFamily="2" charset="-122"/>
                <a:ea typeface="宋体" panose="02010600030101010101" pitchFamily="2" charset="-122"/>
                <a:sym typeface="微软雅黑" panose="020B0503020204020204" pitchFamily="34" charset="-122"/>
              </a:rPr>
              <a:t>，补充另一件与之有关的事件，使事件的整个过程更加清晰完整。有助于</a:t>
            </a:r>
            <a:r>
              <a:rPr lang="zh-CN" altLang="en-US" sz="3200" b="1">
                <a:solidFill>
                  <a:srgbClr val="FF0000"/>
                </a:solidFill>
                <a:latin typeface="宋体" panose="02010600030101010101" pitchFamily="2" charset="-122"/>
                <a:ea typeface="宋体" panose="02010600030101010101" pitchFamily="2" charset="-122"/>
                <a:sym typeface="微软雅黑" panose="020B0503020204020204" pitchFamily="34" charset="-122"/>
              </a:rPr>
              <a:t>更好地表达主题，使文章结构完整</a:t>
            </a:r>
            <a:r>
              <a:rPr lang="zh-CN" altLang="en-US" sz="3200" b="1">
                <a:latin typeface="宋体" panose="02010600030101010101" pitchFamily="2" charset="-122"/>
                <a:ea typeface="宋体" panose="02010600030101010101" pitchFamily="2" charset="-122"/>
                <a:sym typeface="微软雅黑" panose="020B0503020204020204" pitchFamily="34" charset="-122"/>
              </a:rPr>
              <a:t>，行文跌宕起伏，收到出人意料的效果。</a:t>
            </a:r>
            <a:r>
              <a:rPr lang="zh-CN" altLang="en-US" sz="3200" b="1" u="sng">
                <a:latin typeface="宋体" panose="02010600030101010101" pitchFamily="2" charset="-122"/>
                <a:ea typeface="宋体" panose="02010600030101010101" pitchFamily="2" charset="-122"/>
                <a:sym typeface="微软雅黑" panose="020B0503020204020204" pitchFamily="34" charset="-122"/>
              </a:rPr>
              <a:t>若无补叙，就会影响故事的完整性。</a:t>
            </a:r>
            <a:r>
              <a:rPr lang="zh-CN" altLang="en-US" sz="3200" b="1">
                <a:latin typeface="宋体" panose="02010600030101010101" pitchFamily="2" charset="-122"/>
                <a:ea typeface="宋体" panose="02010600030101010101" pitchFamily="2" charset="-122"/>
                <a:sym typeface="微软雅黑" panose="020B0503020204020204" pitchFamily="34" charset="-122"/>
              </a:rPr>
              <a:t>如</a:t>
            </a:r>
            <a:r>
              <a:rPr lang="zh-CN" altLang="en-US" sz="3200" b="1">
                <a:solidFill>
                  <a:srgbClr val="0070C0"/>
                </a:solidFill>
                <a:latin typeface="宋体" panose="02010600030101010101" pitchFamily="2" charset="-122"/>
                <a:ea typeface="宋体" panose="02010600030101010101" pitchFamily="2" charset="-122"/>
                <a:sym typeface="微软雅黑" panose="020B0503020204020204" pitchFamily="34" charset="-122"/>
              </a:rPr>
              <a:t>《智取生辰纲》</a:t>
            </a:r>
            <a:endParaRPr lang="zh-CN" altLang="en-US" sz="3200" b="1">
              <a:latin typeface="宋体" panose="02010600030101010101" pitchFamily="2" charset="-122"/>
              <a:ea typeface="宋体" panose="02010600030101010101" pitchFamily="2" charset="-122"/>
              <a:sym typeface="微软雅黑" panose="020B0503020204020204" pitchFamily="34" charset="-122"/>
            </a:endParaRPr>
          </a:p>
          <a:p>
            <a:endParaRPr lang="zh-CN" altLang="en-US" sz="3200" b="1">
              <a:latin typeface="宋体" panose="02010600030101010101" pitchFamily="2" charset="-122"/>
              <a:ea typeface="宋体" panose="02010600030101010101" pitchFamily="2" charset="-122"/>
            </a:endParaRPr>
          </a:p>
          <a:p>
            <a:r>
              <a:rPr lang="en-US" altLang="zh-CN" sz="3200" b="1">
                <a:latin typeface="宋体" panose="02010600030101010101" pitchFamily="2" charset="-122"/>
                <a:ea typeface="宋体" panose="02010600030101010101" pitchFamily="2" charset="-122"/>
                <a:sym typeface="微软雅黑" panose="020B0503020204020204" pitchFamily="34" charset="-122"/>
              </a:rPr>
              <a:t>5.</a:t>
            </a:r>
            <a:r>
              <a:rPr lang="zh-CN" altLang="en-US" sz="3200" b="1">
                <a:solidFill>
                  <a:srgbClr val="FF0000"/>
                </a:solidFill>
                <a:latin typeface="宋体" panose="02010600030101010101" pitchFamily="2" charset="-122"/>
                <a:ea typeface="宋体" panose="02010600030101010101" pitchFamily="2" charset="-122"/>
                <a:sym typeface="微软雅黑" panose="020B0503020204020204" pitchFamily="34" charset="-122"/>
              </a:rPr>
              <a:t>平叙</a:t>
            </a:r>
            <a:r>
              <a:rPr lang="zh-CN" altLang="en-US" sz="3200" b="1">
                <a:latin typeface="宋体" panose="02010600030101010101" pitchFamily="2" charset="-122"/>
                <a:ea typeface="宋体" panose="02010600030101010101" pitchFamily="2" charset="-122"/>
                <a:sym typeface="微软雅黑" panose="020B0503020204020204" pitchFamily="34" charset="-122"/>
              </a:rPr>
              <a:t>：就是平行叙述，即</a:t>
            </a:r>
            <a:r>
              <a:rPr lang="zh-CN" altLang="en-US" sz="3200" b="1">
                <a:solidFill>
                  <a:srgbClr val="FF0000"/>
                </a:solidFill>
                <a:latin typeface="宋体" panose="02010600030101010101" pitchFamily="2" charset="-122"/>
                <a:ea typeface="宋体" panose="02010600030101010101" pitchFamily="2" charset="-122"/>
                <a:sym typeface="微软雅黑" panose="020B0503020204020204" pitchFamily="34" charset="-122"/>
              </a:rPr>
              <a:t>叙述同一时间内不同地点所发生的两件或两件以上的事。</a:t>
            </a:r>
            <a:r>
              <a:rPr lang="zh-CN" altLang="en-US" sz="3200" b="1">
                <a:latin typeface="宋体" panose="02010600030101010101" pitchFamily="2" charset="-122"/>
                <a:ea typeface="宋体" panose="02010600030101010101" pitchFamily="2" charset="-122"/>
                <a:sym typeface="微软雅黑" panose="020B0503020204020204" pitchFamily="34" charset="-122"/>
              </a:rPr>
              <a:t>通常是先叙一件，再叙一件，常称为“花开两朵，各表一枝”，因此又叫作分叙。</a:t>
            </a:r>
            <a:r>
              <a:rPr lang="zh-CN" altLang="en-US" sz="3200" b="1">
                <a:solidFill>
                  <a:srgbClr val="FF0000"/>
                </a:solidFill>
                <a:latin typeface="宋体" panose="02010600030101010101" pitchFamily="2" charset="-122"/>
                <a:ea typeface="宋体" panose="02010600030101010101" pitchFamily="2" charset="-122"/>
                <a:sym typeface="微软雅黑" panose="020B0503020204020204" pitchFamily="34" charset="-122"/>
              </a:rPr>
              <a:t>条理清楚</a:t>
            </a:r>
            <a:r>
              <a:rPr lang="zh-CN" altLang="en-US" sz="3200" b="1">
                <a:latin typeface="宋体" panose="02010600030101010101" pitchFamily="2" charset="-122"/>
                <a:ea typeface="宋体" panose="02010600030101010101" pitchFamily="2" charset="-122"/>
                <a:sym typeface="微软雅黑" panose="020B0503020204020204" pitchFamily="34" charset="-122"/>
              </a:rPr>
              <a:t>，便于了解事情的来龙去脉。长篇小说用的多，如</a:t>
            </a:r>
            <a:r>
              <a:rPr lang="zh-CN" altLang="en-US" sz="3200" b="1">
                <a:solidFill>
                  <a:srgbClr val="0070C0"/>
                </a:solidFill>
                <a:latin typeface="宋体" panose="02010600030101010101" pitchFamily="2" charset="-122"/>
                <a:ea typeface="宋体" panose="02010600030101010101" pitchFamily="2" charset="-122"/>
                <a:sym typeface="微软雅黑" panose="020B0503020204020204" pitchFamily="34" charset="-122"/>
              </a:rPr>
              <a:t>《水浒传》</a:t>
            </a:r>
            <a:endParaRPr lang="zh-CN" altLang="en-US" sz="3200" b="1">
              <a:latin typeface="宋体" panose="02010600030101010101" pitchFamily="2" charset="-122"/>
              <a:ea typeface="宋体" panose="02010600030101010101" pitchFamily="2" charset="-122"/>
              <a:sym typeface="微软雅黑" panose="020B0503020204020204" pitchFamily="34" charset="-122"/>
            </a:endParaRPr>
          </a:p>
          <a:p>
            <a:endParaRPr lang="zh-CN" altLang="en-US" sz="3200" b="1">
              <a:latin typeface="宋体" panose="02010600030101010101" pitchFamily="2" charset="-122"/>
              <a:ea typeface="宋体" panose="02010600030101010101" pitchFamily="2" charset="-122"/>
              <a:sym typeface="微软雅黑" panose="020B0503020204020204" pitchFamily="34" charset="-122"/>
            </a:endParaRPr>
          </a:p>
        </p:txBody>
      </p:sp>
    </p:spTree>
    <p:custDataLst>
      <p:tags r:id="rId1"/>
    </p:custData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69925" y="162878"/>
            <a:ext cx="10852150" cy="442912"/>
          </a:xfrm>
        </p:spPr>
        <p:txBody>
          <a:bodyPr/>
          <a:lstStyle/>
          <a:p>
            <a:r>
              <a:rPr lang="zh-CN" altLang="en-US" sz="3600">
                <a:latin typeface="黑体" panose="02010609060101010101" charset="-122"/>
                <a:ea typeface="黑体" panose="02010609060101010101" charset="-122"/>
                <a:cs typeface="黑体" panose="02010609060101010101" charset="-122"/>
              </a:rPr>
              <a:t>特殊的叙述手法</a:t>
            </a:r>
            <a:r>
              <a:rPr lang="en-US" altLang="zh-CN" sz="3600">
                <a:latin typeface="黑体" panose="02010609060101010101" charset="-122"/>
                <a:ea typeface="黑体" panose="02010609060101010101" charset="-122"/>
                <a:cs typeface="黑体" panose="02010609060101010101" charset="-122"/>
              </a:rPr>
              <a:t>——</a:t>
            </a:r>
            <a:r>
              <a:rPr lang="zh-CN" altLang="en-US" sz="3600">
                <a:solidFill>
                  <a:srgbClr val="FF0000"/>
                </a:solidFill>
                <a:latin typeface="黑体" panose="02010609060101010101" charset="-122"/>
                <a:ea typeface="黑体" panose="02010609060101010101" charset="-122"/>
                <a:cs typeface="黑体" panose="02010609060101010101" charset="-122"/>
              </a:rPr>
              <a:t>时空交错</a:t>
            </a:r>
          </a:p>
        </p:txBody>
      </p:sp>
      <p:sp>
        <p:nvSpPr>
          <p:cNvPr id="4" name="文本框 3"/>
          <p:cNvSpPr txBox="1"/>
          <p:nvPr/>
        </p:nvSpPr>
        <p:spPr>
          <a:xfrm>
            <a:off x="272415" y="795655"/>
            <a:ext cx="11646535" cy="6062345"/>
          </a:xfrm>
          <a:prstGeom prst="rect">
            <a:avLst/>
          </a:prstGeom>
          <a:noFill/>
        </p:spPr>
        <p:txBody>
          <a:bodyPr wrap="square" rtlCol="0" anchor="t">
            <a:spAutoFit/>
          </a:bodyPr>
          <a:lstStyle/>
          <a:p>
            <a:pPr algn="ctr"/>
            <a:r>
              <a:rPr lang="zh-CN" altLang="en-US" sz="4000" b="1" dirty="0">
                <a:solidFill>
                  <a:srgbClr val="FF0000"/>
                </a:solidFill>
                <a:latin typeface="宋体" panose="02010600030101010101" pitchFamily="2" charset="-122"/>
                <a:ea typeface="宋体" panose="02010600030101010101" pitchFamily="2" charset="-122"/>
                <a:sym typeface="+mn-ea"/>
              </a:rPr>
              <a:t>历史与现实交织</a:t>
            </a:r>
            <a:endParaRPr lang="zh-CN" altLang="en-US" sz="4000" b="1" dirty="0">
              <a:solidFill>
                <a:srgbClr val="FF0000"/>
              </a:solidFill>
              <a:latin typeface="宋体" panose="02010600030101010101" pitchFamily="2" charset="-122"/>
              <a:ea typeface="宋体" panose="02010600030101010101" pitchFamily="2" charset="-122"/>
            </a:endParaRPr>
          </a:p>
          <a:p>
            <a:endParaRPr lang="zh-CN" altLang="en-US" sz="2400" b="1" dirty="0">
              <a:latin typeface="宋体" panose="02010600030101010101" pitchFamily="2" charset="-122"/>
              <a:ea typeface="宋体" panose="02010600030101010101" pitchFamily="2" charset="-122"/>
            </a:endParaRPr>
          </a:p>
          <a:p>
            <a:pPr>
              <a:lnSpc>
                <a:spcPct val="150000"/>
              </a:lnSpc>
            </a:pPr>
            <a:r>
              <a:rPr lang="zh-CN" altLang="en-US" sz="3600" b="1" dirty="0">
                <a:solidFill>
                  <a:srgbClr val="7030A0"/>
                </a:solidFill>
                <a:latin typeface="宋体" panose="02010600030101010101" pitchFamily="2" charset="-122"/>
                <a:ea typeface="宋体" panose="02010600030101010101" pitchFamily="2" charset="-122"/>
              </a:rPr>
              <a:t>效果：</a:t>
            </a:r>
          </a:p>
          <a:p>
            <a:pPr>
              <a:lnSpc>
                <a:spcPct val="150000"/>
              </a:lnSpc>
            </a:pPr>
            <a:r>
              <a:rPr lang="zh-CN" altLang="en-US" sz="2400" b="1" dirty="0">
                <a:latin typeface="宋体" panose="02010600030101010101" pitchFamily="2" charset="-122"/>
                <a:ea typeface="宋体" panose="02010600030101010101" pitchFamily="2" charset="-122"/>
              </a:rPr>
              <a:t>①</a:t>
            </a:r>
            <a:r>
              <a:rPr lang="zh-CN" altLang="en-US" sz="2400" b="1" dirty="0">
                <a:solidFill>
                  <a:srgbClr val="FF0000"/>
                </a:solidFill>
                <a:latin typeface="宋体" panose="02010600030101010101" pitchFamily="2" charset="-122"/>
                <a:ea typeface="宋体" panose="02010600030101010101" pitchFamily="2" charset="-122"/>
              </a:rPr>
              <a:t>营造历史氛围，补足背景</a:t>
            </a:r>
            <a:r>
              <a:rPr lang="zh-CN" altLang="en-US" sz="2400" b="1" dirty="0">
                <a:latin typeface="宋体" panose="02010600030101010101" pitchFamily="2" charset="-122"/>
                <a:ea typeface="宋体" panose="02010600030101010101" pitchFamily="2" charset="-122"/>
              </a:rPr>
              <a:t>，易于理解内容与情节；</a:t>
            </a:r>
          </a:p>
          <a:p>
            <a:pPr>
              <a:lnSpc>
                <a:spcPct val="150000"/>
              </a:lnSpc>
            </a:pPr>
            <a:r>
              <a:rPr lang="zh-CN" altLang="en-US" sz="2400" b="1" dirty="0">
                <a:latin typeface="宋体" panose="02010600030101010101" pitchFamily="2" charset="-122"/>
                <a:ea typeface="宋体" panose="02010600030101010101" pitchFamily="2" charset="-122"/>
              </a:rPr>
              <a:t>②</a:t>
            </a:r>
            <a:r>
              <a:rPr lang="zh-CN" altLang="en-US" sz="2400" b="1" dirty="0">
                <a:solidFill>
                  <a:srgbClr val="FF0000"/>
                </a:solidFill>
                <a:latin typeface="宋体" panose="02010600030101010101" pitchFamily="2" charset="-122"/>
                <a:ea typeface="宋体" panose="02010600030101010101" pitchFamily="2" charset="-122"/>
              </a:rPr>
              <a:t>历史与现实相呼应，结构紧凑，情节完整；</a:t>
            </a:r>
          </a:p>
          <a:p>
            <a:pPr>
              <a:lnSpc>
                <a:spcPct val="150000"/>
              </a:lnSpc>
            </a:pPr>
            <a:r>
              <a:rPr lang="zh-CN" altLang="en-US" sz="2400" b="1" dirty="0">
                <a:latin typeface="宋体" panose="02010600030101010101" pitchFamily="2" charset="-122"/>
                <a:ea typeface="宋体" panose="02010600030101010101" pitchFamily="2" charset="-122"/>
              </a:rPr>
              <a:t>③</a:t>
            </a:r>
            <a:r>
              <a:rPr lang="zh-CN" altLang="en-US" sz="2400" b="1" dirty="0">
                <a:solidFill>
                  <a:srgbClr val="FF0000"/>
                </a:solidFill>
                <a:latin typeface="宋体" panose="02010600030101010101" pitchFamily="2" charset="-122"/>
                <a:ea typeface="宋体" panose="02010600030101010101" pitchFamily="2" charset="-122"/>
              </a:rPr>
              <a:t>丰富文章内容；</a:t>
            </a:r>
            <a:endParaRPr lang="zh-CN" altLang="en-US" sz="2400" b="1" dirty="0">
              <a:latin typeface="宋体" panose="02010600030101010101" pitchFamily="2" charset="-122"/>
              <a:ea typeface="宋体" panose="02010600030101010101" pitchFamily="2" charset="-122"/>
            </a:endParaRPr>
          </a:p>
          <a:p>
            <a:pPr>
              <a:lnSpc>
                <a:spcPct val="150000"/>
              </a:lnSpc>
            </a:pPr>
            <a:r>
              <a:rPr lang="zh-CN" altLang="en-US" sz="2400" b="1" dirty="0">
                <a:latin typeface="宋体" panose="02010600030101010101" pitchFamily="2" charset="-122"/>
                <a:ea typeface="宋体" panose="02010600030101010101" pitchFamily="2" charset="-122"/>
              </a:rPr>
              <a:t>④</a:t>
            </a:r>
            <a:r>
              <a:rPr lang="zh-CN" altLang="en-US" sz="2400" b="1" dirty="0">
                <a:solidFill>
                  <a:srgbClr val="FF0000"/>
                </a:solidFill>
                <a:latin typeface="宋体" panose="02010600030101010101" pitchFamily="2" charset="-122"/>
                <a:ea typeface="宋体" panose="02010600030101010101" pitchFamily="2" charset="-122"/>
              </a:rPr>
              <a:t>不同的角度对人物进行衬托，使人物更为立体可感；</a:t>
            </a:r>
            <a:endParaRPr lang="zh-CN" altLang="en-US" sz="2400" b="1" dirty="0">
              <a:latin typeface="宋体" panose="02010600030101010101" pitchFamily="2" charset="-122"/>
              <a:ea typeface="宋体" panose="02010600030101010101" pitchFamily="2" charset="-122"/>
            </a:endParaRPr>
          </a:p>
          <a:p>
            <a:pPr>
              <a:lnSpc>
                <a:spcPct val="150000"/>
              </a:lnSpc>
            </a:pPr>
            <a:r>
              <a:rPr lang="zh-CN" altLang="en-US" sz="2400" b="1" dirty="0">
                <a:latin typeface="宋体" panose="02010600030101010101" pitchFamily="2" charset="-122"/>
                <a:ea typeface="宋体" panose="02010600030101010101" pitchFamily="2" charset="-122"/>
              </a:rPr>
              <a:t>⑤</a:t>
            </a:r>
            <a:r>
              <a:rPr lang="zh-CN" altLang="en-US" sz="2400" b="1" dirty="0">
                <a:solidFill>
                  <a:srgbClr val="FF0000"/>
                </a:solidFill>
                <a:latin typeface="宋体" panose="02010600030101010101" pitchFamily="2" charset="-122"/>
                <a:ea typeface="宋体" panose="02010600030101010101" pitchFamily="2" charset="-122"/>
              </a:rPr>
              <a:t>时空变换，多层次地表现主题</a:t>
            </a:r>
          </a:p>
          <a:p>
            <a:pPr>
              <a:lnSpc>
                <a:spcPct val="150000"/>
              </a:lnSpc>
            </a:pPr>
            <a:r>
              <a:rPr lang="zh-CN" altLang="en-US" sz="3600" b="1" dirty="0">
                <a:solidFill>
                  <a:srgbClr val="7030A0"/>
                </a:solidFill>
                <a:latin typeface="宋体" panose="02010600030101010101" pitchFamily="2" charset="-122"/>
                <a:ea typeface="宋体" panose="02010600030101010101" pitchFamily="2" charset="-122"/>
              </a:rPr>
              <a:t>例子：</a:t>
            </a:r>
          </a:p>
          <a:p>
            <a:pPr>
              <a:lnSpc>
                <a:spcPct val="150000"/>
              </a:lnSpc>
            </a:pPr>
            <a:r>
              <a:rPr lang="zh-CN" altLang="en-US" sz="2400" b="1" dirty="0">
                <a:solidFill>
                  <a:schemeClr val="tx1"/>
                </a:solidFill>
                <a:latin typeface="宋体" panose="02010600030101010101" pitchFamily="2" charset="-122"/>
                <a:ea typeface="宋体" panose="02010600030101010101" pitchFamily="2" charset="-122"/>
              </a:rPr>
              <a:t>新闻《别了，不列颠尼亚》</a:t>
            </a:r>
          </a:p>
        </p:txBody>
      </p:sp>
    </p:spTree>
    <p:custDataLst>
      <p:tags r:id="rId1"/>
    </p:custData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00685" y="173038"/>
            <a:ext cx="10852150" cy="442912"/>
          </a:xfrm>
        </p:spPr>
        <p:txBody>
          <a:bodyPr/>
          <a:lstStyle/>
          <a:p>
            <a:r>
              <a:rPr lang="zh-CN" altLang="en-US" sz="3600">
                <a:latin typeface="黑体" panose="02010609060101010101" charset="-122"/>
                <a:ea typeface="黑体" panose="02010609060101010101" charset="-122"/>
                <a:cs typeface="黑体" panose="02010609060101010101" charset="-122"/>
              </a:rPr>
              <a:t>特殊的叙述手法</a:t>
            </a:r>
            <a:r>
              <a:rPr lang="en-US" altLang="zh-CN" sz="3600">
                <a:latin typeface="黑体" panose="02010609060101010101" charset="-122"/>
                <a:ea typeface="黑体" panose="02010609060101010101" charset="-122"/>
                <a:cs typeface="黑体" panose="02010609060101010101" charset="-122"/>
              </a:rPr>
              <a:t>——</a:t>
            </a:r>
            <a:r>
              <a:rPr lang="zh-CN" altLang="en-US" sz="3600">
                <a:solidFill>
                  <a:srgbClr val="FF0000"/>
                </a:solidFill>
                <a:latin typeface="黑体" panose="02010609060101010101" charset="-122"/>
                <a:ea typeface="黑体" panose="02010609060101010101" charset="-122"/>
                <a:cs typeface="黑体" panose="02010609060101010101" charset="-122"/>
              </a:rPr>
              <a:t>时空交错</a:t>
            </a:r>
          </a:p>
        </p:txBody>
      </p:sp>
      <p:sp>
        <p:nvSpPr>
          <p:cNvPr id="4" name="文本框 3"/>
          <p:cNvSpPr txBox="1"/>
          <p:nvPr/>
        </p:nvSpPr>
        <p:spPr>
          <a:xfrm>
            <a:off x="400685" y="1000125"/>
            <a:ext cx="11646535" cy="5200650"/>
          </a:xfrm>
          <a:prstGeom prst="rect">
            <a:avLst/>
          </a:prstGeom>
          <a:noFill/>
        </p:spPr>
        <p:txBody>
          <a:bodyPr wrap="square" rtlCol="0" anchor="t">
            <a:spAutoFit/>
          </a:bodyPr>
          <a:lstStyle/>
          <a:p>
            <a:pPr algn="ctr"/>
            <a:r>
              <a:rPr lang="zh-CN" altLang="en-US" sz="4400" b="1" dirty="0">
                <a:solidFill>
                  <a:srgbClr val="FF0000"/>
                </a:solidFill>
                <a:latin typeface="宋体" panose="02010600030101010101" pitchFamily="2" charset="-122"/>
                <a:ea typeface="宋体" panose="02010600030101010101" pitchFamily="2" charset="-122"/>
                <a:sym typeface="+mn-ea"/>
              </a:rPr>
              <a:t>故事新编</a:t>
            </a:r>
            <a:endParaRPr lang="zh-CN" altLang="en-US" sz="2800" b="1" dirty="0">
              <a:latin typeface="宋体" panose="02010600030101010101" pitchFamily="2" charset="-122"/>
              <a:ea typeface="宋体" panose="02010600030101010101" pitchFamily="2" charset="-122"/>
            </a:endParaRPr>
          </a:p>
          <a:p>
            <a:pPr>
              <a:lnSpc>
                <a:spcPct val="150000"/>
              </a:lnSpc>
            </a:pPr>
            <a:r>
              <a:rPr lang="zh-CN" altLang="en-US" sz="4000" b="1" dirty="0">
                <a:solidFill>
                  <a:srgbClr val="7030A0"/>
                </a:solidFill>
                <a:latin typeface="宋体" panose="02010600030101010101" pitchFamily="2" charset="-122"/>
                <a:ea typeface="宋体" panose="02010600030101010101" pitchFamily="2" charset="-122"/>
              </a:rPr>
              <a:t>效果：</a:t>
            </a:r>
          </a:p>
          <a:p>
            <a:pPr>
              <a:lnSpc>
                <a:spcPct val="150000"/>
              </a:lnSpc>
            </a:pPr>
            <a:r>
              <a:rPr lang="zh-CN" altLang="en-US" sz="2800" b="1" dirty="0">
                <a:latin typeface="宋体" panose="02010600030101010101" pitchFamily="2" charset="-122"/>
                <a:ea typeface="宋体" panose="02010600030101010101" pitchFamily="2" charset="-122"/>
              </a:rPr>
              <a:t>①“故事”本身于史有据，</a:t>
            </a:r>
            <a:r>
              <a:rPr lang="zh-CN" altLang="en-US" sz="2800" b="1" dirty="0">
                <a:solidFill>
                  <a:srgbClr val="FF0000"/>
                </a:solidFill>
                <a:latin typeface="宋体" panose="02010600030101010101" pitchFamily="2" charset="-122"/>
                <a:ea typeface="宋体" panose="02010600030101010101" pitchFamily="2" charset="-122"/>
              </a:rPr>
              <a:t>富有历史韵味</a:t>
            </a:r>
            <a:r>
              <a:rPr lang="zh-CN" altLang="en-US" sz="2800" b="1" dirty="0">
                <a:latin typeface="宋体" panose="02010600030101010101" pitchFamily="2" charset="-122"/>
                <a:ea typeface="宋体" panose="02010600030101010101" pitchFamily="2" charset="-122"/>
              </a:rPr>
              <a:t>；</a:t>
            </a:r>
          </a:p>
          <a:p>
            <a:pPr>
              <a:lnSpc>
                <a:spcPct val="150000"/>
              </a:lnSpc>
            </a:pPr>
            <a:r>
              <a:rPr lang="zh-CN" altLang="en-US" sz="2800" b="1" dirty="0">
                <a:latin typeface="宋体" panose="02010600030101010101" pitchFamily="2" charset="-122"/>
                <a:ea typeface="宋体" panose="02010600030101010101" pitchFamily="2" charset="-122"/>
              </a:rPr>
              <a:t>②采用</a:t>
            </a:r>
            <a:r>
              <a:rPr lang="zh-CN" altLang="en-US" sz="2800" b="1" dirty="0">
                <a:solidFill>
                  <a:srgbClr val="FF0000"/>
                </a:solidFill>
                <a:latin typeface="宋体" panose="02010600030101010101" pitchFamily="2" charset="-122"/>
                <a:ea typeface="宋体" panose="02010600030101010101" pitchFamily="2" charset="-122"/>
              </a:rPr>
              <a:t>新意的讲述方式，充满现代性与想象力</a:t>
            </a:r>
            <a:r>
              <a:rPr lang="zh-CN" altLang="en-US" sz="2800" b="1" dirty="0">
                <a:latin typeface="宋体" panose="02010600030101010101" pitchFamily="2" charset="-122"/>
                <a:ea typeface="宋体" panose="02010600030101010101" pitchFamily="2" charset="-122"/>
              </a:rPr>
              <a:t>；</a:t>
            </a:r>
          </a:p>
          <a:p>
            <a:pPr>
              <a:lnSpc>
                <a:spcPct val="150000"/>
              </a:lnSpc>
            </a:pPr>
            <a:r>
              <a:rPr lang="zh-CN" altLang="en-US" sz="2800" b="1" dirty="0">
                <a:latin typeface="宋体" panose="02010600030101010101" pitchFamily="2" charset="-122"/>
                <a:ea typeface="宋体" panose="02010600030101010101" pitchFamily="2" charset="-122"/>
              </a:rPr>
              <a:t>③</a:t>
            </a:r>
            <a:r>
              <a:rPr lang="zh-CN" altLang="en-US" sz="2800" b="1" dirty="0">
                <a:solidFill>
                  <a:srgbClr val="FF0000"/>
                </a:solidFill>
                <a:latin typeface="宋体" panose="02010600030101010101" pitchFamily="2" charset="-122"/>
                <a:ea typeface="宋体" panose="02010600030101010101" pitchFamily="2" charset="-122"/>
              </a:rPr>
              <a:t>对历史及现实进行关照</a:t>
            </a:r>
            <a:r>
              <a:rPr lang="zh-CN" altLang="en-US" sz="2800" b="1" dirty="0">
                <a:latin typeface="宋体" panose="02010600030101010101" pitchFamily="2" charset="-122"/>
                <a:ea typeface="宋体" panose="02010600030101010101" pitchFamily="2" charset="-122"/>
              </a:rPr>
              <a:t>，文章</a:t>
            </a:r>
            <a:r>
              <a:rPr lang="zh-CN" altLang="en-US" sz="2800" b="1" dirty="0">
                <a:solidFill>
                  <a:srgbClr val="FF0000"/>
                </a:solidFill>
                <a:latin typeface="宋体" panose="02010600030101010101" pitchFamily="2" charset="-122"/>
                <a:ea typeface="宋体" panose="02010600030101010101" pitchFamily="2" charset="-122"/>
              </a:rPr>
              <a:t>具有深刻的思想性。</a:t>
            </a:r>
          </a:p>
          <a:p>
            <a:pPr algn="l">
              <a:lnSpc>
                <a:spcPct val="150000"/>
              </a:lnSpc>
              <a:buClrTx/>
              <a:buSzTx/>
              <a:buFontTx/>
            </a:pPr>
            <a:r>
              <a:rPr lang="zh-CN" altLang="en-US" sz="4000" b="1" dirty="0">
                <a:solidFill>
                  <a:srgbClr val="7030A0"/>
                </a:solidFill>
                <a:latin typeface="宋体" panose="02010600030101010101" pitchFamily="2" charset="-122"/>
                <a:ea typeface="宋体" panose="02010600030101010101" pitchFamily="2" charset="-122"/>
              </a:rPr>
              <a:t>例子：</a:t>
            </a:r>
          </a:p>
          <a:p>
            <a:pPr>
              <a:lnSpc>
                <a:spcPct val="150000"/>
              </a:lnSpc>
            </a:pPr>
            <a:r>
              <a:rPr lang="zh-CN" altLang="en-US" sz="2800" b="1" dirty="0">
                <a:latin typeface="宋体" panose="02010600030101010101" pitchFamily="2" charset="-122"/>
                <a:ea typeface="宋体" panose="02010600030101010101" pitchFamily="2" charset="-122"/>
              </a:rPr>
              <a:t>鲁迅的《奔月》和《理水》</a:t>
            </a:r>
          </a:p>
        </p:txBody>
      </p:sp>
    </p:spTree>
    <p:custDataLst>
      <p:tags r:id="rId1"/>
    </p:custData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文本框 3"/>
          <p:cNvSpPr txBox="1"/>
          <p:nvPr/>
        </p:nvSpPr>
        <p:spPr>
          <a:xfrm>
            <a:off x="392113" y="495300"/>
            <a:ext cx="3535362" cy="768350"/>
          </a:xfrm>
          <a:prstGeom prst="rect">
            <a:avLst/>
          </a:prstGeom>
          <a:solidFill>
            <a:srgbClr val="FFFF00"/>
          </a:solidFill>
          <a:ln w="9525">
            <a:noFill/>
          </a:ln>
        </p:spPr>
        <p:txBody>
          <a:bodyPr wrap="none" anchor="t" anchorCtr="0">
            <a:spAutoFit/>
          </a:bodyPr>
          <a:lstStyle/>
          <a:p>
            <a:r>
              <a:rPr lang="zh-CN" sz="4400" b="1">
                <a:solidFill>
                  <a:srgbClr val="0070C0"/>
                </a:solidFill>
                <a:latin typeface="Arial" panose="020B0604020202020204" pitchFamily="34" charset="0"/>
                <a:ea typeface="微软雅黑" panose="020B0503020204020204" pitchFamily="34" charset="-122"/>
                <a:sym typeface="微软雅黑" panose="020B0503020204020204" pitchFamily="34" charset="-122"/>
              </a:rPr>
              <a:t>情节</a:t>
            </a:r>
            <a:r>
              <a:rPr lang="zh-CN" altLang="zh-CN" sz="4400" b="1">
                <a:solidFill>
                  <a:srgbClr val="0070C0"/>
                </a:solidFill>
                <a:latin typeface="Arial" panose="020B0604020202020204" pitchFamily="34" charset="0"/>
                <a:ea typeface="微软雅黑" panose="020B0503020204020204" pitchFamily="34" charset="-122"/>
                <a:sym typeface="微软雅黑" panose="020B0503020204020204" pitchFamily="34" charset="-122"/>
              </a:rPr>
              <a:t>结构手法</a:t>
            </a:r>
          </a:p>
        </p:txBody>
      </p:sp>
      <p:sp>
        <p:nvSpPr>
          <p:cNvPr id="37890" name="文本框 4"/>
          <p:cNvSpPr txBox="1"/>
          <p:nvPr/>
        </p:nvSpPr>
        <p:spPr>
          <a:xfrm>
            <a:off x="530225" y="1773238"/>
            <a:ext cx="11661775" cy="706437"/>
          </a:xfrm>
          <a:prstGeom prst="rect">
            <a:avLst/>
          </a:prstGeom>
          <a:noFill/>
          <a:ln w="9525">
            <a:noFill/>
          </a:ln>
        </p:spPr>
        <p:txBody>
          <a:bodyPr wrap="square" anchor="t" anchorCtr="0">
            <a:spAutoFit/>
          </a:bodyPr>
          <a:lstStyle/>
          <a:p>
            <a:r>
              <a:rPr lang="zh-CN" altLang="en-US" sz="4000">
                <a:latin typeface="Arial" panose="020B0604020202020204" pitchFamily="34" charset="0"/>
                <a:ea typeface="微软雅黑" panose="020B0503020204020204" pitchFamily="34" charset="-122"/>
              </a:rPr>
              <a:t>安排开端、发展、高潮、结局过程中运用的技巧。</a:t>
            </a:r>
          </a:p>
        </p:txBody>
      </p:sp>
      <p:sp>
        <p:nvSpPr>
          <p:cNvPr id="6" name="文本框 5"/>
          <p:cNvSpPr txBox="1"/>
          <p:nvPr/>
        </p:nvSpPr>
        <p:spPr>
          <a:xfrm>
            <a:off x="606425" y="2909888"/>
            <a:ext cx="10750550" cy="584200"/>
          </a:xfrm>
          <a:prstGeom prst="rect">
            <a:avLst/>
          </a:prstGeom>
          <a:noFill/>
          <a:ln w="9525">
            <a:noFill/>
          </a:ln>
        </p:spPr>
        <p:txBody>
          <a:bodyPr wrap="none" anchor="t" anchorCtr="0">
            <a:spAutoFit/>
          </a:bodyPr>
          <a:lstStyle/>
          <a:p>
            <a:r>
              <a:rPr lang="zh-CN" altLang="zh-CN" sz="3200" b="1">
                <a:solidFill>
                  <a:srgbClr val="FF0000"/>
                </a:solidFill>
                <a:latin typeface="Arial" panose="020B0604020202020204" pitchFamily="34" charset="0"/>
                <a:ea typeface="微软雅黑" panose="020B0503020204020204" pitchFamily="34" charset="-122"/>
                <a:sym typeface="微软雅黑" panose="020B0503020204020204" pitchFamily="34" charset="-122"/>
              </a:rPr>
              <a:t>悬念、照应、伏笔、对比、衬托、铺垫、线索、抑扬、突转</a:t>
            </a:r>
            <a:endParaRPr lang="zh-CN" altLang="en-US" sz="3200" b="1">
              <a:solidFill>
                <a:srgbClr val="FF0000"/>
              </a:solidFill>
              <a:latin typeface="Arial" panose="020B0604020202020204" pitchFamily="34" charset="0"/>
              <a:ea typeface="微软雅黑" panose="020B0503020204020204" pitchFamily="34" charset="-122"/>
              <a:sym typeface="微软雅黑" panose="020B0503020204020204" pitchFamily="34"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标题 1"/>
          <p:cNvSpPr>
            <a:spLocks noGrp="1"/>
          </p:cNvSpPr>
          <p:nvPr>
            <p:ph type="title"/>
          </p:nvPr>
        </p:nvSpPr>
        <p:spPr>
          <a:xfrm>
            <a:off x="497205" y="241935"/>
            <a:ext cx="10852150" cy="1346200"/>
          </a:xfrm>
        </p:spPr>
        <p:txBody>
          <a:bodyPr wrap="square" lIns="90170" tIns="46990" rIns="90170" bIns="46990" anchor="ctr" anchorCtr="0"/>
          <a:lstStyle/>
          <a:p>
            <a:pPr indent="0" defTabSz="914400">
              <a:buNone/>
            </a:pPr>
            <a:r>
              <a:rPr lang="en-US" altLang="zh-CN" sz="5400" kern="1200" normalizeH="0" baseline="0">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   </a:t>
            </a:r>
            <a:r>
              <a:rPr sz="5400" kern="1200" normalizeH="0" baseline="0">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悬念</a:t>
            </a:r>
          </a:p>
        </p:txBody>
      </p:sp>
      <p:sp>
        <p:nvSpPr>
          <p:cNvPr id="3" name="内容占位符 2"/>
          <p:cNvSpPr>
            <a:spLocks noGrp="1"/>
          </p:cNvSpPr>
          <p:nvPr>
            <p:ph idx="1"/>
          </p:nvPr>
        </p:nvSpPr>
        <p:spPr>
          <a:xfrm>
            <a:off x="400050" y="1383665"/>
            <a:ext cx="11541760" cy="5389880"/>
          </a:xfrm>
        </p:spPr>
        <p:txBody>
          <a:bodyPr lIns="90170" tIns="46990" rIns="90170" bIns="46990" rtlCol="0">
            <a:normAutofit/>
          </a:bodyPr>
          <a:lstStyle/>
          <a:p>
            <a:pPr fontAlgn="auto"/>
            <a:r>
              <a:rPr lang="zh-CN" altLang="en-US" sz="2800" b="1" strike="noStrike" noProof="1">
                <a:latin typeface="宋体" panose="02010600030101010101" pitchFamily="2" charset="-122"/>
                <a:ea typeface="宋体" panose="02010600030101010101" pitchFamily="2" charset="-122"/>
                <a:cs typeface="宋体" panose="02010600030101010101" pitchFamily="2" charset="-122"/>
              </a:rPr>
              <a:t>它是指在小说的叙述中</a:t>
            </a:r>
            <a:r>
              <a:rPr lang="zh-CN" altLang="en-US" sz="2800" b="1" strike="noStrike" noProof="1">
                <a:solidFill>
                  <a:srgbClr val="FF0000"/>
                </a:solidFill>
                <a:latin typeface="宋体" panose="02010600030101010101" pitchFamily="2" charset="-122"/>
                <a:ea typeface="宋体" panose="02010600030101010101" pitchFamily="2" charset="-122"/>
                <a:cs typeface="宋体" panose="02010600030101010101" pitchFamily="2" charset="-122"/>
              </a:rPr>
              <a:t>先设置一个谜面</a:t>
            </a:r>
            <a:r>
              <a:rPr lang="zh-CN" altLang="en-US" sz="2800" b="1" strike="noStrike" noProof="1">
                <a:latin typeface="宋体" panose="02010600030101010101" pitchFamily="2" charset="-122"/>
                <a:ea typeface="宋体" panose="02010600030101010101" pitchFamily="2" charset="-122"/>
                <a:cs typeface="宋体" panose="02010600030101010101" pitchFamily="2" charset="-122"/>
              </a:rPr>
              <a:t>，藏起谜底，</a:t>
            </a:r>
            <a:r>
              <a:rPr lang="zh-CN" altLang="en-US" sz="2800" b="1" strike="noStrike" noProof="1">
                <a:solidFill>
                  <a:srgbClr val="FF0000"/>
                </a:solidFill>
                <a:latin typeface="宋体" panose="02010600030101010101" pitchFamily="2" charset="-122"/>
                <a:ea typeface="宋体" panose="02010600030101010101" pitchFamily="2" charset="-122"/>
                <a:cs typeface="宋体" panose="02010600030101010101" pitchFamily="2" charset="-122"/>
              </a:rPr>
              <a:t>在适当的时候再予以点破</a:t>
            </a:r>
            <a:r>
              <a:rPr lang="zh-CN" altLang="en-US" sz="2800" b="1" strike="noStrike" noProof="1">
                <a:latin typeface="宋体" panose="02010600030101010101" pitchFamily="2" charset="-122"/>
                <a:ea typeface="宋体" panose="02010600030101010101" pitchFamily="2" charset="-122"/>
                <a:cs typeface="宋体" panose="02010600030101010101" pitchFamily="2" charset="-122"/>
              </a:rPr>
              <a:t>，使读者的期待心理得到满足。悬念的主要作用是：</a:t>
            </a:r>
            <a:r>
              <a:rPr lang="zh-CN" altLang="en-US" sz="2800" b="1" strike="noStrike" noProof="1">
                <a:solidFill>
                  <a:srgbClr val="FF0000"/>
                </a:solidFill>
                <a:latin typeface="宋体" panose="02010600030101010101" pitchFamily="2" charset="-122"/>
                <a:ea typeface="宋体" panose="02010600030101010101" pitchFamily="2" charset="-122"/>
                <a:cs typeface="宋体" panose="02010600030101010101" pitchFamily="2" charset="-122"/>
              </a:rPr>
              <a:t>吸引读者，引人入胜。</a:t>
            </a:r>
          </a:p>
          <a:p>
            <a:pPr fontAlgn="auto"/>
            <a:r>
              <a:rPr lang="zh-CN" altLang="en-US" sz="2800" b="1" strike="noStrike" noProof="1">
                <a:latin typeface="仿宋" panose="02010609060101010101" charset="-122"/>
                <a:ea typeface="仿宋" panose="02010609060101010101" charset="-122"/>
                <a:cs typeface="仿宋" panose="02010609060101010101" charset="-122"/>
              </a:rPr>
              <a:t>例如《林教头风雪山神庙》中，小二夫妇见陆谦等人行为鬼祟，言谈诡秘，又提到“林冲”的名字，觉得事情蹊跷，顿起疑心；隔墙偷听却只听得只言片语和“高太尉”三字，其它都因听不清楚略而不写。这就形成悬念：他们是谁？要干什么？为什么言谈举止那样诡秘？是不是要加害林冲？读者读到这里也不免要为林冲的处境和命运担忧，从而产生了强烈的阅读欲望。</a:t>
            </a:r>
          </a:p>
        </p:txBody>
      </p:sp>
    </p:spTree>
    <p:custDataLst>
      <p:tags r:id="rId1"/>
    </p:custData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标题 1"/>
          <p:cNvSpPr>
            <a:spLocks noGrp="1"/>
          </p:cNvSpPr>
          <p:nvPr>
            <p:ph type="title"/>
          </p:nvPr>
        </p:nvSpPr>
        <p:spPr>
          <a:xfrm>
            <a:off x="508000" y="37465"/>
            <a:ext cx="10852150" cy="1346200"/>
          </a:xfrm>
        </p:spPr>
        <p:txBody>
          <a:bodyPr wrap="square" lIns="90170" tIns="46990" rIns="90170" bIns="46990" anchor="ctr" anchorCtr="0"/>
          <a:lstStyle/>
          <a:p>
            <a:pPr indent="0" defTabSz="914400">
              <a:buNone/>
            </a:pPr>
            <a:r>
              <a:rPr lang="en-US" altLang="zh-CN" sz="5400" kern="1200" normalizeH="0" baseline="0">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   </a:t>
            </a:r>
            <a:r>
              <a:rPr sz="5400" kern="1200" normalizeH="0" baseline="0">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抑扬</a:t>
            </a:r>
          </a:p>
        </p:txBody>
      </p:sp>
      <p:sp>
        <p:nvSpPr>
          <p:cNvPr id="3" name="内容占位符 2"/>
          <p:cNvSpPr>
            <a:spLocks noGrp="1"/>
          </p:cNvSpPr>
          <p:nvPr>
            <p:ph idx="1"/>
          </p:nvPr>
        </p:nvSpPr>
        <p:spPr>
          <a:xfrm>
            <a:off x="325120" y="1178560"/>
            <a:ext cx="11541760" cy="5389880"/>
          </a:xfrm>
        </p:spPr>
        <p:txBody>
          <a:bodyPr lIns="90170" tIns="46990" rIns="90170" bIns="46990" rtlCol="0">
            <a:normAutofit/>
          </a:bodyPr>
          <a:lstStyle/>
          <a:p>
            <a:pPr fontAlgn="auto"/>
            <a:r>
              <a:rPr lang="zh-CN" altLang="en-US" sz="2800" b="1" strike="noStrike" noProof="1">
                <a:latin typeface="宋体" panose="02010600030101010101" pitchFamily="2" charset="-122"/>
                <a:ea typeface="宋体" panose="02010600030101010101" pitchFamily="2" charset="-122"/>
                <a:cs typeface="宋体" panose="02010600030101010101" pitchFamily="2" charset="-122"/>
              </a:rPr>
              <a:t>指对写作对象或</a:t>
            </a:r>
            <a:r>
              <a:rPr lang="zh-CN" altLang="en-US" sz="2800" b="1" strike="noStrike" noProof="1">
                <a:solidFill>
                  <a:srgbClr val="FF0000"/>
                </a:solidFill>
                <a:latin typeface="宋体" panose="02010600030101010101" pitchFamily="2" charset="-122"/>
                <a:ea typeface="宋体" panose="02010600030101010101" pitchFamily="2" charset="-122"/>
                <a:cs typeface="宋体" panose="02010600030101010101" pitchFamily="2" charset="-122"/>
              </a:rPr>
              <a:t>欲扬先抑或欲抑先扬</a:t>
            </a:r>
            <a:r>
              <a:rPr lang="zh-CN" altLang="en-US" sz="2800" b="1" strike="noStrike" noProof="1">
                <a:latin typeface="宋体" panose="02010600030101010101" pitchFamily="2" charset="-122"/>
                <a:ea typeface="宋体" panose="02010600030101010101" pitchFamily="2" charset="-122"/>
                <a:cs typeface="宋体" panose="02010600030101010101" pitchFamily="2" charset="-122"/>
              </a:rPr>
              <a:t>，然后陡然一转，出乎读者所料的一种结构方法，</a:t>
            </a:r>
            <a:r>
              <a:rPr sz="2800" b="1" dirty="0">
                <a:latin typeface="宋体" panose="02010600030101010101" pitchFamily="2" charset="-122"/>
                <a:ea typeface="宋体" panose="02010600030101010101" pitchFamily="2" charset="-122"/>
                <a:cs typeface="宋体" panose="02010600030101010101" pitchFamily="2" charset="-122"/>
                <a:sym typeface="+mn-ea"/>
              </a:rPr>
              <a:t>使文章产生</a:t>
            </a:r>
            <a:r>
              <a:rPr sz="2800" b="1"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峰回路转、跌宕起伏</a:t>
            </a:r>
            <a:r>
              <a:rPr sz="2800" b="1" dirty="0">
                <a:latin typeface="宋体" panose="02010600030101010101" pitchFamily="2" charset="-122"/>
                <a:ea typeface="宋体" panose="02010600030101010101" pitchFamily="2" charset="-122"/>
                <a:cs typeface="宋体" panose="02010600030101010101" pitchFamily="2" charset="-122"/>
                <a:sym typeface="+mn-ea"/>
              </a:rPr>
              <a:t>的效果，</a:t>
            </a:r>
            <a:r>
              <a:rPr lang="zh-CN" altLang="en-US" sz="2800" b="1" strike="noStrike" noProof="1">
                <a:solidFill>
                  <a:srgbClr val="FF0000"/>
                </a:solidFill>
                <a:latin typeface="宋体" panose="02010600030101010101" pitchFamily="2" charset="-122"/>
                <a:ea typeface="宋体" panose="02010600030101010101" pitchFamily="2" charset="-122"/>
                <a:cs typeface="宋体" panose="02010600030101010101" pitchFamily="2" charset="-122"/>
              </a:rPr>
              <a:t>增强作品的可读性。</a:t>
            </a:r>
          </a:p>
          <a:p>
            <a:pPr fontAlgn="auto"/>
            <a:r>
              <a:rPr lang="zh-CN" altLang="en-US" sz="2800" b="1" strike="noStrike" noProof="1">
                <a:latin typeface="仿宋" panose="02010609060101010101" charset="-122"/>
                <a:ea typeface="仿宋" panose="02010609060101010101" charset="-122"/>
                <a:cs typeface="仿宋" panose="02010609060101010101" charset="-122"/>
              </a:rPr>
              <a:t>在金庸的武侠小说《笑傲江湖》中 ，金庸先生使用了欲抑先扬的手法成功塑造了华山派掌门岳不群这个包藏祸心，阴险狡诈的伪君子。在开篇给了他慈父良师的身份，给了他正派人士引以为荣的“君子剑”称号，一代大侠，叫人折服。然而，这慈父利用女儿的幸福达到自己的目的，为了私心杀害自己的徒弟，堂堂“君子剑”实则是一个不折不扣的阴险小人，为了野心而掀起武林中的腥风血雨。</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标题 1"/>
          <p:cNvSpPr>
            <a:spLocks noGrp="1"/>
          </p:cNvSpPr>
          <p:nvPr>
            <p:ph type="title"/>
          </p:nvPr>
        </p:nvSpPr>
        <p:spPr>
          <a:xfrm>
            <a:off x="497205" y="241935"/>
            <a:ext cx="10852150" cy="1346200"/>
          </a:xfrm>
        </p:spPr>
        <p:txBody>
          <a:bodyPr wrap="square" lIns="90170" tIns="46990" rIns="90170" bIns="46990" anchor="ctr" anchorCtr="0"/>
          <a:lstStyle/>
          <a:p>
            <a:pPr indent="0" defTabSz="914400">
              <a:buNone/>
            </a:pPr>
            <a:r>
              <a:rPr lang="en-US" altLang="zh-CN" sz="5400" kern="1200" normalizeH="0" baseline="0">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   </a:t>
            </a:r>
            <a:r>
              <a:rPr sz="5400" kern="1200" normalizeH="0" baseline="0">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照应</a:t>
            </a:r>
          </a:p>
        </p:txBody>
      </p:sp>
      <p:sp>
        <p:nvSpPr>
          <p:cNvPr id="3" name="内容占位符 2"/>
          <p:cNvSpPr>
            <a:spLocks noGrp="1"/>
          </p:cNvSpPr>
          <p:nvPr>
            <p:ph idx="1"/>
          </p:nvPr>
        </p:nvSpPr>
        <p:spPr>
          <a:xfrm>
            <a:off x="400050" y="1383665"/>
            <a:ext cx="11541760" cy="5389880"/>
          </a:xfrm>
        </p:spPr>
        <p:txBody>
          <a:bodyPr lIns="90170" tIns="46990" rIns="90170" bIns="46990" rtlCol="0">
            <a:normAutofit/>
          </a:bodyPr>
          <a:lstStyle/>
          <a:p>
            <a:pPr fontAlgn="auto"/>
            <a:r>
              <a:rPr lang="zh-CN" altLang="en-US" sz="2800" b="1" strike="noStrike" noProof="1">
                <a:latin typeface="宋体" panose="02010600030101010101" pitchFamily="2" charset="-122"/>
                <a:ea typeface="宋体" panose="02010600030101010101" pitchFamily="2" charset="-122"/>
                <a:cs typeface="宋体" panose="02010600030101010101" pitchFamily="2" charset="-122"/>
              </a:rPr>
              <a:t>又叫</a:t>
            </a:r>
            <a:r>
              <a:rPr lang="zh-CN" altLang="en-US" sz="2800" b="1" strike="noStrike" noProof="1">
                <a:solidFill>
                  <a:srgbClr val="FF0000"/>
                </a:solidFill>
                <a:latin typeface="宋体" panose="02010600030101010101" pitchFamily="2" charset="-122"/>
                <a:ea typeface="宋体" panose="02010600030101010101" pitchFamily="2" charset="-122"/>
                <a:cs typeface="宋体" panose="02010600030101010101" pitchFamily="2" charset="-122"/>
              </a:rPr>
              <a:t>呼应</a:t>
            </a:r>
            <a:r>
              <a:rPr lang="zh-CN" altLang="en-US" sz="2800" b="1" strike="noStrike" noProof="1">
                <a:latin typeface="宋体" panose="02010600030101010101" pitchFamily="2" charset="-122"/>
                <a:ea typeface="宋体" panose="02010600030101010101" pitchFamily="2" charset="-122"/>
                <a:cs typeface="宋体" panose="02010600030101010101" pitchFamily="2" charset="-122"/>
              </a:rPr>
              <a:t>，是篇章间的伏笔照应。照应能使</a:t>
            </a:r>
            <a:r>
              <a:rPr lang="zh-CN" altLang="en-US" sz="2800" b="1" strike="noStrike" noProof="1">
                <a:solidFill>
                  <a:srgbClr val="FF0000"/>
                </a:solidFill>
                <a:latin typeface="宋体" panose="02010600030101010101" pitchFamily="2" charset="-122"/>
                <a:ea typeface="宋体" panose="02010600030101010101" pitchFamily="2" charset="-122"/>
                <a:cs typeface="宋体" panose="02010600030101010101" pitchFamily="2" charset="-122"/>
              </a:rPr>
              <a:t>情节连贯，脉络清晰，结构紧凑。</a:t>
            </a:r>
          </a:p>
          <a:p>
            <a:pPr fontAlgn="auto"/>
            <a:r>
              <a:rPr lang="zh-CN" altLang="en-US" sz="2800" b="1" strike="noStrike" noProof="1">
                <a:latin typeface="仿宋" panose="02010609060101010101" charset="-122"/>
                <a:ea typeface="仿宋" panose="02010609060101010101" charset="-122"/>
                <a:cs typeface="仿宋" panose="02010609060101010101" charset="-122"/>
              </a:rPr>
              <a:t>鲁迅先生的《故乡》，在文章的开头部分，作者用了一大段文字对眼前故乡的景色进行了描写；在文章的结尾部分，作者又用简练的文字对心中那幅美丽的“图画”作了描画。这样做，除了能使前后文形成一种鲜明的比照，还能使文章</a:t>
            </a:r>
            <a:r>
              <a:rPr sz="2800" b="1">
                <a:latin typeface="仿宋" panose="02010609060101010101" charset="-122"/>
                <a:ea typeface="仿宋" panose="02010609060101010101" charset="-122"/>
                <a:cs typeface="仿宋" panose="02010609060101010101" charset="-122"/>
                <a:sym typeface="+mn-ea"/>
              </a:rPr>
              <a:t>结构紧凑</a:t>
            </a:r>
            <a:r>
              <a:rPr lang="zh-CN" altLang="en-US" sz="2800" b="1" strike="noStrike" noProof="1">
                <a:latin typeface="仿宋" panose="02010609060101010101" charset="-122"/>
                <a:ea typeface="仿宋" panose="02010609060101010101" charset="-122"/>
                <a:cs typeface="仿宋" panose="02010609060101010101" charset="-122"/>
              </a:rPr>
              <a:t>。</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标题 1"/>
          <p:cNvSpPr>
            <a:spLocks noGrp="1"/>
          </p:cNvSpPr>
          <p:nvPr>
            <p:ph type="title"/>
          </p:nvPr>
        </p:nvSpPr>
        <p:spPr>
          <a:xfrm>
            <a:off x="173990" y="0"/>
            <a:ext cx="10852150" cy="1346200"/>
          </a:xfrm>
        </p:spPr>
        <p:txBody>
          <a:bodyPr wrap="square" lIns="90170" tIns="46990" rIns="90170" bIns="46990" anchor="ctr" anchorCtr="0"/>
          <a:lstStyle/>
          <a:p>
            <a:pPr indent="0" defTabSz="914400">
              <a:buNone/>
            </a:pPr>
            <a:r>
              <a:rPr lang="en-US" altLang="zh-CN" sz="5400" kern="1200" normalizeH="0" baseline="0">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  </a:t>
            </a:r>
            <a:r>
              <a:rPr sz="5400" kern="1200" normalizeH="0" baseline="0">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伏笔</a:t>
            </a:r>
          </a:p>
        </p:txBody>
      </p:sp>
      <p:sp>
        <p:nvSpPr>
          <p:cNvPr id="3" name="内容占位符 2"/>
          <p:cNvSpPr>
            <a:spLocks noGrp="1"/>
          </p:cNvSpPr>
          <p:nvPr>
            <p:ph idx="1"/>
          </p:nvPr>
        </p:nvSpPr>
        <p:spPr>
          <a:xfrm>
            <a:off x="163830" y="1155065"/>
            <a:ext cx="11864340" cy="5799455"/>
          </a:xfrm>
        </p:spPr>
        <p:txBody>
          <a:bodyPr lIns="90170" tIns="46990" rIns="90170" bIns="46990" rtlCol="0">
            <a:normAutofit/>
          </a:bodyPr>
          <a:lstStyle/>
          <a:p>
            <a:pPr fontAlgn="auto"/>
            <a:r>
              <a:rPr lang="zh-CN" altLang="en-US" sz="2800" b="1" strike="noStrike" noProof="1">
                <a:latin typeface="宋体" panose="02010600030101010101" pitchFamily="2" charset="-122"/>
                <a:ea typeface="宋体" panose="02010600030101010101" pitchFamily="2" charset="-122"/>
                <a:cs typeface="宋体" panose="02010600030101010101" pitchFamily="2" charset="-122"/>
              </a:rPr>
              <a:t>指作者对将要在作品中出现的人物或事件，预先作的</a:t>
            </a:r>
            <a:r>
              <a:rPr lang="zh-CN" altLang="en-US" sz="2800" b="1" strike="noStrike" noProof="1">
                <a:solidFill>
                  <a:srgbClr val="FF0000"/>
                </a:solidFill>
                <a:latin typeface="宋体" panose="02010600030101010101" pitchFamily="2" charset="-122"/>
                <a:ea typeface="宋体" panose="02010600030101010101" pitchFamily="2" charset="-122"/>
                <a:cs typeface="宋体" panose="02010600030101010101" pitchFamily="2" charset="-122"/>
              </a:rPr>
              <a:t>提示或暗示</a:t>
            </a:r>
            <a:r>
              <a:rPr lang="zh-CN" altLang="en-US" sz="2800" b="1" strike="noStrike" noProof="1">
                <a:latin typeface="宋体" panose="02010600030101010101" pitchFamily="2" charset="-122"/>
                <a:ea typeface="宋体" panose="02010600030101010101" pitchFamily="2" charset="-122"/>
                <a:cs typeface="宋体" panose="02010600030101010101" pitchFamily="2" charset="-122"/>
              </a:rPr>
              <a:t>。可使全文</a:t>
            </a:r>
            <a:r>
              <a:rPr lang="zh-CN" altLang="en-US" sz="2800" b="1" strike="noStrike" noProof="1">
                <a:solidFill>
                  <a:srgbClr val="FF0000"/>
                </a:solidFill>
                <a:latin typeface="宋体" panose="02010600030101010101" pitchFamily="2" charset="-122"/>
                <a:ea typeface="宋体" panose="02010600030101010101" pitchFamily="2" charset="-122"/>
                <a:cs typeface="宋体" panose="02010600030101010101" pitchFamily="2" charset="-122"/>
              </a:rPr>
              <a:t>前后呼应，结构更严谨，情节发展更合理，前因后果更分明。</a:t>
            </a:r>
          </a:p>
          <a:p>
            <a:pPr marL="0" indent="0">
              <a:buNone/>
            </a:pPr>
            <a:endParaRPr sz="2800" b="1">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sz="2800" b="1">
                <a:latin typeface="宋体" panose="02010600030101010101" pitchFamily="2" charset="-122"/>
                <a:ea typeface="宋体" panose="02010600030101010101" pitchFamily="2" charset="-122"/>
                <a:cs typeface="宋体" panose="02010600030101010101" pitchFamily="2" charset="-122"/>
                <a:sym typeface="+mn-ea"/>
              </a:rPr>
              <a:t>《爸爸的花儿落了》文章后面厨子老高说</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a:t>
            </a:r>
            <a:r>
              <a:rPr sz="2800" b="1">
                <a:solidFill>
                  <a:srgbClr val="0070C0"/>
                </a:solidFill>
                <a:latin typeface="宋体" panose="02010600030101010101" pitchFamily="2" charset="-122"/>
                <a:ea typeface="宋体" panose="02010600030101010101" pitchFamily="2" charset="-122"/>
                <a:cs typeface="宋体" panose="02010600030101010101" pitchFamily="2" charset="-122"/>
                <a:sym typeface="+mn-ea"/>
              </a:rPr>
              <a:t>你爸爸已经</a:t>
            </a:r>
            <a:r>
              <a:rPr lang="en-US" altLang="zh-CN" sz="2800" b="1">
                <a:solidFill>
                  <a:srgbClr val="0070C0"/>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a:t>
            </a:r>
          </a:p>
          <a:p>
            <a:pPr marL="0" indent="0">
              <a:buNone/>
            </a:pPr>
            <a:r>
              <a:rPr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爸爸离开人世这件事不是突然冒出的，前面已经埋下了伏笔</a:t>
            </a:r>
            <a:r>
              <a:rPr lang="en-US" altLang="zh-CN" sz="280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p>
          <a:p>
            <a:pPr marL="0" indent="0">
              <a:buNone/>
            </a:pPr>
            <a:r>
              <a:rPr sz="2800" b="1">
                <a:latin typeface="宋体" panose="02010600030101010101" pitchFamily="2" charset="-122"/>
                <a:ea typeface="宋体" panose="02010600030101010101" pitchFamily="2" charset="-122"/>
                <a:cs typeface="宋体" panose="02010600030101010101" pitchFamily="2" charset="-122"/>
                <a:sym typeface="+mn-ea"/>
              </a:rPr>
              <a:t>爸爸说：</a:t>
            </a:r>
            <a:r>
              <a:rPr lang="en-US" altLang="zh-CN" sz="2800" b="1">
                <a:latin typeface="宋体" panose="02010600030101010101" pitchFamily="2" charset="-122"/>
                <a:ea typeface="宋体" panose="02010600030101010101" pitchFamily="2" charset="-122"/>
                <a:cs typeface="宋体" panose="02010600030101010101" pitchFamily="2" charset="-122"/>
                <a:sym typeface="+mn-ea"/>
              </a:rPr>
              <a:t>“</a:t>
            </a:r>
            <a:r>
              <a:rPr sz="2800" b="1">
                <a:solidFill>
                  <a:srgbClr val="0070C0"/>
                </a:solidFill>
                <a:latin typeface="宋体" panose="02010600030101010101" pitchFamily="2" charset="-122"/>
                <a:ea typeface="宋体" panose="02010600030101010101" pitchFamily="2" charset="-122"/>
                <a:cs typeface="宋体" panose="02010600030101010101" pitchFamily="2" charset="-122"/>
                <a:sym typeface="+mn-ea"/>
              </a:rPr>
              <a:t>没有爸爸，你更要自己管自己，并且管弟弟和妹妹，你已经大了，是不是</a:t>
            </a:r>
            <a:r>
              <a:rPr sz="2800" b="1">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2800" b="1" strike="noStrike" noProof="1">
              <a:latin typeface="宋体" panose="02010600030101010101" pitchFamily="2" charset="-122"/>
              <a:ea typeface="宋体" panose="02010600030101010101" pitchFamily="2" charset="-122"/>
              <a:cs typeface="宋体" panose="02010600030101010101" pitchFamily="2"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标题 1"/>
          <p:cNvSpPr>
            <a:spLocks noGrp="1"/>
          </p:cNvSpPr>
          <p:nvPr>
            <p:ph type="title"/>
          </p:nvPr>
        </p:nvSpPr>
        <p:spPr>
          <a:xfrm>
            <a:off x="497205" y="241935"/>
            <a:ext cx="10852150" cy="1346200"/>
          </a:xfrm>
        </p:spPr>
        <p:txBody>
          <a:bodyPr wrap="square" lIns="90170" tIns="46990" rIns="90170" bIns="46990" anchor="ctr" anchorCtr="0"/>
          <a:lstStyle/>
          <a:p>
            <a:pPr indent="0" defTabSz="914400">
              <a:buNone/>
            </a:pPr>
            <a:r>
              <a:rPr lang="en-US" altLang="zh-CN" sz="5400" kern="1200" normalizeH="0" baseline="0">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   </a:t>
            </a:r>
            <a:r>
              <a:rPr sz="5400" kern="1200" normalizeH="0" baseline="0">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对比</a:t>
            </a:r>
          </a:p>
        </p:txBody>
      </p:sp>
      <p:sp>
        <p:nvSpPr>
          <p:cNvPr id="3" name="内容占位符 2"/>
          <p:cNvSpPr>
            <a:spLocks noGrp="1"/>
          </p:cNvSpPr>
          <p:nvPr>
            <p:ph idx="1"/>
          </p:nvPr>
        </p:nvSpPr>
        <p:spPr>
          <a:xfrm>
            <a:off x="400050" y="1383665"/>
            <a:ext cx="11541760" cy="5389880"/>
          </a:xfrm>
        </p:spPr>
        <p:txBody>
          <a:bodyPr lIns="90170" tIns="46990" rIns="90170" bIns="46990" rtlCol="0">
            <a:normAutofit/>
          </a:bodyPr>
          <a:lstStyle/>
          <a:p>
            <a:pPr fontAlgn="auto"/>
            <a:r>
              <a:rPr lang="zh-CN" altLang="en-US" sz="2800" b="1" strike="noStrike" noProof="1">
                <a:latin typeface="宋体" panose="02010600030101010101" pitchFamily="2" charset="-122"/>
                <a:ea typeface="宋体" panose="02010600030101010101" pitchFamily="2" charset="-122"/>
                <a:cs typeface="宋体" panose="02010600030101010101" pitchFamily="2" charset="-122"/>
              </a:rPr>
              <a:t>把两种对立的事物或者同一事物的两个不同方面，放在一起相互比较。对比的作用一般是</a:t>
            </a:r>
            <a:r>
              <a:rPr lang="zh-CN" altLang="en-US" sz="2800" b="1" strike="noStrike" noProof="1">
                <a:solidFill>
                  <a:srgbClr val="FF0000"/>
                </a:solidFill>
                <a:latin typeface="宋体" panose="02010600030101010101" pitchFamily="2" charset="-122"/>
                <a:ea typeface="宋体" panose="02010600030101010101" pitchFamily="2" charset="-122"/>
                <a:cs typeface="宋体" panose="02010600030101010101" pitchFamily="2" charset="-122"/>
              </a:rPr>
              <a:t>表现人物或突出主题。</a:t>
            </a:r>
          </a:p>
          <a:p>
            <a:pPr fontAlgn="auto"/>
            <a:endParaRPr lang="zh-CN" altLang="en-US" sz="2800" b="1" strike="noStrike" noProof="1">
              <a:latin typeface="仿宋" panose="02010609060101010101" charset="-122"/>
              <a:ea typeface="仿宋" panose="02010609060101010101" charset="-122"/>
              <a:cs typeface="仿宋" panose="02010609060101010101" charset="-122"/>
            </a:endParaRPr>
          </a:p>
        </p:txBody>
      </p:sp>
      <p:sp>
        <p:nvSpPr>
          <p:cNvPr id="22530" name="Text Box 2"/>
          <p:cNvSpPr txBox="1"/>
          <p:nvPr/>
        </p:nvSpPr>
        <p:spPr>
          <a:xfrm>
            <a:off x="1089660" y="3107690"/>
            <a:ext cx="2265680" cy="460375"/>
          </a:xfrm>
          <a:prstGeom prst="rect">
            <a:avLst/>
          </a:prstGeom>
          <a:noFill/>
          <a:ln w="9525">
            <a:noFill/>
          </a:ln>
        </p:spPr>
        <p:txBody>
          <a:bodyPr wrap="none">
            <a:spAutoFit/>
          </a:bodyPr>
          <a:lstStyle/>
          <a:p>
            <a:r>
              <a:rPr lang="zh-CN" altLang="en-US" sz="2400">
                <a:solidFill>
                  <a:srgbClr val="000000"/>
                </a:solidFill>
                <a:latin typeface="Arial" panose="020B0604020202020204" pitchFamily="34" charset="0"/>
              </a:rPr>
              <a:t>1</a:t>
            </a:r>
            <a:r>
              <a:rPr lang="en-US" altLang="zh-CN" sz="2400">
                <a:solidFill>
                  <a:srgbClr val="000000"/>
                </a:solidFill>
                <a:latin typeface="Arial" panose="020B0604020202020204" pitchFamily="34" charset="0"/>
              </a:rPr>
              <a:t>.</a:t>
            </a:r>
            <a:r>
              <a:rPr lang="zh-CN" altLang="en-US" sz="2400">
                <a:solidFill>
                  <a:srgbClr val="000000"/>
                </a:solidFill>
                <a:latin typeface="Arial" panose="020B0604020202020204" pitchFamily="34" charset="0"/>
              </a:rPr>
              <a:t>《孔乙己》：</a:t>
            </a:r>
            <a:endParaRPr lang="zh-CN" altLang="en-US" sz="2400">
              <a:solidFill>
                <a:srgbClr val="000000"/>
              </a:solidFill>
              <a:latin typeface="Arial" panose="020B0604020202020204" pitchFamily="34" charset="0"/>
              <a:sym typeface="Arial" panose="020B0604020202020204" pitchFamily="34" charset="0"/>
            </a:endParaRPr>
          </a:p>
        </p:txBody>
      </p:sp>
      <p:sp>
        <p:nvSpPr>
          <p:cNvPr id="22531" name="Text Box 3"/>
          <p:cNvSpPr txBox="1"/>
          <p:nvPr/>
        </p:nvSpPr>
        <p:spPr>
          <a:xfrm>
            <a:off x="1089660" y="3685540"/>
            <a:ext cx="2570480" cy="460375"/>
          </a:xfrm>
          <a:prstGeom prst="rect">
            <a:avLst/>
          </a:prstGeom>
          <a:noFill/>
          <a:ln w="9525">
            <a:noFill/>
          </a:ln>
        </p:spPr>
        <p:txBody>
          <a:bodyPr wrap="none">
            <a:spAutoFit/>
          </a:bodyPr>
          <a:lstStyle/>
          <a:p>
            <a:r>
              <a:rPr lang="zh-CN" altLang="en-US" sz="2400">
                <a:solidFill>
                  <a:srgbClr val="000000"/>
                </a:solidFill>
                <a:latin typeface="Arial" panose="020B0604020202020204" pitchFamily="34" charset="0"/>
              </a:rPr>
              <a:t>2</a:t>
            </a:r>
            <a:r>
              <a:rPr lang="en-US" altLang="zh-CN" sz="2400">
                <a:solidFill>
                  <a:srgbClr val="000000"/>
                </a:solidFill>
                <a:latin typeface="Arial" panose="020B0604020202020204" pitchFamily="34" charset="0"/>
              </a:rPr>
              <a:t>.</a:t>
            </a:r>
            <a:r>
              <a:rPr lang="zh-CN" altLang="en-US" sz="2400">
                <a:solidFill>
                  <a:srgbClr val="000000"/>
                </a:solidFill>
                <a:latin typeface="Arial" panose="020B0604020202020204" pitchFamily="34" charset="0"/>
              </a:rPr>
              <a:t>《范进中举》：</a:t>
            </a:r>
          </a:p>
        </p:txBody>
      </p:sp>
      <p:sp>
        <p:nvSpPr>
          <p:cNvPr id="22532" name="Text Box 4"/>
          <p:cNvSpPr txBox="1"/>
          <p:nvPr/>
        </p:nvSpPr>
        <p:spPr>
          <a:xfrm>
            <a:off x="1089660" y="4229100"/>
            <a:ext cx="3180080" cy="460375"/>
          </a:xfrm>
          <a:prstGeom prst="rect">
            <a:avLst/>
          </a:prstGeom>
          <a:noFill/>
          <a:ln w="9525">
            <a:noFill/>
          </a:ln>
        </p:spPr>
        <p:txBody>
          <a:bodyPr wrap="none">
            <a:spAutoFit/>
          </a:bodyPr>
          <a:lstStyle/>
          <a:p>
            <a:r>
              <a:rPr lang="zh-CN" altLang="en-US" sz="2400">
                <a:solidFill>
                  <a:srgbClr val="000000"/>
                </a:solidFill>
                <a:latin typeface="Arial" panose="020B0604020202020204" pitchFamily="34" charset="0"/>
              </a:rPr>
              <a:t>3</a:t>
            </a:r>
            <a:r>
              <a:rPr lang="en-US" altLang="zh-CN" sz="2400">
                <a:solidFill>
                  <a:srgbClr val="000000"/>
                </a:solidFill>
                <a:latin typeface="Arial" panose="020B0604020202020204" pitchFamily="34" charset="0"/>
              </a:rPr>
              <a:t>.</a:t>
            </a:r>
            <a:r>
              <a:rPr lang="zh-CN" altLang="en-US" sz="2400">
                <a:solidFill>
                  <a:srgbClr val="000000"/>
                </a:solidFill>
                <a:latin typeface="Arial" panose="020B0604020202020204" pitchFamily="34" charset="0"/>
              </a:rPr>
              <a:t>《我的叔叔于勒》：</a:t>
            </a:r>
          </a:p>
        </p:txBody>
      </p:sp>
      <p:sp>
        <p:nvSpPr>
          <p:cNvPr id="22533" name="Text Box 5"/>
          <p:cNvSpPr txBox="1"/>
          <p:nvPr/>
        </p:nvSpPr>
        <p:spPr>
          <a:xfrm>
            <a:off x="3610610" y="3685540"/>
            <a:ext cx="6216650" cy="457200"/>
          </a:xfrm>
          <a:prstGeom prst="rect">
            <a:avLst/>
          </a:prstGeom>
          <a:noFill/>
          <a:ln w="9525">
            <a:noFill/>
          </a:ln>
        </p:spPr>
        <p:txBody>
          <a:bodyPr>
            <a:spAutoFit/>
          </a:bodyPr>
          <a:lstStyle/>
          <a:p>
            <a:r>
              <a:rPr lang="zh-CN" altLang="en-US" sz="2400">
                <a:solidFill>
                  <a:schemeClr val="hlink"/>
                </a:solidFill>
                <a:latin typeface="Arial" panose="020B0604020202020204" pitchFamily="34" charset="0"/>
              </a:rPr>
              <a:t> 胡屠夫对中举前后的范进态度的变化对比等。</a:t>
            </a:r>
          </a:p>
        </p:txBody>
      </p:sp>
      <p:sp>
        <p:nvSpPr>
          <p:cNvPr id="22534" name="Text Box 6"/>
          <p:cNvSpPr txBox="1"/>
          <p:nvPr/>
        </p:nvSpPr>
        <p:spPr>
          <a:xfrm>
            <a:off x="3393123" y="3107690"/>
            <a:ext cx="5059362" cy="457200"/>
          </a:xfrm>
          <a:prstGeom prst="rect">
            <a:avLst/>
          </a:prstGeom>
          <a:noFill/>
          <a:ln w="9525">
            <a:noFill/>
          </a:ln>
        </p:spPr>
        <p:txBody>
          <a:bodyPr wrap="none">
            <a:spAutoFit/>
          </a:bodyPr>
          <a:lstStyle/>
          <a:p>
            <a:r>
              <a:rPr lang="zh-CN" altLang="en-US" sz="2400">
                <a:solidFill>
                  <a:schemeClr val="hlink"/>
                </a:solidFill>
                <a:latin typeface="Arial" panose="020B0604020202020204" pitchFamily="34" charset="0"/>
              </a:rPr>
              <a:t>酒客们的笑与孔乙己的悲形成对比。</a:t>
            </a:r>
            <a:endParaRPr lang="zh-CN" altLang="en-US" sz="2400">
              <a:solidFill>
                <a:schemeClr val="hlink"/>
              </a:solidFill>
              <a:latin typeface="Arial" panose="020B0604020202020204" pitchFamily="34" charset="0"/>
              <a:sym typeface="Arial" panose="020B0604020202020204" pitchFamily="34" charset="0"/>
            </a:endParaRPr>
          </a:p>
        </p:txBody>
      </p:sp>
      <p:sp>
        <p:nvSpPr>
          <p:cNvPr id="22535" name="Text Box 7"/>
          <p:cNvSpPr txBox="1"/>
          <p:nvPr/>
        </p:nvSpPr>
        <p:spPr>
          <a:xfrm>
            <a:off x="4185285" y="4229100"/>
            <a:ext cx="5670550" cy="457200"/>
          </a:xfrm>
          <a:prstGeom prst="rect">
            <a:avLst/>
          </a:prstGeom>
          <a:noFill/>
          <a:ln w="9525">
            <a:noFill/>
          </a:ln>
        </p:spPr>
        <p:txBody>
          <a:bodyPr wrap="none">
            <a:spAutoFit/>
          </a:bodyPr>
          <a:lstStyle/>
          <a:p>
            <a:r>
              <a:rPr lang="zh-CN" altLang="en-US" sz="2400">
                <a:solidFill>
                  <a:schemeClr val="hlink"/>
                </a:solidFill>
                <a:latin typeface="Arial" panose="020B0604020202020204" pitchFamily="34" charset="0"/>
              </a:rPr>
              <a:t>菲力普夫妇对于勒前后态度的变化对比。</a:t>
            </a:r>
          </a:p>
        </p:txBody>
      </p:sp>
      <p:sp>
        <p:nvSpPr>
          <p:cNvPr id="22536" name="Text Box 8"/>
          <p:cNvSpPr txBox="1"/>
          <p:nvPr/>
        </p:nvSpPr>
        <p:spPr>
          <a:xfrm>
            <a:off x="1089660" y="4803775"/>
            <a:ext cx="1960880" cy="460375"/>
          </a:xfrm>
          <a:prstGeom prst="rect">
            <a:avLst/>
          </a:prstGeom>
          <a:noFill/>
          <a:ln w="9525">
            <a:noFill/>
          </a:ln>
        </p:spPr>
        <p:txBody>
          <a:bodyPr wrap="none">
            <a:spAutoFit/>
          </a:bodyPr>
          <a:lstStyle/>
          <a:p>
            <a:r>
              <a:rPr lang="zh-CN" altLang="en-US" sz="2400">
                <a:solidFill>
                  <a:srgbClr val="000000"/>
                </a:solidFill>
                <a:latin typeface="Arial" panose="020B0604020202020204" pitchFamily="34" charset="0"/>
              </a:rPr>
              <a:t>4</a:t>
            </a:r>
            <a:r>
              <a:rPr lang="en-US" altLang="zh-CN" sz="2400">
                <a:solidFill>
                  <a:srgbClr val="000000"/>
                </a:solidFill>
                <a:latin typeface="Arial" panose="020B0604020202020204" pitchFamily="34" charset="0"/>
              </a:rPr>
              <a:t>.</a:t>
            </a:r>
            <a:r>
              <a:rPr lang="zh-CN" altLang="en-US" sz="2400">
                <a:solidFill>
                  <a:srgbClr val="000000"/>
                </a:solidFill>
                <a:latin typeface="Arial" panose="020B0604020202020204" pitchFamily="34" charset="0"/>
              </a:rPr>
              <a:t>《故乡》：</a:t>
            </a:r>
          </a:p>
        </p:txBody>
      </p:sp>
      <p:sp>
        <p:nvSpPr>
          <p:cNvPr id="22537" name="Text Box 9"/>
          <p:cNvSpPr txBox="1"/>
          <p:nvPr/>
        </p:nvSpPr>
        <p:spPr>
          <a:xfrm>
            <a:off x="3113088" y="4804410"/>
            <a:ext cx="5059362" cy="457200"/>
          </a:xfrm>
          <a:prstGeom prst="rect">
            <a:avLst/>
          </a:prstGeom>
          <a:noFill/>
          <a:ln w="9525">
            <a:noFill/>
          </a:ln>
        </p:spPr>
        <p:txBody>
          <a:bodyPr wrap="none">
            <a:spAutoFit/>
          </a:bodyPr>
          <a:lstStyle/>
          <a:p>
            <a:r>
              <a:rPr lang="zh-CN" altLang="en-US" sz="2400">
                <a:solidFill>
                  <a:schemeClr val="hlink"/>
                </a:solidFill>
                <a:latin typeface="Arial" panose="020B0604020202020204" pitchFamily="34" charset="0"/>
              </a:rPr>
              <a:t>闰土少年与中年的外貌变化对比等。</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grpId="1" nodeType="with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additive="base">
                                        <p:cTn id="7" dur="500" fill="hold"/>
                                        <p:tgtEl>
                                          <p:spTgt spid="22530"/>
                                        </p:tgtEl>
                                        <p:attrNameLst>
                                          <p:attrName>ppt_x</p:attrName>
                                        </p:attrNameLst>
                                      </p:cBhvr>
                                      <p:tavLst>
                                        <p:tav tm="0">
                                          <p:val>
                                            <p:strVal val="#ppt_x"/>
                                          </p:val>
                                        </p:tav>
                                        <p:tav tm="100000">
                                          <p:val>
                                            <p:strVal val="#ppt_x"/>
                                          </p:val>
                                        </p:tav>
                                      </p:tavLst>
                                    </p:anim>
                                    <p:anim calcmode="lin" valueType="num">
                                      <p:cBhvr additive="base">
                                        <p:cTn id="8" dur="500" fill="hold"/>
                                        <p:tgtEl>
                                          <p:spTgt spid="22530"/>
                                        </p:tgtEl>
                                        <p:attrNameLst>
                                          <p:attrName>ppt_y</p:attrName>
                                        </p:attrNameLst>
                                      </p:cBhvr>
                                      <p:tavLst>
                                        <p:tav tm="0">
                                          <p:val>
                                            <p:strVal val="1+#ppt_h/2"/>
                                          </p:val>
                                        </p:tav>
                                        <p:tav tm="100000">
                                          <p:val>
                                            <p:strVal val="#ppt_y"/>
                                          </p:val>
                                        </p:tav>
                                      </p:tavLst>
                                    </p:anim>
                                  </p:childTnLst>
                                </p:cTn>
                              </p:par>
                              <p:par>
                                <p:cTn id="9" presetID="2" presetClass="entr" presetSubtype="4" fill="hold" grpId="1" nodeType="withEffect">
                                  <p:stCondLst>
                                    <p:cond delay="0"/>
                                  </p:stCondLst>
                                  <p:childTnLst>
                                    <p:set>
                                      <p:cBhvr>
                                        <p:cTn id="10" dur="1" fill="hold">
                                          <p:stCondLst>
                                            <p:cond delay="0"/>
                                          </p:stCondLst>
                                        </p:cTn>
                                        <p:tgtEl>
                                          <p:spTgt spid="22531"/>
                                        </p:tgtEl>
                                        <p:attrNameLst>
                                          <p:attrName>style.visibility</p:attrName>
                                        </p:attrNameLst>
                                      </p:cBhvr>
                                      <p:to>
                                        <p:strVal val="visible"/>
                                      </p:to>
                                    </p:set>
                                    <p:anim calcmode="lin" valueType="num">
                                      <p:cBhvr additive="base">
                                        <p:cTn id="11" dur="500" fill="hold"/>
                                        <p:tgtEl>
                                          <p:spTgt spid="22531"/>
                                        </p:tgtEl>
                                        <p:attrNameLst>
                                          <p:attrName>ppt_x</p:attrName>
                                        </p:attrNameLst>
                                      </p:cBhvr>
                                      <p:tavLst>
                                        <p:tav tm="0">
                                          <p:val>
                                            <p:strVal val="#ppt_x"/>
                                          </p:val>
                                        </p:tav>
                                        <p:tav tm="100000">
                                          <p:val>
                                            <p:strVal val="#ppt_x"/>
                                          </p:val>
                                        </p:tav>
                                      </p:tavLst>
                                    </p:anim>
                                    <p:anim calcmode="lin" valueType="num">
                                      <p:cBhvr additive="base">
                                        <p:cTn id="12" dur="500" fill="hold"/>
                                        <p:tgtEl>
                                          <p:spTgt spid="22531"/>
                                        </p:tgtEl>
                                        <p:attrNameLst>
                                          <p:attrName>ppt_y</p:attrName>
                                        </p:attrNameLst>
                                      </p:cBhvr>
                                      <p:tavLst>
                                        <p:tav tm="0">
                                          <p:val>
                                            <p:strVal val="1+#ppt_h/2"/>
                                          </p:val>
                                        </p:tav>
                                        <p:tav tm="100000">
                                          <p:val>
                                            <p:strVal val="#ppt_y"/>
                                          </p:val>
                                        </p:tav>
                                      </p:tavLst>
                                    </p:anim>
                                  </p:childTnLst>
                                </p:cTn>
                              </p:par>
                              <p:par>
                                <p:cTn id="13" presetID="2" presetClass="entr" presetSubtype="4" fill="hold" grpId="1" nodeType="withEffect">
                                  <p:stCondLst>
                                    <p:cond delay="0"/>
                                  </p:stCondLst>
                                  <p:childTnLst>
                                    <p:set>
                                      <p:cBhvr>
                                        <p:cTn id="14" dur="1" fill="hold">
                                          <p:stCondLst>
                                            <p:cond delay="0"/>
                                          </p:stCondLst>
                                        </p:cTn>
                                        <p:tgtEl>
                                          <p:spTgt spid="22532"/>
                                        </p:tgtEl>
                                        <p:attrNameLst>
                                          <p:attrName>style.visibility</p:attrName>
                                        </p:attrNameLst>
                                      </p:cBhvr>
                                      <p:to>
                                        <p:strVal val="visible"/>
                                      </p:to>
                                    </p:set>
                                    <p:anim calcmode="lin" valueType="num">
                                      <p:cBhvr additive="base">
                                        <p:cTn id="15" dur="500" fill="hold"/>
                                        <p:tgtEl>
                                          <p:spTgt spid="22532"/>
                                        </p:tgtEl>
                                        <p:attrNameLst>
                                          <p:attrName>ppt_x</p:attrName>
                                        </p:attrNameLst>
                                      </p:cBhvr>
                                      <p:tavLst>
                                        <p:tav tm="0">
                                          <p:val>
                                            <p:strVal val="#ppt_x"/>
                                          </p:val>
                                        </p:tav>
                                        <p:tav tm="100000">
                                          <p:val>
                                            <p:strVal val="#ppt_x"/>
                                          </p:val>
                                        </p:tav>
                                      </p:tavLst>
                                    </p:anim>
                                    <p:anim calcmode="lin" valueType="num">
                                      <p:cBhvr additive="base">
                                        <p:cTn id="16" dur="500" fill="hold"/>
                                        <p:tgtEl>
                                          <p:spTgt spid="22532"/>
                                        </p:tgtEl>
                                        <p:attrNameLst>
                                          <p:attrName>ppt_y</p:attrName>
                                        </p:attrNameLst>
                                      </p:cBhvr>
                                      <p:tavLst>
                                        <p:tav tm="0">
                                          <p:val>
                                            <p:strVal val="1+#ppt_h/2"/>
                                          </p:val>
                                        </p:tav>
                                        <p:tav tm="100000">
                                          <p:val>
                                            <p:strVal val="#ppt_y"/>
                                          </p:val>
                                        </p:tav>
                                      </p:tavLst>
                                    </p:anim>
                                  </p:childTnLst>
                                </p:cTn>
                              </p:par>
                              <p:par>
                                <p:cTn id="17" presetID="2" presetClass="entr" presetSubtype="4" fill="hold" grpId="1" nodeType="withEffect">
                                  <p:stCondLst>
                                    <p:cond delay="0"/>
                                  </p:stCondLst>
                                  <p:childTnLst>
                                    <p:set>
                                      <p:cBhvr>
                                        <p:cTn id="18" dur="1" fill="hold">
                                          <p:stCondLst>
                                            <p:cond delay="0"/>
                                          </p:stCondLst>
                                        </p:cTn>
                                        <p:tgtEl>
                                          <p:spTgt spid="22536"/>
                                        </p:tgtEl>
                                        <p:attrNameLst>
                                          <p:attrName>style.visibility</p:attrName>
                                        </p:attrNameLst>
                                      </p:cBhvr>
                                      <p:to>
                                        <p:strVal val="visible"/>
                                      </p:to>
                                    </p:set>
                                    <p:anim calcmode="lin" valueType="num">
                                      <p:cBhvr additive="base">
                                        <p:cTn id="19" dur="500" fill="hold"/>
                                        <p:tgtEl>
                                          <p:spTgt spid="22536"/>
                                        </p:tgtEl>
                                        <p:attrNameLst>
                                          <p:attrName>ppt_x</p:attrName>
                                        </p:attrNameLst>
                                      </p:cBhvr>
                                      <p:tavLst>
                                        <p:tav tm="0">
                                          <p:val>
                                            <p:strVal val="#ppt_x"/>
                                          </p:val>
                                        </p:tav>
                                        <p:tav tm="100000">
                                          <p:val>
                                            <p:strVal val="#ppt_x"/>
                                          </p:val>
                                        </p:tav>
                                      </p:tavLst>
                                    </p:anim>
                                    <p:anim calcmode="lin" valueType="num">
                                      <p:cBhvr additive="base">
                                        <p:cTn id="20" dur="500" fill="hold"/>
                                        <p:tgtEl>
                                          <p:spTgt spid="2253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cond evt="onBegin" delay="0">
                          <p:tn val="20"/>
                        </p:cond>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2534"/>
                                        </p:tgtEl>
                                        <p:attrNameLst>
                                          <p:attrName>style.visibility</p:attrName>
                                        </p:attrNameLst>
                                      </p:cBhvr>
                                      <p:to>
                                        <p:strVal val="visible"/>
                                      </p:to>
                                    </p:set>
                                    <p:anim calcmode="lin" valueType="num">
                                      <p:cBhvr additive="base">
                                        <p:cTn id="25" dur="500" fill="hold"/>
                                        <p:tgtEl>
                                          <p:spTgt spid="22534"/>
                                        </p:tgtEl>
                                        <p:attrNameLst>
                                          <p:attrName>ppt_x</p:attrName>
                                        </p:attrNameLst>
                                      </p:cBhvr>
                                      <p:tavLst>
                                        <p:tav tm="0">
                                          <p:val>
                                            <p:strVal val="#ppt_x"/>
                                          </p:val>
                                        </p:tav>
                                        <p:tav tm="100000">
                                          <p:val>
                                            <p:strVal val="#ppt_x"/>
                                          </p:val>
                                        </p:tav>
                                      </p:tavLst>
                                    </p:anim>
                                    <p:anim calcmode="lin" valueType="num">
                                      <p:cBhvr additive="base">
                                        <p:cTn id="26" dur="500" fill="hold"/>
                                        <p:tgtEl>
                                          <p:spTgt spid="22534"/>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cond evt="onBegin" delay="0">
                          <p:tn val="26"/>
                        </p:cond>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2533"/>
                                        </p:tgtEl>
                                        <p:attrNameLst>
                                          <p:attrName>style.visibility</p:attrName>
                                        </p:attrNameLst>
                                      </p:cBhvr>
                                      <p:to>
                                        <p:strVal val="visible"/>
                                      </p:to>
                                    </p:set>
                                    <p:anim calcmode="lin" valueType="num">
                                      <p:cBhvr additive="base">
                                        <p:cTn id="31" dur="500" fill="hold"/>
                                        <p:tgtEl>
                                          <p:spTgt spid="22533"/>
                                        </p:tgtEl>
                                        <p:attrNameLst>
                                          <p:attrName>ppt_x</p:attrName>
                                        </p:attrNameLst>
                                      </p:cBhvr>
                                      <p:tavLst>
                                        <p:tav tm="0">
                                          <p:val>
                                            <p:strVal val="#ppt_x"/>
                                          </p:val>
                                        </p:tav>
                                        <p:tav tm="100000">
                                          <p:val>
                                            <p:strVal val="#ppt_x"/>
                                          </p:val>
                                        </p:tav>
                                      </p:tavLst>
                                    </p:anim>
                                    <p:anim calcmode="lin" valueType="num">
                                      <p:cBhvr additive="base">
                                        <p:cTn id="32" dur="500" fill="hold"/>
                                        <p:tgtEl>
                                          <p:spTgt spid="22533"/>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cond evt="onBegin" delay="0">
                          <p:tn val="32"/>
                        </p:cond>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2535"/>
                                        </p:tgtEl>
                                        <p:attrNameLst>
                                          <p:attrName>style.visibility</p:attrName>
                                        </p:attrNameLst>
                                      </p:cBhvr>
                                      <p:to>
                                        <p:strVal val="visible"/>
                                      </p:to>
                                    </p:set>
                                    <p:anim calcmode="lin" valueType="num">
                                      <p:cBhvr additive="base">
                                        <p:cTn id="37" dur="500" fill="hold"/>
                                        <p:tgtEl>
                                          <p:spTgt spid="22535"/>
                                        </p:tgtEl>
                                        <p:attrNameLst>
                                          <p:attrName>ppt_x</p:attrName>
                                        </p:attrNameLst>
                                      </p:cBhvr>
                                      <p:tavLst>
                                        <p:tav tm="0">
                                          <p:val>
                                            <p:strVal val="#ppt_x"/>
                                          </p:val>
                                        </p:tav>
                                        <p:tav tm="100000">
                                          <p:val>
                                            <p:strVal val="#ppt_x"/>
                                          </p:val>
                                        </p:tav>
                                      </p:tavLst>
                                    </p:anim>
                                    <p:anim calcmode="lin" valueType="num">
                                      <p:cBhvr additive="base">
                                        <p:cTn id="38" dur="500" fill="hold"/>
                                        <p:tgtEl>
                                          <p:spTgt spid="22535"/>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cond evt="onBegin" delay="0">
                          <p:tn val="38"/>
                        </p:cond>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2537"/>
                                        </p:tgtEl>
                                        <p:attrNameLst>
                                          <p:attrName>style.visibility</p:attrName>
                                        </p:attrNameLst>
                                      </p:cBhvr>
                                      <p:to>
                                        <p:strVal val="visible"/>
                                      </p:to>
                                    </p:set>
                                    <p:anim calcmode="lin" valueType="num">
                                      <p:cBhvr additive="base">
                                        <p:cTn id="43" dur="500" fill="hold"/>
                                        <p:tgtEl>
                                          <p:spTgt spid="22537"/>
                                        </p:tgtEl>
                                        <p:attrNameLst>
                                          <p:attrName>ppt_x</p:attrName>
                                        </p:attrNameLst>
                                      </p:cBhvr>
                                      <p:tavLst>
                                        <p:tav tm="0">
                                          <p:val>
                                            <p:strVal val="#ppt_x"/>
                                          </p:val>
                                        </p:tav>
                                        <p:tav tm="100000">
                                          <p:val>
                                            <p:strVal val="#ppt_x"/>
                                          </p:val>
                                        </p:tav>
                                      </p:tavLst>
                                    </p:anim>
                                    <p:anim calcmode="lin" valueType="num">
                                      <p:cBhvr additive="base">
                                        <p:cTn id="44" dur="500" fill="hold"/>
                                        <p:tgtEl>
                                          <p:spTgt spid="225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1"/>
      <p:bldP spid="22531" grpId="1"/>
      <p:bldP spid="22532" grpId="1"/>
      <p:bldP spid="22533" grpId="0"/>
      <p:bldP spid="22534" grpId="0"/>
      <p:bldP spid="22535" grpId="0"/>
      <p:bldP spid="22536" grpId="1"/>
      <p:bldP spid="2253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标题 1"/>
          <p:cNvSpPr>
            <a:spLocks noGrp="1"/>
          </p:cNvSpPr>
          <p:nvPr>
            <p:ph type="title"/>
          </p:nvPr>
        </p:nvSpPr>
        <p:spPr>
          <a:xfrm>
            <a:off x="497205" y="241935"/>
            <a:ext cx="10852150" cy="1346200"/>
          </a:xfrm>
        </p:spPr>
        <p:txBody>
          <a:bodyPr wrap="square" lIns="90170" tIns="46990" rIns="90170" bIns="46990" anchor="ctr" anchorCtr="0"/>
          <a:lstStyle/>
          <a:p>
            <a:pPr indent="0" defTabSz="914400">
              <a:buNone/>
            </a:pPr>
            <a:r>
              <a:rPr lang="en-US" altLang="zh-CN" sz="5400" kern="1200" normalizeH="0" baseline="0">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   </a:t>
            </a:r>
            <a:r>
              <a:rPr sz="5400" kern="1200" normalizeH="0" baseline="0">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衬托</a:t>
            </a:r>
          </a:p>
        </p:txBody>
      </p:sp>
      <p:sp>
        <p:nvSpPr>
          <p:cNvPr id="3" name="内容占位符 2"/>
          <p:cNvSpPr>
            <a:spLocks noGrp="1"/>
          </p:cNvSpPr>
          <p:nvPr>
            <p:ph idx="1"/>
          </p:nvPr>
        </p:nvSpPr>
        <p:spPr>
          <a:xfrm>
            <a:off x="400050" y="1383665"/>
            <a:ext cx="11541760" cy="5389880"/>
          </a:xfrm>
        </p:spPr>
        <p:txBody>
          <a:bodyPr lIns="90170" tIns="46990" rIns="90170" bIns="46990" rtlCol="0">
            <a:normAutofit/>
          </a:bodyPr>
          <a:lstStyle/>
          <a:p>
            <a:pPr fontAlgn="auto"/>
            <a:r>
              <a:rPr lang="zh-CN" altLang="en-US" sz="2800" b="1" strike="noStrike" noProof="1">
                <a:latin typeface="宋体" panose="02010600030101010101" pitchFamily="2" charset="-122"/>
                <a:ea typeface="宋体" panose="02010600030101010101" pitchFamily="2" charset="-122"/>
                <a:cs typeface="宋体" panose="02010600030101010101" pitchFamily="2" charset="-122"/>
              </a:rPr>
              <a:t>指描绘某一事物来表现另一事物的艺术手法，它分为</a:t>
            </a:r>
            <a:r>
              <a:rPr lang="zh-CN" altLang="en-US" sz="2800" b="1" strike="noStrike" noProof="1">
                <a:solidFill>
                  <a:srgbClr val="FF0000"/>
                </a:solidFill>
                <a:latin typeface="宋体" panose="02010600030101010101" pitchFamily="2" charset="-122"/>
                <a:ea typeface="宋体" panose="02010600030101010101" pitchFamily="2" charset="-122"/>
                <a:cs typeface="宋体" panose="02010600030101010101" pitchFamily="2" charset="-122"/>
              </a:rPr>
              <a:t>正衬和反衬</a:t>
            </a:r>
            <a:r>
              <a:rPr lang="zh-CN" altLang="en-US" sz="2800" b="1" strike="noStrike" noProof="1">
                <a:latin typeface="宋体" panose="02010600030101010101" pitchFamily="2" charset="-122"/>
                <a:ea typeface="宋体" panose="02010600030101010101" pitchFamily="2" charset="-122"/>
                <a:cs typeface="宋体" panose="02010600030101010101" pitchFamily="2" charset="-122"/>
              </a:rPr>
              <a:t>两种。衬托可以</a:t>
            </a:r>
            <a:r>
              <a:rPr lang="zh-CN" altLang="en-US" sz="2800" b="1" strike="noStrike" noProof="1">
                <a:solidFill>
                  <a:srgbClr val="FF0000"/>
                </a:solidFill>
                <a:latin typeface="宋体" panose="02010600030101010101" pitchFamily="2" charset="-122"/>
                <a:ea typeface="宋体" panose="02010600030101010101" pitchFamily="2" charset="-122"/>
                <a:cs typeface="宋体" panose="02010600030101010101" pitchFamily="2" charset="-122"/>
              </a:rPr>
              <a:t>使文章更生动，人物、事物形象更突出，主题更鲜明。</a:t>
            </a:r>
          </a:p>
          <a:p>
            <a:pPr fontAlgn="auto"/>
            <a:r>
              <a:rPr lang="zh-CN" altLang="en-US" sz="2800" b="1" strike="noStrike" noProof="1">
                <a:latin typeface="宋体" panose="02010600030101010101" pitchFamily="2" charset="-122"/>
                <a:ea typeface="宋体" panose="02010600030101010101" pitchFamily="2" charset="-122"/>
                <a:cs typeface="宋体" panose="02010600030101010101" pitchFamily="2" charset="-122"/>
              </a:rPr>
              <a:t>《红楼梦》中《林黛玉进贾府》一节，贾宝玉出场前，先写王夫人嘱咐林黛玉，说贾宝玉是“孽根祸胎”“混世魔王”，“他嘴里一时甜言蜜语，一时有天无日，一时又疯疯傻傻”；又写林黛玉原先在自己家时曾听母亲说过，贾宝玉“顽劣异常，极恶读书，最喜在内帏厮混。”</a:t>
            </a:r>
            <a:r>
              <a:rPr lang="zh-CN" altLang="en-US" sz="2800" b="1" strike="noStrike" noProof="1">
                <a:solidFill>
                  <a:srgbClr val="0070C0"/>
                </a:solidFill>
                <a:latin typeface="宋体" panose="02010600030101010101" pitchFamily="2" charset="-122"/>
                <a:ea typeface="宋体" panose="02010600030101010101" pitchFamily="2" charset="-122"/>
                <a:cs typeface="宋体" panose="02010600030101010101" pitchFamily="2" charset="-122"/>
              </a:rPr>
              <a:t>作者通过封建正统人物对宝玉的评价，从侧面衬托贾宝玉这一封建社会叛逆者的性格形象。</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标题 1"/>
          <p:cNvSpPr>
            <a:spLocks noGrp="1"/>
          </p:cNvSpPr>
          <p:nvPr>
            <p:ph type="title"/>
          </p:nvPr>
        </p:nvSpPr>
        <p:spPr>
          <a:xfrm>
            <a:off x="487680" y="0"/>
            <a:ext cx="10852150" cy="1346200"/>
          </a:xfrm>
        </p:spPr>
        <p:txBody>
          <a:bodyPr wrap="square" lIns="90170" tIns="46990" rIns="90170" bIns="46990" anchor="ctr" anchorCtr="0"/>
          <a:lstStyle/>
          <a:p>
            <a:pPr indent="0" defTabSz="914400">
              <a:buNone/>
            </a:pPr>
            <a:r>
              <a:rPr lang="en-US" altLang="zh-CN" sz="5400" kern="1200" normalizeH="0" baseline="0">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   </a:t>
            </a:r>
            <a:r>
              <a:rPr sz="5400" kern="1200" normalizeH="0" baseline="0">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铺垫</a:t>
            </a:r>
          </a:p>
        </p:txBody>
      </p:sp>
      <p:sp>
        <p:nvSpPr>
          <p:cNvPr id="3" name="内容占位符 2"/>
          <p:cNvSpPr>
            <a:spLocks noGrp="1"/>
          </p:cNvSpPr>
          <p:nvPr>
            <p:ph idx="1"/>
          </p:nvPr>
        </p:nvSpPr>
        <p:spPr>
          <a:xfrm>
            <a:off x="419735" y="1254125"/>
            <a:ext cx="11541760" cy="5389880"/>
          </a:xfrm>
        </p:spPr>
        <p:txBody>
          <a:bodyPr lIns="90170" tIns="46990" rIns="90170" bIns="46990" rtlCol="0">
            <a:normAutofit/>
          </a:bodyPr>
          <a:lstStyle/>
          <a:p>
            <a:pPr fontAlgn="auto"/>
            <a:r>
              <a:rPr lang="zh-CN" altLang="en-US" sz="2800" b="1" strike="noStrike" noProof="1">
                <a:latin typeface="宋体" panose="02010600030101010101" pitchFamily="2" charset="-122"/>
                <a:ea typeface="宋体" panose="02010600030101010101" pitchFamily="2" charset="-122"/>
                <a:cs typeface="宋体" panose="02010600030101010101" pitchFamily="2" charset="-122"/>
              </a:rPr>
              <a:t>也称</a:t>
            </a:r>
            <a:r>
              <a:rPr lang="zh-CN" altLang="en-US" sz="2800" b="1" strike="noStrike" noProof="1">
                <a:solidFill>
                  <a:srgbClr val="FF0000"/>
                </a:solidFill>
                <a:latin typeface="宋体" panose="02010600030101010101" pitchFamily="2" charset="-122"/>
                <a:ea typeface="宋体" panose="02010600030101010101" pitchFamily="2" charset="-122"/>
                <a:cs typeface="宋体" panose="02010600030101010101" pitchFamily="2" charset="-122"/>
              </a:rPr>
              <a:t>铺叙衬垫</a:t>
            </a:r>
            <a:r>
              <a:rPr lang="zh-CN" altLang="en-US" sz="2800" b="1" strike="noStrike" noProof="1">
                <a:latin typeface="宋体" panose="02010600030101010101" pitchFamily="2" charset="-122"/>
                <a:ea typeface="宋体" panose="02010600030101010101" pitchFamily="2" charset="-122"/>
                <a:cs typeface="宋体" panose="02010600030101010101" pitchFamily="2" charset="-122"/>
              </a:rPr>
              <a:t>，它是</a:t>
            </a:r>
            <a:r>
              <a:rPr lang="zh-CN" altLang="en-US" sz="2800" b="1" strike="noStrike" noProof="1">
                <a:solidFill>
                  <a:srgbClr val="FF0000"/>
                </a:solidFill>
                <a:latin typeface="宋体" panose="02010600030101010101" pitchFamily="2" charset="-122"/>
                <a:ea typeface="宋体" panose="02010600030101010101" pitchFamily="2" charset="-122"/>
                <a:cs typeface="宋体" panose="02010600030101010101" pitchFamily="2" charset="-122"/>
              </a:rPr>
              <a:t>为了衬托主要人物或事物而铺叙另外的人物或事物。</a:t>
            </a:r>
            <a:r>
              <a:rPr lang="zh-CN" altLang="en-US" sz="2800" b="1" strike="noStrike" noProof="1">
                <a:latin typeface="宋体" panose="02010600030101010101" pitchFamily="2" charset="-122"/>
                <a:ea typeface="宋体" panose="02010600030101010101" pitchFamily="2" charset="-122"/>
                <a:cs typeface="宋体" panose="02010600030101010101" pitchFamily="2" charset="-122"/>
              </a:rPr>
              <a:t>运用铺垫写法是为了</a:t>
            </a:r>
            <a:r>
              <a:rPr lang="zh-CN" altLang="en-US" sz="2800" b="1" strike="noStrike" noProof="1">
                <a:solidFill>
                  <a:srgbClr val="FF0000"/>
                </a:solidFill>
                <a:latin typeface="宋体" panose="02010600030101010101" pitchFamily="2" charset="-122"/>
                <a:ea typeface="宋体" panose="02010600030101010101" pitchFamily="2" charset="-122"/>
                <a:cs typeface="宋体" panose="02010600030101010101" pitchFamily="2" charset="-122"/>
              </a:rPr>
              <a:t>积蓄气势，突出文章主旨。</a:t>
            </a:r>
          </a:p>
          <a:p>
            <a:pPr fontAlgn="auto"/>
            <a:r>
              <a:rPr lang="zh-CN" altLang="en-US" sz="2800" b="1" strike="noStrike" noProof="1">
                <a:solidFill>
                  <a:schemeClr val="tx1"/>
                </a:solidFill>
                <a:latin typeface="宋体" panose="02010600030101010101" pitchFamily="2" charset="-122"/>
                <a:ea typeface="宋体" panose="02010600030101010101" pitchFamily="2" charset="-122"/>
                <a:cs typeface="宋体" panose="02010600030101010101" pitchFamily="2" charset="-122"/>
              </a:rPr>
              <a:t>《孔乙己》：“中秋过后,秋风是一天凉比一天,看看将近初冬;我整天的靠着火,也须穿上棉袄了”。</a:t>
            </a:r>
          </a:p>
          <a:p>
            <a:pPr fontAlgn="auto"/>
            <a:r>
              <a:rPr lang="zh-CN" altLang="en-US" sz="2800" b="1" strike="noStrike" noProof="1">
                <a:solidFill>
                  <a:srgbClr val="0070C0"/>
                </a:solidFill>
                <a:latin typeface="宋体" panose="02010600030101010101" pitchFamily="2" charset="-122"/>
                <a:ea typeface="宋体" panose="02010600030101010101" pitchFamily="2" charset="-122"/>
                <a:cs typeface="宋体" panose="02010600030101010101" pitchFamily="2" charset="-122"/>
              </a:rPr>
              <a:t>自然环境的描写，暗示当时天气已经很冷了为下文写孔乙己的悲惨遭遇作了铺垫。 </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标题 1"/>
          <p:cNvSpPr>
            <a:spLocks noGrp="1"/>
          </p:cNvSpPr>
          <p:nvPr>
            <p:ph type="title"/>
          </p:nvPr>
        </p:nvSpPr>
        <p:spPr>
          <a:xfrm>
            <a:off x="487680" y="0"/>
            <a:ext cx="10852150" cy="1346200"/>
          </a:xfrm>
        </p:spPr>
        <p:txBody>
          <a:bodyPr wrap="square" lIns="90170" tIns="46990" rIns="90170" bIns="46990" anchor="ctr" anchorCtr="0"/>
          <a:lstStyle/>
          <a:p>
            <a:pPr indent="0" defTabSz="914400">
              <a:buNone/>
            </a:pPr>
            <a:r>
              <a:rPr lang="en-US" altLang="zh-CN" sz="5400" kern="1200" normalizeH="0" baseline="0">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   </a:t>
            </a:r>
            <a:r>
              <a:rPr sz="5400" kern="1200" normalizeH="0" baseline="0">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突转</a:t>
            </a:r>
          </a:p>
        </p:txBody>
      </p:sp>
      <p:sp>
        <p:nvSpPr>
          <p:cNvPr id="3" name="内容占位符 2"/>
          <p:cNvSpPr>
            <a:spLocks noGrp="1"/>
          </p:cNvSpPr>
          <p:nvPr>
            <p:ph idx="1"/>
          </p:nvPr>
        </p:nvSpPr>
        <p:spPr>
          <a:xfrm>
            <a:off x="419735" y="1254125"/>
            <a:ext cx="11541760" cy="5389880"/>
          </a:xfrm>
        </p:spPr>
        <p:txBody>
          <a:bodyPr lIns="90170" tIns="46990" rIns="90170" bIns="46990" rtlCol="0">
            <a:normAutofit lnSpcReduction="10000"/>
          </a:bodyPr>
          <a:lstStyle/>
          <a:p>
            <a:pPr fontAlgn="auto"/>
            <a:r>
              <a:rPr lang="zh-CN" altLang="en-US" sz="2800" b="1" strike="noStrike" noProof="1">
                <a:latin typeface="宋体" panose="02010600030101010101" pitchFamily="2" charset="-122"/>
                <a:ea typeface="宋体" panose="02010600030101010101" pitchFamily="2" charset="-122"/>
                <a:cs typeface="宋体" panose="02010600030101010101" pitchFamily="2" charset="-122"/>
              </a:rPr>
              <a:t>在小说结尾部分，作者常常采用突转的方法形成情节的某种“巧合”，某种</a:t>
            </a:r>
            <a:r>
              <a:rPr lang="zh-CN" altLang="en-US" sz="2800" b="1" strike="noStrike" noProof="1">
                <a:solidFill>
                  <a:srgbClr val="FF0000"/>
                </a:solidFill>
                <a:latin typeface="宋体" panose="02010600030101010101" pitchFamily="2" charset="-122"/>
                <a:ea typeface="宋体" panose="02010600030101010101" pitchFamily="2" charset="-122"/>
                <a:cs typeface="宋体" panose="02010600030101010101" pitchFamily="2" charset="-122"/>
              </a:rPr>
              <a:t>意料之外的反转，或者是形成人物性格的“急剧改变”</a:t>
            </a:r>
            <a:r>
              <a:rPr lang="zh-CN" altLang="en-US" sz="2800" b="1" strike="noStrike" noProof="1">
                <a:latin typeface="宋体" panose="02010600030101010101" pitchFamily="2" charset="-122"/>
                <a:ea typeface="宋体" panose="02010600030101010101" pitchFamily="2" charset="-122"/>
                <a:cs typeface="宋体" panose="02010600030101010101" pitchFamily="2" charset="-122"/>
              </a:rPr>
              <a:t>。这种突转常收到</a:t>
            </a:r>
            <a:r>
              <a:rPr lang="zh-CN" altLang="en-US" sz="2800" b="1" strike="noStrike" noProof="1">
                <a:solidFill>
                  <a:srgbClr val="FF0000"/>
                </a:solidFill>
                <a:latin typeface="宋体" panose="02010600030101010101" pitchFamily="2" charset="-122"/>
                <a:ea typeface="宋体" panose="02010600030101010101" pitchFamily="2" charset="-122"/>
                <a:cs typeface="宋体" panose="02010600030101010101" pitchFamily="2" charset="-122"/>
              </a:rPr>
              <a:t>意料之外、情理之中</a:t>
            </a:r>
            <a:r>
              <a:rPr lang="zh-CN" altLang="en-US" sz="2800" b="1" strike="noStrike" noProof="1">
                <a:latin typeface="宋体" panose="02010600030101010101" pitchFamily="2" charset="-122"/>
                <a:ea typeface="宋体" panose="02010600030101010101" pitchFamily="2" charset="-122"/>
                <a:cs typeface="宋体" panose="02010600030101010101" pitchFamily="2" charset="-122"/>
              </a:rPr>
              <a:t>的效果，对表现小说主旨起到画龙点睛的作用。</a:t>
            </a:r>
          </a:p>
          <a:p>
            <a:pPr fontAlgn="auto"/>
            <a:r>
              <a:rPr lang="zh-CN" altLang="en-US" sz="2800" b="1" strike="noStrike" noProof="1">
                <a:solidFill>
                  <a:schemeClr val="tx1"/>
                </a:solidFill>
                <a:latin typeface="宋体" panose="02010600030101010101" pitchFamily="2" charset="-122"/>
                <a:ea typeface="宋体" panose="02010600030101010101" pitchFamily="2" charset="-122"/>
                <a:cs typeface="宋体" panose="02010600030101010101" pitchFamily="2" charset="-122"/>
              </a:rPr>
              <a:t>《一则好新闻》一文，写张记者为造成轰动效应，把有人偷东西写成抢银行。在众人的关注和夸奖声里，小张飘飘然起来。他回到家里刚开口说自己写了一篇好新闻，父亲就骂了起来：“你弟弟去偷东西，反而被人写成了抢银行，这记者真缺德！”文章的末尾是“张记者瘫坐在地上”。这大喜大悲、大起大落的情节，真让人啼笑皆非。</a:t>
            </a:r>
            <a:r>
              <a:rPr lang="zh-CN" altLang="en-US" sz="2800" b="1" strike="noStrike" noProof="1">
                <a:solidFill>
                  <a:srgbClr val="FF0000"/>
                </a:solidFill>
                <a:latin typeface="宋体" panose="02010600030101010101" pitchFamily="2" charset="-122"/>
                <a:ea typeface="宋体" panose="02010600030101010101" pitchFamily="2" charset="-122"/>
                <a:cs typeface="宋体" panose="02010600030101010101" pitchFamily="2" charset="-122"/>
              </a:rPr>
              <a:t> </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9"/>
          <p:cNvSpPr txBox="1">
            <a:spLocks noChangeArrowheads="1"/>
          </p:cNvSpPr>
          <p:nvPr/>
        </p:nvSpPr>
        <p:spPr bwMode="auto">
          <a:xfrm>
            <a:off x="4169164" y="76475"/>
            <a:ext cx="3552017" cy="503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b="1">
                <a:solidFill>
                  <a:schemeClr val="tx1"/>
                </a:solidFill>
                <a:latin typeface="Arial" panose="020B0604020202020204" pitchFamily="34" charset="0"/>
                <a:ea typeface="宋体" panose="02010600030101010101" pitchFamily="2" charset="-122"/>
              </a:defRPr>
            </a:lvl1pPr>
            <a:lvl2pPr marL="742950" indent="-285750" eaLnBrk="0" hangingPunct="0">
              <a:defRPr b="1">
                <a:solidFill>
                  <a:schemeClr val="tx1"/>
                </a:solidFill>
                <a:latin typeface="Arial" panose="020B0604020202020204" pitchFamily="34" charset="0"/>
                <a:ea typeface="宋体" panose="02010600030101010101" pitchFamily="2" charset="-122"/>
              </a:defRPr>
            </a:lvl2pPr>
            <a:lvl3pPr marL="1143000" indent="-228600" eaLnBrk="0" hangingPunct="0">
              <a:defRPr b="1">
                <a:solidFill>
                  <a:schemeClr val="tx1"/>
                </a:solidFill>
                <a:latin typeface="Arial" panose="020B0604020202020204" pitchFamily="34" charset="0"/>
                <a:ea typeface="宋体" panose="02010600030101010101" pitchFamily="2" charset="-122"/>
              </a:defRPr>
            </a:lvl3pPr>
            <a:lvl4pPr marL="1600200" indent="-228600" eaLnBrk="0" hangingPunct="0">
              <a:defRPr b="1">
                <a:solidFill>
                  <a:schemeClr val="tx1"/>
                </a:solidFill>
                <a:latin typeface="Arial" panose="020B0604020202020204" pitchFamily="34" charset="0"/>
                <a:ea typeface="宋体" panose="02010600030101010101" pitchFamily="2" charset="-122"/>
              </a:defRPr>
            </a:lvl4pPr>
            <a:lvl5pPr marL="2057400" indent="-228600" eaLnBrk="0" hangingPunct="0">
              <a:defRPr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2600" b="1" i="0" u="none" strike="noStrike" kern="1200" cap="none" spc="0" normalizeH="0" baseline="0" noProof="0" dirty="0">
                <a:ln>
                  <a:noFill/>
                </a:ln>
                <a:solidFill>
                  <a:prstClr val="black"/>
                </a:solidFill>
                <a:effectLst/>
                <a:uLnTx/>
                <a:uFillTx/>
                <a:latin typeface="Impact" panose="020B0806030902050204" pitchFamily="34" charset="0"/>
                <a:ea typeface="微软雅黑" panose="020B0503020204020204" pitchFamily="34" charset="-122"/>
                <a:cs typeface="宋体" panose="02010600030101010101" pitchFamily="2" charset="-122"/>
                <a:sym typeface="Arial" panose="020B0604020202020204" pitchFamily="34" charset="0"/>
              </a:rPr>
              <a:t>核心知识    导图重温</a:t>
            </a:r>
          </a:p>
        </p:txBody>
      </p:sp>
      <p:pic>
        <p:nvPicPr>
          <p:cNvPr id="12" name="图片 11"/>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008252" y="713122"/>
            <a:ext cx="4227210" cy="124854"/>
          </a:xfrm>
          <a:prstGeom prst="rect">
            <a:avLst/>
          </a:prstGeom>
        </p:spPr>
      </p:pic>
      <p:pic>
        <p:nvPicPr>
          <p:cNvPr id="5122" name="Picture 2" descr="Y4"/>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44987" y="580181"/>
            <a:ext cx="11102026" cy="606840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 name="文本框 1">
            <a:extLst>
              <a:ext uri="{FF2B5EF4-FFF2-40B4-BE49-F238E27FC236}">
                <a16:creationId xmlns:a16="http://schemas.microsoft.com/office/drawing/2014/main" id="{F3E1DDA8-BE00-472B-B6C0-56D0C9030E78}"/>
              </a:ext>
            </a:extLst>
          </p:cNvPr>
          <p:cNvSpPr txBox="1"/>
          <p:nvPr/>
        </p:nvSpPr>
        <p:spPr>
          <a:xfrm>
            <a:off x="544987" y="4460185"/>
            <a:ext cx="2476500" cy="369332"/>
          </a:xfrm>
          <a:prstGeom prst="rect">
            <a:avLst/>
          </a:prstGeom>
          <a:solidFill>
            <a:srgbClr val="FFC000"/>
          </a:solidFill>
        </p:spPr>
        <p:txBody>
          <a:bodyPr wrap="square" rtlCol="0">
            <a:spAutoFit/>
          </a:bodyPr>
          <a:lstStyle/>
          <a:p>
            <a:r>
              <a:rPr lang="zh-CN" altLang="en-US" dirty="0"/>
              <a:t>情景描写与叙述相结合</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文本框 3"/>
          <p:cNvSpPr txBox="1"/>
          <p:nvPr/>
        </p:nvSpPr>
        <p:spPr>
          <a:xfrm>
            <a:off x="111443" y="139700"/>
            <a:ext cx="3535680" cy="768350"/>
          </a:xfrm>
          <a:prstGeom prst="rect">
            <a:avLst/>
          </a:prstGeom>
          <a:solidFill>
            <a:srgbClr val="FFFF00"/>
          </a:solidFill>
          <a:ln w="9525">
            <a:noFill/>
          </a:ln>
        </p:spPr>
        <p:txBody>
          <a:bodyPr wrap="none" anchor="t" anchorCtr="0">
            <a:spAutoFit/>
          </a:bodyPr>
          <a:lstStyle/>
          <a:p>
            <a:r>
              <a:rPr lang="zh-CN" sz="4400" b="1">
                <a:solidFill>
                  <a:srgbClr val="0070C0"/>
                </a:solidFill>
                <a:latin typeface="Arial" panose="020B0604020202020204" pitchFamily="34" charset="0"/>
                <a:ea typeface="微软雅黑" panose="020B0503020204020204" pitchFamily="34" charset="-122"/>
                <a:sym typeface="微软雅黑" panose="020B0503020204020204" pitchFamily="34" charset="-122"/>
              </a:rPr>
              <a:t>情节</a:t>
            </a:r>
            <a:r>
              <a:rPr lang="zh-CN" altLang="zh-CN" sz="4400" b="1">
                <a:solidFill>
                  <a:srgbClr val="0070C0"/>
                </a:solidFill>
                <a:latin typeface="Arial" panose="020B0604020202020204" pitchFamily="34" charset="0"/>
                <a:ea typeface="微软雅黑" panose="020B0503020204020204" pitchFamily="34" charset="-122"/>
                <a:sym typeface="微软雅黑" panose="020B0503020204020204" pitchFamily="34" charset="-122"/>
              </a:rPr>
              <a:t>运行方式</a:t>
            </a:r>
          </a:p>
        </p:txBody>
      </p:sp>
      <p:sp>
        <p:nvSpPr>
          <p:cNvPr id="6" name="文本框 5"/>
          <p:cNvSpPr txBox="1"/>
          <p:nvPr/>
        </p:nvSpPr>
        <p:spPr>
          <a:xfrm>
            <a:off x="230505" y="1091565"/>
            <a:ext cx="11960860" cy="4523105"/>
          </a:xfrm>
          <a:prstGeom prst="rect">
            <a:avLst/>
          </a:prstGeom>
          <a:noFill/>
          <a:ln w="9525">
            <a:noFill/>
          </a:ln>
        </p:spPr>
        <p:txBody>
          <a:bodyPr wrap="square" anchor="t" anchorCtr="0">
            <a:spAutoFit/>
          </a:bodyPr>
          <a:lstStyle/>
          <a:p>
            <a:pPr algn="ctr">
              <a:lnSpc>
                <a:spcPct val="150000"/>
              </a:lnSpc>
            </a:pPr>
            <a:r>
              <a:rPr lang="zh-CN" altLang="zh-CN" sz="4800" b="1">
                <a:solidFill>
                  <a:srgbClr val="7030A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摇摆式</a:t>
            </a:r>
          </a:p>
          <a:p>
            <a:pPr>
              <a:lnSpc>
                <a:spcPct val="150000"/>
              </a:lnSpc>
            </a:pPr>
            <a:r>
              <a:rPr lang="zh-CN" altLang="zh-CN" sz="3600" b="1">
                <a:solidFill>
                  <a:srgbClr val="0070C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特点：</a:t>
            </a:r>
            <a:r>
              <a:rPr lang="zh-CN" altLang="zh-CN" sz="3600" b="1">
                <a:solidFill>
                  <a:srgbClr val="FF000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“一波三折”，在发展或高潮处横生枝节，再回到正轨。</a:t>
            </a:r>
          </a:p>
          <a:p>
            <a:pPr>
              <a:lnSpc>
                <a:spcPct val="150000"/>
              </a:lnSpc>
            </a:pPr>
            <a:r>
              <a:rPr lang="zh-CN" altLang="zh-CN" sz="3600" b="1">
                <a:solidFill>
                  <a:srgbClr val="0070C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作用：</a:t>
            </a:r>
            <a:r>
              <a:rPr lang="zh-CN" altLang="zh-CN" sz="3600" b="1">
                <a:solidFill>
                  <a:srgbClr val="FF000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情节的摇摆往往赋予小说更为摄人心魄的魅力。</a:t>
            </a:r>
          </a:p>
          <a:p>
            <a:pPr>
              <a:lnSpc>
                <a:spcPct val="150000"/>
              </a:lnSpc>
            </a:pPr>
            <a:r>
              <a:rPr lang="zh-CN" altLang="zh-CN" sz="3600" b="1">
                <a:solidFill>
                  <a:srgbClr val="0070C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例子：</a:t>
            </a:r>
            <a:r>
              <a:rPr lang="zh-CN" altLang="zh-CN" sz="3600" b="1">
                <a:solidFill>
                  <a:srgbClr val="FF000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《清兵卫与葫芦》《牲畜林》</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文本框 3"/>
          <p:cNvSpPr txBox="1"/>
          <p:nvPr/>
        </p:nvSpPr>
        <p:spPr>
          <a:xfrm>
            <a:off x="111443" y="139700"/>
            <a:ext cx="3535680" cy="768350"/>
          </a:xfrm>
          <a:prstGeom prst="rect">
            <a:avLst/>
          </a:prstGeom>
          <a:solidFill>
            <a:srgbClr val="FFFF00"/>
          </a:solidFill>
          <a:ln w="9525">
            <a:noFill/>
          </a:ln>
        </p:spPr>
        <p:txBody>
          <a:bodyPr wrap="none" anchor="t" anchorCtr="0">
            <a:spAutoFit/>
          </a:bodyPr>
          <a:lstStyle/>
          <a:p>
            <a:r>
              <a:rPr lang="zh-CN" sz="4400" b="1">
                <a:solidFill>
                  <a:srgbClr val="0070C0"/>
                </a:solidFill>
                <a:latin typeface="Arial" panose="020B0604020202020204" pitchFamily="34" charset="0"/>
                <a:ea typeface="微软雅黑" panose="020B0503020204020204" pitchFamily="34" charset="-122"/>
                <a:sym typeface="微软雅黑" panose="020B0503020204020204" pitchFamily="34" charset="-122"/>
              </a:rPr>
              <a:t>情节</a:t>
            </a:r>
            <a:r>
              <a:rPr lang="zh-CN" altLang="zh-CN" sz="4400" b="1">
                <a:solidFill>
                  <a:srgbClr val="0070C0"/>
                </a:solidFill>
                <a:latin typeface="Arial" panose="020B0604020202020204" pitchFamily="34" charset="0"/>
                <a:ea typeface="微软雅黑" panose="020B0503020204020204" pitchFamily="34" charset="-122"/>
                <a:sym typeface="微软雅黑" panose="020B0503020204020204" pitchFamily="34" charset="-122"/>
              </a:rPr>
              <a:t>运行方式</a:t>
            </a:r>
          </a:p>
        </p:txBody>
      </p:sp>
      <p:sp>
        <p:nvSpPr>
          <p:cNvPr id="6" name="文本框 5"/>
          <p:cNvSpPr txBox="1"/>
          <p:nvPr/>
        </p:nvSpPr>
        <p:spPr>
          <a:xfrm>
            <a:off x="230505" y="1091565"/>
            <a:ext cx="11960860" cy="3692525"/>
          </a:xfrm>
          <a:prstGeom prst="rect">
            <a:avLst/>
          </a:prstGeom>
          <a:noFill/>
          <a:ln w="9525">
            <a:noFill/>
          </a:ln>
        </p:spPr>
        <p:txBody>
          <a:bodyPr wrap="square" anchor="t" anchorCtr="0">
            <a:spAutoFit/>
          </a:bodyPr>
          <a:lstStyle/>
          <a:p>
            <a:pPr algn="ctr">
              <a:lnSpc>
                <a:spcPct val="150000"/>
              </a:lnSpc>
            </a:pPr>
            <a:r>
              <a:rPr lang="zh-CN" altLang="zh-CN" sz="4800" b="1">
                <a:solidFill>
                  <a:srgbClr val="7030A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欧</a:t>
            </a:r>
            <a:r>
              <a:rPr lang="zh-CN" altLang="zh-CN" sz="4800" b="1">
                <a:solidFill>
                  <a:srgbClr val="7030A0"/>
                </a:solidFill>
                <a:latin typeface="微软雅黑" panose="020B0503020204020204" pitchFamily="34" charset="-122"/>
                <a:cs typeface="宋体" panose="02010600030101010101" pitchFamily="2" charset="-122"/>
                <a:sym typeface="微软雅黑" panose="020B0503020204020204" pitchFamily="34" charset="-122"/>
              </a:rPr>
              <a:t>·</a:t>
            </a:r>
            <a:r>
              <a:rPr lang="zh-CN" altLang="zh-CN" sz="4800" b="1">
                <a:solidFill>
                  <a:srgbClr val="7030A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亨利式</a:t>
            </a:r>
          </a:p>
          <a:p>
            <a:pPr>
              <a:lnSpc>
                <a:spcPct val="150000"/>
              </a:lnSpc>
            </a:pPr>
            <a:r>
              <a:rPr lang="zh-CN" altLang="zh-CN" sz="3600" b="1">
                <a:solidFill>
                  <a:srgbClr val="0070C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特点：</a:t>
            </a:r>
            <a:r>
              <a:rPr lang="zh-CN" altLang="zh-CN" sz="3600" b="1">
                <a:solidFill>
                  <a:srgbClr val="FF000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结尾出人意料，而又在情理之中。</a:t>
            </a:r>
          </a:p>
          <a:p>
            <a:pPr>
              <a:lnSpc>
                <a:spcPct val="150000"/>
              </a:lnSpc>
            </a:pPr>
            <a:r>
              <a:rPr lang="zh-CN" altLang="zh-CN" sz="3600" b="1">
                <a:solidFill>
                  <a:srgbClr val="0070C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作用：</a:t>
            </a:r>
            <a:r>
              <a:rPr lang="zh-CN" altLang="zh-CN" sz="3600" b="1">
                <a:solidFill>
                  <a:srgbClr val="FF000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情戏剧性效果。</a:t>
            </a:r>
          </a:p>
          <a:p>
            <a:pPr>
              <a:lnSpc>
                <a:spcPct val="150000"/>
              </a:lnSpc>
            </a:pPr>
            <a:r>
              <a:rPr lang="zh-CN" altLang="zh-CN" sz="3600" b="1">
                <a:solidFill>
                  <a:srgbClr val="0070C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例子：</a:t>
            </a:r>
            <a:r>
              <a:rPr lang="zh-CN" altLang="zh-CN" sz="3600" b="1">
                <a:solidFill>
                  <a:srgbClr val="FF000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《麦琪的礼物》《警察与赞美诗》</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文本框 3"/>
          <p:cNvSpPr txBox="1"/>
          <p:nvPr/>
        </p:nvSpPr>
        <p:spPr>
          <a:xfrm>
            <a:off x="111443" y="139700"/>
            <a:ext cx="3535680" cy="768350"/>
          </a:xfrm>
          <a:prstGeom prst="rect">
            <a:avLst/>
          </a:prstGeom>
          <a:solidFill>
            <a:srgbClr val="FFFF00"/>
          </a:solidFill>
          <a:ln w="9525">
            <a:noFill/>
          </a:ln>
        </p:spPr>
        <p:txBody>
          <a:bodyPr wrap="none" anchor="t" anchorCtr="0">
            <a:spAutoFit/>
          </a:bodyPr>
          <a:lstStyle/>
          <a:p>
            <a:r>
              <a:rPr lang="zh-CN" sz="4400" b="1">
                <a:solidFill>
                  <a:srgbClr val="0070C0"/>
                </a:solidFill>
                <a:latin typeface="Arial" panose="020B0604020202020204" pitchFamily="34" charset="0"/>
                <a:ea typeface="微软雅黑" panose="020B0503020204020204" pitchFamily="34" charset="-122"/>
                <a:sym typeface="微软雅黑" panose="020B0503020204020204" pitchFamily="34" charset="-122"/>
              </a:rPr>
              <a:t>情节</a:t>
            </a:r>
            <a:r>
              <a:rPr lang="zh-CN" altLang="zh-CN" sz="4400" b="1">
                <a:solidFill>
                  <a:srgbClr val="0070C0"/>
                </a:solidFill>
                <a:latin typeface="Arial" panose="020B0604020202020204" pitchFamily="34" charset="0"/>
                <a:ea typeface="微软雅黑" panose="020B0503020204020204" pitchFamily="34" charset="-122"/>
                <a:sym typeface="微软雅黑" panose="020B0503020204020204" pitchFamily="34" charset="-122"/>
              </a:rPr>
              <a:t>运行方式</a:t>
            </a:r>
          </a:p>
        </p:txBody>
      </p:sp>
      <p:sp>
        <p:nvSpPr>
          <p:cNvPr id="6" name="文本框 5"/>
          <p:cNvSpPr txBox="1"/>
          <p:nvPr/>
        </p:nvSpPr>
        <p:spPr>
          <a:xfrm>
            <a:off x="230505" y="1091565"/>
            <a:ext cx="11960860" cy="5354320"/>
          </a:xfrm>
          <a:prstGeom prst="rect">
            <a:avLst/>
          </a:prstGeom>
          <a:noFill/>
          <a:ln w="9525">
            <a:noFill/>
          </a:ln>
        </p:spPr>
        <p:txBody>
          <a:bodyPr wrap="square" anchor="t" anchorCtr="0">
            <a:spAutoFit/>
          </a:bodyPr>
          <a:lstStyle/>
          <a:p>
            <a:pPr algn="ctr">
              <a:lnSpc>
                <a:spcPct val="150000"/>
              </a:lnSpc>
            </a:pPr>
            <a:r>
              <a:rPr lang="zh-CN" altLang="zh-CN" sz="4800" b="1">
                <a:solidFill>
                  <a:srgbClr val="7030A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蒙太奇式</a:t>
            </a:r>
          </a:p>
          <a:p>
            <a:pPr>
              <a:lnSpc>
                <a:spcPct val="150000"/>
              </a:lnSpc>
            </a:pPr>
            <a:r>
              <a:rPr lang="zh-CN" altLang="zh-CN" sz="3600" b="1">
                <a:solidFill>
                  <a:srgbClr val="0070C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特点：</a:t>
            </a:r>
            <a:r>
              <a:rPr lang="zh-CN" altLang="zh-CN" sz="3600" b="1">
                <a:solidFill>
                  <a:schemeClr val="tx1"/>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“镜头组合式”。即运用电影蒙太奇组接法，</a:t>
            </a:r>
            <a:r>
              <a:rPr lang="zh-CN" altLang="zh-CN" sz="3600" b="1">
                <a:solidFill>
                  <a:srgbClr val="FF000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把几个有内在联系的镜头或场面连接起来</a:t>
            </a:r>
            <a:r>
              <a:rPr lang="zh-CN" altLang="zh-CN" sz="3600" b="1">
                <a:solidFill>
                  <a:schemeClr val="tx1"/>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，构成一个有机完整的结构。</a:t>
            </a:r>
          </a:p>
          <a:p>
            <a:pPr>
              <a:lnSpc>
                <a:spcPct val="150000"/>
              </a:lnSpc>
            </a:pPr>
            <a:r>
              <a:rPr lang="zh-CN" altLang="zh-CN" sz="3600" b="1">
                <a:solidFill>
                  <a:srgbClr val="0070C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作用：</a:t>
            </a:r>
            <a:r>
              <a:rPr lang="zh-CN" altLang="zh-CN" sz="3600" b="1">
                <a:solidFill>
                  <a:srgbClr val="FF000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造成一种意境，表达出作者的思想</a:t>
            </a:r>
          </a:p>
          <a:p>
            <a:pPr>
              <a:lnSpc>
                <a:spcPct val="150000"/>
              </a:lnSpc>
            </a:pPr>
            <a:endParaRPr lang="zh-CN" altLang="zh-CN" sz="3600" b="1">
              <a:solidFill>
                <a:srgbClr val="FF000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文本框 3"/>
          <p:cNvSpPr txBox="1"/>
          <p:nvPr/>
        </p:nvSpPr>
        <p:spPr>
          <a:xfrm>
            <a:off x="111443" y="139700"/>
            <a:ext cx="3535680" cy="768350"/>
          </a:xfrm>
          <a:prstGeom prst="rect">
            <a:avLst/>
          </a:prstGeom>
          <a:solidFill>
            <a:srgbClr val="FFFF00"/>
          </a:solidFill>
          <a:ln w="9525">
            <a:noFill/>
          </a:ln>
        </p:spPr>
        <p:txBody>
          <a:bodyPr wrap="none" anchor="t" anchorCtr="0">
            <a:spAutoFit/>
          </a:bodyPr>
          <a:lstStyle/>
          <a:p>
            <a:r>
              <a:rPr lang="zh-CN" sz="4400" b="1">
                <a:solidFill>
                  <a:srgbClr val="0070C0"/>
                </a:solidFill>
                <a:latin typeface="Arial" panose="020B0604020202020204" pitchFamily="34" charset="0"/>
                <a:ea typeface="微软雅黑" panose="020B0503020204020204" pitchFamily="34" charset="-122"/>
                <a:sym typeface="微软雅黑" panose="020B0503020204020204" pitchFamily="34" charset="-122"/>
              </a:rPr>
              <a:t>情节</a:t>
            </a:r>
            <a:r>
              <a:rPr lang="zh-CN" altLang="zh-CN" sz="4400" b="1">
                <a:solidFill>
                  <a:srgbClr val="0070C0"/>
                </a:solidFill>
                <a:latin typeface="Arial" panose="020B0604020202020204" pitchFamily="34" charset="0"/>
                <a:ea typeface="微软雅黑" panose="020B0503020204020204" pitchFamily="34" charset="-122"/>
                <a:sym typeface="微软雅黑" panose="020B0503020204020204" pitchFamily="34" charset="-122"/>
              </a:rPr>
              <a:t>运行方式</a:t>
            </a:r>
          </a:p>
        </p:txBody>
      </p:sp>
      <p:sp>
        <p:nvSpPr>
          <p:cNvPr id="6" name="文本框 5"/>
          <p:cNvSpPr txBox="1"/>
          <p:nvPr/>
        </p:nvSpPr>
        <p:spPr>
          <a:xfrm>
            <a:off x="230505" y="1091565"/>
            <a:ext cx="11960860" cy="4523105"/>
          </a:xfrm>
          <a:prstGeom prst="rect">
            <a:avLst/>
          </a:prstGeom>
          <a:noFill/>
          <a:ln w="9525">
            <a:noFill/>
          </a:ln>
        </p:spPr>
        <p:txBody>
          <a:bodyPr wrap="square" anchor="t" anchorCtr="0">
            <a:spAutoFit/>
          </a:bodyPr>
          <a:lstStyle/>
          <a:p>
            <a:pPr algn="ctr">
              <a:lnSpc>
                <a:spcPct val="150000"/>
              </a:lnSpc>
            </a:pPr>
            <a:r>
              <a:rPr lang="zh-CN" altLang="zh-CN" sz="4800" b="1" dirty="0">
                <a:solidFill>
                  <a:srgbClr val="7030A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对话式</a:t>
            </a:r>
          </a:p>
          <a:p>
            <a:pPr>
              <a:lnSpc>
                <a:spcPct val="150000"/>
              </a:lnSpc>
            </a:pPr>
            <a:r>
              <a:rPr lang="zh-CN" altLang="zh-CN" sz="3600" b="1" dirty="0">
                <a:solidFill>
                  <a:srgbClr val="0070C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特点：</a:t>
            </a:r>
            <a:r>
              <a:rPr lang="zh-CN" altLang="zh-CN" sz="3600" b="1" dirty="0">
                <a:solidFill>
                  <a:srgbClr val="FF000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对话，构成作品的主体</a:t>
            </a:r>
            <a:r>
              <a:rPr lang="zh-CN" altLang="zh-CN" sz="3600" b="1" dirty="0">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a:t>
            </a:r>
          </a:p>
          <a:p>
            <a:pPr>
              <a:lnSpc>
                <a:spcPct val="150000"/>
              </a:lnSpc>
            </a:pPr>
            <a:r>
              <a:rPr lang="zh-CN" altLang="zh-CN" sz="3600" b="1" dirty="0">
                <a:solidFill>
                  <a:srgbClr val="0070C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作用：</a:t>
            </a:r>
            <a:r>
              <a:rPr lang="zh-CN" altLang="zh-CN" sz="3600" b="1" dirty="0">
                <a:solidFill>
                  <a:srgbClr val="FF000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突出人物性格特征，结构简洁明快。在有限的篇幅里，折射出较丰富的思想。</a:t>
            </a:r>
            <a:endParaRPr lang="zh-CN" altLang="zh-CN" sz="3600" b="1" dirty="0">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endParaRPr>
          </a:p>
          <a:p>
            <a:pPr>
              <a:lnSpc>
                <a:spcPct val="150000"/>
              </a:lnSpc>
            </a:pPr>
            <a:r>
              <a:rPr lang="zh-CN" altLang="zh-CN" sz="3600" b="1" dirty="0">
                <a:solidFill>
                  <a:srgbClr val="0070C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例子:</a:t>
            </a:r>
            <a:r>
              <a:rPr lang="en-US" altLang="zh-CN" sz="3600" b="1" dirty="0">
                <a:solidFill>
                  <a:srgbClr val="0070C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a:t>
            </a:r>
            <a:r>
              <a:rPr lang="zh-CN" altLang="en-US" sz="3600" b="1" dirty="0">
                <a:solidFill>
                  <a:srgbClr val="0070C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十五颗向日葵</a:t>
            </a:r>
            <a:r>
              <a:rPr lang="en-US" altLang="zh-CN" sz="3600" b="1" dirty="0">
                <a:solidFill>
                  <a:srgbClr val="0070C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a:t>
            </a:r>
            <a:endParaRPr lang="zh-CN" altLang="zh-CN" sz="3600" b="1" dirty="0">
              <a:solidFill>
                <a:srgbClr val="0070C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文本框 3"/>
          <p:cNvSpPr txBox="1"/>
          <p:nvPr/>
        </p:nvSpPr>
        <p:spPr>
          <a:xfrm>
            <a:off x="111443" y="139700"/>
            <a:ext cx="3535680" cy="768350"/>
          </a:xfrm>
          <a:prstGeom prst="rect">
            <a:avLst/>
          </a:prstGeom>
          <a:solidFill>
            <a:srgbClr val="FFFF00"/>
          </a:solidFill>
          <a:ln w="9525">
            <a:noFill/>
          </a:ln>
        </p:spPr>
        <p:txBody>
          <a:bodyPr wrap="none" anchor="t" anchorCtr="0">
            <a:spAutoFit/>
          </a:bodyPr>
          <a:lstStyle/>
          <a:p>
            <a:r>
              <a:rPr lang="zh-CN" sz="4400" b="1">
                <a:solidFill>
                  <a:srgbClr val="0070C0"/>
                </a:solidFill>
                <a:latin typeface="Arial" panose="020B0604020202020204" pitchFamily="34" charset="0"/>
                <a:ea typeface="微软雅黑" panose="020B0503020204020204" pitchFamily="34" charset="-122"/>
                <a:sym typeface="微软雅黑" panose="020B0503020204020204" pitchFamily="34" charset="-122"/>
              </a:rPr>
              <a:t>情节</a:t>
            </a:r>
            <a:r>
              <a:rPr lang="zh-CN" altLang="zh-CN" sz="4400" b="1">
                <a:solidFill>
                  <a:srgbClr val="0070C0"/>
                </a:solidFill>
                <a:latin typeface="Arial" panose="020B0604020202020204" pitchFamily="34" charset="0"/>
                <a:ea typeface="微软雅黑" panose="020B0503020204020204" pitchFamily="34" charset="-122"/>
                <a:sym typeface="微软雅黑" panose="020B0503020204020204" pitchFamily="34" charset="-122"/>
              </a:rPr>
              <a:t>运行方式</a:t>
            </a:r>
          </a:p>
        </p:txBody>
      </p:sp>
      <p:sp>
        <p:nvSpPr>
          <p:cNvPr id="6" name="文本框 5"/>
          <p:cNvSpPr txBox="1"/>
          <p:nvPr/>
        </p:nvSpPr>
        <p:spPr>
          <a:xfrm>
            <a:off x="230505" y="1091565"/>
            <a:ext cx="11960860" cy="3692525"/>
          </a:xfrm>
          <a:prstGeom prst="rect">
            <a:avLst/>
          </a:prstGeom>
          <a:noFill/>
          <a:ln w="9525">
            <a:noFill/>
          </a:ln>
        </p:spPr>
        <p:txBody>
          <a:bodyPr wrap="square" anchor="t" anchorCtr="0">
            <a:spAutoFit/>
          </a:bodyPr>
          <a:lstStyle/>
          <a:p>
            <a:pPr algn="ctr">
              <a:lnSpc>
                <a:spcPct val="150000"/>
              </a:lnSpc>
            </a:pPr>
            <a:r>
              <a:rPr lang="zh-CN" altLang="zh-CN" sz="4800" b="1">
                <a:solidFill>
                  <a:srgbClr val="7030A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独白式</a:t>
            </a:r>
          </a:p>
          <a:p>
            <a:pPr>
              <a:lnSpc>
                <a:spcPct val="150000"/>
              </a:lnSpc>
            </a:pPr>
            <a:r>
              <a:rPr lang="zh-CN" altLang="zh-CN" sz="3600" b="1">
                <a:solidFill>
                  <a:srgbClr val="0070C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特点：</a:t>
            </a:r>
            <a:r>
              <a:rPr lang="zh-CN" altLang="zh-CN" sz="3600" b="1">
                <a:solidFill>
                  <a:srgbClr val="FF000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心理活动为线索叙述故事</a:t>
            </a:r>
            <a:r>
              <a:rPr lang="zh-CN" altLang="zh-CN" sz="3600" b="1">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，推动情节的发展。</a:t>
            </a:r>
          </a:p>
          <a:p>
            <a:pPr>
              <a:lnSpc>
                <a:spcPct val="150000"/>
              </a:lnSpc>
            </a:pPr>
            <a:r>
              <a:rPr lang="zh-CN" altLang="zh-CN" sz="3600" b="1">
                <a:solidFill>
                  <a:srgbClr val="0070C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作用：</a:t>
            </a:r>
            <a:r>
              <a:rPr lang="zh-CN" altLang="zh-CN" sz="3600" b="1">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这种形式便于</a:t>
            </a:r>
            <a:r>
              <a:rPr lang="zh-CN" altLang="zh-CN" sz="3600" b="1">
                <a:solidFill>
                  <a:srgbClr val="FF000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抒发人物内心深处的情感，</a:t>
            </a:r>
            <a:r>
              <a:rPr lang="zh-CN" altLang="zh-CN" sz="3600" b="1">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rPr>
              <a:t>表达对事件、人物的思考，能使结构严谨、自然。</a:t>
            </a:r>
            <a:endParaRPr lang="zh-CN" altLang="zh-CN" sz="3600" b="1">
              <a:solidFill>
                <a:srgbClr val="0070C0"/>
              </a:solidFill>
              <a:latin typeface="宋体" panose="02010600030101010101" pitchFamily="2" charset="-122"/>
              <a:ea typeface="宋体" panose="02010600030101010101" pitchFamily="2" charset="-122"/>
              <a:cs typeface="宋体" panose="02010600030101010101" pitchFamily="2" charset="-122"/>
              <a:sym typeface="微软雅黑" panose="020B0503020204020204" pitchFamily="34" charset="-122"/>
            </a:endParaRP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五边形 5"/>
          <p:cNvSpPr/>
          <p:nvPr/>
        </p:nvSpPr>
        <p:spPr>
          <a:xfrm>
            <a:off x="169863" y="200025"/>
            <a:ext cx="2468563" cy="690563"/>
          </a:xfrm>
          <a:prstGeom prst="homePlate">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r>
              <a:rPr lang="zh-CN" altLang="en-US" sz="3600" strike="noStrike" noProof="1">
                <a:solidFill>
                  <a:srgbClr val="FF0000"/>
                </a:solidFill>
              </a:rPr>
              <a:t>素养积累</a:t>
            </a:r>
          </a:p>
        </p:txBody>
      </p:sp>
      <p:sp>
        <p:nvSpPr>
          <p:cNvPr id="23554" name="文本框 6"/>
          <p:cNvSpPr txBox="1"/>
          <p:nvPr/>
        </p:nvSpPr>
        <p:spPr>
          <a:xfrm>
            <a:off x="2746375" y="183833"/>
            <a:ext cx="4246880" cy="706755"/>
          </a:xfrm>
          <a:prstGeom prst="rect">
            <a:avLst/>
          </a:prstGeom>
          <a:noFill/>
          <a:ln w="9525">
            <a:noFill/>
          </a:ln>
        </p:spPr>
        <p:txBody>
          <a:bodyPr wrap="none" anchor="t" anchorCtr="0">
            <a:spAutoFit/>
          </a:bodyPr>
          <a:lstStyle/>
          <a:p>
            <a:r>
              <a:rPr lang="zh-CN" altLang="zh-CN" sz="4000" b="1">
                <a:solidFill>
                  <a:srgbClr val="0070C0"/>
                </a:solidFill>
                <a:latin typeface="Arial" panose="020B0604020202020204" pitchFamily="34" charset="0"/>
                <a:ea typeface="微软雅黑" panose="020B0503020204020204" pitchFamily="34" charset="-122"/>
              </a:rPr>
              <a:t>怎样考情节的手法</a:t>
            </a:r>
          </a:p>
        </p:txBody>
      </p:sp>
      <p:sp>
        <p:nvSpPr>
          <p:cNvPr id="5" name="矩形 4" descr="7b0a2020202022776f7264617274223a20227b5c2269645c223a32353030313430322c5c227469645c223a31333533367d220a7d0a"/>
          <p:cNvSpPr/>
          <p:nvPr/>
        </p:nvSpPr>
        <p:spPr>
          <a:xfrm>
            <a:off x="578167" y="1242695"/>
            <a:ext cx="948055" cy="2861310"/>
          </a:xfrm>
          <a:prstGeom prst="rect">
            <a:avLst/>
          </a:prstGeom>
          <a:solidFill>
            <a:srgbClr val="FF0000"/>
          </a:solidFill>
          <a:ln>
            <a:solidFill>
              <a:srgbClr val="FFFF00"/>
            </a:solidFill>
          </a:ln>
        </p:spPr>
        <p:txBody>
          <a:bodyPr wrap="none" rtlCol="0" anchor="t">
            <a:spAutoFit/>
          </a:bodyPr>
          <a:lstStyle/>
          <a:p>
            <a:pPr algn="ctr"/>
            <a:r>
              <a:rPr lang="zh-CN" altLang="en-US" sz="6000" b="1">
                <a:ln w="60325"/>
                <a:solidFill>
                  <a:srgbClr val="FF0000"/>
                </a:solidFill>
                <a:effectLst>
                  <a:glow rad="88900">
                    <a:schemeClr val="accent2">
                      <a:lumMod val="75000"/>
                    </a:schemeClr>
                  </a:glow>
                  <a:outerShdw dist="127000" dir="3180000" sx="101000" sy="101000" algn="ctr" rotWithShape="0">
                    <a:srgbClr val="ADE7FF">
                      <a:alpha val="57000"/>
                    </a:srgbClr>
                  </a:outerShdw>
                </a:effectLst>
                <a:latin typeface="汉仪夏日体W" charset="0"/>
                <a:ea typeface="汉仪夏日体W" charset="0"/>
              </a:rPr>
              <a:t>怎</a:t>
            </a:r>
          </a:p>
          <a:p>
            <a:pPr algn="ctr"/>
            <a:r>
              <a:rPr lang="zh-CN" altLang="en-US" sz="6000" b="1">
                <a:ln w="60325"/>
                <a:solidFill>
                  <a:srgbClr val="FF0000"/>
                </a:solidFill>
                <a:effectLst>
                  <a:glow rad="88900">
                    <a:schemeClr val="accent2">
                      <a:lumMod val="75000"/>
                    </a:schemeClr>
                  </a:glow>
                  <a:outerShdw dist="127000" dir="3180000" sx="101000" sy="101000" algn="ctr" rotWithShape="0">
                    <a:srgbClr val="ADE7FF">
                      <a:alpha val="57000"/>
                    </a:srgbClr>
                  </a:outerShdw>
                </a:effectLst>
                <a:latin typeface="汉仪夏日体W" charset="0"/>
                <a:ea typeface="汉仪夏日体W" charset="0"/>
              </a:rPr>
              <a:t>样</a:t>
            </a:r>
          </a:p>
          <a:p>
            <a:pPr algn="ctr"/>
            <a:r>
              <a:rPr lang="zh-CN" altLang="en-US" sz="6000" b="1">
                <a:ln w="60325"/>
                <a:solidFill>
                  <a:srgbClr val="FF0000"/>
                </a:solidFill>
                <a:effectLst>
                  <a:glow rad="88900">
                    <a:schemeClr val="accent2">
                      <a:lumMod val="75000"/>
                    </a:schemeClr>
                  </a:glow>
                  <a:outerShdw dist="127000" dir="3180000" sx="101000" sy="101000" algn="ctr" rotWithShape="0">
                    <a:srgbClr val="ADE7FF">
                      <a:alpha val="57000"/>
                    </a:srgbClr>
                  </a:outerShdw>
                </a:effectLst>
                <a:latin typeface="汉仪夏日体W" charset="0"/>
                <a:ea typeface="汉仪夏日体W" charset="0"/>
              </a:rPr>
              <a:t>考</a:t>
            </a:r>
          </a:p>
        </p:txBody>
      </p:sp>
      <p:sp>
        <p:nvSpPr>
          <p:cNvPr id="2" name="文本框 1">
            <a:extLst>
              <a:ext uri="{FF2B5EF4-FFF2-40B4-BE49-F238E27FC236}">
                <a16:creationId xmlns:a16="http://schemas.microsoft.com/office/drawing/2014/main" id="{B183AD0A-0E94-4FD7-9F1E-5C37B15413E4}"/>
              </a:ext>
            </a:extLst>
          </p:cNvPr>
          <p:cNvSpPr txBox="1"/>
          <p:nvPr/>
        </p:nvSpPr>
        <p:spPr>
          <a:xfrm>
            <a:off x="2638426" y="2750820"/>
            <a:ext cx="7810500" cy="646331"/>
          </a:xfrm>
          <a:prstGeom prst="rect">
            <a:avLst/>
          </a:prstGeom>
          <a:noFill/>
        </p:spPr>
        <p:txBody>
          <a:bodyPr wrap="square" rtlCol="0">
            <a:spAutoFit/>
          </a:bodyPr>
          <a:lstStyle/>
          <a:p>
            <a:r>
              <a:rPr lang="en-US" altLang="zh-CN" sz="3600" dirty="0"/>
              <a:t>《</a:t>
            </a:r>
            <a:r>
              <a:rPr lang="zh-CN" altLang="en-US" sz="3600" dirty="0"/>
              <a:t>三维设计</a:t>
            </a:r>
            <a:r>
              <a:rPr lang="en-US" altLang="zh-CN" sz="3600" dirty="0"/>
              <a:t>》【</a:t>
            </a:r>
            <a:r>
              <a:rPr lang="zh-CN" altLang="en-US" sz="3600" dirty="0"/>
              <a:t>解题方略</a:t>
            </a:r>
            <a:r>
              <a:rPr lang="en-US" altLang="zh-CN" sz="3600" dirty="0"/>
              <a:t>】P105</a:t>
            </a:r>
            <a:r>
              <a:rPr lang="zh-CN" altLang="en-US" sz="3600" dirty="0"/>
              <a:t>表格</a:t>
            </a:r>
          </a:p>
        </p:txBody>
      </p:sp>
    </p:spTree>
    <p:custDataLst>
      <p:tags r:id="rId1"/>
    </p:custData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351790" y="144145"/>
            <a:ext cx="2640965" cy="749300"/>
          </a:xfrm>
          <a:solidFill>
            <a:srgbClr val="FFFF00"/>
          </a:solidFill>
        </p:spPr>
        <p:txBody>
          <a:bodyPr/>
          <a:lstStyle/>
          <a:p>
            <a:r>
              <a:rPr lang="zh-CN" altLang="en-US" sz="4400">
                <a:solidFill>
                  <a:srgbClr val="002060"/>
                </a:solidFill>
                <a:latin typeface="黑体" panose="02010609060101010101" charset="-122"/>
                <a:ea typeface="黑体" panose="02010609060101010101" charset="-122"/>
              </a:rPr>
              <a:t>技法攻略</a:t>
            </a:r>
          </a:p>
        </p:txBody>
      </p:sp>
      <p:sp>
        <p:nvSpPr>
          <p:cNvPr id="7" name="文本框 6"/>
          <p:cNvSpPr txBox="1"/>
          <p:nvPr/>
        </p:nvSpPr>
        <p:spPr>
          <a:xfrm>
            <a:off x="3058160" y="248285"/>
            <a:ext cx="9453245" cy="645160"/>
          </a:xfrm>
          <a:prstGeom prst="rect">
            <a:avLst/>
          </a:prstGeom>
          <a:noFill/>
        </p:spPr>
        <p:txBody>
          <a:bodyPr wrap="square" rtlCol="0">
            <a:spAutoFit/>
          </a:bodyPr>
          <a:lstStyle/>
          <a:p>
            <a:r>
              <a:rPr lang="zh-CN" altLang="en-US" sz="3600" b="1">
                <a:solidFill>
                  <a:srgbClr val="1D41D5"/>
                </a:solidFill>
                <a:latin typeface="黑体" panose="02010609060101010101" charset="-122"/>
                <a:ea typeface="黑体" panose="02010609060101010101" charset="-122"/>
                <a:cs typeface="黑体" panose="02010609060101010101" charset="-122"/>
                <a:sym typeface="+mn-ea"/>
              </a:rPr>
              <a:t>怎么做</a:t>
            </a:r>
            <a:r>
              <a:rPr lang="zh-CN" altLang="en-US" sz="3600" b="1">
                <a:solidFill>
                  <a:srgbClr val="1D41D5"/>
                </a:solidFill>
                <a:latin typeface="黑体" panose="02010609060101010101" charset="-122"/>
                <a:ea typeface="黑体" panose="02010609060101010101" charset="-122"/>
                <a:cs typeface="黑体" panose="02010609060101010101" charset="-122"/>
              </a:rPr>
              <a:t>情节手法题</a:t>
            </a:r>
            <a:r>
              <a:rPr lang="en-US" altLang="zh-CN" sz="3600" b="1">
                <a:solidFill>
                  <a:srgbClr val="1D41D5"/>
                </a:solidFill>
                <a:latin typeface="黑体" panose="02010609060101010101" charset="-122"/>
                <a:ea typeface="黑体" panose="02010609060101010101" charset="-122"/>
                <a:cs typeface="黑体" panose="02010609060101010101" charset="-122"/>
              </a:rPr>
              <a:t>——“</a:t>
            </a:r>
            <a:r>
              <a:rPr lang="zh-CN" altLang="en-US" sz="3600" b="1">
                <a:solidFill>
                  <a:srgbClr val="1D41D5"/>
                </a:solidFill>
                <a:latin typeface="黑体" panose="02010609060101010101" charset="-122"/>
                <a:ea typeface="黑体" panose="02010609060101010101" charset="-122"/>
                <a:cs typeface="黑体" panose="02010609060101010101" charset="-122"/>
                <a:sym typeface="+mn-ea"/>
              </a:rPr>
              <a:t>三抓</a:t>
            </a:r>
            <a:r>
              <a:rPr lang="en-US" altLang="zh-CN" sz="3600" b="1">
                <a:solidFill>
                  <a:srgbClr val="1D41D5"/>
                </a:solidFill>
                <a:latin typeface="黑体" panose="02010609060101010101" charset="-122"/>
                <a:ea typeface="黑体" panose="02010609060101010101" charset="-122"/>
                <a:cs typeface="黑体" panose="02010609060101010101" charset="-122"/>
              </a:rPr>
              <a:t>”</a:t>
            </a:r>
          </a:p>
        </p:txBody>
      </p:sp>
      <p:sp>
        <p:nvSpPr>
          <p:cNvPr id="2" name="矩形 1" descr="7b0a2020202022776f7264617274223a20227b5c2269645c223a32353030313430322c5c227469645c223a31333533367d220a7d0a"/>
          <p:cNvSpPr/>
          <p:nvPr/>
        </p:nvSpPr>
        <p:spPr>
          <a:xfrm>
            <a:off x="459422" y="1749425"/>
            <a:ext cx="948055" cy="2861310"/>
          </a:xfrm>
          <a:prstGeom prst="rect">
            <a:avLst/>
          </a:prstGeom>
          <a:solidFill>
            <a:srgbClr val="FF0000"/>
          </a:solidFill>
          <a:ln>
            <a:solidFill>
              <a:srgbClr val="FFFF00"/>
            </a:solidFill>
          </a:ln>
        </p:spPr>
        <p:txBody>
          <a:bodyPr wrap="none" rtlCol="0" anchor="t">
            <a:spAutoFit/>
          </a:bodyPr>
          <a:lstStyle/>
          <a:p>
            <a:pPr algn="ctr"/>
            <a:r>
              <a:rPr lang="zh-CN" altLang="en-US" sz="6000" b="1">
                <a:ln w="60325"/>
                <a:solidFill>
                  <a:srgbClr val="FF0000"/>
                </a:solidFill>
                <a:effectLst>
                  <a:glow rad="88900">
                    <a:schemeClr val="accent2">
                      <a:lumMod val="75000"/>
                    </a:schemeClr>
                  </a:glow>
                  <a:outerShdw dist="127000" dir="3180000" sx="101000" sy="101000" algn="ctr" rotWithShape="0">
                    <a:srgbClr val="ADE7FF">
                      <a:alpha val="57000"/>
                    </a:srgbClr>
                  </a:outerShdw>
                </a:effectLst>
                <a:latin typeface="汉仪夏日体W" charset="0"/>
                <a:ea typeface="汉仪夏日体W" charset="0"/>
              </a:rPr>
              <a:t>怎</a:t>
            </a:r>
          </a:p>
          <a:p>
            <a:pPr algn="ctr"/>
            <a:r>
              <a:rPr lang="zh-CN" altLang="en-US" sz="6000" b="1">
                <a:ln w="60325"/>
                <a:solidFill>
                  <a:srgbClr val="FF0000"/>
                </a:solidFill>
                <a:effectLst>
                  <a:glow rad="88900">
                    <a:schemeClr val="accent2">
                      <a:lumMod val="75000"/>
                    </a:schemeClr>
                  </a:glow>
                  <a:outerShdw dist="127000" dir="3180000" sx="101000" sy="101000" algn="ctr" rotWithShape="0">
                    <a:srgbClr val="ADE7FF">
                      <a:alpha val="57000"/>
                    </a:srgbClr>
                  </a:outerShdw>
                </a:effectLst>
                <a:latin typeface="汉仪夏日体W" charset="0"/>
                <a:ea typeface="汉仪夏日体W" charset="0"/>
              </a:rPr>
              <a:t>样</a:t>
            </a:r>
          </a:p>
          <a:p>
            <a:pPr algn="ctr"/>
            <a:r>
              <a:rPr lang="zh-CN" altLang="en-US" sz="6000" b="1">
                <a:ln w="60325"/>
                <a:solidFill>
                  <a:srgbClr val="FF0000"/>
                </a:solidFill>
                <a:effectLst>
                  <a:glow rad="88900">
                    <a:schemeClr val="accent2">
                      <a:lumMod val="75000"/>
                    </a:schemeClr>
                  </a:glow>
                  <a:outerShdw dist="127000" dir="3180000" sx="101000" sy="101000" algn="ctr" rotWithShape="0">
                    <a:srgbClr val="ADE7FF">
                      <a:alpha val="57000"/>
                    </a:srgbClr>
                  </a:outerShdw>
                </a:effectLst>
                <a:latin typeface="汉仪夏日体W" charset="0"/>
                <a:ea typeface="汉仪夏日体W" charset="0"/>
              </a:rPr>
              <a:t>做</a:t>
            </a:r>
          </a:p>
        </p:txBody>
      </p:sp>
      <p:pic>
        <p:nvPicPr>
          <p:cNvPr id="3" name="图片 2"/>
          <p:cNvPicPr>
            <a:picLocks noChangeAspect="1"/>
          </p:cNvPicPr>
          <p:nvPr/>
        </p:nvPicPr>
        <p:blipFill>
          <a:blip r:embed="rId3"/>
          <a:stretch>
            <a:fillRect/>
          </a:stretch>
        </p:blipFill>
        <p:spPr>
          <a:xfrm>
            <a:off x="1624965" y="1009650"/>
            <a:ext cx="10125075" cy="5231130"/>
          </a:xfrm>
          <a:prstGeom prst="rect">
            <a:avLst/>
          </a:prstGeom>
        </p:spPr>
      </p:pic>
      <p:sp>
        <p:nvSpPr>
          <p:cNvPr id="5" name="文本框 4"/>
          <p:cNvSpPr txBox="1"/>
          <p:nvPr/>
        </p:nvSpPr>
        <p:spPr>
          <a:xfrm>
            <a:off x="2832100" y="5832475"/>
            <a:ext cx="2288540" cy="521970"/>
          </a:xfrm>
          <a:prstGeom prst="rect">
            <a:avLst/>
          </a:prstGeom>
          <a:solidFill>
            <a:schemeClr val="accent1"/>
          </a:solidFill>
        </p:spPr>
        <p:txBody>
          <a:bodyPr wrap="square" rtlCol="0">
            <a:spAutoFit/>
          </a:bodyPr>
          <a:lstStyle/>
          <a:p>
            <a:pPr algn="ctr"/>
            <a:r>
              <a:rPr lang="zh-CN" altLang="en-US" sz="2800">
                <a:solidFill>
                  <a:srgbClr val="FF0000"/>
                </a:solidFill>
              </a:rPr>
              <a:t>运行方式</a:t>
            </a:r>
          </a:p>
        </p:txBody>
      </p:sp>
    </p:spTree>
    <p:custDataLst>
      <p:tags r:id="rId1"/>
    </p:custData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22250" y="1556385"/>
            <a:ext cx="11748135" cy="3081020"/>
          </a:xfrm>
          <a:prstGeom prst="rect">
            <a:avLst/>
          </a:prstGeom>
          <a:noFill/>
        </p:spPr>
        <p:txBody>
          <a:bodyPr wrap="square" rtlCol="0" anchor="t">
            <a:spAutoFit/>
          </a:bodyPr>
          <a:lstStyle/>
          <a:p>
            <a:pPr>
              <a:lnSpc>
                <a:spcPct val="120000"/>
              </a:lnSpc>
            </a:pPr>
            <a:r>
              <a:rPr lang="en-US" altLang="zh-CN" sz="5400" b="1">
                <a:solidFill>
                  <a:schemeClr val="tx1"/>
                </a:solidFill>
                <a:latin typeface="黑体" panose="02010609060101010101" charset="-122"/>
                <a:ea typeface="黑体" panose="02010609060101010101" charset="-122"/>
                <a:sym typeface="+mn-ea"/>
              </a:rPr>
              <a:t>【</a:t>
            </a:r>
            <a:r>
              <a:rPr lang="zh-CN" altLang="en-US" sz="5400" b="1">
                <a:solidFill>
                  <a:schemeClr val="tx1"/>
                </a:solidFill>
                <a:latin typeface="黑体" panose="02010609060101010101" charset="-122"/>
                <a:ea typeface="黑体" panose="02010609060101010101" charset="-122"/>
                <a:sym typeface="+mn-ea"/>
              </a:rPr>
              <a:t>答题模板</a:t>
            </a:r>
            <a:r>
              <a:rPr lang="en-US" altLang="zh-CN" sz="5400" b="1">
                <a:solidFill>
                  <a:schemeClr val="tx1"/>
                </a:solidFill>
                <a:latin typeface="黑体" panose="02010609060101010101" charset="-122"/>
                <a:ea typeface="黑体" panose="02010609060101010101" charset="-122"/>
                <a:sym typeface="+mn-ea"/>
              </a:rPr>
              <a:t>】</a:t>
            </a:r>
            <a:endParaRPr lang="zh-CN" altLang="en-US" sz="5400" b="1">
              <a:solidFill>
                <a:schemeClr val="tx1"/>
              </a:solidFill>
              <a:latin typeface="黑体" panose="02010609060101010101" charset="-122"/>
              <a:ea typeface="黑体" panose="02010609060101010101" charset="-122"/>
            </a:endParaRPr>
          </a:p>
          <a:p>
            <a:pPr>
              <a:lnSpc>
                <a:spcPct val="120000"/>
              </a:lnSpc>
            </a:pPr>
            <a:r>
              <a:rPr lang="zh-CN" altLang="en-US" sz="3600" b="1">
                <a:solidFill>
                  <a:srgbClr val="FF0000"/>
                </a:solidFill>
                <a:latin typeface="黑体" panose="02010609060101010101" charset="-122"/>
                <a:ea typeface="黑体" panose="02010609060101010101" charset="-122"/>
                <a:sym typeface="+mn-ea"/>
              </a:rPr>
              <a:t>第一步：点出所用的手法</a:t>
            </a:r>
          </a:p>
          <a:p>
            <a:pPr>
              <a:lnSpc>
                <a:spcPct val="120000"/>
              </a:lnSpc>
            </a:pPr>
            <a:r>
              <a:rPr lang="zh-CN" altLang="en-US" sz="3600" b="1">
                <a:solidFill>
                  <a:srgbClr val="FF0000"/>
                </a:solidFill>
                <a:latin typeface="黑体" panose="02010609060101010101" charset="-122"/>
                <a:ea typeface="黑体" panose="02010609060101010101" charset="-122"/>
                <a:sym typeface="+mn-ea"/>
              </a:rPr>
              <a:t>第二步：结合文本中使用这些情节手法的内容具体分析</a:t>
            </a:r>
          </a:p>
          <a:p>
            <a:pPr>
              <a:lnSpc>
                <a:spcPct val="120000"/>
              </a:lnSpc>
            </a:pPr>
            <a:r>
              <a:rPr lang="zh-CN" altLang="en-US" sz="3600" b="1">
                <a:solidFill>
                  <a:srgbClr val="FF0000"/>
                </a:solidFill>
                <a:latin typeface="黑体" panose="02010609060101010101" charset="-122"/>
                <a:ea typeface="黑体" panose="02010609060101010101" charset="-122"/>
                <a:sym typeface="+mn-ea"/>
              </a:rPr>
              <a:t>第三步：点明使用这些情节手法的好处、作用。</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351790" y="144145"/>
            <a:ext cx="2640965" cy="749300"/>
          </a:xfrm>
          <a:solidFill>
            <a:srgbClr val="FFFF00"/>
          </a:solidFill>
        </p:spPr>
        <p:txBody>
          <a:bodyPr/>
          <a:lstStyle/>
          <a:p>
            <a:r>
              <a:rPr sz="4400">
                <a:solidFill>
                  <a:srgbClr val="002060"/>
                </a:solidFill>
                <a:latin typeface="黑体" panose="02010609060101010101" charset="-122"/>
                <a:ea typeface="黑体" panose="02010609060101010101" charset="-122"/>
              </a:rPr>
              <a:t>典题研习</a:t>
            </a:r>
          </a:p>
        </p:txBody>
      </p:sp>
      <p:sp>
        <p:nvSpPr>
          <p:cNvPr id="5" name="文本框 4"/>
          <p:cNvSpPr txBox="1"/>
          <p:nvPr/>
        </p:nvSpPr>
        <p:spPr>
          <a:xfrm>
            <a:off x="1301750" y="2357120"/>
            <a:ext cx="9206865" cy="2153285"/>
          </a:xfrm>
          <a:prstGeom prst="rect">
            <a:avLst/>
          </a:prstGeom>
          <a:noFill/>
        </p:spPr>
        <p:txBody>
          <a:bodyPr wrap="square" rtlCol="0">
            <a:spAutoFit/>
          </a:bodyPr>
          <a:lstStyle/>
          <a:p>
            <a:pPr algn="ctr"/>
            <a:r>
              <a:rPr lang="zh-CN" altLang="en-US" sz="8000" dirty="0"/>
              <a:t>呼兰河传</a:t>
            </a:r>
            <a:r>
              <a:rPr lang="zh-CN" altLang="en-US" sz="3600" dirty="0"/>
              <a:t>（节选）</a:t>
            </a:r>
            <a:r>
              <a:rPr lang="en-US" altLang="zh-CN" sz="3600" dirty="0"/>
              <a:t>2019</a:t>
            </a:r>
            <a:r>
              <a:rPr lang="zh-CN" altLang="en-US" sz="3600" dirty="0"/>
              <a:t>浙江高考</a:t>
            </a:r>
          </a:p>
          <a:p>
            <a:pPr algn="ctr"/>
            <a:r>
              <a:rPr lang="zh-CN" altLang="en-US" sz="5400" dirty="0"/>
              <a:t>萧红</a:t>
            </a:r>
          </a:p>
        </p:txBody>
      </p:sp>
      <p:sp>
        <p:nvSpPr>
          <p:cNvPr id="2" name="文本框 1"/>
          <p:cNvSpPr txBox="1"/>
          <p:nvPr/>
        </p:nvSpPr>
        <p:spPr>
          <a:xfrm>
            <a:off x="635635" y="1331595"/>
            <a:ext cx="8871585" cy="645160"/>
          </a:xfrm>
          <a:prstGeom prst="rect">
            <a:avLst/>
          </a:prstGeom>
          <a:noFill/>
        </p:spPr>
        <p:txBody>
          <a:bodyPr wrap="square" rtlCol="0">
            <a:spAutoFit/>
          </a:bodyPr>
          <a:lstStyle/>
          <a:p>
            <a:r>
              <a:rPr lang="zh-CN" altLang="en-US" sz="3600" b="1">
                <a:solidFill>
                  <a:srgbClr val="7030A0"/>
                </a:solidFill>
              </a:rPr>
              <a:t>研习角度</a:t>
            </a:r>
            <a:r>
              <a:rPr lang="en-US" altLang="zh-CN" sz="3600" b="1">
                <a:solidFill>
                  <a:srgbClr val="7030A0"/>
                </a:solidFill>
              </a:rPr>
              <a:t>1</a:t>
            </a:r>
            <a:r>
              <a:rPr lang="zh-CN" altLang="en-US" sz="3600" b="1">
                <a:solidFill>
                  <a:srgbClr val="7030A0"/>
                </a:solidFill>
              </a:rPr>
              <a:t>：情节叙述的角度</a:t>
            </a:r>
          </a:p>
        </p:txBody>
      </p:sp>
      <p:sp>
        <p:nvSpPr>
          <p:cNvPr id="3" name="文本框 2"/>
          <p:cNvSpPr txBox="1"/>
          <p:nvPr/>
        </p:nvSpPr>
        <p:spPr>
          <a:xfrm>
            <a:off x="431800" y="4987925"/>
            <a:ext cx="11617325" cy="780415"/>
          </a:xfrm>
          <a:prstGeom prst="rect">
            <a:avLst/>
          </a:prstGeom>
          <a:noFill/>
        </p:spPr>
        <p:txBody>
          <a:bodyPr wrap="square" rtlCol="0" anchor="t">
            <a:spAutoFit/>
          </a:bodyPr>
          <a:lstStyle/>
          <a:p>
            <a:pPr>
              <a:lnSpc>
                <a:spcPct val="140000"/>
              </a:lnSpc>
            </a:pPr>
            <a:r>
              <a:rPr lang="en-US" altLang="zh-CN" sz="3200" b="1">
                <a:latin typeface="宋体" panose="02010600030101010101" pitchFamily="2" charset="-122"/>
                <a:ea typeface="宋体" panose="02010600030101010101" pitchFamily="2" charset="-122"/>
                <a:cs typeface="宋体" panose="02010600030101010101" pitchFamily="2" charset="-122"/>
              </a:rPr>
              <a:t>2.</a:t>
            </a:r>
            <a:r>
              <a:rPr lang="zh-CN" altLang="en-US" sz="3200" b="1">
                <a:latin typeface="宋体" panose="02010600030101010101" pitchFamily="2" charset="-122"/>
                <a:ea typeface="宋体" panose="02010600030101010101" pitchFamily="2" charset="-122"/>
                <a:cs typeface="宋体" panose="02010600030101010101" pitchFamily="2" charset="-122"/>
              </a:rPr>
              <a:t>分析本文</a:t>
            </a:r>
            <a:r>
              <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叙述</a:t>
            </a:r>
            <a:r>
              <a:rPr lang="zh-CN" altLang="en-US" sz="3200" b="1">
                <a:latin typeface="宋体" panose="02010600030101010101" pitchFamily="2" charset="-122"/>
                <a:ea typeface="宋体" panose="02010600030101010101" pitchFamily="2" charset="-122"/>
                <a:cs typeface="宋体" panose="02010600030101010101" pitchFamily="2" charset="-122"/>
              </a:rPr>
              <a:t>的特征。</a:t>
            </a:r>
          </a:p>
        </p:txBody>
      </p:sp>
      <p:sp>
        <p:nvSpPr>
          <p:cNvPr id="6" name="圆角矩形 5"/>
          <p:cNvSpPr/>
          <p:nvPr/>
        </p:nvSpPr>
        <p:spPr>
          <a:xfrm>
            <a:off x="2523490" y="5139690"/>
            <a:ext cx="937260" cy="640715"/>
          </a:xfrm>
          <a:prstGeom prst="roundRect">
            <a:avLst/>
          </a:prstGeom>
          <a:noFill/>
          <a:ln w="28575" cmpd="sng">
            <a:solidFill>
              <a:srgbClr val="FF0000"/>
            </a:solidFill>
            <a:prstDash val="solid"/>
          </a:ln>
        </p:spPr>
        <p:style>
          <a:lnRef idx="2">
            <a:schemeClr val="accent6"/>
          </a:lnRef>
          <a:fillRef idx="1">
            <a:schemeClr val="lt1"/>
          </a:fillRef>
          <a:effectRef idx="0">
            <a:schemeClr val="accent6"/>
          </a:effectRef>
          <a:fontRef idx="minor">
            <a:schemeClr val="dk1"/>
          </a:fontRef>
        </p:style>
        <p:txBody>
          <a:bodyPr rtlCol="0" anchor="ctr"/>
          <a:lstStyle/>
          <a:p>
            <a:pPr algn="ctr"/>
            <a:endParaRPr lang="zh-CN" altLang="en-US"/>
          </a:p>
        </p:txBody>
      </p:sp>
    </p:spTree>
    <p:custDataLst>
      <p:tags r:id="rId1"/>
    </p:custDataLst>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custDataLst>
              <p:tags r:id="rId2"/>
            </p:custDataLst>
          </p:nvPr>
        </p:nvGraphicFramePr>
        <p:xfrm>
          <a:off x="168275" y="198120"/>
          <a:ext cx="11045190" cy="4996180"/>
        </p:xfrm>
        <a:graphic>
          <a:graphicData uri="http://schemas.openxmlformats.org/drawingml/2006/table">
            <a:tbl>
              <a:tblPr firstRow="1" bandRow="1">
                <a:tableStyleId>{5C22544A-7EE6-4342-B048-85BDC9FD1C3A}</a:tableStyleId>
              </a:tblPr>
              <a:tblGrid>
                <a:gridCol w="3681730">
                  <a:extLst>
                    <a:ext uri="{9D8B030D-6E8A-4147-A177-3AD203B41FA5}">
                      <a16:colId xmlns:a16="http://schemas.microsoft.com/office/drawing/2014/main" val="20000"/>
                    </a:ext>
                  </a:extLst>
                </a:gridCol>
                <a:gridCol w="3681730">
                  <a:extLst>
                    <a:ext uri="{9D8B030D-6E8A-4147-A177-3AD203B41FA5}">
                      <a16:colId xmlns:a16="http://schemas.microsoft.com/office/drawing/2014/main" val="20001"/>
                    </a:ext>
                  </a:extLst>
                </a:gridCol>
                <a:gridCol w="3681730">
                  <a:extLst>
                    <a:ext uri="{9D8B030D-6E8A-4147-A177-3AD203B41FA5}">
                      <a16:colId xmlns:a16="http://schemas.microsoft.com/office/drawing/2014/main" val="20002"/>
                    </a:ext>
                  </a:extLst>
                </a:gridCol>
              </a:tblGrid>
              <a:tr h="1249045">
                <a:tc>
                  <a:txBody>
                    <a:bodyPr/>
                    <a:lstStyle/>
                    <a:p>
                      <a:pPr algn="ctr">
                        <a:buNone/>
                      </a:pPr>
                      <a:r>
                        <a:rPr lang="zh-CN" altLang="en-US" sz="3600">
                          <a:solidFill>
                            <a:srgbClr val="FF0000"/>
                          </a:solidFill>
                        </a:rPr>
                        <a:t>三抓</a:t>
                      </a:r>
                    </a:p>
                  </a:txBody>
                  <a:tcPr anchor="ctr"/>
                </a:tc>
                <a:tc>
                  <a:txBody>
                    <a:bodyPr/>
                    <a:lstStyle/>
                    <a:p>
                      <a:pPr algn="ctr">
                        <a:buNone/>
                      </a:pPr>
                      <a:r>
                        <a:rPr lang="zh-CN" altLang="en-US" sz="3600">
                          <a:solidFill>
                            <a:srgbClr val="FF0000"/>
                          </a:solidFill>
                        </a:rPr>
                        <a:t>具体手法</a:t>
                      </a:r>
                    </a:p>
                  </a:txBody>
                  <a:tcPr anchor="ctr"/>
                </a:tc>
                <a:tc>
                  <a:txBody>
                    <a:bodyPr/>
                    <a:lstStyle/>
                    <a:p>
                      <a:pPr algn="ctr">
                        <a:buNone/>
                      </a:pPr>
                      <a:r>
                        <a:rPr lang="zh-CN" altLang="en-US" sz="3600">
                          <a:solidFill>
                            <a:srgbClr val="FF0000"/>
                          </a:solidFill>
                        </a:rPr>
                        <a:t>具体内容</a:t>
                      </a:r>
                    </a:p>
                  </a:txBody>
                  <a:tcPr anchor="ctr"/>
                </a:tc>
                <a:extLst>
                  <a:ext uri="{0D108BD9-81ED-4DB2-BD59-A6C34878D82A}">
                    <a16:rowId xmlns:a16="http://schemas.microsoft.com/office/drawing/2014/main" val="10000"/>
                  </a:ext>
                </a:extLst>
              </a:tr>
              <a:tr h="1249045">
                <a:tc>
                  <a:txBody>
                    <a:bodyPr/>
                    <a:lstStyle/>
                    <a:p>
                      <a:pPr algn="ctr">
                        <a:buNone/>
                      </a:pPr>
                      <a:r>
                        <a:rPr lang="zh-CN" altLang="en-US" sz="2800"/>
                        <a:t>抓叙述人称（视角）</a:t>
                      </a:r>
                    </a:p>
                  </a:txBody>
                  <a:tcPr anchor="ctr"/>
                </a:tc>
                <a:tc>
                  <a:txBody>
                    <a:bodyPr/>
                    <a:lstStyle/>
                    <a:p>
                      <a:pPr>
                        <a:buNone/>
                      </a:pPr>
                      <a:endParaRPr lang="zh-CN" altLang="en-US"/>
                    </a:p>
                  </a:txBody>
                  <a:tcPr anchor="ctr"/>
                </a:tc>
                <a:tc>
                  <a:txBody>
                    <a:bodyPr/>
                    <a:lstStyle/>
                    <a:p>
                      <a:pPr>
                        <a:buNone/>
                      </a:pPr>
                      <a:endParaRPr lang="zh-CN" altLang="en-US"/>
                    </a:p>
                  </a:txBody>
                  <a:tcPr anchor="ctr"/>
                </a:tc>
                <a:extLst>
                  <a:ext uri="{0D108BD9-81ED-4DB2-BD59-A6C34878D82A}">
                    <a16:rowId xmlns:a16="http://schemas.microsoft.com/office/drawing/2014/main" val="10001"/>
                  </a:ext>
                </a:extLst>
              </a:tr>
              <a:tr h="1249045">
                <a:tc>
                  <a:txBody>
                    <a:bodyPr/>
                    <a:lstStyle/>
                    <a:p>
                      <a:pPr algn="ctr">
                        <a:buNone/>
                      </a:pPr>
                      <a:r>
                        <a:rPr lang="zh-CN" altLang="en-US" sz="2800"/>
                        <a:t>抓叙述方式</a:t>
                      </a:r>
                    </a:p>
                  </a:txBody>
                  <a:tcPr anchor="ctr"/>
                </a:tc>
                <a:tc>
                  <a:txBody>
                    <a:bodyPr/>
                    <a:lstStyle/>
                    <a:p>
                      <a:pPr>
                        <a:buNone/>
                      </a:pPr>
                      <a:endParaRPr lang="zh-CN" altLang="en-US"/>
                    </a:p>
                  </a:txBody>
                  <a:tcPr anchor="ctr"/>
                </a:tc>
                <a:tc>
                  <a:txBody>
                    <a:bodyPr/>
                    <a:lstStyle/>
                    <a:p>
                      <a:pPr>
                        <a:buNone/>
                      </a:pPr>
                      <a:endParaRPr lang="zh-CN" altLang="en-US"/>
                    </a:p>
                  </a:txBody>
                  <a:tcPr anchor="ctr"/>
                </a:tc>
                <a:extLst>
                  <a:ext uri="{0D108BD9-81ED-4DB2-BD59-A6C34878D82A}">
                    <a16:rowId xmlns:a16="http://schemas.microsoft.com/office/drawing/2014/main" val="10002"/>
                  </a:ext>
                </a:extLst>
              </a:tr>
              <a:tr h="1249045">
                <a:tc>
                  <a:txBody>
                    <a:bodyPr/>
                    <a:lstStyle/>
                    <a:p>
                      <a:pPr algn="ctr">
                        <a:buNone/>
                      </a:pPr>
                      <a:r>
                        <a:rPr lang="zh-CN" altLang="en-US" sz="2800"/>
                        <a:t>抓情节安排</a:t>
                      </a:r>
                    </a:p>
                  </a:txBody>
                  <a:tcPr anchor="ctr"/>
                </a:tc>
                <a:tc>
                  <a:txBody>
                    <a:bodyPr/>
                    <a:lstStyle/>
                    <a:p>
                      <a:pPr>
                        <a:buNone/>
                      </a:pPr>
                      <a:endParaRPr lang="zh-CN" altLang="en-US"/>
                    </a:p>
                  </a:txBody>
                  <a:tcPr anchor="ctr"/>
                </a:tc>
                <a:tc>
                  <a:txBody>
                    <a:bodyPr/>
                    <a:lstStyle/>
                    <a:p>
                      <a:pPr>
                        <a:buNone/>
                      </a:pPr>
                      <a:endParaRPr lang="zh-CN" altLang="en-US"/>
                    </a:p>
                  </a:txBody>
                  <a:tcPr anchor="ctr"/>
                </a:tc>
                <a:extLst>
                  <a:ext uri="{0D108BD9-81ED-4DB2-BD59-A6C34878D82A}">
                    <a16:rowId xmlns:a16="http://schemas.microsoft.com/office/drawing/2014/main" val="10003"/>
                  </a:ext>
                </a:extLst>
              </a:tr>
            </a:tbl>
          </a:graphicData>
        </a:graphic>
      </p:graphicFrame>
      <p:sp>
        <p:nvSpPr>
          <p:cNvPr id="5" name="文本框 4"/>
          <p:cNvSpPr txBox="1"/>
          <p:nvPr/>
        </p:nvSpPr>
        <p:spPr>
          <a:xfrm>
            <a:off x="4220845" y="1525905"/>
            <a:ext cx="1455420" cy="460375"/>
          </a:xfrm>
          <a:prstGeom prst="rect">
            <a:avLst/>
          </a:prstGeom>
          <a:noFill/>
        </p:spPr>
        <p:txBody>
          <a:bodyPr wrap="square" rtlCol="0">
            <a:spAutoFit/>
          </a:bodyPr>
          <a:lstStyle/>
          <a:p>
            <a:pPr algn="l"/>
            <a:r>
              <a:rPr lang="zh-CN" altLang="en-US" sz="2400">
                <a:solidFill>
                  <a:srgbClr val="FF0000"/>
                </a:solidFill>
              </a:rPr>
              <a:t>第一人称</a:t>
            </a:r>
          </a:p>
        </p:txBody>
      </p:sp>
      <p:sp>
        <p:nvSpPr>
          <p:cNvPr id="6" name="文本框 5"/>
          <p:cNvSpPr txBox="1"/>
          <p:nvPr/>
        </p:nvSpPr>
        <p:spPr>
          <a:xfrm>
            <a:off x="8211820" y="1525905"/>
            <a:ext cx="690880" cy="460375"/>
          </a:xfrm>
          <a:prstGeom prst="rect">
            <a:avLst/>
          </a:prstGeom>
          <a:noFill/>
        </p:spPr>
        <p:txBody>
          <a:bodyPr wrap="none" rtlCol="0" anchor="t">
            <a:spAutoFit/>
          </a:bodyPr>
          <a:lstStyle/>
          <a:p>
            <a:r>
              <a:rPr lang="en-US" altLang="zh-CN" sz="2400">
                <a:solidFill>
                  <a:srgbClr val="FF0000"/>
                </a:solidFill>
                <a:sym typeface="+mn-ea"/>
              </a:rPr>
              <a:t>“</a:t>
            </a:r>
            <a:r>
              <a:rPr lang="zh-CN" altLang="en-US" sz="2400">
                <a:solidFill>
                  <a:srgbClr val="FF0000"/>
                </a:solidFill>
                <a:sym typeface="+mn-ea"/>
              </a:rPr>
              <a:t>我</a:t>
            </a:r>
            <a:r>
              <a:rPr lang="en-US" altLang="zh-CN" sz="2400">
                <a:solidFill>
                  <a:srgbClr val="FF0000"/>
                </a:solidFill>
                <a:sym typeface="+mn-ea"/>
              </a:rPr>
              <a:t>”</a:t>
            </a:r>
          </a:p>
        </p:txBody>
      </p:sp>
      <p:sp>
        <p:nvSpPr>
          <p:cNvPr id="7" name="文本框 6"/>
          <p:cNvSpPr txBox="1"/>
          <p:nvPr/>
        </p:nvSpPr>
        <p:spPr>
          <a:xfrm>
            <a:off x="4220845" y="2136140"/>
            <a:ext cx="2316480" cy="460375"/>
          </a:xfrm>
          <a:prstGeom prst="rect">
            <a:avLst/>
          </a:prstGeom>
          <a:noFill/>
        </p:spPr>
        <p:txBody>
          <a:bodyPr wrap="none" rtlCol="0" anchor="t">
            <a:spAutoFit/>
          </a:bodyPr>
          <a:lstStyle/>
          <a:p>
            <a:pPr algn="l"/>
            <a:r>
              <a:rPr lang="zh-CN" altLang="en-US" sz="2400">
                <a:solidFill>
                  <a:srgbClr val="FF0000"/>
                </a:solidFill>
                <a:sym typeface="+mn-ea"/>
              </a:rPr>
              <a:t>通过孩子的视角</a:t>
            </a:r>
          </a:p>
        </p:txBody>
      </p:sp>
      <p:sp>
        <p:nvSpPr>
          <p:cNvPr id="9" name="文本框 8"/>
          <p:cNvSpPr txBox="1"/>
          <p:nvPr/>
        </p:nvSpPr>
        <p:spPr>
          <a:xfrm>
            <a:off x="8211820" y="2136140"/>
            <a:ext cx="2621280" cy="460375"/>
          </a:xfrm>
          <a:prstGeom prst="rect">
            <a:avLst/>
          </a:prstGeom>
          <a:noFill/>
        </p:spPr>
        <p:txBody>
          <a:bodyPr wrap="none" rtlCol="0" anchor="t">
            <a:spAutoFit/>
          </a:bodyPr>
          <a:lstStyle/>
          <a:p>
            <a:r>
              <a:rPr lang="zh-CN" altLang="en-US" sz="2400">
                <a:solidFill>
                  <a:srgbClr val="FF0000"/>
                </a:solidFill>
                <a:sym typeface="+mn-ea"/>
              </a:rPr>
              <a:t>有限视角</a:t>
            </a:r>
            <a:r>
              <a:rPr lang="en-US" altLang="zh-CN" sz="2400">
                <a:solidFill>
                  <a:srgbClr val="FF0000"/>
                </a:solidFill>
                <a:sym typeface="+mn-ea"/>
              </a:rPr>
              <a:t>——</a:t>
            </a:r>
            <a:r>
              <a:rPr lang="zh-CN" altLang="en-US" sz="2400">
                <a:solidFill>
                  <a:srgbClr val="FF0000"/>
                </a:solidFill>
                <a:sym typeface="+mn-ea"/>
              </a:rPr>
              <a:t>孩子</a:t>
            </a:r>
          </a:p>
        </p:txBody>
      </p:sp>
      <p:sp>
        <p:nvSpPr>
          <p:cNvPr id="10" name="文本框 9"/>
          <p:cNvSpPr txBox="1"/>
          <p:nvPr/>
        </p:nvSpPr>
        <p:spPr>
          <a:xfrm>
            <a:off x="4220845" y="3136900"/>
            <a:ext cx="2926080" cy="460375"/>
          </a:xfrm>
          <a:prstGeom prst="rect">
            <a:avLst/>
          </a:prstGeom>
          <a:noFill/>
        </p:spPr>
        <p:txBody>
          <a:bodyPr wrap="none" rtlCol="0" anchor="t">
            <a:spAutoFit/>
          </a:bodyPr>
          <a:lstStyle/>
          <a:p>
            <a:pPr algn="l"/>
            <a:r>
              <a:rPr lang="zh-CN" altLang="en-US" sz="2400">
                <a:solidFill>
                  <a:srgbClr val="FF0000"/>
                </a:solidFill>
                <a:sym typeface="+mn-ea"/>
              </a:rPr>
              <a:t>顺序：按照时间顺序</a:t>
            </a:r>
          </a:p>
        </p:txBody>
      </p:sp>
      <p:sp>
        <p:nvSpPr>
          <p:cNvPr id="11" name="文本框 10"/>
          <p:cNvSpPr txBox="1"/>
          <p:nvPr/>
        </p:nvSpPr>
        <p:spPr>
          <a:xfrm>
            <a:off x="8211820" y="3088005"/>
            <a:ext cx="2011680" cy="460375"/>
          </a:xfrm>
          <a:prstGeom prst="rect">
            <a:avLst/>
          </a:prstGeom>
          <a:noFill/>
        </p:spPr>
        <p:txBody>
          <a:bodyPr wrap="none" rtlCol="0" anchor="t">
            <a:spAutoFit/>
          </a:bodyPr>
          <a:lstStyle/>
          <a:p>
            <a:r>
              <a:rPr lang="zh-CN" altLang="en-US" sz="2400">
                <a:solidFill>
                  <a:srgbClr val="FF0000"/>
                </a:solidFill>
                <a:sym typeface="+mn-ea"/>
              </a:rPr>
              <a:t>从夏天到秋天</a:t>
            </a:r>
          </a:p>
        </p:txBody>
      </p:sp>
      <p:sp>
        <p:nvSpPr>
          <p:cNvPr id="12" name="文本框 11"/>
          <p:cNvSpPr txBox="1"/>
          <p:nvPr/>
        </p:nvSpPr>
        <p:spPr>
          <a:xfrm>
            <a:off x="0" y="5353050"/>
            <a:ext cx="8519160" cy="521970"/>
          </a:xfrm>
          <a:prstGeom prst="rect">
            <a:avLst/>
          </a:prstGeom>
          <a:noFill/>
        </p:spPr>
        <p:txBody>
          <a:bodyPr wrap="square" rtlCol="0">
            <a:spAutoFit/>
          </a:bodyPr>
          <a:lstStyle/>
          <a:p>
            <a:r>
              <a:rPr lang="zh-CN" altLang="en-US" sz="2800">
                <a:solidFill>
                  <a:srgbClr val="0070C0"/>
                </a:solidFill>
              </a:rPr>
              <a:t>要考虑全面，除以上，属于手法的都要考虑</a:t>
            </a:r>
          </a:p>
        </p:txBody>
      </p:sp>
      <p:sp>
        <p:nvSpPr>
          <p:cNvPr id="13" name="文本框 12"/>
          <p:cNvSpPr txBox="1"/>
          <p:nvPr/>
        </p:nvSpPr>
        <p:spPr>
          <a:xfrm>
            <a:off x="5284470" y="5958205"/>
            <a:ext cx="3840480" cy="583565"/>
          </a:xfrm>
          <a:prstGeom prst="rect">
            <a:avLst/>
          </a:prstGeom>
          <a:noFill/>
        </p:spPr>
        <p:txBody>
          <a:bodyPr wrap="none" rtlCol="0" anchor="t">
            <a:spAutoFit/>
          </a:bodyPr>
          <a:lstStyle/>
          <a:p>
            <a:r>
              <a:rPr lang="zh-CN" altLang="en-US" sz="3200">
                <a:solidFill>
                  <a:srgbClr val="FF0000"/>
                </a:solidFill>
                <a:sym typeface="+mn-ea"/>
              </a:rPr>
              <a:t>注重场景的细节描绘</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ppt_x"/>
                                          </p:val>
                                        </p:tav>
                                        <p:tav tm="100000">
                                          <p:val>
                                            <p:strVal val="#ppt_x"/>
                                          </p:val>
                                        </p:tav>
                                      </p:tavLst>
                                    </p:anim>
                                    <p:anim calcmode="lin" valueType="num">
                                      <p:cBhvr additive="base">
                                        <p:cTn id="4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P spid="10" grpId="0"/>
      <p:bldP spid="11" grpId="0"/>
      <p:bldP spid="12" grpId="0"/>
      <p:bldP spid="1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13130" y="3082290"/>
            <a:ext cx="1739900" cy="633730"/>
          </a:xfrm>
          <a:prstGeom prst="rect">
            <a:avLst/>
          </a:prstGeom>
          <a:solidFill>
            <a:srgbClr val="00B0F0">
              <a:alpha val="3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697480" y="3082290"/>
            <a:ext cx="648335" cy="648335"/>
          </a:xfrm>
          <a:prstGeom prst="rect">
            <a:avLst/>
          </a:prstGeom>
          <a:solidFill>
            <a:srgbClr val="FF00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481195" y="3126105"/>
            <a:ext cx="3390900" cy="604520"/>
          </a:xfrm>
          <a:prstGeom prst="rect">
            <a:avLst/>
          </a:prstGeom>
          <a:solidFill>
            <a:srgbClr val="92D050">
              <a:alpha val="5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492125" y="232410"/>
            <a:ext cx="4653280" cy="681990"/>
          </a:xfrm>
          <a:prstGeom prst="rect">
            <a:avLst/>
          </a:prstGeom>
          <a:noFill/>
        </p:spPr>
        <p:txBody>
          <a:bodyPr wrap="none" rtlCol="0" anchor="t">
            <a:spAutoFit/>
          </a:bodyPr>
          <a:lstStyle/>
          <a:p>
            <a:pPr>
              <a:lnSpc>
                <a:spcPct val="120000"/>
              </a:lnSpc>
            </a:pPr>
            <a:r>
              <a:rPr lang="zh-CN" altLang="en-US" sz="3200" b="1">
                <a:solidFill>
                  <a:srgbClr val="FF0000"/>
                </a:solidFill>
                <a:latin typeface="+mj-ea"/>
                <a:ea typeface="+mj-ea"/>
                <a:sym typeface="+mn-ea"/>
              </a:rPr>
              <a:t>第一步：点出所用的手法</a:t>
            </a:r>
          </a:p>
        </p:txBody>
      </p:sp>
      <p:sp>
        <p:nvSpPr>
          <p:cNvPr id="5" name="文本框 4"/>
          <p:cNvSpPr txBox="1"/>
          <p:nvPr/>
        </p:nvSpPr>
        <p:spPr>
          <a:xfrm>
            <a:off x="492125" y="1031875"/>
            <a:ext cx="9982200" cy="681990"/>
          </a:xfrm>
          <a:prstGeom prst="rect">
            <a:avLst/>
          </a:prstGeom>
          <a:noFill/>
        </p:spPr>
        <p:txBody>
          <a:bodyPr wrap="none" rtlCol="0" anchor="t">
            <a:spAutoFit/>
          </a:bodyPr>
          <a:lstStyle/>
          <a:p>
            <a:pPr>
              <a:lnSpc>
                <a:spcPct val="120000"/>
              </a:lnSpc>
            </a:pPr>
            <a:r>
              <a:rPr lang="zh-CN" altLang="en-US" sz="3200" b="1">
                <a:solidFill>
                  <a:srgbClr val="FF0000"/>
                </a:solidFill>
                <a:latin typeface="+mj-ea"/>
                <a:ea typeface="+mj-ea"/>
                <a:sym typeface="+mn-ea"/>
              </a:rPr>
              <a:t>第二步：结合文本中使用这些情节手法的内容具体分析</a:t>
            </a:r>
          </a:p>
        </p:txBody>
      </p:sp>
      <p:sp>
        <p:nvSpPr>
          <p:cNvPr id="6" name="文本框 5"/>
          <p:cNvSpPr txBox="1"/>
          <p:nvPr/>
        </p:nvSpPr>
        <p:spPr>
          <a:xfrm>
            <a:off x="492125" y="1831340"/>
            <a:ext cx="8757285" cy="681990"/>
          </a:xfrm>
          <a:prstGeom prst="rect">
            <a:avLst/>
          </a:prstGeom>
          <a:noFill/>
        </p:spPr>
        <p:txBody>
          <a:bodyPr wrap="none" rtlCol="0" anchor="t">
            <a:spAutoFit/>
          </a:bodyPr>
          <a:lstStyle/>
          <a:p>
            <a:pPr>
              <a:lnSpc>
                <a:spcPct val="120000"/>
              </a:lnSpc>
            </a:pPr>
            <a:r>
              <a:rPr lang="zh-CN" altLang="en-US" sz="3200" b="1">
                <a:solidFill>
                  <a:srgbClr val="FF0000"/>
                </a:solidFill>
                <a:latin typeface="+mj-ea"/>
                <a:ea typeface="+mj-ea"/>
                <a:sym typeface="+mn-ea"/>
              </a:rPr>
              <a:t>第三步：点明使用这些情节手法的好处、作用。</a:t>
            </a:r>
          </a:p>
        </p:txBody>
      </p:sp>
      <p:sp>
        <p:nvSpPr>
          <p:cNvPr id="8" name="文本框 7"/>
          <p:cNvSpPr txBox="1"/>
          <p:nvPr/>
        </p:nvSpPr>
        <p:spPr>
          <a:xfrm>
            <a:off x="99695" y="2882900"/>
            <a:ext cx="12092940" cy="3046095"/>
          </a:xfrm>
          <a:prstGeom prst="rect">
            <a:avLst/>
          </a:prstGeom>
          <a:noFill/>
        </p:spPr>
        <p:txBody>
          <a:bodyPr wrap="square" rtlCol="0" anchor="t">
            <a:spAutoFit/>
          </a:bodyPr>
          <a:lstStyle/>
          <a:p>
            <a:pPr>
              <a:lnSpc>
                <a:spcPct val="150000"/>
              </a:lnSpc>
            </a:pPr>
            <a:r>
              <a:rPr lang="zh-CN" altLang="en-US" sz="3200"/>
              <a:t>①用</a:t>
            </a:r>
            <a:r>
              <a:rPr lang="zh-CN" altLang="en-US" sz="3200">
                <a:solidFill>
                  <a:srgbClr val="FF0000"/>
                </a:solidFill>
              </a:rPr>
              <a:t>第一人称</a:t>
            </a:r>
            <a:r>
              <a:rPr lang="en-US" altLang="zh-CN" sz="3200">
                <a:solidFill>
                  <a:srgbClr val="0070C0"/>
                </a:solidFill>
              </a:rPr>
              <a:t>“</a:t>
            </a:r>
            <a:r>
              <a:rPr lang="zh-CN" altLang="en-US" sz="3200">
                <a:solidFill>
                  <a:srgbClr val="0070C0"/>
                </a:solidFill>
              </a:rPr>
              <a:t>我</a:t>
            </a:r>
            <a:r>
              <a:rPr lang="en-US" altLang="zh-CN" sz="3200">
                <a:solidFill>
                  <a:srgbClr val="0070C0"/>
                </a:solidFill>
              </a:rPr>
              <a:t>”</a:t>
            </a:r>
            <a:r>
              <a:rPr lang="zh-CN" altLang="en-US" sz="3200"/>
              <a:t>，显得</a:t>
            </a:r>
            <a:r>
              <a:rPr lang="zh-CN" altLang="en-US" sz="3200">
                <a:solidFill>
                  <a:srgbClr val="FF0000"/>
                </a:solidFill>
              </a:rPr>
              <a:t>真实、自然、亲切</a:t>
            </a:r>
            <a:r>
              <a:rPr lang="zh-CN" altLang="en-US" sz="3200"/>
              <a:t>。</a:t>
            </a:r>
          </a:p>
          <a:p>
            <a:pPr>
              <a:lnSpc>
                <a:spcPct val="150000"/>
              </a:lnSpc>
            </a:pPr>
            <a:r>
              <a:rPr lang="zh-CN" altLang="en-US" sz="3200"/>
              <a:t>②通过</a:t>
            </a:r>
            <a:r>
              <a:rPr lang="zh-CN" altLang="en-US" sz="3200">
                <a:solidFill>
                  <a:srgbClr val="0070C0"/>
                </a:solidFill>
              </a:rPr>
              <a:t>孩子</a:t>
            </a:r>
            <a:r>
              <a:rPr lang="zh-CN" altLang="en-US" sz="3200"/>
              <a:t>的</a:t>
            </a:r>
            <a:r>
              <a:rPr lang="zh-CN" altLang="en-US" sz="3200">
                <a:solidFill>
                  <a:srgbClr val="FF0000"/>
                </a:solidFill>
              </a:rPr>
              <a:t>视角</a:t>
            </a:r>
            <a:r>
              <a:rPr lang="zh-CN" altLang="en-US" sz="3200"/>
              <a:t>，呈现</a:t>
            </a:r>
            <a:r>
              <a:rPr lang="zh-CN" altLang="en-US" sz="3200">
                <a:solidFill>
                  <a:srgbClr val="FF0000"/>
                </a:solidFill>
              </a:rPr>
              <a:t>天真有趣、温暖美好</a:t>
            </a:r>
            <a:r>
              <a:rPr lang="zh-CN" altLang="en-US" sz="3200"/>
              <a:t>的一面。</a:t>
            </a:r>
          </a:p>
          <a:p>
            <a:pPr>
              <a:lnSpc>
                <a:spcPct val="150000"/>
              </a:lnSpc>
            </a:pPr>
            <a:r>
              <a:rPr lang="zh-CN" altLang="en-US" sz="3200"/>
              <a:t>③</a:t>
            </a:r>
            <a:r>
              <a:rPr lang="zh-CN" altLang="en-US" sz="3200">
                <a:solidFill>
                  <a:srgbClr val="FF0000"/>
                </a:solidFill>
              </a:rPr>
              <a:t>按照时间顺序</a:t>
            </a:r>
            <a:r>
              <a:rPr lang="en-US" altLang="zh-CN" sz="3200">
                <a:solidFill>
                  <a:srgbClr val="0070C0"/>
                </a:solidFill>
              </a:rPr>
              <a:t>“</a:t>
            </a:r>
            <a:r>
              <a:rPr lang="zh-CN" altLang="en-US" sz="3200">
                <a:solidFill>
                  <a:srgbClr val="0070C0"/>
                </a:solidFill>
              </a:rPr>
              <a:t>从夏天到秋天</a:t>
            </a:r>
            <a:r>
              <a:rPr lang="en-US" altLang="zh-CN" sz="3200">
                <a:solidFill>
                  <a:srgbClr val="0070C0"/>
                </a:solidFill>
              </a:rPr>
              <a:t>”</a:t>
            </a:r>
            <a:r>
              <a:rPr lang="zh-CN" altLang="en-US" sz="3200"/>
              <a:t>自然展开，</a:t>
            </a:r>
            <a:r>
              <a:rPr lang="zh-CN" altLang="en-US" sz="3200">
                <a:solidFill>
                  <a:srgbClr val="FF0000"/>
                </a:solidFill>
              </a:rPr>
              <a:t>叙述散文化，节奏舒缓。</a:t>
            </a:r>
          </a:p>
          <a:p>
            <a:pPr>
              <a:lnSpc>
                <a:spcPct val="150000"/>
              </a:lnSpc>
            </a:pPr>
            <a:r>
              <a:rPr lang="zh-CN" altLang="en-US" sz="3200"/>
              <a:t>④注重场景的</a:t>
            </a:r>
            <a:r>
              <a:rPr lang="zh-CN" altLang="en-US" sz="3200">
                <a:solidFill>
                  <a:srgbClr val="FF0000"/>
                </a:solidFill>
              </a:rPr>
              <a:t>细节</a:t>
            </a:r>
            <a:r>
              <a:rPr lang="zh-CN" altLang="en-US" sz="3200"/>
              <a:t>描绘，</a:t>
            </a:r>
            <a:r>
              <a:rPr lang="zh-CN" altLang="en-US" sz="3200">
                <a:solidFill>
                  <a:srgbClr val="0070C0"/>
                </a:solidFill>
              </a:rPr>
              <a:t>如对磨房的描写</a:t>
            </a:r>
            <a:r>
              <a:rPr lang="zh-CN" altLang="en-US" sz="3200"/>
              <a:t>，显得</a:t>
            </a:r>
            <a:r>
              <a:rPr lang="zh-CN" altLang="en-US" sz="3200">
                <a:solidFill>
                  <a:srgbClr val="FF0000"/>
                </a:solidFill>
              </a:rPr>
              <a:t>细腻、生动、传神。</a:t>
            </a:r>
            <a:r>
              <a:rPr lang="zh-CN" altLang="en-US" sz="3200"/>
              <a:t> </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additive="base">
                                        <p:cTn id="13"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 calcmode="lin" valueType="num">
                                      <p:cBhvr additive="base">
                                        <p:cTn id="19"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3" end="3"/>
                                            </p:txEl>
                                          </p:spTgt>
                                        </p:tgtEl>
                                        <p:attrNameLst>
                                          <p:attrName>style.visibility</p:attrName>
                                        </p:attrNameLst>
                                      </p:cBhvr>
                                      <p:to>
                                        <p:strVal val="visible"/>
                                      </p:to>
                                    </p:set>
                                    <p:anim calcmode="lin" valueType="num">
                                      <p:cBhvr additive="base">
                                        <p:cTn id="25"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linds(horizontal)">
                                      <p:cBhvr>
                                        <p:cTn id="31" dur="500"/>
                                        <p:tgtEl>
                                          <p:spTgt spid="2"/>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blinds(horizontal)">
                                      <p:cBhvr>
                                        <p:cTn id="36" dur="500"/>
                                        <p:tgtEl>
                                          <p:spTgt spid="7"/>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blinds(horizontal)">
                                      <p:cBhvr>
                                        <p:cTn id="4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FBFE4BD2-2E67-4C8E-926C-423E173B7D9E}"/>
              </a:ext>
            </a:extLst>
          </p:cNvPr>
          <p:cNvSpPr>
            <a:spLocks noGrp="1"/>
          </p:cNvSpPr>
          <p:nvPr>
            <p:ph idx="1"/>
          </p:nvPr>
        </p:nvSpPr>
        <p:spPr>
          <a:xfrm>
            <a:off x="669882" y="1219200"/>
            <a:ext cx="10852237" cy="4886325"/>
          </a:xfrm>
        </p:spPr>
        <p:txBody>
          <a:bodyPr/>
          <a:lstStyle/>
          <a:p>
            <a:pPr marL="0" indent="0" algn="ctr">
              <a:spcAft>
                <a:spcPts val="1000"/>
              </a:spcAft>
              <a:buNone/>
            </a:pPr>
            <a:r>
              <a:rPr lang="zh-CN" altLang="zh-CN" sz="8800" kern="0" dirty="0">
                <a:effectLst/>
                <a:latin typeface="黑体" panose="02010609060101010101" pitchFamily="49" charset="-122"/>
                <a:ea typeface="黑体" panose="02010609060101010101" pitchFamily="49" charset="-122"/>
                <a:cs typeface="Times New Roman" panose="02020603050405020304" pitchFamily="18" charset="0"/>
              </a:rPr>
              <a:t>古渡头 </a:t>
            </a:r>
            <a:r>
              <a:rPr lang="en-US" altLang="zh-CN" sz="8800" kern="0" dirty="0">
                <a:effectLst/>
                <a:latin typeface="黑体" panose="02010609060101010101" pitchFamily="49" charset="-122"/>
                <a:ea typeface="黑体" panose="02010609060101010101" pitchFamily="49" charset="-122"/>
                <a:cs typeface="Times New Roman" panose="02020603050405020304" pitchFamily="18" charset="0"/>
              </a:rPr>
              <a:t> </a:t>
            </a:r>
            <a:r>
              <a:rPr lang="zh-CN" altLang="zh-CN" sz="8800" kern="0" dirty="0">
                <a:effectLst/>
                <a:latin typeface="等线" panose="02010600030101010101" pitchFamily="2" charset="-122"/>
                <a:ea typeface="宋体" panose="02010600030101010101" pitchFamily="2" charset="-122"/>
                <a:cs typeface="Times New Roman" panose="02020603050405020304" pitchFamily="18" charset="0"/>
              </a:rPr>
              <a:t>叶紫</a:t>
            </a:r>
            <a:endParaRPr lang="en-US" altLang="zh-CN" sz="8800" kern="0" dirty="0">
              <a:effectLst/>
              <a:latin typeface="等线" panose="02010600030101010101" pitchFamily="2" charset="-122"/>
              <a:ea typeface="宋体" panose="02010600030101010101" pitchFamily="2" charset="-122"/>
              <a:cs typeface="Times New Roman" panose="02020603050405020304" pitchFamily="18" charset="0"/>
            </a:endParaRPr>
          </a:p>
          <a:p>
            <a:pPr marL="0" indent="0" algn="ctr">
              <a:spcAft>
                <a:spcPts val="1000"/>
              </a:spcAft>
              <a:buNone/>
            </a:pPr>
            <a:r>
              <a:rPr lang="en-US" altLang="zh-CN" sz="7200" kern="0" dirty="0">
                <a:latin typeface="等线" panose="02010600030101010101" pitchFamily="2" charset="-122"/>
                <a:ea typeface="宋体" panose="02010600030101010101" pitchFamily="2" charset="-122"/>
                <a:cs typeface="Times New Roman" panose="02020603050405020304" pitchFamily="18" charset="0"/>
              </a:rPr>
              <a:t>2014</a:t>
            </a:r>
            <a:r>
              <a:rPr lang="zh-CN" altLang="en-US" sz="7200" kern="0" dirty="0">
                <a:latin typeface="等线" panose="02010600030101010101" pitchFamily="2" charset="-122"/>
                <a:ea typeface="宋体" panose="02010600030101010101" pitchFamily="2" charset="-122"/>
                <a:cs typeface="Times New Roman" panose="02020603050405020304" pitchFamily="18" charset="0"/>
              </a:rPr>
              <a:t>全国</a:t>
            </a:r>
            <a:r>
              <a:rPr lang="en-US" altLang="zh-CN" sz="7200" kern="0" dirty="0">
                <a:latin typeface="华文中宋" panose="02010600040101010101" pitchFamily="2" charset="-122"/>
                <a:ea typeface="华文中宋" panose="02010600040101010101" pitchFamily="2" charset="-122"/>
                <a:cs typeface="Times New Roman" panose="02020603050405020304" pitchFamily="18" charset="0"/>
              </a:rPr>
              <a:t>Ⅰ</a:t>
            </a:r>
            <a:r>
              <a:rPr lang="zh-CN" altLang="en-US" sz="7200" kern="0" dirty="0">
                <a:latin typeface="等线" panose="02010600030101010101" pitchFamily="2" charset="-122"/>
                <a:ea typeface="宋体" panose="02010600030101010101" pitchFamily="2" charset="-122"/>
                <a:cs typeface="Times New Roman" panose="02020603050405020304" pitchFamily="18" charset="0"/>
              </a:rPr>
              <a:t>卷</a:t>
            </a:r>
            <a:endParaRPr lang="zh-CN" altLang="zh-CN" sz="7200" kern="100" dirty="0">
              <a:effectLst/>
              <a:latin typeface="等线" panose="02010600030101010101" pitchFamily="2" charset="-122"/>
              <a:ea typeface="等线" panose="02010600030101010101" pitchFamily="2" charset="-122"/>
              <a:cs typeface="Times New Roman" panose="02020603050405020304" pitchFamily="18" charset="0"/>
            </a:endParaRPr>
          </a:p>
          <a:p>
            <a:pPr marL="0" indent="0">
              <a:buNone/>
            </a:pPr>
            <a:endParaRPr lang="zh-CN" altLang="en-US" dirty="0"/>
          </a:p>
        </p:txBody>
      </p:sp>
    </p:spTree>
    <p:extLst>
      <p:ext uri="{BB962C8B-B14F-4D97-AF65-F5344CB8AC3E}">
        <p14:creationId xmlns:p14="http://schemas.microsoft.com/office/powerpoint/2010/main" val="2610727655"/>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72415" y="635"/>
            <a:ext cx="11659870" cy="1666240"/>
          </a:xfrm>
        </p:spPr>
        <p:txBody>
          <a:bodyPr/>
          <a:lstStyle/>
          <a:p>
            <a:r>
              <a:rPr lang="zh-CN" altLang="en-US" sz="3600">
                <a:latin typeface="黑体" panose="02010609060101010101" charset="-122"/>
                <a:ea typeface="黑体" panose="02010609060101010101" charset="-122"/>
                <a:cs typeface="黑体" panose="02010609060101010101" charset="-122"/>
              </a:rPr>
              <a:t>作品是怎样叙述渡夫的故事的?这样写有什么好处?请简要分析。(6分)</a:t>
            </a:r>
          </a:p>
        </p:txBody>
      </p:sp>
      <p:sp>
        <p:nvSpPr>
          <p:cNvPr id="6" name="矩形 5"/>
          <p:cNvSpPr/>
          <p:nvPr/>
        </p:nvSpPr>
        <p:spPr>
          <a:xfrm>
            <a:off x="1778000" y="248285"/>
            <a:ext cx="1993265" cy="58293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771890" y="248285"/>
            <a:ext cx="1993265" cy="58293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82880" y="1972945"/>
            <a:ext cx="7470775" cy="3046095"/>
          </a:xfrm>
          <a:prstGeom prst="rect">
            <a:avLst/>
          </a:prstGeom>
          <a:noFill/>
        </p:spPr>
        <p:txBody>
          <a:bodyPr wrap="square" rtlCol="0">
            <a:spAutoFit/>
          </a:bodyPr>
          <a:lstStyle/>
          <a:p>
            <a:pPr>
              <a:lnSpc>
                <a:spcPct val="200000"/>
              </a:lnSpc>
            </a:pPr>
            <a:r>
              <a:rPr lang="zh-CN" altLang="en-US" sz="3200" b="1">
                <a:solidFill>
                  <a:srgbClr val="7030A0"/>
                </a:solidFill>
                <a:latin typeface="楷体" panose="02010609060101010101" pitchFamily="49" charset="-122"/>
                <a:ea typeface="楷体" panose="02010609060101010101" pitchFamily="49" charset="-122"/>
              </a:rPr>
              <a:t>叙述手法（叙述视角和人称、叙述方式）</a:t>
            </a:r>
          </a:p>
          <a:p>
            <a:pPr>
              <a:lnSpc>
                <a:spcPct val="200000"/>
              </a:lnSpc>
            </a:pPr>
            <a:r>
              <a:rPr lang="zh-CN" altLang="en-US" sz="3200" b="1">
                <a:solidFill>
                  <a:srgbClr val="7030A0"/>
                </a:solidFill>
                <a:latin typeface="楷体" panose="02010609060101010101" pitchFamily="49" charset="-122"/>
                <a:ea typeface="楷体" panose="02010609060101010101" pitchFamily="49" charset="-122"/>
              </a:rPr>
              <a:t>结构手法</a:t>
            </a:r>
          </a:p>
          <a:p>
            <a:pPr>
              <a:lnSpc>
                <a:spcPct val="200000"/>
              </a:lnSpc>
            </a:pPr>
            <a:r>
              <a:rPr lang="zh-CN" altLang="en-US" sz="3200" b="1">
                <a:solidFill>
                  <a:srgbClr val="7030A0"/>
                </a:solidFill>
                <a:latin typeface="楷体" panose="02010609060101010101" pitchFamily="49" charset="-122"/>
                <a:ea typeface="楷体" panose="02010609060101010101" pitchFamily="49" charset="-122"/>
              </a:rPr>
              <a:t>运行方式</a:t>
            </a:r>
          </a:p>
        </p:txBody>
      </p:sp>
      <p:sp>
        <p:nvSpPr>
          <p:cNvPr id="9" name="文本框 8"/>
          <p:cNvSpPr txBox="1"/>
          <p:nvPr/>
        </p:nvSpPr>
        <p:spPr>
          <a:xfrm>
            <a:off x="7722235" y="2425700"/>
            <a:ext cx="3042920" cy="521970"/>
          </a:xfrm>
          <a:prstGeom prst="rect">
            <a:avLst/>
          </a:prstGeom>
          <a:noFill/>
        </p:spPr>
        <p:txBody>
          <a:bodyPr wrap="none" rtlCol="0" anchor="t">
            <a:spAutoFit/>
          </a:bodyPr>
          <a:lstStyle/>
          <a:p>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“我”的视角</a:t>
            </a:r>
          </a:p>
        </p:txBody>
      </p:sp>
      <p:sp>
        <p:nvSpPr>
          <p:cNvPr id="10" name="矩形 9"/>
          <p:cNvSpPr/>
          <p:nvPr/>
        </p:nvSpPr>
        <p:spPr>
          <a:xfrm>
            <a:off x="3843020" y="248285"/>
            <a:ext cx="2370455" cy="58293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2147570" y="4323080"/>
            <a:ext cx="2327910" cy="521970"/>
          </a:xfrm>
          <a:prstGeom prst="rect">
            <a:avLst/>
          </a:prstGeom>
          <a:noFill/>
        </p:spPr>
        <p:txBody>
          <a:bodyPr wrap="none" rtlCol="0" anchor="t">
            <a:spAutoFit/>
          </a:bodyPr>
          <a:lstStyle/>
          <a:p>
            <a:pPr algn="l">
              <a:buClrTx/>
              <a:buSzTx/>
              <a:buFontTx/>
            </a:pP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——对话形式</a:t>
            </a:r>
            <a:endPar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endParaRPr>
          </a:p>
        </p:txBody>
      </p:sp>
      <p:sp>
        <p:nvSpPr>
          <p:cNvPr id="12" name="文本框 11"/>
          <p:cNvSpPr txBox="1"/>
          <p:nvPr/>
        </p:nvSpPr>
        <p:spPr>
          <a:xfrm>
            <a:off x="2147570" y="3393440"/>
            <a:ext cx="7690485" cy="521970"/>
          </a:xfrm>
          <a:prstGeom prst="rect">
            <a:avLst/>
          </a:prstGeom>
          <a:noFill/>
        </p:spPr>
        <p:txBody>
          <a:bodyPr wrap="none" rtlCol="0" anchor="t">
            <a:spAutoFit/>
          </a:bodyPr>
          <a:lstStyle/>
          <a:p>
            <a:pPr algn="l">
              <a:buClrTx/>
              <a:buSzTx/>
              <a:buFontTx/>
            </a:pP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——中间有几句景物描写，也许起到衬托的作用</a:t>
            </a:r>
          </a:p>
        </p:txBody>
      </p:sp>
      <p:sp>
        <p:nvSpPr>
          <p:cNvPr id="13" name="文本框 12"/>
          <p:cNvSpPr txBox="1"/>
          <p:nvPr/>
        </p:nvSpPr>
        <p:spPr>
          <a:xfrm>
            <a:off x="2147570" y="5325110"/>
            <a:ext cx="8763000" cy="521970"/>
          </a:xfrm>
          <a:prstGeom prst="rect">
            <a:avLst/>
          </a:prstGeom>
          <a:noFill/>
        </p:spPr>
        <p:txBody>
          <a:bodyPr wrap="none" rtlCol="0" anchor="t">
            <a:spAutoFit/>
          </a:bodyPr>
          <a:lstStyle/>
          <a:p>
            <a:pPr algn="l">
              <a:buClrTx/>
              <a:buSzTx/>
              <a:buFontTx/>
            </a:pP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——以两个人关于</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钱</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的争论开场，引出渡夫的故事</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ppt_x"/>
                                          </p:val>
                                        </p:tav>
                                        <p:tav tm="100000">
                                          <p:val>
                                            <p:strVal val="#ppt_x"/>
                                          </p:val>
                                        </p:tav>
                                      </p:tavLst>
                                    </p:anim>
                                    <p:anim calcmode="lin" valueType="num">
                                      <p:cBhvr additive="base">
                                        <p:cTn id="5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0" grpId="0" animBg="1"/>
      <p:bldP spid="11" grpId="0"/>
      <p:bldP spid="12" grpId="0"/>
      <p:bldP spid="1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340485" y="2286000"/>
            <a:ext cx="899160" cy="648335"/>
          </a:xfrm>
          <a:prstGeom prst="rect">
            <a:avLst/>
          </a:prstGeom>
          <a:solidFill>
            <a:srgbClr val="00B0F0">
              <a:alpha val="39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757170" y="2286000"/>
            <a:ext cx="1502410" cy="648335"/>
          </a:xfrm>
          <a:prstGeom prst="rect">
            <a:avLst/>
          </a:prstGeom>
          <a:solidFill>
            <a:srgbClr val="FF00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396095" y="2192020"/>
            <a:ext cx="1725295" cy="604520"/>
          </a:xfrm>
          <a:prstGeom prst="rect">
            <a:avLst/>
          </a:prstGeom>
          <a:solidFill>
            <a:srgbClr val="92D050">
              <a:alpha val="5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272415" y="635"/>
            <a:ext cx="11659870" cy="1666240"/>
          </a:xfrm>
        </p:spPr>
        <p:txBody>
          <a:bodyPr/>
          <a:lstStyle/>
          <a:p>
            <a:r>
              <a:rPr lang="zh-CN" altLang="en-US" sz="3600">
                <a:latin typeface="黑体" panose="02010609060101010101" charset="-122"/>
                <a:ea typeface="黑体" panose="02010609060101010101" charset="-122"/>
                <a:cs typeface="黑体" panose="02010609060101010101" charset="-122"/>
              </a:rPr>
              <a:t>作品是怎样叙述渡夫的故事的?这样写有什么好处?请简要分析。(6分)</a:t>
            </a:r>
          </a:p>
        </p:txBody>
      </p:sp>
      <p:sp>
        <p:nvSpPr>
          <p:cNvPr id="3" name="内容占位符 2"/>
          <p:cNvSpPr>
            <a:spLocks noGrp="1"/>
          </p:cNvSpPr>
          <p:nvPr>
            <p:ph idx="1"/>
          </p:nvPr>
        </p:nvSpPr>
        <p:spPr>
          <a:xfrm>
            <a:off x="142240" y="2192020"/>
            <a:ext cx="12373610" cy="5388610"/>
          </a:xfrm>
        </p:spPr>
        <p:txBody>
          <a:bodyPr/>
          <a:lstStyle/>
          <a:p>
            <a:r>
              <a:rPr lang="zh-CN" altLang="en-US" sz="2800" b="1">
                <a:latin typeface="宋体" panose="02010600030101010101" pitchFamily="2" charset="-122"/>
                <a:ea typeface="宋体" panose="02010600030101010101" pitchFamily="2" charset="-122"/>
                <a:cs typeface="宋体" panose="02010600030101010101" pitchFamily="2" charset="-122"/>
              </a:rPr>
              <a:t>①</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以“我”的有限视角</a:t>
            </a:r>
            <a:r>
              <a:rPr lang="zh-CN" altLang="en-US" sz="2800" b="1">
                <a:latin typeface="宋体" panose="02010600030101010101" pitchFamily="2" charset="-122"/>
                <a:ea typeface="宋体" panose="02010600030101010101" pitchFamily="2" charset="-122"/>
                <a:cs typeface="宋体" panose="02010600030101010101" pitchFamily="2" charset="-122"/>
              </a:rPr>
              <a:t>来叙</a:t>
            </a:r>
            <a:r>
              <a:rPr sz="2800" b="1">
                <a:latin typeface="宋体" panose="02010600030101010101" pitchFamily="2" charset="-122"/>
                <a:ea typeface="宋体" panose="02010600030101010101" pitchFamily="2" charset="-122"/>
                <a:cs typeface="宋体" panose="02010600030101010101" pitchFamily="2" charset="-122"/>
                <a:sym typeface="+mn-ea"/>
              </a:rPr>
              <a:t>述渡夫的故事</a:t>
            </a:r>
            <a:r>
              <a:rPr lang="zh-CN" altLang="en-US" sz="2800" b="1">
                <a:latin typeface="宋体" panose="02010600030101010101" pitchFamily="2" charset="-122"/>
                <a:ea typeface="宋体" panose="02010600030101010101" pitchFamily="2" charset="-122"/>
                <a:cs typeface="宋体" panose="02010600030101010101" pitchFamily="2" charset="-122"/>
              </a:rPr>
              <a:t>，使事件显得</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真实可信</a:t>
            </a:r>
            <a:r>
              <a:rPr lang="zh-CN" altLang="en-US" sz="2800" b="1">
                <a:latin typeface="宋体" panose="02010600030101010101" pitchFamily="2" charset="-122"/>
                <a:ea typeface="宋体" panose="02010600030101010101" pitchFamily="2" charset="-122"/>
                <a:cs typeface="宋体" panose="02010600030101010101" pitchFamily="2" charset="-122"/>
              </a:rPr>
              <a:t>;</a:t>
            </a:r>
          </a:p>
          <a:p>
            <a:r>
              <a:rPr lang="zh-CN" altLang="en-US" sz="2800" b="1">
                <a:latin typeface="宋体" panose="02010600030101010101" pitchFamily="2" charset="-122"/>
                <a:ea typeface="宋体" panose="02010600030101010101" pitchFamily="2" charset="-122"/>
                <a:cs typeface="宋体" panose="02010600030101010101" pitchFamily="2" charset="-122"/>
              </a:rPr>
              <a:t>②以</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“钱</a:t>
            </a:r>
            <a:r>
              <a:rPr lang="en-US" altLang="zh-CN" sz="2800" b="1">
                <a:solidFill>
                  <a:srgbClr val="FF0000"/>
                </a:solidFill>
                <a:latin typeface="宋体" panose="02010600030101010101" pitchFamily="2" charset="-122"/>
                <a:ea typeface="宋体" panose="02010600030101010101" pitchFamily="2" charset="-122"/>
                <a:cs typeface="宋体" panose="02010600030101010101" pitchFamily="2" charset="-122"/>
              </a:rPr>
              <a:t>”</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为话题，</a:t>
            </a:r>
            <a:r>
              <a:rPr lang="zh-CN" altLang="en-US" sz="2800" b="1">
                <a:solidFill>
                  <a:schemeClr val="tx1"/>
                </a:solidFill>
                <a:latin typeface="宋体" panose="02010600030101010101" pitchFamily="2" charset="-122"/>
                <a:ea typeface="宋体" panose="02010600030101010101" pitchFamily="2" charset="-122"/>
                <a:cs typeface="宋体" panose="02010600030101010101" pitchFamily="2" charset="-122"/>
              </a:rPr>
              <a:t>引入渡夫的故事，</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唤起读者的阅读兴趣;</a:t>
            </a:r>
          </a:p>
          <a:p>
            <a:r>
              <a:rPr lang="zh-CN" altLang="en-US" sz="2800" b="1">
                <a:latin typeface="宋体" panose="02010600030101010101" pitchFamily="2" charset="-122"/>
                <a:ea typeface="宋体" panose="02010600030101010101" pitchFamily="2" charset="-122"/>
                <a:cs typeface="宋体" panose="02010600030101010101" pitchFamily="2" charset="-122"/>
              </a:rPr>
              <a:t>③多用</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对话形式</a:t>
            </a:r>
            <a:r>
              <a:rPr lang="zh-CN" altLang="en-US" sz="2800" b="1">
                <a:latin typeface="宋体" panose="02010600030101010101" pitchFamily="2" charset="-122"/>
                <a:ea typeface="宋体" panose="02010600030101010101" pitchFamily="2" charset="-122"/>
                <a:cs typeface="宋体" panose="02010600030101010101" pitchFamily="2" charset="-122"/>
              </a:rPr>
              <a:t>，以渡夫之口自述他的故事，</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使叙事更加集中</a:t>
            </a:r>
            <a:r>
              <a:rPr lang="zh-CN" altLang="en-US" sz="2800" b="1">
                <a:latin typeface="宋体" panose="02010600030101010101" pitchFamily="2" charset="-122"/>
                <a:ea typeface="宋体" panose="02010600030101010101" pitchFamily="2" charset="-122"/>
                <a:cs typeface="宋体" panose="02010600030101010101" pitchFamily="2" charset="-122"/>
              </a:rPr>
              <a:t>;</a:t>
            </a:r>
          </a:p>
          <a:p>
            <a:r>
              <a:rPr lang="zh-CN" altLang="en-US" sz="2800" b="1">
                <a:latin typeface="宋体" panose="02010600030101010101" pitchFamily="2" charset="-122"/>
                <a:ea typeface="宋体" panose="02010600030101010101" pitchFamily="2" charset="-122"/>
                <a:cs typeface="宋体" panose="02010600030101010101" pitchFamily="2" charset="-122"/>
              </a:rPr>
              <a:t>④</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情景描写与渡夫讲述相结合</a:t>
            </a:r>
            <a:r>
              <a:rPr lang="zh-CN" altLang="en-US" sz="2800" b="1">
                <a:latin typeface="宋体" panose="02010600030101010101" pitchFamily="2" charset="-122"/>
                <a:ea typeface="宋体" panose="02010600030101010101" pitchFamily="2" charset="-122"/>
                <a:cs typeface="宋体" panose="02010600030101010101" pitchFamily="2" charset="-122"/>
              </a:rPr>
              <a:t>，赋予渡夫的故事</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哀而不伤的诗意美</a:t>
            </a:r>
            <a:r>
              <a:rPr lang="zh-CN" altLang="en-US" sz="2800" b="1">
                <a:latin typeface="宋体" panose="02010600030101010101" pitchFamily="2" charset="-122"/>
                <a:ea typeface="宋体" panose="02010600030101010101" pitchFamily="2" charset="-122"/>
                <a:cs typeface="宋体" panose="02010600030101010101" pitchFamily="2" charset="-122"/>
              </a:rPr>
              <a:t>。</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linds(horizontal)">
                                      <p:cBhvr>
                                        <p:cTn id="31" dur="500"/>
                                        <p:tgtEl>
                                          <p:spTgt spid="4"/>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blinds(horizontal)">
                                      <p:cBhvr>
                                        <p:cTn id="36" dur="500"/>
                                        <p:tgtEl>
                                          <p:spTgt spid="7"/>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blinds(horizontal)">
                                      <p:cBhvr>
                                        <p:cTn id="4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351790" y="144145"/>
            <a:ext cx="2640965" cy="749300"/>
          </a:xfrm>
          <a:solidFill>
            <a:srgbClr val="FFFF00"/>
          </a:solidFill>
        </p:spPr>
        <p:txBody>
          <a:bodyPr/>
          <a:lstStyle/>
          <a:p>
            <a:r>
              <a:rPr sz="4400">
                <a:solidFill>
                  <a:srgbClr val="002060"/>
                </a:solidFill>
                <a:latin typeface="黑体" panose="02010609060101010101" charset="-122"/>
                <a:ea typeface="黑体" panose="02010609060101010101" charset="-122"/>
              </a:rPr>
              <a:t>典题研习</a:t>
            </a:r>
          </a:p>
        </p:txBody>
      </p:sp>
      <p:sp>
        <p:nvSpPr>
          <p:cNvPr id="5" name="文本框 4"/>
          <p:cNvSpPr txBox="1"/>
          <p:nvPr/>
        </p:nvSpPr>
        <p:spPr>
          <a:xfrm>
            <a:off x="1341396" y="1861295"/>
            <a:ext cx="9206865" cy="2153285"/>
          </a:xfrm>
          <a:prstGeom prst="rect">
            <a:avLst/>
          </a:prstGeom>
          <a:noFill/>
        </p:spPr>
        <p:txBody>
          <a:bodyPr wrap="square" rtlCol="0">
            <a:spAutoFit/>
          </a:bodyPr>
          <a:lstStyle/>
          <a:p>
            <a:pPr algn="ctr"/>
            <a:r>
              <a:rPr lang="zh-CN" altLang="en-US" sz="8000" dirty="0"/>
              <a:t>越野滑雪</a:t>
            </a:r>
          </a:p>
          <a:p>
            <a:pPr algn="ctr"/>
            <a:r>
              <a:rPr lang="zh-CN" altLang="en-US" sz="5400" dirty="0"/>
              <a:t>海明威</a:t>
            </a:r>
          </a:p>
        </p:txBody>
      </p:sp>
    </p:spTree>
    <p:custDataLst>
      <p:tags r:id="rId1"/>
    </p:custDataLst>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52400" y="1480820"/>
            <a:ext cx="11607165" cy="6454775"/>
          </a:xfrm>
        </p:spPr>
        <p:txBody>
          <a:bodyPr>
            <a:noAutofit/>
          </a:bodyPr>
          <a:lstStyle/>
          <a:p>
            <a:r>
              <a:rPr lang="zh-CN" altLang="en-US" sz="2800" b="1" dirty="0">
                <a:latin typeface="宋体" panose="02010600030101010101" pitchFamily="2" charset="-122"/>
                <a:ea typeface="宋体" panose="02010600030101010101" pitchFamily="2" charset="-122"/>
                <a:cs typeface="宋体" panose="02010600030101010101" pitchFamily="2" charset="-122"/>
              </a:rPr>
              <a:t>《越野滑雪》情节很简单，讲尼克和乔治两个人在滑雪。</a:t>
            </a:r>
          </a:p>
          <a:p>
            <a:r>
              <a:rPr lang="zh-CN" altLang="en-US" sz="2800" b="1" dirty="0">
                <a:latin typeface="宋体" panose="02010600030101010101" pitchFamily="2" charset="-122"/>
                <a:ea typeface="宋体" panose="02010600030101010101" pitchFamily="2" charset="-122"/>
                <a:cs typeface="宋体" panose="02010600030101010101" pitchFamily="2" charset="-122"/>
              </a:rPr>
              <a:t>总共描述了2段滑雪过程：</a:t>
            </a:r>
            <a:r>
              <a:rPr lang="zh-CN" altLang="en-US" sz="2800" b="1" dirty="0">
                <a:solidFill>
                  <a:srgbClr val="0070C0"/>
                </a:solidFill>
                <a:latin typeface="宋体" panose="02010600030101010101" pitchFamily="2" charset="-122"/>
                <a:ea typeface="宋体" panose="02010600030101010101" pitchFamily="2" charset="-122"/>
                <a:cs typeface="宋体" panose="02010600030101010101" pitchFamily="2" charset="-122"/>
              </a:rPr>
              <a:t>第一段路，先是乔治滑，后是尼克滑。第二段路，先是尼克滑，再是乔治滑。</a:t>
            </a:r>
            <a:r>
              <a:rPr lang="zh-CN" altLang="en-US" sz="2800" b="1" dirty="0">
                <a:latin typeface="宋体" panose="02010600030101010101" pitchFamily="2" charset="-122"/>
                <a:ea typeface="宋体" panose="02010600030101010101" pitchFamily="2" charset="-122"/>
                <a:cs typeface="宋体" panose="02010600030101010101" pitchFamily="2" charset="-122"/>
              </a:rPr>
              <a:t>接着，两人进山谷的小木屋喝酒，稍作休憩。最后，两人对话，相约下次滑雪，在不舍与憧憬的矛盾中，尼克一语道尽下次很难再滑的无奈现实。</a:t>
            </a:r>
          </a:p>
          <a:p>
            <a:r>
              <a:rPr lang="zh-CN" altLang="en-US" sz="2800" b="1" dirty="0">
                <a:latin typeface="宋体" panose="02010600030101010101" pitchFamily="2" charset="-122"/>
                <a:ea typeface="宋体" panose="02010600030101010101" pitchFamily="2" charset="-122"/>
                <a:cs typeface="宋体" panose="02010600030101010101" pitchFamily="2" charset="-122"/>
              </a:rPr>
              <a:t>故事简单得不像故事。</a:t>
            </a:r>
            <a:r>
              <a:rPr lang="zh-CN" altLang="en-US" sz="2800" b="1" dirty="0">
                <a:solidFill>
                  <a:srgbClr val="FF0000"/>
                </a:solidFill>
                <a:latin typeface="宋体" panose="02010600030101010101" pitchFamily="2" charset="-122"/>
                <a:ea typeface="宋体" panose="02010600030101010101" pitchFamily="2" charset="-122"/>
                <a:cs typeface="宋体" panose="02010600030101010101" pitchFamily="2" charset="-122"/>
              </a:rPr>
              <a:t>其实表面的没故事，实则隐去很多丰富的故事。</a:t>
            </a:r>
          </a:p>
        </p:txBody>
      </p:sp>
      <p:sp>
        <p:nvSpPr>
          <p:cNvPr id="5" name="文本框 4"/>
          <p:cNvSpPr txBox="1"/>
          <p:nvPr/>
        </p:nvSpPr>
        <p:spPr>
          <a:xfrm>
            <a:off x="850900" y="200025"/>
            <a:ext cx="4991100" cy="768350"/>
          </a:xfrm>
          <a:prstGeom prst="rect">
            <a:avLst/>
          </a:prstGeom>
          <a:solidFill>
            <a:schemeClr val="accent1"/>
          </a:solidFill>
        </p:spPr>
        <p:txBody>
          <a:bodyPr wrap="square" rtlCol="0">
            <a:spAutoFit/>
          </a:bodyPr>
          <a:lstStyle/>
          <a:p>
            <a:r>
              <a:rPr lang="zh-CN" altLang="en-US" sz="4400">
                <a:solidFill>
                  <a:srgbClr val="7030A0"/>
                </a:solidFill>
              </a:rPr>
              <a:t>小说写了什么情节？</a:t>
            </a:r>
          </a:p>
        </p:txBody>
      </p:sp>
    </p:spTree>
    <p:custDataLst>
      <p:tags r:id="rId1"/>
    </p:custDataLst>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矩形 107522"/>
          <p:cNvSpPr/>
          <p:nvPr/>
        </p:nvSpPr>
        <p:spPr>
          <a:xfrm>
            <a:off x="1992313" y="1052513"/>
            <a:ext cx="2592387" cy="831850"/>
          </a:xfrm>
          <a:prstGeom prst="rect">
            <a:avLst/>
          </a:prstGeom>
          <a:solidFill>
            <a:srgbClr val="CC3300"/>
          </a:solidFill>
          <a:ln w="9525" cap="flat" cmpd="sng">
            <a:solidFill>
              <a:schemeClr val="bg1"/>
            </a:solidFill>
            <a:prstDash val="solid"/>
            <a:miter/>
            <a:headEnd type="none" w="med" len="med"/>
            <a:tailEnd type="none" w="med" len="med"/>
          </a:ln>
        </p:spPr>
        <p:txBody>
          <a:bodyPr lIns="90000" tIns="46800" rIns="90000" bIns="46800" anchor="t" anchorCtr="0">
            <a:spAutoFit/>
          </a:bodyPr>
          <a:lstStyle/>
          <a:p>
            <a:pPr algn="ctr">
              <a:lnSpc>
                <a:spcPct val="120000"/>
              </a:lnSpc>
            </a:pPr>
            <a:r>
              <a:rPr lang="zh-CN" altLang="zh-CN" sz="4000" baseline="0">
                <a:solidFill>
                  <a:schemeClr val="bg1"/>
                </a:solidFill>
                <a:latin typeface="Times New Roman" panose="02020603050405020304" pitchFamily="18" charset="0"/>
                <a:ea typeface="华文行楷" panose="02010800040101010101" pitchFamily="2" charset="-122"/>
              </a:rPr>
              <a:t>冰山理论</a:t>
            </a:r>
          </a:p>
        </p:txBody>
      </p:sp>
      <p:sp>
        <p:nvSpPr>
          <p:cNvPr id="56322" name="矩形 107523"/>
          <p:cNvSpPr/>
          <p:nvPr/>
        </p:nvSpPr>
        <p:spPr>
          <a:xfrm>
            <a:off x="809625" y="2133600"/>
            <a:ext cx="9318625" cy="4127500"/>
          </a:xfrm>
          <a:prstGeom prst="rect">
            <a:avLst/>
          </a:prstGeom>
          <a:noFill/>
          <a:ln w="9525">
            <a:noFill/>
          </a:ln>
        </p:spPr>
        <p:txBody>
          <a:bodyPr wrap="square" anchor="t" anchorCtr="0">
            <a:spAutoFit/>
          </a:bodyPr>
          <a:lstStyle/>
          <a:p>
            <a:pPr>
              <a:lnSpc>
                <a:spcPct val="110000"/>
              </a:lnSpc>
              <a:spcBef>
                <a:spcPct val="50000"/>
              </a:spcBef>
            </a:pPr>
            <a:r>
              <a:rPr lang="zh-CN" altLang="zh-CN" sz="3200" b="1" baseline="0">
                <a:latin typeface="Arial"/>
                <a:ea typeface="楷体_GB2312" panose="02010609030101010101" pitchFamily="49" charset="-122"/>
              </a:rPr>
              <a:t>　　“冰山在海里移动很是庄严宏伟，这是因为它只有八分之一露在水面上”。</a:t>
            </a:r>
          </a:p>
          <a:p>
            <a:r>
              <a:rPr lang="zh-CN" altLang="zh-CN" sz="3200" b="1" baseline="0">
                <a:latin typeface="Arial"/>
                <a:ea typeface="黑体" panose="02010609060101010101" charset="-122"/>
              </a:rPr>
              <a:t>　</a:t>
            </a:r>
            <a:r>
              <a:rPr lang="zh-CN" altLang="zh-CN" sz="3200" b="1" baseline="0">
                <a:solidFill>
                  <a:srgbClr val="FF0000"/>
                </a:solidFill>
                <a:latin typeface="Arial"/>
                <a:ea typeface="黑体" panose="02010609060101010101" charset="-122"/>
              </a:rPr>
              <a:t>　</a:t>
            </a:r>
            <a:r>
              <a:rPr lang="zh-CN" altLang="zh-CN" sz="3200" b="1" baseline="0">
                <a:solidFill>
                  <a:srgbClr val="FF0000"/>
                </a:solidFill>
                <a:latin typeface="宋体" panose="02010600030101010101" pitchFamily="2" charset="-122"/>
                <a:ea typeface="宋体" panose="02010600030101010101" pitchFamily="2" charset="-122"/>
              </a:rPr>
              <a:t>他认为应该把思想、情</a:t>
            </a:r>
            <a:br>
              <a:rPr lang="zh-CN" altLang="zh-CN" sz="3200" b="1" baseline="0">
                <a:solidFill>
                  <a:srgbClr val="FF0000"/>
                </a:solidFill>
                <a:latin typeface="宋体" panose="02010600030101010101" pitchFamily="2" charset="-122"/>
                <a:ea typeface="宋体" panose="02010600030101010101" pitchFamily="2" charset="-122"/>
              </a:rPr>
            </a:br>
            <a:r>
              <a:rPr lang="zh-CN" altLang="zh-CN" sz="3200" b="1" baseline="0">
                <a:solidFill>
                  <a:srgbClr val="FF0000"/>
                </a:solidFill>
                <a:latin typeface="宋体" panose="02010600030101010101" pitchFamily="2" charset="-122"/>
                <a:ea typeface="宋体" panose="02010600030101010101" pitchFamily="2" charset="-122"/>
              </a:rPr>
              <a:t>感乃至语言与动作等八分之</a:t>
            </a:r>
            <a:br>
              <a:rPr lang="zh-CN" altLang="zh-CN" sz="3200" b="1" baseline="0">
                <a:solidFill>
                  <a:srgbClr val="FF0000"/>
                </a:solidFill>
                <a:latin typeface="宋体" panose="02010600030101010101" pitchFamily="2" charset="-122"/>
                <a:ea typeface="宋体" panose="02010600030101010101" pitchFamily="2" charset="-122"/>
              </a:rPr>
            </a:br>
            <a:r>
              <a:rPr lang="zh-CN" altLang="zh-CN" sz="3200" b="1" baseline="0">
                <a:solidFill>
                  <a:srgbClr val="FF0000"/>
                </a:solidFill>
                <a:latin typeface="宋体" panose="02010600030101010101" pitchFamily="2" charset="-122"/>
                <a:ea typeface="宋体" panose="02010600030101010101" pitchFamily="2" charset="-122"/>
              </a:rPr>
              <a:t>七的内涵隐藏起来，不要袒</a:t>
            </a:r>
            <a:br>
              <a:rPr lang="zh-CN" altLang="zh-CN" sz="3200" b="1" baseline="0">
                <a:solidFill>
                  <a:srgbClr val="FF0000"/>
                </a:solidFill>
                <a:latin typeface="宋体" panose="02010600030101010101" pitchFamily="2" charset="-122"/>
                <a:ea typeface="宋体" panose="02010600030101010101" pitchFamily="2" charset="-122"/>
              </a:rPr>
            </a:br>
            <a:r>
              <a:rPr lang="zh-CN" altLang="zh-CN" sz="3200" b="1" baseline="0">
                <a:solidFill>
                  <a:srgbClr val="FF0000"/>
                </a:solidFill>
                <a:latin typeface="宋体" panose="02010600030101010101" pitchFamily="2" charset="-122"/>
                <a:ea typeface="宋体" panose="02010600030101010101" pitchFamily="2" charset="-122"/>
              </a:rPr>
              <a:t>露出来。</a:t>
            </a:r>
            <a:r>
              <a:rPr lang="zh-CN" altLang="en-US" sz="3200" b="1">
                <a:solidFill>
                  <a:srgbClr val="FF0000"/>
                </a:solidFill>
                <a:latin typeface="宋体" panose="02010600030101010101" pitchFamily="2" charset="-122"/>
                <a:ea typeface="宋体" panose="02010600030101010101" pitchFamily="2" charset="-122"/>
              </a:rPr>
              <a:t>所有这一切被省略</a:t>
            </a:r>
          </a:p>
          <a:p>
            <a:r>
              <a:rPr lang="zh-CN" altLang="en-US" sz="3200" b="1">
                <a:solidFill>
                  <a:srgbClr val="FF0000"/>
                </a:solidFill>
                <a:latin typeface="宋体" panose="02010600030101010101" pitchFamily="2" charset="-122"/>
                <a:ea typeface="宋体" panose="02010600030101010101" pitchFamily="2" charset="-122"/>
              </a:rPr>
              <a:t>的东西，读者会通过自己的</a:t>
            </a:r>
          </a:p>
          <a:p>
            <a:r>
              <a:rPr lang="zh-CN" altLang="en-US" sz="3200" b="1">
                <a:solidFill>
                  <a:srgbClr val="FF0000"/>
                </a:solidFill>
                <a:latin typeface="宋体" panose="02010600030101010101" pitchFamily="2" charset="-122"/>
                <a:ea typeface="宋体" panose="02010600030101010101" pitchFamily="2" charset="-122"/>
              </a:rPr>
              <a:t>想像加以联接与弥补的。</a:t>
            </a:r>
            <a:endParaRPr lang="zh-CN" altLang="en-US" sz="3200" b="1" baseline="0">
              <a:solidFill>
                <a:srgbClr val="FF0000"/>
              </a:solidFill>
              <a:latin typeface="宋体" panose="02010600030101010101" pitchFamily="2" charset="-122"/>
              <a:ea typeface="宋体" panose="02010600030101010101" pitchFamily="2" charset="-122"/>
            </a:endParaRPr>
          </a:p>
        </p:txBody>
      </p:sp>
      <p:pic>
        <p:nvPicPr>
          <p:cNvPr id="56323" name="图片 107524"/>
          <p:cNvPicPr/>
          <p:nvPr/>
        </p:nvPicPr>
        <p:blipFill>
          <a:blip r:embed="rId3"/>
          <a:stretch>
            <a:fillRect/>
          </a:stretch>
        </p:blipFill>
        <p:spPr>
          <a:xfrm>
            <a:off x="6403975" y="2779713"/>
            <a:ext cx="5484813" cy="3683000"/>
          </a:xfrm>
          <a:prstGeom prst="rect">
            <a:avLst/>
          </a:prstGeom>
          <a:noFill/>
          <a:ln w="9525" cap="flat" cmpd="sng">
            <a:solidFill>
              <a:schemeClr val="bg1"/>
            </a:solidFill>
            <a:prstDash val="solid"/>
            <a:miter/>
            <a:headEnd type="none" w="med" len="med"/>
            <a:tailEnd type="none" w="med" len="med"/>
          </a:ln>
        </p:spPr>
      </p:pic>
      <p:sp>
        <p:nvSpPr>
          <p:cNvPr id="107526" name="Date Placeholder 1"/>
          <p:cNvSpPr>
            <a:spLocks noGrp="1"/>
          </p:cNvSpPr>
          <p:nvPr>
            <p:ph type="dt" sz="half" idx="10"/>
          </p:nvPr>
        </p:nvSpPr>
        <p:spPr/>
        <p:txBody>
          <a:bodyPr wrap="square" lIns="91440" tIns="45720" rIns="91440" bIns="45720" rtlCol="0" anchor="ctr">
            <a:normAutofit/>
          </a:bodyPr>
          <a:lstStyle/>
          <a:p>
            <a:pPr lvl="0" fontAlgn="auto"/>
            <a:endParaRPr sz="1400" strike="noStrike" noProof="1">
              <a:latin typeface="Times New Roman" panose="02020603050405020304" pitchFamily="18" charset="0"/>
            </a:endParaRPr>
          </a:p>
        </p:txBody>
      </p:sp>
      <p:sp>
        <p:nvSpPr>
          <p:cNvPr id="107527" name="Footer Placeholder 2"/>
          <p:cNvSpPr>
            <a:spLocks noGrp="1"/>
          </p:cNvSpPr>
          <p:nvPr>
            <p:ph type="ftr" sz="quarter" idx="11"/>
          </p:nvPr>
        </p:nvSpPr>
        <p:spPr/>
        <p:txBody>
          <a:bodyPr wrap="square" lIns="91440" tIns="45720" rIns="91440" bIns="45720" rtlCol="0" anchor="ctr">
            <a:normAutofit/>
          </a:bodyPr>
          <a:lstStyle/>
          <a:p>
            <a:pPr lvl="0" algn="ctr" fontAlgn="auto"/>
            <a:endParaRPr sz="1400" strike="noStrike" noProof="1">
              <a:latin typeface="Times New Roman" panose="02020603050405020304" pitchFamily="18" charset="0"/>
            </a:endParaRPr>
          </a:p>
        </p:txBody>
      </p:sp>
    </p:spTree>
    <p:custDataLst>
      <p:tags r:id="rId1"/>
    </p:custDataLst>
  </p:cSld>
  <p:clrMapOvr>
    <a:masterClrMapping/>
  </p:clrMapOvr>
  <p:transition spd="slow">
    <p:randomBar dir="vert"/>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61925" y="1530985"/>
            <a:ext cx="6054725" cy="3538220"/>
          </a:xfrm>
          <a:prstGeom prst="rect">
            <a:avLst/>
          </a:prstGeom>
          <a:noFill/>
        </p:spPr>
        <p:txBody>
          <a:bodyPr wrap="square" rtlCol="0" anchor="t">
            <a:spAutoFit/>
          </a:bodyPr>
          <a:lstStyle/>
          <a:p>
            <a:r>
              <a:rPr lang="zh-CN" altLang="en-US" sz="3200"/>
              <a:t>乔治和尼克是什么关系？</a:t>
            </a:r>
          </a:p>
          <a:p>
            <a:r>
              <a:rPr lang="zh-CN" altLang="en-US" sz="3200">
                <a:sym typeface="+mn-ea"/>
              </a:rPr>
              <a:t>乔治和尼克是</a:t>
            </a:r>
            <a:r>
              <a:rPr lang="zh-CN" altLang="en-US" sz="3200"/>
              <a:t>什么背景家世？</a:t>
            </a:r>
          </a:p>
          <a:p>
            <a:r>
              <a:rPr lang="zh-CN" altLang="en-US" sz="3200"/>
              <a:t>他们为何而来？是逃学吗？</a:t>
            </a:r>
          </a:p>
          <a:p>
            <a:r>
              <a:rPr lang="zh-CN" altLang="en-US" sz="3200"/>
              <a:t>为什么以后一定不能再滑雪了？</a:t>
            </a:r>
          </a:p>
          <a:p>
            <a:r>
              <a:rPr lang="zh-CN" altLang="en-US" sz="3200"/>
              <a:t>他们之间到底有什么隐情？</a:t>
            </a:r>
          </a:p>
          <a:p>
            <a:r>
              <a:rPr lang="zh-CN" altLang="en-US" sz="3200"/>
              <a:t>滑雪之前，发生了什么？</a:t>
            </a:r>
          </a:p>
          <a:p>
            <a:r>
              <a:rPr lang="zh-CN" altLang="en-US" sz="3200"/>
              <a:t>滑雪之后，尼克又预见了什么？</a:t>
            </a:r>
          </a:p>
        </p:txBody>
      </p:sp>
      <p:sp>
        <p:nvSpPr>
          <p:cNvPr id="5" name="文本框 4"/>
          <p:cNvSpPr txBox="1"/>
          <p:nvPr/>
        </p:nvSpPr>
        <p:spPr>
          <a:xfrm>
            <a:off x="850900" y="200025"/>
            <a:ext cx="6358255" cy="768350"/>
          </a:xfrm>
          <a:prstGeom prst="rect">
            <a:avLst/>
          </a:prstGeom>
          <a:solidFill>
            <a:schemeClr val="accent1"/>
          </a:solidFill>
        </p:spPr>
        <p:txBody>
          <a:bodyPr wrap="square" rtlCol="0">
            <a:spAutoFit/>
          </a:bodyPr>
          <a:lstStyle/>
          <a:p>
            <a:r>
              <a:rPr lang="zh-CN" altLang="en-US" sz="4400">
                <a:solidFill>
                  <a:srgbClr val="7030A0"/>
                </a:solidFill>
              </a:rPr>
              <a:t>也许我们会猜想其他情节：</a:t>
            </a:r>
          </a:p>
        </p:txBody>
      </p:sp>
      <p:sp>
        <p:nvSpPr>
          <p:cNvPr id="6" name="文本框 5"/>
          <p:cNvSpPr txBox="1"/>
          <p:nvPr/>
        </p:nvSpPr>
        <p:spPr>
          <a:xfrm>
            <a:off x="6401435" y="2023110"/>
            <a:ext cx="5628005" cy="2553335"/>
          </a:xfrm>
          <a:prstGeom prst="rect">
            <a:avLst/>
          </a:prstGeom>
          <a:noFill/>
        </p:spPr>
        <p:txBody>
          <a:bodyPr wrap="square" rtlCol="0" anchor="t">
            <a:spAutoFit/>
          </a:bodyPr>
          <a:lstStyle/>
          <a:p>
            <a:r>
              <a:rPr lang="en-US" altLang="zh-CN" sz="3200" b="1">
                <a:solidFill>
                  <a:srgbClr val="FF0000"/>
                </a:solidFill>
                <a:latin typeface="宋体" panose="02010600030101010101" pitchFamily="2" charset="-122"/>
                <a:ea typeface="宋体" panose="02010600030101010101" pitchFamily="2" charset="-122"/>
                <a:sym typeface="+mn-ea"/>
              </a:rPr>
              <a:t>    </a:t>
            </a:r>
            <a:r>
              <a:rPr lang="zh-CN" altLang="en-US" sz="3200" b="1">
                <a:solidFill>
                  <a:srgbClr val="FF0000"/>
                </a:solidFill>
                <a:latin typeface="宋体" panose="02010600030101010101" pitchFamily="2" charset="-122"/>
                <a:ea typeface="宋体" panose="02010600030101010101" pitchFamily="2" charset="-122"/>
                <a:sym typeface="+mn-ea"/>
              </a:rPr>
              <a:t>也许我们可以猜测，他们是学生，在尼克的带领下，乔治偷偷溜出学校，也或者在开学前几日，他们两人提前撒谎上学，然后玩滑雪。</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500" fill="hold"/>
                                        <p:tgtEl>
                                          <p:spTgt spid="6"/>
                                        </p:tgtEl>
                                        <p:attrNameLst>
                                          <p:attrName>ppt_x</p:attrName>
                                        </p:attrNameLst>
                                      </p:cBhvr>
                                      <p:tavLst>
                                        <p:tav tm="0">
                                          <p:val>
                                            <p:strVal val="#ppt_x"/>
                                          </p:val>
                                        </p:tav>
                                        <p:tav tm="100000">
                                          <p:val>
                                            <p:strVal val="#ppt_x"/>
                                          </p:val>
                                        </p:tav>
                                      </p:tavLst>
                                    </p:anim>
                                    <p:anim calcmode="lin" valueType="num">
                                      <p:cBhvr additive="base">
                                        <p:cTn id="5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0" y="252095"/>
            <a:ext cx="12192000" cy="6605905"/>
          </a:xfrm>
        </p:spPr>
        <p:txBody>
          <a:bodyPr>
            <a:noAutofit/>
          </a:bodyPr>
          <a:lstStyle/>
          <a:p>
            <a:r>
              <a:rPr lang="zh-CN" altLang="en-US" sz="4400" b="1">
                <a:solidFill>
                  <a:srgbClr val="FF0000"/>
                </a:solidFill>
                <a:latin typeface="宋体" panose="02010600030101010101" pitchFamily="2" charset="-122"/>
                <a:ea typeface="宋体" panose="02010600030101010101" pitchFamily="2" charset="-122"/>
                <a:cs typeface="宋体" panose="02010600030101010101" pitchFamily="2" charset="-122"/>
              </a:rPr>
              <a:t> 【主题】</a:t>
            </a:r>
          </a:p>
          <a:p>
            <a:pPr>
              <a:lnSpc>
                <a:spcPct val="150000"/>
              </a:lnSpc>
            </a:pPr>
            <a:r>
              <a:rPr lang="zh-CN" altLang="en-US" sz="2800" b="1">
                <a:latin typeface="宋体" panose="02010600030101010101" pitchFamily="2" charset="-122"/>
                <a:ea typeface="宋体" panose="02010600030101010101" pitchFamily="2" charset="-122"/>
                <a:cs typeface="宋体" panose="02010600030101010101" pitchFamily="2" charset="-122"/>
              </a:rPr>
              <a:t>小说通过滑雪、喝酒两个场景的描写，</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让我们看到主人公在滑雪时极度畅快、极度自由的放松心情，也看到了现实生活中的学业、家庭、生存等问题给主人公带来的沉重心情。</a:t>
            </a:r>
          </a:p>
          <a:p>
            <a:pPr>
              <a:lnSpc>
                <a:spcPct val="150000"/>
              </a:lnSpc>
            </a:pPr>
            <a:r>
              <a:rPr lang="zh-CN" altLang="en-US" sz="2800" b="1">
                <a:latin typeface="宋体" panose="02010600030101010101" pitchFamily="2" charset="-122"/>
                <a:ea typeface="宋体" panose="02010600030101010101" pitchFamily="2" charset="-122"/>
                <a:cs typeface="宋体" panose="02010600030101010101" pitchFamily="2" charset="-122"/>
              </a:rPr>
              <a:t>这样的心理反应可以说是“迷惘一代”的真实写照。不光是当时的青年一代有这样的感受，现如今的人们也会有。</a:t>
            </a:r>
            <a:r>
              <a:rPr lang="zh-CN" altLang="en-US" sz="2800" b="1">
                <a:solidFill>
                  <a:srgbClr val="FF0000"/>
                </a:solidFill>
                <a:latin typeface="宋体" panose="02010600030101010101" pitchFamily="2" charset="-122"/>
                <a:ea typeface="宋体" panose="02010600030101010101" pitchFamily="2" charset="-122"/>
                <a:cs typeface="宋体" panose="02010600030101010101" pitchFamily="2" charset="-122"/>
              </a:rPr>
              <a:t>当生活的压力让人愁苦不堪、迷惘无措时，许多人会选择去运动、旅游、极限挑战等来获得短暂的快乐，以释放压力，逃脱现实的束缚。但是当短暂的快乐结束时，人们还是不得不面对眼前的一地鸡毛。</a:t>
            </a:r>
            <a:r>
              <a:rPr lang="zh-CN" altLang="en-US" sz="2800" b="1">
                <a:latin typeface="宋体" panose="02010600030101010101" pitchFamily="2" charset="-122"/>
                <a:ea typeface="宋体" panose="02010600030101010101" pitchFamily="2" charset="-122"/>
                <a:cs typeface="宋体" panose="02010600030101010101" pitchFamily="2" charset="-122"/>
              </a:rPr>
              <a:t>这就是现实的写照。</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87020" y="1229995"/>
            <a:ext cx="11617325" cy="2848610"/>
          </a:xfrm>
          <a:prstGeom prst="rect">
            <a:avLst/>
          </a:prstGeom>
          <a:noFill/>
        </p:spPr>
        <p:txBody>
          <a:bodyPr wrap="square" rtlCol="0" anchor="t">
            <a:spAutoFit/>
          </a:bodyPr>
          <a:lstStyle/>
          <a:p>
            <a:pPr>
              <a:lnSpc>
                <a:spcPct val="140000"/>
              </a:lnSpc>
            </a:pPr>
            <a:r>
              <a:rPr lang="zh-CN" altLang="en-US" sz="3200" b="1">
                <a:latin typeface="宋体" panose="02010600030101010101" pitchFamily="2" charset="-122"/>
                <a:ea typeface="宋体" panose="02010600030101010101" pitchFamily="2" charset="-122"/>
                <a:cs typeface="宋体" panose="02010600030101010101" pitchFamily="2" charset="-122"/>
              </a:rPr>
              <a:t>海明威的“冰山”理论将文学作品同冰山类比，他说:</a:t>
            </a:r>
            <a:r>
              <a:rPr lang="zh-CN" altLang="en-US" sz="3200" b="1">
                <a:solidFill>
                  <a:schemeClr val="tx1"/>
                </a:solidFill>
                <a:latin typeface="宋体" panose="02010600030101010101" pitchFamily="2" charset="-122"/>
                <a:ea typeface="宋体" panose="02010600030101010101" pitchFamily="2" charset="-122"/>
                <a:cs typeface="宋体" panose="02010600030101010101" pitchFamily="2" charset="-122"/>
              </a:rPr>
              <a:t>“ 冰山在海面移动很庄严宏伟，这是因为它只有八分之一露在水面上，</a:t>
            </a:r>
            <a:r>
              <a:rPr lang="zh-CN" altLang="en-US" sz="3200" b="1">
                <a:latin typeface="宋体" panose="02010600030101010101" pitchFamily="2" charset="-122"/>
                <a:ea typeface="宋体" panose="02010600030101010101" pitchFamily="2" charset="-122"/>
                <a:cs typeface="宋体" panose="02010600030101010101" pitchFamily="2" charset="-122"/>
              </a:rPr>
              <a:t>”本小说正是只描写了</a:t>
            </a:r>
            <a:r>
              <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这露出水面的八分之一</a:t>
            </a:r>
            <a:r>
              <a:rPr lang="zh-CN" altLang="en-US" sz="3200" b="1">
                <a:latin typeface="宋体" panose="02010600030101010101" pitchFamily="2" charset="-122"/>
                <a:ea typeface="宋体" panose="02010600030101010101" pitchFamily="2" charset="-122"/>
                <a:cs typeface="宋体" panose="02010600030101010101" pitchFamily="2" charset="-122"/>
              </a:rPr>
              <a:t>。请据此简要说明本小说的</a:t>
            </a:r>
            <a:r>
              <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情节安排</a:t>
            </a:r>
            <a:r>
              <a:rPr lang="zh-CN" altLang="en-US" sz="3200" b="1">
                <a:latin typeface="宋体" panose="02010600030101010101" pitchFamily="2" charset="-122"/>
                <a:ea typeface="宋体" panose="02010600030101010101" pitchFamily="2" charset="-122"/>
                <a:cs typeface="宋体" panose="02010600030101010101" pitchFamily="2" charset="-122"/>
              </a:rPr>
              <a:t>及其效果。(6分)</a:t>
            </a:r>
          </a:p>
        </p:txBody>
      </p:sp>
      <p:sp>
        <p:nvSpPr>
          <p:cNvPr id="2" name="圆角矩形 1"/>
          <p:cNvSpPr/>
          <p:nvPr/>
        </p:nvSpPr>
        <p:spPr>
          <a:xfrm>
            <a:off x="3891280" y="2767330"/>
            <a:ext cx="4409440" cy="51308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圆角矩形 2"/>
          <p:cNvSpPr/>
          <p:nvPr/>
        </p:nvSpPr>
        <p:spPr>
          <a:xfrm>
            <a:off x="1403350" y="3470910"/>
            <a:ext cx="1819910" cy="51308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93345" y="997585"/>
            <a:ext cx="12098655" cy="5151755"/>
          </a:xfrm>
        </p:spPr>
        <p:txBody>
          <a:bodyPr>
            <a:noAutofit/>
          </a:bodyPr>
          <a:lstStyle/>
          <a:p>
            <a:r>
              <a:rPr lang="zh-CN" altLang="en-US" sz="2800" b="1" dirty="0">
                <a:latin typeface="宋体" panose="02010600030101010101" pitchFamily="2" charset="-122"/>
                <a:ea typeface="宋体" panose="02010600030101010101" pitchFamily="2" charset="-122"/>
                <a:cs typeface="宋体" panose="02010600030101010101" pitchFamily="2" charset="-122"/>
              </a:rPr>
              <a:t>①小说的情节安排上只描写了“露出水面的八分之一”;</a:t>
            </a:r>
          </a:p>
          <a:p>
            <a:endParaRPr lang="zh-CN" altLang="en-US" sz="2800" b="1" dirty="0">
              <a:latin typeface="宋体" panose="02010600030101010101" pitchFamily="2" charset="-122"/>
              <a:ea typeface="宋体" panose="02010600030101010101" pitchFamily="2" charset="-122"/>
              <a:cs typeface="宋体" panose="02010600030101010101" pitchFamily="2" charset="-122"/>
            </a:endParaRPr>
          </a:p>
          <a:p>
            <a:r>
              <a:rPr lang="zh-CN" altLang="en-US" sz="2800" b="1" dirty="0">
                <a:latin typeface="宋体" panose="02010600030101010101" pitchFamily="2" charset="-122"/>
                <a:ea typeface="宋体" panose="02010600030101010101" pitchFamily="2" charset="-122"/>
                <a:cs typeface="宋体" panose="02010600030101010101" pitchFamily="2" charset="-122"/>
              </a:rPr>
              <a:t>②</a:t>
            </a:r>
            <a:r>
              <a:rPr sz="2800" b="1" dirty="0">
                <a:latin typeface="宋体" panose="02010600030101010101" pitchFamily="2" charset="-122"/>
                <a:ea typeface="宋体" panose="02010600030101010101" pitchFamily="2" charset="-122"/>
                <a:cs typeface="宋体" panose="02010600030101010101" pitchFamily="2" charset="-122"/>
                <a:sym typeface="+mn-ea"/>
              </a:rPr>
              <a:t>八分之一情节安排写的是两人的越野滑雪及在小客栈的逗留，通过这些</a:t>
            </a:r>
            <a:r>
              <a:rPr lang="zh-CN" altLang="en-US" sz="2800" b="1" dirty="0">
                <a:latin typeface="宋体" panose="02010600030101010101" pitchFamily="2" charset="-122"/>
                <a:ea typeface="宋体" panose="02010600030101010101" pitchFamily="2" charset="-122"/>
                <a:cs typeface="宋体" panose="02010600030101010101" pitchFamily="2" charset="-122"/>
              </a:rPr>
              <a:t>可以推测出其背后隐藏着更为丰富的内容，尤其是两人在滑雪之外的生活;（这是隐藏的八分之七）</a:t>
            </a:r>
          </a:p>
          <a:p>
            <a:endParaRPr lang="zh-CN" altLang="en-US" sz="2800" b="1" dirty="0">
              <a:latin typeface="宋体" panose="02010600030101010101" pitchFamily="2" charset="-122"/>
              <a:ea typeface="宋体" panose="02010600030101010101" pitchFamily="2" charset="-122"/>
              <a:cs typeface="宋体" panose="02010600030101010101" pitchFamily="2" charset="-122"/>
            </a:endParaRPr>
          </a:p>
          <a:p>
            <a:r>
              <a:rPr lang="zh-CN" altLang="en-US" sz="2800" b="1" dirty="0">
                <a:latin typeface="宋体" panose="02010600030101010101" pitchFamily="2" charset="-122"/>
                <a:ea typeface="宋体" panose="02010600030101010101" pitchFamily="2" charset="-122"/>
                <a:cs typeface="宋体" panose="02010600030101010101" pitchFamily="2" charset="-122"/>
              </a:rPr>
              <a:t>③这种情节安排使小说大量留白，引人遐思。</a:t>
            </a:r>
          </a:p>
        </p:txBody>
      </p:sp>
      <p:sp>
        <p:nvSpPr>
          <p:cNvPr id="4" name="文本框 3"/>
          <p:cNvSpPr txBox="1"/>
          <p:nvPr/>
        </p:nvSpPr>
        <p:spPr>
          <a:xfrm>
            <a:off x="482600" y="241935"/>
            <a:ext cx="4653280" cy="681990"/>
          </a:xfrm>
          <a:prstGeom prst="rect">
            <a:avLst/>
          </a:prstGeom>
          <a:noFill/>
        </p:spPr>
        <p:txBody>
          <a:bodyPr wrap="none" rtlCol="0" anchor="t">
            <a:spAutoFit/>
          </a:bodyPr>
          <a:lstStyle/>
          <a:p>
            <a:pPr>
              <a:lnSpc>
                <a:spcPct val="120000"/>
              </a:lnSpc>
            </a:pPr>
            <a:r>
              <a:rPr lang="zh-CN" altLang="en-US" sz="3200" b="1">
                <a:solidFill>
                  <a:srgbClr val="FF0000"/>
                </a:solidFill>
                <a:latin typeface="+mj-ea"/>
                <a:ea typeface="+mj-ea"/>
                <a:sym typeface="+mn-ea"/>
              </a:rPr>
              <a:t>第一步：点出所用的手法</a:t>
            </a:r>
          </a:p>
        </p:txBody>
      </p:sp>
      <p:sp>
        <p:nvSpPr>
          <p:cNvPr id="5" name="文本框 4"/>
          <p:cNvSpPr txBox="1"/>
          <p:nvPr/>
        </p:nvSpPr>
        <p:spPr>
          <a:xfrm>
            <a:off x="385445" y="1718945"/>
            <a:ext cx="9982200" cy="681990"/>
          </a:xfrm>
          <a:prstGeom prst="rect">
            <a:avLst/>
          </a:prstGeom>
          <a:noFill/>
        </p:spPr>
        <p:txBody>
          <a:bodyPr wrap="none" rtlCol="0" anchor="t">
            <a:spAutoFit/>
          </a:bodyPr>
          <a:lstStyle/>
          <a:p>
            <a:pPr>
              <a:lnSpc>
                <a:spcPct val="120000"/>
              </a:lnSpc>
            </a:pPr>
            <a:r>
              <a:rPr lang="zh-CN" altLang="en-US" sz="3200" b="1">
                <a:solidFill>
                  <a:srgbClr val="FF0000"/>
                </a:solidFill>
                <a:latin typeface="+mj-ea"/>
                <a:ea typeface="+mj-ea"/>
                <a:sym typeface="+mn-ea"/>
              </a:rPr>
              <a:t>第二步：结合文本中使用这些情节手法的内容具体分析</a:t>
            </a:r>
          </a:p>
        </p:txBody>
      </p:sp>
      <p:sp>
        <p:nvSpPr>
          <p:cNvPr id="6" name="文本框 5"/>
          <p:cNvSpPr txBox="1"/>
          <p:nvPr/>
        </p:nvSpPr>
        <p:spPr>
          <a:xfrm>
            <a:off x="385445" y="4179570"/>
            <a:ext cx="8757285" cy="681990"/>
          </a:xfrm>
          <a:prstGeom prst="rect">
            <a:avLst/>
          </a:prstGeom>
          <a:noFill/>
        </p:spPr>
        <p:txBody>
          <a:bodyPr wrap="none" rtlCol="0" anchor="t">
            <a:spAutoFit/>
          </a:bodyPr>
          <a:lstStyle/>
          <a:p>
            <a:pPr>
              <a:lnSpc>
                <a:spcPct val="120000"/>
              </a:lnSpc>
            </a:pPr>
            <a:r>
              <a:rPr lang="zh-CN" altLang="en-US" sz="3200" b="1">
                <a:solidFill>
                  <a:srgbClr val="FF0000"/>
                </a:solidFill>
                <a:latin typeface="+mj-ea"/>
                <a:ea typeface="+mj-ea"/>
                <a:sym typeface="+mn-ea"/>
              </a:rPr>
              <a:t>第三步：点明使用这些情节手法的好处、作用。</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69925" y="161290"/>
            <a:ext cx="10852150" cy="1111885"/>
          </a:xfrm>
        </p:spPr>
        <p:txBody>
          <a:bodyPr/>
          <a:lstStyle/>
          <a:p>
            <a:r>
              <a:rPr lang="zh-CN" altLang="en-US" sz="3600">
                <a:latin typeface="黑体" panose="02010609060101010101" charset="-122"/>
                <a:ea typeface="黑体" panose="02010609060101010101" charset="-122"/>
                <a:cs typeface="黑体" panose="02010609060101010101" charset="-122"/>
              </a:rPr>
              <a:t>“买玉”情节中，作者使用了“欧•亨利笔法”，试作简要分析。(4分)</a:t>
            </a:r>
          </a:p>
        </p:txBody>
      </p:sp>
      <p:sp>
        <p:nvSpPr>
          <p:cNvPr id="3" name="内容占位符 2"/>
          <p:cNvSpPr>
            <a:spLocks noGrp="1"/>
          </p:cNvSpPr>
          <p:nvPr>
            <p:ph idx="1"/>
          </p:nvPr>
        </p:nvSpPr>
        <p:spPr>
          <a:xfrm>
            <a:off x="567647" y="1990733"/>
            <a:ext cx="10852237" cy="5388907"/>
          </a:xfrm>
        </p:spPr>
        <p:txBody>
          <a:bodyPr/>
          <a:lstStyle/>
          <a:p>
            <a:r>
              <a:rPr lang="zh-CN" altLang="en-US" sz="3200" b="1">
                <a:latin typeface="宋体" panose="02010600030101010101" pitchFamily="2" charset="-122"/>
                <a:ea typeface="宋体" panose="02010600030101010101" pitchFamily="2" charset="-122"/>
                <a:cs typeface="宋体" panose="02010600030101010101" pitchFamily="2" charset="-122"/>
              </a:rPr>
              <a:t>①以为赵老板会走眼，结果是李老板走了眼;以为价值在玉，其实价值在盒，造成</a:t>
            </a:r>
            <a:r>
              <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出乎意料</a:t>
            </a:r>
            <a:r>
              <a:rPr lang="zh-CN" altLang="en-US" sz="3200" b="1">
                <a:latin typeface="宋体" panose="02010600030101010101" pitchFamily="2" charset="-122"/>
                <a:ea typeface="宋体" panose="02010600030101010101" pitchFamily="2" charset="-122"/>
                <a:cs typeface="宋体" panose="02010600030101010101" pitchFamily="2" charset="-122"/>
              </a:rPr>
              <a:t>的艺术效果。</a:t>
            </a:r>
          </a:p>
          <a:p>
            <a:r>
              <a:rPr lang="zh-CN" altLang="en-US" sz="3200" b="1">
                <a:latin typeface="宋体" panose="02010600030101010101" pitchFamily="2" charset="-122"/>
                <a:ea typeface="宋体" panose="02010600030101010101" pitchFamily="2" charset="-122"/>
                <a:cs typeface="宋体" panose="02010600030101010101" pitchFamily="2" charset="-122"/>
              </a:rPr>
              <a:t>②赵老板在钧瓷鉴定中表现出来的眼光，以及在收玉时他对玉盒端详良久的细节，这些铺垫使结局</a:t>
            </a:r>
            <a:r>
              <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合乎情理</a:t>
            </a:r>
            <a:r>
              <a:rPr lang="zh-CN" altLang="en-US" sz="3200" b="1">
                <a:latin typeface="宋体" panose="02010600030101010101" pitchFamily="2" charset="-122"/>
                <a:ea typeface="宋体" panose="02010600030101010101" pitchFamily="2" charset="-122"/>
                <a:cs typeface="宋体" panose="02010600030101010101" pitchFamily="2" charset="-122"/>
              </a:rPr>
              <a:t>。</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05155" y="533400"/>
            <a:ext cx="10852150" cy="1076960"/>
          </a:xfrm>
        </p:spPr>
        <p:txBody>
          <a:bodyPr/>
          <a:lstStyle/>
          <a:p>
            <a:r>
              <a:rPr sz="3600" dirty="0">
                <a:latin typeface="宋体" panose="02010600030101010101" pitchFamily="2" charset="-122"/>
                <a:ea typeface="宋体" panose="02010600030101010101" pitchFamily="2" charset="-122"/>
                <a:cs typeface="宋体" panose="02010600030101010101" pitchFamily="2" charset="-122"/>
                <a:sym typeface="+mn-ea"/>
              </a:rPr>
              <a:t>小说中历史与现实交织穿插，这种叙述方式有哪些</a:t>
            </a:r>
            <a:r>
              <a:rPr sz="3600" dirty="0">
                <a:solidFill>
                  <a:srgbClr val="0070C0"/>
                </a:solidFill>
                <a:latin typeface="黑体" panose="02010609060101010101" pitchFamily="49" charset="-122"/>
                <a:ea typeface="黑体" panose="02010609060101010101" pitchFamily="49" charset="-122"/>
                <a:cs typeface="宋体" panose="02010600030101010101" pitchFamily="2" charset="-122"/>
                <a:sym typeface="+mn-ea"/>
              </a:rPr>
              <a:t>好处</a:t>
            </a:r>
            <a:r>
              <a:rPr sz="3600" dirty="0">
                <a:latin typeface="宋体" panose="02010600030101010101" pitchFamily="2" charset="-122"/>
                <a:ea typeface="宋体" panose="02010600030101010101" pitchFamily="2" charset="-122"/>
                <a:cs typeface="宋体" panose="02010600030101010101" pitchFamily="2" charset="-122"/>
                <a:sym typeface="+mn-ea"/>
              </a:rPr>
              <a:t>？请结合作品内容简要分析</a:t>
            </a:r>
            <a:r>
              <a:rPr altLang="zh-CN" sz="3600" dirty="0">
                <a:latin typeface="宋体" panose="02010600030101010101" pitchFamily="2" charset="-122"/>
                <a:ea typeface="宋体" panose="02010600030101010101" pitchFamily="2" charset="-122"/>
                <a:cs typeface="宋体" panose="02010600030101010101" pitchFamily="2" charset="-122"/>
                <a:sym typeface="+mn-ea"/>
              </a:rPr>
              <a:t>。（</a:t>
            </a:r>
            <a:r>
              <a:rPr lang="en-US" altLang="zh-CN" sz="3600" dirty="0">
                <a:latin typeface="宋体" panose="02010600030101010101" pitchFamily="2" charset="-122"/>
                <a:ea typeface="宋体" panose="02010600030101010101" pitchFamily="2" charset="-122"/>
                <a:cs typeface="宋体" panose="02010600030101010101" pitchFamily="2" charset="-122"/>
                <a:sym typeface="+mn-ea"/>
              </a:rPr>
              <a:t>6</a:t>
            </a:r>
            <a:r>
              <a:rPr altLang="zh-CN" sz="3600" dirty="0">
                <a:latin typeface="宋体" panose="02010600030101010101" pitchFamily="2" charset="-122"/>
                <a:ea typeface="宋体" panose="02010600030101010101" pitchFamily="2" charset="-122"/>
                <a:cs typeface="宋体" panose="02010600030101010101" pitchFamily="2" charset="-122"/>
                <a:sym typeface="+mn-ea"/>
              </a:rPr>
              <a:t>分）</a:t>
            </a:r>
            <a:br>
              <a:rPr lang="zh-CN" altLang="zh-CN" sz="3600" dirty="0">
                <a:latin typeface="宋体" panose="02010600030101010101" pitchFamily="2" charset="-122"/>
                <a:ea typeface="宋体" panose="02010600030101010101" pitchFamily="2" charset="-122"/>
                <a:cs typeface="宋体" panose="02010600030101010101" pitchFamily="2" charset="-122"/>
              </a:rPr>
            </a:br>
            <a:endParaRPr lang="zh-CN" altLang="zh-CN" sz="3600" dirty="0">
              <a:latin typeface="宋体" panose="02010600030101010101" pitchFamily="2" charset="-122"/>
              <a:ea typeface="宋体" panose="02010600030101010101" pitchFamily="2" charset="-122"/>
              <a:cs typeface="宋体" panose="02010600030101010101" pitchFamily="2" charset="-122"/>
            </a:endParaRPr>
          </a:p>
        </p:txBody>
      </p:sp>
      <p:sp>
        <p:nvSpPr>
          <p:cNvPr id="3" name="内容占位符 2"/>
          <p:cNvSpPr>
            <a:spLocks noGrp="1"/>
          </p:cNvSpPr>
          <p:nvPr>
            <p:ph idx="1"/>
          </p:nvPr>
        </p:nvSpPr>
        <p:spPr>
          <a:xfrm>
            <a:off x="454660" y="1610360"/>
            <a:ext cx="11853545" cy="5388610"/>
          </a:xfrm>
        </p:spPr>
        <p:txBody>
          <a:bodyPr>
            <a:noAutofit/>
          </a:bodyPr>
          <a:lstStyle/>
          <a:p>
            <a:pPr marL="0" indent="0">
              <a:buNone/>
            </a:pPr>
            <a:r>
              <a:rPr lang="en-US" altLang="zh-CN" sz="4000" b="1" dirty="0">
                <a:solidFill>
                  <a:schemeClr val="tx1"/>
                </a:solidFill>
                <a:latin typeface="楷体_GB2312" panose="02010609030101010101" pitchFamily="49" charset="-122"/>
                <a:ea typeface="楷体_GB2312" panose="02010609030101010101" pitchFamily="49" charset="-122"/>
                <a:sym typeface="+mn-ea"/>
              </a:rPr>
              <a:t>1.</a:t>
            </a:r>
            <a:r>
              <a:rPr sz="4000" b="1">
                <a:solidFill>
                  <a:schemeClr val="tx1"/>
                </a:solidFill>
                <a:latin typeface="楷体_GB2312" panose="02010609030101010101" pitchFamily="49" charset="-122"/>
                <a:ea typeface="楷体_GB2312" panose="02010609030101010101" pitchFamily="49" charset="-122"/>
                <a:sym typeface="+mn-ea"/>
              </a:rPr>
              <a:t>既能表现当代人对赵一曼女士的尊敬之情，又能表现赵一曼精神的当下意义，使</a:t>
            </a:r>
            <a:r>
              <a:rPr sz="4000" b="1">
                <a:solidFill>
                  <a:srgbClr val="FF0000"/>
                </a:solidFill>
                <a:latin typeface="楷体_GB2312" panose="02010609030101010101" pitchFamily="49" charset="-122"/>
                <a:ea typeface="楷体_GB2312" panose="02010609030101010101" pitchFamily="49" charset="-122"/>
                <a:sym typeface="+mn-ea"/>
              </a:rPr>
              <a:t>主题内涵更深刻</a:t>
            </a:r>
            <a:r>
              <a:rPr sz="4000" b="1">
                <a:solidFill>
                  <a:schemeClr val="tx1"/>
                </a:solidFill>
                <a:latin typeface="楷体_GB2312" panose="02010609030101010101" pitchFamily="49" charset="-122"/>
                <a:ea typeface="楷体_GB2312" panose="02010609030101010101" pitchFamily="49" charset="-122"/>
                <a:sym typeface="+mn-ea"/>
              </a:rPr>
              <a:t>；</a:t>
            </a:r>
            <a:endParaRPr lang="en-US" altLang="zh-CN" sz="4000" b="1" dirty="0">
              <a:solidFill>
                <a:schemeClr val="tx1"/>
              </a:solidFill>
              <a:latin typeface="楷体_GB2312" panose="02010609030101010101" pitchFamily="49" charset="-122"/>
              <a:ea typeface="楷体_GB2312" panose="02010609030101010101" pitchFamily="49" charset="-122"/>
            </a:endParaRPr>
          </a:p>
          <a:p>
            <a:pPr marL="0" indent="0">
              <a:buNone/>
            </a:pPr>
            <a:r>
              <a:rPr lang="en-US" altLang="zh-CN" sz="4000" b="1" dirty="0">
                <a:solidFill>
                  <a:schemeClr val="tx1"/>
                </a:solidFill>
                <a:latin typeface="楷体_GB2312" panose="02010609030101010101" pitchFamily="49" charset="-122"/>
                <a:ea typeface="楷体_GB2312" panose="02010609030101010101" pitchFamily="49" charset="-122"/>
                <a:sym typeface="+mn-ea"/>
              </a:rPr>
              <a:t>2.</a:t>
            </a:r>
            <a:r>
              <a:rPr sz="4000" b="1" dirty="0">
                <a:solidFill>
                  <a:schemeClr val="tx1"/>
                </a:solidFill>
                <a:latin typeface="楷体_GB2312" panose="02010609030101010101" pitchFamily="49" charset="-122"/>
                <a:ea typeface="楷体_GB2312" panose="02010609030101010101" pitchFamily="49" charset="-122"/>
                <a:sym typeface="+mn-ea"/>
              </a:rPr>
              <a:t>可以拉开时间距离，更加全面地认识英雄，</a:t>
            </a:r>
            <a:r>
              <a:rPr sz="4000" b="1" dirty="0">
                <a:solidFill>
                  <a:srgbClr val="FF0000"/>
                </a:solidFill>
                <a:latin typeface="楷体_GB2312" panose="02010609030101010101" pitchFamily="49" charset="-122"/>
                <a:ea typeface="楷体_GB2312" panose="02010609030101010101" pitchFamily="49" charset="-122"/>
                <a:sym typeface="+mn-ea"/>
              </a:rPr>
              <a:t>使人物形象更加立体</a:t>
            </a:r>
            <a:r>
              <a:rPr sz="4000" b="1" dirty="0">
                <a:solidFill>
                  <a:schemeClr val="tx1"/>
                </a:solidFill>
                <a:latin typeface="楷体_GB2312" panose="02010609030101010101" pitchFamily="49" charset="-122"/>
                <a:ea typeface="楷体_GB2312" panose="02010609030101010101" pitchFamily="49" charset="-122"/>
                <a:sym typeface="+mn-ea"/>
              </a:rPr>
              <a:t>；</a:t>
            </a:r>
            <a:endParaRPr lang="en-US" altLang="zh-CN" sz="4000" b="1" dirty="0">
              <a:solidFill>
                <a:schemeClr val="tx1"/>
              </a:solidFill>
              <a:latin typeface="楷体_GB2312" panose="02010609030101010101" pitchFamily="49" charset="-122"/>
              <a:ea typeface="楷体_GB2312" panose="02010609030101010101" pitchFamily="49" charset="-122"/>
            </a:endParaRPr>
          </a:p>
          <a:p>
            <a:pPr marL="0" indent="0">
              <a:buNone/>
            </a:pPr>
            <a:r>
              <a:rPr lang="en-US" altLang="zh-CN" sz="4000" b="1" dirty="0">
                <a:solidFill>
                  <a:schemeClr val="tx1"/>
                </a:solidFill>
                <a:latin typeface="楷体_GB2312" panose="02010609030101010101" pitchFamily="49" charset="-122"/>
                <a:ea typeface="楷体_GB2312" panose="02010609030101010101" pitchFamily="49" charset="-122"/>
                <a:sym typeface="+mn-ea"/>
              </a:rPr>
              <a:t>3.</a:t>
            </a:r>
            <a:r>
              <a:rPr sz="4000" b="1" dirty="0">
                <a:solidFill>
                  <a:schemeClr val="tx1"/>
                </a:solidFill>
                <a:latin typeface="楷体_GB2312" panose="02010609030101010101" pitchFamily="49" charset="-122"/>
                <a:ea typeface="楷体_GB2312" panose="02010609030101010101" pitchFamily="49" charset="-122"/>
                <a:sym typeface="+mn-ea"/>
              </a:rPr>
              <a:t>灵活使用文献档案，与小说叙述相互印证，</a:t>
            </a:r>
            <a:r>
              <a:rPr sz="4000" b="1" dirty="0">
                <a:solidFill>
                  <a:srgbClr val="FF0000"/>
                </a:solidFill>
                <a:latin typeface="楷体_GB2312" panose="02010609030101010101" pitchFamily="49" charset="-122"/>
                <a:ea typeface="楷体_GB2312" panose="02010609030101010101" pitchFamily="49" charset="-122"/>
                <a:sym typeface="+mn-ea"/>
              </a:rPr>
              <a:t>使艺术描写更真实。</a:t>
            </a:r>
            <a:endParaRPr lang="zh-CN" altLang="en-US" sz="4000" b="1" dirty="0">
              <a:solidFill>
                <a:srgbClr val="FF0000"/>
              </a:solidFill>
              <a:latin typeface="楷体_GB2312" panose="02010609030101010101" pitchFamily="49" charset="-122"/>
              <a:ea typeface="楷体_GB2312" panose="02010609030101010101" pitchFamily="49" charset="-122"/>
            </a:endParaRPr>
          </a:p>
          <a:p>
            <a:endParaRPr lang="zh-CN" altLang="en-US" sz="4000" b="1" dirty="0">
              <a:solidFill>
                <a:srgbClr val="FF0000"/>
              </a:solidFill>
              <a:latin typeface="楷体_GB2312" panose="02010609030101010101" pitchFamily="49" charset="-122"/>
              <a:ea typeface="楷体_GB2312" panose="02010609030101010101" pitchFamily="49" charset="-122"/>
            </a:endParaRPr>
          </a:p>
        </p:txBody>
      </p:sp>
      <p:pic>
        <p:nvPicPr>
          <p:cNvPr id="4" name="New picture"/>
          <p:cNvPicPr/>
          <p:nvPr/>
        </p:nvPicPr>
        <p:blipFill>
          <a:blip r:embed="rId3"/>
          <a:stretch>
            <a:fillRect/>
          </a:stretch>
        </p:blipFill>
        <p:spPr>
          <a:xfrm>
            <a:off x="12065000" y="12255500"/>
            <a:ext cx="317500" cy="228600"/>
          </a:xfrm>
          <a:prstGeom prst="cube">
            <a:avLst/>
          </a:prstGeom>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AS_OS" val="Unix 3.10 unknown"/>
  <p:tag name="AS_RELEASE_DATE" val="2020.11.30"/>
  <p:tag name="AS_TITLE" val="Aspose.Slides for Java"/>
  <p:tag name="AS_VERSION" val="20.11"/>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204990"/>
</p:tagLst>
</file>

<file path=ppt/tags/tag8.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204990"/>
</p:tagLst>
</file>

<file path=ppt/tags/tag9.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4990"/>
</p:tagLst>
</file>

<file path=ppt/tags/tag10.xml><?xml version="1.0" encoding="utf-8"?>
<p:tagLst xmlns:a="http://schemas.openxmlformats.org/drawingml/2006/main" xmlns:r="http://schemas.openxmlformats.org/officeDocument/2006/relationships" xmlns:p="http://schemas.openxmlformats.org/presentationml/2006/main">
  <p:tag name="KSO_WM_ASSEMBLE_CHIP_INDEX" val="5147b3bd37564db3b155a13cc07740ed"/>
  <p:tag name="KSO_WM_BEAUTIFY_FLAG" val="#wm#"/>
  <p:tag name="KSO_WM_CHIP_FILLAREA_FILL_RULE" val="{&quot;fill_align&quot;:&quot;cm&quot;,&quot;fill_effect&quot;:[],&quot;fill_mode&quot;:&quot;adaptive&quot;,&quot;sacle_strategy&quot;:&quot;stretch&quot;}"/>
  <p:tag name="KSO_WM_CHIP_GROUPID" val="5f7159d3747e3ea6e292ac8d"/>
  <p:tag name="KSO_WM_CHIP_XID" val="5f7159d3747e3ea6e292ac8e"/>
  <p:tag name="KSO_WM_TAG_VERSION" val="1.0"/>
  <p:tag name="KSO_WM_TEMPLATE_CATEGORY" val="chip"/>
  <p:tag name="KSO_WM_TEMPLATE_INDEX" val="20204990"/>
  <p:tag name="KSO_WM_UNIT_COMPATIBLE" val="0"/>
  <p:tag name="KSO_WM_UNIT_DEC_AREA_ID" val="8ac24cd4bc9041dd8a8863bec28239de"/>
  <p:tag name="KSO_WM_UNIT_DEC_CHANGEPICRESERVED" val="1"/>
  <p:tag name="KSO_WM_UNIT_DEC_SUPPORTCHANGEPIC" val="0"/>
  <p:tag name="KSO_WM_UNIT_DECORATE_INFO" val=""/>
  <p:tag name="KSO_WM_UNIT_DIAGRAM_ISNUMVISUAL" val="0"/>
  <p:tag name="KSO_WM_UNIT_DIAGRAM_ISREFERUNIT" val="0"/>
  <p:tag name="KSO_WM_UNIT_HIGHLIGHT" val="0"/>
  <p:tag name="KSO_WM_UNIT_ID" val="chip20204990_1*i*1"/>
  <p:tag name="KSO_WM_UNIT_INDEX" val="1"/>
  <p:tag name="KSO_WM_UNIT_LAYERLEVEL" val="1"/>
  <p:tag name="KSO_WM_UNIT_SM_LIMIT_TYPE" val=""/>
  <p:tag name="KSO_WM_UNIT_SUBTYPE" val="v"/>
  <p:tag name="KSO_WM_UNIT_TYPE" val="i"/>
</p:tagLst>
</file>

<file path=ppt/tags/tag11.xml><?xml version="1.0" encoding="utf-8"?>
<p:tagLst xmlns:a="http://schemas.openxmlformats.org/drawingml/2006/main" xmlns:r="http://schemas.openxmlformats.org/officeDocument/2006/relationships" xmlns:p="http://schemas.openxmlformats.org/presentationml/2006/main">
  <p:tag name="KSO_WM_ASSEMBLE_CHIP_INDEX" val="88113098e6b34e019fd98da8e210c040"/>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612317d416db452c9dfa8d9c00135ae3"/>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12.xml><?xml version="1.0" encoding="utf-8"?>
<p:tagLst xmlns:a="http://schemas.openxmlformats.org/drawingml/2006/main" xmlns:r="http://schemas.openxmlformats.org/officeDocument/2006/relationships" xmlns:p="http://schemas.openxmlformats.org/presentationml/2006/main">
  <p:tag name="KSO_WM_ASSEMBLE_CHIP_INDEX" val="7b7cd4781bde4485a55d9655da2cdae2"/>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73b97c4480534c1bb6522a4302253a5d"/>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13.xml><?xml version="1.0" encoding="utf-8"?>
<p:tagLst xmlns:a="http://schemas.openxmlformats.org/drawingml/2006/main" xmlns:r="http://schemas.openxmlformats.org/officeDocument/2006/relationships" xmlns:p="http://schemas.openxmlformats.org/presentationml/2006/main">
  <p:tag name="KSO_WM_ASSEMBLE_CHIP_INDEX" val="97b5d8a56d0742bd82e06f839e6a11f2"/>
  <p:tag name="KSO_WM_BEAUTIFY_FLAG" val="#wm#"/>
  <p:tag name="KSO_WM_CHIP_FILLAREA_FILL_RULE" val="{&quot;fill_align&quot;:&quot;lm&quot;,&quot;fill_effect&quot;:[],&quot;fill_mode&quot;:&quot;adaptive&quot;,&quot;sacle_strategy&quot;:&quot;stretch&quot;}"/>
  <p:tag name="KSO_WM_CHIP_GROUPID" val="5f7159d3747e3ea6e292ac8d"/>
  <p:tag name="KSO_WM_CHIP_XID" val="5f7159d3747e3ea6e292ac8f"/>
  <p:tag name="KSO_WM_TAG_VERSION" val="1.0"/>
  <p:tag name="KSO_WM_TEMPLATE_CATEGORY" val="chip"/>
  <p:tag name="KSO_WM_TEMPLATE_INDEX" val="20204990"/>
  <p:tag name="KSO_WM_UNIT_COMPATIBLE" val="0"/>
  <p:tag name="KSO_WM_UNIT_DEC_AREA_ID" val="abed095b10894263a7ab099a0ace8207"/>
  <p:tag name="KSO_WM_UNIT_DECORATE_INFO" val=""/>
  <p:tag name="KSO_WM_UNIT_DIAGRAM_ISNUMVISUAL" val="0"/>
  <p:tag name="KSO_WM_UNIT_DIAGRAM_ISREFERUNIT" val="0"/>
  <p:tag name="KSO_WM_UNIT_HIGHLIGHT" val="0"/>
  <p:tag name="KSO_WM_UNIT_ID" val="chip20204990_2*i*1"/>
  <p:tag name="KSO_WM_UNIT_INDEX" val="1"/>
  <p:tag name="KSO_WM_UNIT_LAYERLEVEL" val="1"/>
  <p:tag name="KSO_WM_UNIT_SM_LIMIT_TYPE" val=""/>
  <p:tag name="KSO_WM_UNIT_SUBTYPE" val="u"/>
  <p:tag name="KSO_WM_UNIT_TYPE" val="i"/>
</p:tagLst>
</file>

<file path=ppt/tags/tag14.xml><?xml version="1.0" encoding="utf-8"?>
<p:tagLst xmlns:a="http://schemas.openxmlformats.org/drawingml/2006/main" xmlns:r="http://schemas.openxmlformats.org/officeDocument/2006/relationships" xmlns:p="http://schemas.openxmlformats.org/presentationml/2006/main">
  <p:tag name="KSO_WM_ASSEMBLE_CHIP_INDEX" val="c3d502a386a44703a8436a76c2399ec8"/>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410b84118c8441e69eaa3fac9197ec80"/>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15.xml><?xml version="1.0" encoding="utf-8"?>
<p:tagLst xmlns:a="http://schemas.openxmlformats.org/drawingml/2006/main" xmlns:r="http://schemas.openxmlformats.org/officeDocument/2006/relationships" xmlns:p="http://schemas.openxmlformats.org/presentationml/2006/main">
  <p:tag name="KSO_WM_ASSEMBLE_CHIP_INDEX" val="fbf1b10cc4a14761a9b257cb3c2da7de"/>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c7459b67e5ad4ab5b5ef462143f4b4b8"/>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16.xml><?xml version="1.0" encoding="utf-8"?>
<p:tagLst xmlns:a="http://schemas.openxmlformats.org/drawingml/2006/main" xmlns:r="http://schemas.openxmlformats.org/officeDocument/2006/relationships" xmlns:p="http://schemas.openxmlformats.org/presentationml/2006/main">
  <p:tag name="KSO_WM_ASSEMBLE_CHIP_INDEX" val="88113098e6b34e019fd98da8e210c040"/>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612317d416db452c9dfa8d9c00135ae3"/>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17.xml><?xml version="1.0" encoding="utf-8"?>
<p:tagLst xmlns:a="http://schemas.openxmlformats.org/drawingml/2006/main" xmlns:r="http://schemas.openxmlformats.org/officeDocument/2006/relationships" xmlns:p="http://schemas.openxmlformats.org/presentationml/2006/main">
  <p:tag name="KSO_WM_ASSEMBLE_CHIP_INDEX" val="7b7cd4781bde4485a55d9655da2cdae2"/>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73b97c4480534c1bb6522a4302253a5d"/>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18.xml><?xml version="1.0" encoding="utf-8"?>
<p:tagLst xmlns:a="http://schemas.openxmlformats.org/drawingml/2006/main" xmlns:r="http://schemas.openxmlformats.org/officeDocument/2006/relationships" xmlns:p="http://schemas.openxmlformats.org/presentationml/2006/main">
  <p:tag name="KSO_WM_ASSEMBLE_CHIP_INDEX" val="88113098e6b34e019fd98da8e210c040"/>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612317d416db452c9dfa8d9c00135ae3"/>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19.xml><?xml version="1.0" encoding="utf-8"?>
<p:tagLst xmlns:a="http://schemas.openxmlformats.org/drawingml/2006/main" xmlns:r="http://schemas.openxmlformats.org/officeDocument/2006/relationships" xmlns:p="http://schemas.openxmlformats.org/presentationml/2006/main">
  <p:tag name="KSO_WM_ASSEMBLE_CHIP_INDEX" val="7b7cd4781bde4485a55d9655da2cdae2"/>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73b97c4480534c1bb6522a4302253a5d"/>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20.xml><?xml version="1.0" encoding="utf-8"?>
<p:tagLst xmlns:a="http://schemas.openxmlformats.org/drawingml/2006/main" xmlns:r="http://schemas.openxmlformats.org/officeDocument/2006/relationships" xmlns:p="http://schemas.openxmlformats.org/presentationml/2006/main">
  <p:tag name="KSO_WM_ASSEMBLE_CHIP_INDEX" val="9c58f48d5a204972963d228aa612b7bd"/>
  <p:tag name="KSO_WM_BEAUTIFY_FLAG" val="#wm#"/>
  <p:tag name="KSO_WM_CHIP_FILLAREA_FILL_RULE" val="{&quot;fill_align&quot;:&quot;rm&quot;,&quot;fill_effect&quot;:[],&quot;fill_mode&quot;:&quot;adaptive&quot;,&quot;sacle_strategy&quot;:&quot;stretch&quot;}"/>
  <p:tag name="KSO_WM_CHIP_GROUPID" val="5f7159d3747e3ea6e292ac8d"/>
  <p:tag name="KSO_WM_CHIP_XID" val="5f7159d3747e3ea6e292ac8f"/>
  <p:tag name="KSO_WM_TAG_VERSION" val="1.0"/>
  <p:tag name="KSO_WM_TEMPLATE_CATEGORY" val="chip"/>
  <p:tag name="KSO_WM_TEMPLATE_INDEX" val="20204990"/>
  <p:tag name="KSO_WM_UNIT_COMPATIBLE" val="0"/>
  <p:tag name="KSO_WM_UNIT_DEC_AREA_ID" val="dd10c968eaa042cb999d7c78aae6fbd2"/>
  <p:tag name="KSO_WM_UNIT_DECORATE_INFO" val=""/>
  <p:tag name="KSO_WM_UNIT_DIAGRAM_ISNUMVISUAL" val="0"/>
  <p:tag name="KSO_WM_UNIT_DIAGRAM_ISREFERUNIT" val="0"/>
  <p:tag name="KSO_WM_UNIT_HIGHLIGHT" val="0"/>
  <p:tag name="KSO_WM_UNIT_ID" val="chip20204990_2*i*1"/>
  <p:tag name="KSO_WM_UNIT_INDEX" val="1"/>
  <p:tag name="KSO_WM_UNIT_LAYERLEVEL" val="1"/>
  <p:tag name="KSO_WM_UNIT_SM_LIMIT_TYPE" val=""/>
  <p:tag name="KSO_WM_UNIT_SUBTYPE" val="u"/>
  <p:tag name="KSO_WM_UNIT_TYPE" val="i"/>
</p:tagLst>
</file>

<file path=ppt/tags/tag21.xml><?xml version="1.0" encoding="utf-8"?>
<p:tagLst xmlns:a="http://schemas.openxmlformats.org/drawingml/2006/main" xmlns:r="http://schemas.openxmlformats.org/officeDocument/2006/relationships" xmlns:p="http://schemas.openxmlformats.org/presentationml/2006/main">
  <p:tag name="KSO_WM_ASSEMBLE_CHIP_INDEX" val="38b8570ab0c24b03a5b8b7afac04d87f"/>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971beab04699420eaf313212535471cf"/>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22.xml><?xml version="1.0" encoding="utf-8"?>
<p:tagLst xmlns:a="http://schemas.openxmlformats.org/drawingml/2006/main" xmlns:r="http://schemas.openxmlformats.org/officeDocument/2006/relationships" xmlns:p="http://schemas.openxmlformats.org/presentationml/2006/main">
  <p:tag name="KSO_WM_ASSEMBLE_CHIP_INDEX" val="88113098e6b34e019fd98da8e210c040"/>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612317d416db452c9dfa8d9c00135ae3"/>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23.xml><?xml version="1.0" encoding="utf-8"?>
<p:tagLst xmlns:a="http://schemas.openxmlformats.org/drawingml/2006/main" xmlns:r="http://schemas.openxmlformats.org/officeDocument/2006/relationships" xmlns:p="http://schemas.openxmlformats.org/presentationml/2006/main">
  <p:tag name="KSO_WM_ASSEMBLE_CHIP_INDEX" val="7b7cd4781bde4485a55d9655da2cdae2"/>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73b97c4480534c1bb6522a4302253a5d"/>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24.xml><?xml version="1.0" encoding="utf-8"?>
<p:tagLst xmlns:a="http://schemas.openxmlformats.org/drawingml/2006/main" xmlns:r="http://schemas.openxmlformats.org/officeDocument/2006/relationships" xmlns:p="http://schemas.openxmlformats.org/presentationml/2006/main">
  <p:tag name="KSO_WM_ASSEMBLE_CHIP_INDEX" val="88113098e6b34e019fd98da8e210c040"/>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612317d416db452c9dfa8d9c00135ae3"/>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25.xml><?xml version="1.0" encoding="utf-8"?>
<p:tagLst xmlns:a="http://schemas.openxmlformats.org/drawingml/2006/main" xmlns:r="http://schemas.openxmlformats.org/officeDocument/2006/relationships" xmlns:p="http://schemas.openxmlformats.org/presentationml/2006/main">
  <p:tag name="KSO_WM_ASSEMBLE_CHIP_INDEX" val="7b7cd4781bde4485a55d9655da2cdae2"/>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73b97c4480534c1bb6522a4302253a5d"/>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26.xml><?xml version="1.0" encoding="utf-8"?>
<p:tagLst xmlns:a="http://schemas.openxmlformats.org/drawingml/2006/main" xmlns:r="http://schemas.openxmlformats.org/officeDocument/2006/relationships" xmlns:p="http://schemas.openxmlformats.org/presentationml/2006/main">
  <p:tag name="KSO_WM_ASSEMBLE_CHIP_INDEX" val="88113098e6b34e019fd98da8e210c040"/>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612317d416db452c9dfa8d9c00135ae3"/>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27.xml><?xml version="1.0" encoding="utf-8"?>
<p:tagLst xmlns:a="http://schemas.openxmlformats.org/drawingml/2006/main" xmlns:r="http://schemas.openxmlformats.org/officeDocument/2006/relationships" xmlns:p="http://schemas.openxmlformats.org/presentationml/2006/main">
  <p:tag name="KSO_WM_ASSEMBLE_CHIP_INDEX" val="7b7cd4781bde4485a55d9655da2cdae2"/>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73b97c4480534c1bb6522a4302253a5d"/>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28.xml><?xml version="1.0" encoding="utf-8"?>
<p:tagLst xmlns:a="http://schemas.openxmlformats.org/drawingml/2006/main" xmlns:r="http://schemas.openxmlformats.org/officeDocument/2006/relationships" xmlns:p="http://schemas.openxmlformats.org/presentationml/2006/main">
  <p:tag name="KSO_WM_ASSEMBLE_CHIP_INDEX" val="5147b3bd37564db3b155a13cc07740ed"/>
  <p:tag name="KSO_WM_BEAUTIFY_FLAG" val="#wm#"/>
  <p:tag name="KSO_WM_CHIP_FILLAREA_FILL_RULE" val="{&quot;fill_align&quot;:&quot;cm&quot;,&quot;fill_effect&quot;:[],&quot;fill_mode&quot;:&quot;adaptive&quot;,&quot;sacle_strategy&quot;:&quot;stretch&quot;}"/>
  <p:tag name="KSO_WM_CHIP_GROUPID" val="5f7159d3747e3ea6e292ac8d"/>
  <p:tag name="KSO_WM_CHIP_XID" val="5f7159d3747e3ea6e292ac8e"/>
  <p:tag name="KSO_WM_TAG_VERSION" val="1.0"/>
  <p:tag name="KSO_WM_TEMPLATE_CATEGORY" val="chip"/>
  <p:tag name="KSO_WM_TEMPLATE_INDEX" val="20204990"/>
  <p:tag name="KSO_WM_UNIT_COMPATIBLE" val="0"/>
  <p:tag name="KSO_WM_UNIT_DEC_AREA_ID" val="8ac24cd4bc9041dd8a8863bec28239de"/>
  <p:tag name="KSO_WM_UNIT_DEC_CHANGEPICRESERVED" val="1"/>
  <p:tag name="KSO_WM_UNIT_DEC_SUPPORTCHANGEPIC" val="0"/>
  <p:tag name="KSO_WM_UNIT_DECORATE_INFO" val=""/>
  <p:tag name="KSO_WM_UNIT_DIAGRAM_ISNUMVISUAL" val="0"/>
  <p:tag name="KSO_WM_UNIT_DIAGRAM_ISREFERUNIT" val="0"/>
  <p:tag name="KSO_WM_UNIT_HIGHLIGHT" val="0"/>
  <p:tag name="KSO_WM_UNIT_ID" val="chip20204990_1*i*1"/>
  <p:tag name="KSO_WM_UNIT_INDEX" val="1"/>
  <p:tag name="KSO_WM_UNIT_LAYERLEVEL" val="1"/>
  <p:tag name="KSO_WM_UNIT_SM_LIMIT_TYPE" val=""/>
  <p:tag name="KSO_WM_UNIT_SUBTYPE" val="v"/>
  <p:tag name="KSO_WM_UNIT_TYPE" val="i"/>
</p:tagLst>
</file>

<file path=ppt/tags/tag29.xml><?xml version="1.0" encoding="utf-8"?>
<p:tagLst xmlns:a="http://schemas.openxmlformats.org/drawingml/2006/main" xmlns:r="http://schemas.openxmlformats.org/officeDocument/2006/relationships" xmlns:p="http://schemas.openxmlformats.org/presentationml/2006/main">
  <p:tag name="KSO_WM_ASSEMBLE_CHIP_INDEX" val="88113098e6b34e019fd98da8e210c040"/>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general"/>
  <p:tag name="KSO_WM_TAG_VERSION" val="1.0"/>
  <p:tag name="KSO_WM_TEMPLATE_CATEGORY" val="chip"/>
  <p:tag name="KSO_WM_TEMPLATE_INDEX" val="20204990"/>
  <p:tag name="KSO_WM_UNIT_COMPATIBLE" val="0"/>
  <p:tag name="KSO_WM_UNIT_DEC_AREA_ID" val="612317d416db452c9dfa8d9c00135ae3"/>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30.xml><?xml version="1.0" encoding="utf-8"?>
<p:tagLst xmlns:a="http://schemas.openxmlformats.org/drawingml/2006/main" xmlns:r="http://schemas.openxmlformats.org/officeDocument/2006/relationships" xmlns:p="http://schemas.openxmlformats.org/presentationml/2006/main">
  <p:tag name="KSO_WM_ASSEMBLE_CHIP_INDEX" val="7b7cd4781bde4485a55d9655da2cdae2"/>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general"/>
  <p:tag name="KSO_WM_TAG_VERSION" val="1.0"/>
  <p:tag name="KSO_WM_TEMPLATE_CATEGORY" val="chip"/>
  <p:tag name="KSO_WM_TEMPLATE_INDEX" val="20204990"/>
  <p:tag name="KSO_WM_UNIT_COMPATIBLE" val="0"/>
  <p:tag name="KSO_WM_UNIT_DEC_AREA_ID" val="73b97c4480534c1bb6522a4302253a5d"/>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31.xml><?xml version="1.0" encoding="utf-8"?>
<p:tagLst xmlns:a="http://schemas.openxmlformats.org/drawingml/2006/main" xmlns:r="http://schemas.openxmlformats.org/officeDocument/2006/relationships" xmlns:p="http://schemas.openxmlformats.org/presentationml/2006/main">
  <p:tag name="KSO_WM_SLIDE_BACKGROUND_TYPE" val="general"/>
</p:tagLst>
</file>

<file path=ppt/tags/tag32.xml><?xml version="1.0" encoding="utf-8"?>
<p:tagLst xmlns:a="http://schemas.openxmlformats.org/drawingml/2006/main" xmlns:r="http://schemas.openxmlformats.org/officeDocument/2006/relationships" xmlns:p="http://schemas.openxmlformats.org/presentationml/2006/main">
  <p:tag name="KSO_WM_SLIDE_BACKGROUND_TYPE" val="general"/>
</p:tagLst>
</file>

<file path=ppt/tags/tag33.xml><?xml version="1.0" encoding="utf-8"?>
<p:tagLst xmlns:a="http://schemas.openxmlformats.org/drawingml/2006/main" xmlns:r="http://schemas.openxmlformats.org/officeDocument/2006/relationships" xmlns:p="http://schemas.openxmlformats.org/presentationml/2006/main">
  <p:tag name="KSO_WM_SLIDE_BACKGROUND_TYPE" val="general"/>
</p:tagLst>
</file>

<file path=ppt/tags/tag34.xml><?xml version="1.0" encoding="utf-8"?>
<p:tagLst xmlns:a="http://schemas.openxmlformats.org/drawingml/2006/main" xmlns:r="http://schemas.openxmlformats.org/officeDocument/2006/relationships" xmlns:p="http://schemas.openxmlformats.org/presentationml/2006/main">
  <p:tag name="KSO_WM_ASSEMBLE_CHIP_INDEX" val="02534a718349475ba46d024a1452f8b6"/>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2"/>
  <p:tag name="KSO_WM_SLIDE_BACKGROUND_TYPE" val="frame"/>
  <p:tag name="KSO_WM_TAG_VERSION" val="1.0"/>
  <p:tag name="KSO_WM_TEMPLATE_CATEGORY" val="chip"/>
  <p:tag name="KSO_WM_TEMPLATE_INDEX" val="20204990"/>
  <p:tag name="KSO_WM_UNIT_COMPATIBLE" val="0"/>
  <p:tag name="KSO_WM_UNIT_DEC_AREA_ID" val="11f7335b199344f6b7a291379f4d9f64"/>
  <p:tag name="KSO_WM_UNIT_DECORATE_INFO" val=""/>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chip20204990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35.xml><?xml version="1.0" encoding="utf-8"?>
<p:tagLst xmlns:a="http://schemas.openxmlformats.org/drawingml/2006/main" xmlns:r="http://schemas.openxmlformats.org/officeDocument/2006/relationships" xmlns:p="http://schemas.openxmlformats.org/presentationml/2006/main">
  <p:tag name="KSO_WM_ASSEMBLE_CHIP_INDEX" val="5cd0befabb0547a2a62fb5cff6fe00a5"/>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frame"/>
  <p:tag name="KSO_WM_TAG_VERSION" val="1.0"/>
  <p:tag name="KSO_WM_TEMPLATE_CATEGORY" val="chip"/>
  <p:tag name="KSO_WM_TEMPLATE_INDEX" val="20204990"/>
  <p:tag name="KSO_WM_UNIT_COMPATIBLE" val="0"/>
  <p:tag name="KSO_WM_UNIT_DEC_AREA_ID" val="2ba0bc051e114fc29ed20e69533b29dc"/>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36.xml><?xml version="1.0" encoding="utf-8"?>
<p:tagLst xmlns:a="http://schemas.openxmlformats.org/drawingml/2006/main" xmlns:r="http://schemas.openxmlformats.org/officeDocument/2006/relationships" xmlns:p="http://schemas.openxmlformats.org/presentationml/2006/main">
  <p:tag name="KSO_WM_ASSEMBLE_CHIP_INDEX" val="d4221bab85f046d3a3124b1772adffb3"/>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frame"/>
  <p:tag name="KSO_WM_TAG_VERSION" val="1.0"/>
  <p:tag name="KSO_WM_TEMPLATE_CATEGORY" val="chip"/>
  <p:tag name="KSO_WM_TEMPLATE_INDEX" val="20204990"/>
  <p:tag name="KSO_WM_UNIT_COMPATIBLE" val="0"/>
  <p:tag name="KSO_WM_UNIT_DEC_AREA_ID" val="5b4d6167fb74482dadba0da235faf81b"/>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37.xml><?xml version="1.0" encoding="utf-8"?>
<p:tagLst xmlns:a="http://schemas.openxmlformats.org/drawingml/2006/main" xmlns:r="http://schemas.openxmlformats.org/officeDocument/2006/relationships" xmlns:p="http://schemas.openxmlformats.org/presentationml/2006/main">
  <p:tag name="KSO_WM_SLIDE_BACKGROUND_TYPE" val="frame"/>
</p:tagLst>
</file>

<file path=ppt/tags/tag38.xml><?xml version="1.0" encoding="utf-8"?>
<p:tagLst xmlns:a="http://schemas.openxmlformats.org/drawingml/2006/main" xmlns:r="http://schemas.openxmlformats.org/officeDocument/2006/relationships" xmlns:p="http://schemas.openxmlformats.org/presentationml/2006/main">
  <p:tag name="KSO_WM_SLIDE_BACKGROUND_TYPE" val="frame"/>
</p:tagLst>
</file>

<file path=ppt/tags/tag39.xml><?xml version="1.0" encoding="utf-8"?>
<p:tagLst xmlns:a="http://schemas.openxmlformats.org/drawingml/2006/main" xmlns:r="http://schemas.openxmlformats.org/officeDocument/2006/relationships" xmlns:p="http://schemas.openxmlformats.org/presentationml/2006/main">
  <p:tag name="KSO_WM_SLIDE_BACKGROUND_TYPE" val="frame"/>
</p:tagLst>
</file>

<file path=ppt/tags/tag40.xml><?xml version="1.0" encoding="utf-8"?>
<p:tagLst xmlns:a="http://schemas.openxmlformats.org/drawingml/2006/main" xmlns:r="http://schemas.openxmlformats.org/officeDocument/2006/relationships" xmlns:p="http://schemas.openxmlformats.org/presentationml/2006/main">
  <p:tag name="KSO_WM_ASSEMBLE_CHIP_INDEX" val="90c3659d2e2c46ff9618d42efba83246"/>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2"/>
  <p:tag name="KSO_WM_SLIDE_BACKGROUND_TYPE" val="leftRight"/>
  <p:tag name="KSO_WM_TAG_VERSION" val="1.0"/>
  <p:tag name="KSO_WM_TEMPLATE_CATEGORY" val="chip"/>
  <p:tag name="KSO_WM_TEMPLATE_INDEX" val="20204990"/>
  <p:tag name="KSO_WM_UNIT_COMPATIBLE" val="0"/>
  <p:tag name="KSO_WM_UNIT_DEC_AREA_ID" val="534238978c654e0bb799c0c87925ab4b"/>
  <p:tag name="KSO_WM_UNIT_DECORATE_INFO" val=""/>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chip20204990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41.xml><?xml version="1.0" encoding="utf-8"?>
<p:tagLst xmlns:a="http://schemas.openxmlformats.org/drawingml/2006/main" xmlns:r="http://schemas.openxmlformats.org/officeDocument/2006/relationships" xmlns:p="http://schemas.openxmlformats.org/presentationml/2006/main">
  <p:tag name="KSO_WM_ASSEMBLE_CHIP_INDEX" val="bee6e387480e44e8b4dc36fd0101b13c"/>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leftRight"/>
  <p:tag name="KSO_WM_TAG_VERSION" val="1.0"/>
  <p:tag name="KSO_WM_TEMPLATE_CATEGORY" val="chip"/>
  <p:tag name="KSO_WM_TEMPLATE_INDEX" val="20204990"/>
  <p:tag name="KSO_WM_UNIT_COMPATIBLE" val="0"/>
  <p:tag name="KSO_WM_UNIT_DEC_AREA_ID" val="c77574bdc0c54ef5a1f940b9273f9443"/>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42.xml><?xml version="1.0" encoding="utf-8"?>
<p:tagLst xmlns:a="http://schemas.openxmlformats.org/drawingml/2006/main" xmlns:r="http://schemas.openxmlformats.org/officeDocument/2006/relationships" xmlns:p="http://schemas.openxmlformats.org/presentationml/2006/main">
  <p:tag name="KSO_WM_ASSEMBLE_CHIP_INDEX" val="d6a0fcfbd78c4222855b060080e509e7"/>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leftRight"/>
  <p:tag name="KSO_WM_TAG_VERSION" val="1.0"/>
  <p:tag name="KSO_WM_TEMPLATE_CATEGORY" val="chip"/>
  <p:tag name="KSO_WM_TEMPLATE_INDEX" val="20204990"/>
  <p:tag name="KSO_WM_UNIT_COMPATIBLE" val="0"/>
  <p:tag name="KSO_WM_UNIT_DEC_AREA_ID" val="b5e9f56227514cb9a5365d81567471fa"/>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43.xml><?xml version="1.0" encoding="utf-8"?>
<p:tagLst xmlns:a="http://schemas.openxmlformats.org/drawingml/2006/main" xmlns:r="http://schemas.openxmlformats.org/officeDocument/2006/relationships" xmlns:p="http://schemas.openxmlformats.org/presentationml/2006/main">
  <p:tag name="KSO_WM_SLIDE_BACKGROUND_TYPE" val="leftRight"/>
</p:tagLst>
</file>

<file path=ppt/tags/tag44.xml><?xml version="1.0" encoding="utf-8"?>
<p:tagLst xmlns:a="http://schemas.openxmlformats.org/drawingml/2006/main" xmlns:r="http://schemas.openxmlformats.org/officeDocument/2006/relationships" xmlns:p="http://schemas.openxmlformats.org/presentationml/2006/main">
  <p:tag name="KSO_WM_SLIDE_BACKGROUND_TYPE" val="leftRight"/>
</p:tagLst>
</file>

<file path=ppt/tags/tag45.xml><?xml version="1.0" encoding="utf-8"?>
<p:tagLst xmlns:a="http://schemas.openxmlformats.org/drawingml/2006/main" xmlns:r="http://schemas.openxmlformats.org/officeDocument/2006/relationships" xmlns:p="http://schemas.openxmlformats.org/presentationml/2006/main">
  <p:tag name="KSO_WM_SLIDE_BACKGROUND_TYPE" val="leftRight"/>
</p:tagLst>
</file>

<file path=ppt/tags/tag46.xml><?xml version="1.0" encoding="utf-8"?>
<p:tagLst xmlns:a="http://schemas.openxmlformats.org/drawingml/2006/main" xmlns:r="http://schemas.openxmlformats.org/officeDocument/2006/relationships" xmlns:p="http://schemas.openxmlformats.org/presentationml/2006/main">
  <p:tag name="KSO_WM_ASSEMBLE_CHIP_INDEX" val="27704bfb419c4399919466a5fa52a279"/>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2"/>
  <p:tag name="KSO_WM_SLIDE_BACKGROUND_TYPE" val="topBottom"/>
  <p:tag name="KSO_WM_TAG_VERSION" val="1.0"/>
  <p:tag name="KSO_WM_TEMPLATE_CATEGORY" val="chip"/>
  <p:tag name="KSO_WM_TEMPLATE_INDEX" val="20204990"/>
  <p:tag name="KSO_WM_UNIT_COMPATIBLE" val="0"/>
  <p:tag name="KSO_WM_UNIT_DEC_AREA_ID" val="d5d2a1cc29b74fc48fecef9116c173c1"/>
  <p:tag name="KSO_WM_UNIT_DECORATE_INFO" val=""/>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chip20204990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47.xml><?xml version="1.0" encoding="utf-8"?>
<p:tagLst xmlns:a="http://schemas.openxmlformats.org/drawingml/2006/main" xmlns:r="http://schemas.openxmlformats.org/officeDocument/2006/relationships" xmlns:p="http://schemas.openxmlformats.org/presentationml/2006/main">
  <p:tag name="KSO_WM_ASSEMBLE_CHIP_INDEX" val="34bd6a7d120946688732e15713b64eb1"/>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topBottom"/>
  <p:tag name="KSO_WM_TAG_VERSION" val="1.0"/>
  <p:tag name="KSO_WM_TEMPLATE_CATEGORY" val="chip"/>
  <p:tag name="KSO_WM_TEMPLATE_INDEX" val="20204990"/>
  <p:tag name="KSO_WM_UNIT_COMPATIBLE" val="0"/>
  <p:tag name="KSO_WM_UNIT_DEC_AREA_ID" val="99ba7657926d412b88815ae6b045f25f"/>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48.xml><?xml version="1.0" encoding="utf-8"?>
<p:tagLst xmlns:a="http://schemas.openxmlformats.org/drawingml/2006/main" xmlns:r="http://schemas.openxmlformats.org/officeDocument/2006/relationships" xmlns:p="http://schemas.openxmlformats.org/presentationml/2006/main">
  <p:tag name="KSO_WM_ASSEMBLE_CHIP_INDEX" val="61cee2ba2fd14d4b9278917e8cdfcaca"/>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topBottom"/>
  <p:tag name="KSO_WM_TAG_VERSION" val="1.0"/>
  <p:tag name="KSO_WM_TEMPLATE_CATEGORY" val="chip"/>
  <p:tag name="KSO_WM_TEMPLATE_INDEX" val="20204990"/>
  <p:tag name="KSO_WM_UNIT_COMPATIBLE" val="0"/>
  <p:tag name="KSO_WM_UNIT_DEC_AREA_ID" val="8e29fa381b224858a3ea1ded32b9ad63"/>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49.xml><?xml version="1.0" encoding="utf-8"?>
<p:tagLst xmlns:a="http://schemas.openxmlformats.org/drawingml/2006/main" xmlns:r="http://schemas.openxmlformats.org/officeDocument/2006/relationships" xmlns:p="http://schemas.openxmlformats.org/presentationml/2006/main">
  <p:tag name="KSO_WM_SLIDE_BACKGROUND_TYPE" val="topBottom"/>
</p:tagLst>
</file>

<file path=ppt/tags/tag50.xml><?xml version="1.0" encoding="utf-8"?>
<p:tagLst xmlns:a="http://schemas.openxmlformats.org/drawingml/2006/main" xmlns:r="http://schemas.openxmlformats.org/officeDocument/2006/relationships" xmlns:p="http://schemas.openxmlformats.org/presentationml/2006/main">
  <p:tag name="KSO_WM_SLIDE_BACKGROUND_TYPE" val="topBottom"/>
</p:tagLst>
</file>

<file path=ppt/tags/tag51.xml><?xml version="1.0" encoding="utf-8"?>
<p:tagLst xmlns:a="http://schemas.openxmlformats.org/drawingml/2006/main" xmlns:r="http://schemas.openxmlformats.org/officeDocument/2006/relationships" xmlns:p="http://schemas.openxmlformats.org/presentationml/2006/main">
  <p:tag name="KSO_WM_SLIDE_BACKGROUND_TYPE" val="topBottom"/>
</p:tagLst>
</file>

<file path=ppt/tags/tag52.xml><?xml version="1.0" encoding="utf-8"?>
<p:tagLst xmlns:a="http://schemas.openxmlformats.org/drawingml/2006/main" xmlns:r="http://schemas.openxmlformats.org/officeDocument/2006/relationships" xmlns:p="http://schemas.openxmlformats.org/presentationml/2006/main">
  <p:tag name="KSO_WM_ASSEMBLE_CHIP_INDEX" val="fc3d3c046f5b4fb090bb62bf83ca16be"/>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2"/>
  <p:tag name="KSO_WM_SLIDE_BACKGROUND_TYPE" val="bottomTop"/>
  <p:tag name="KSO_WM_TAG_VERSION" val="1.0"/>
  <p:tag name="KSO_WM_TEMPLATE_CATEGORY" val="chip"/>
  <p:tag name="KSO_WM_TEMPLATE_INDEX" val="20204990"/>
  <p:tag name="KSO_WM_UNIT_COMPATIBLE" val="0"/>
  <p:tag name="KSO_WM_UNIT_DEC_AREA_ID" val="e1334deced9d436483071e9dd668b5ee"/>
  <p:tag name="KSO_WM_UNIT_DECORATE_INFO" val=""/>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chip20204990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53.xml><?xml version="1.0" encoding="utf-8"?>
<p:tagLst xmlns:a="http://schemas.openxmlformats.org/drawingml/2006/main" xmlns:r="http://schemas.openxmlformats.org/officeDocument/2006/relationships" xmlns:p="http://schemas.openxmlformats.org/presentationml/2006/main">
  <p:tag name="KSO_WM_ASSEMBLE_CHIP_INDEX" val="7c60425eb2ce472fb4861d931abe48e3"/>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bottomTop"/>
  <p:tag name="KSO_WM_TAG_VERSION" val="1.0"/>
  <p:tag name="KSO_WM_TEMPLATE_CATEGORY" val="chip"/>
  <p:tag name="KSO_WM_TEMPLATE_INDEX" val="20204990"/>
  <p:tag name="KSO_WM_UNIT_COMPATIBLE" val="0"/>
  <p:tag name="KSO_WM_UNIT_DEC_AREA_ID" val="4a5eeaffecc4472e80d356689dae0006"/>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54.xml><?xml version="1.0" encoding="utf-8"?>
<p:tagLst xmlns:a="http://schemas.openxmlformats.org/drawingml/2006/main" xmlns:r="http://schemas.openxmlformats.org/officeDocument/2006/relationships" xmlns:p="http://schemas.openxmlformats.org/presentationml/2006/main">
  <p:tag name="KSO_WM_ASSEMBLE_CHIP_INDEX" val="858b62ce01464b3b9e2faf14042b9bab"/>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bottomTop"/>
  <p:tag name="KSO_WM_TAG_VERSION" val="1.0"/>
  <p:tag name="KSO_WM_TEMPLATE_CATEGORY" val="chip"/>
  <p:tag name="KSO_WM_TEMPLATE_INDEX" val="20204990"/>
  <p:tag name="KSO_WM_UNIT_COMPATIBLE" val="0"/>
  <p:tag name="KSO_WM_UNIT_DEC_AREA_ID" val="73f242c3a77c4f2a8368787196620dad"/>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55.xml><?xml version="1.0" encoding="utf-8"?>
<p:tagLst xmlns:a="http://schemas.openxmlformats.org/drawingml/2006/main" xmlns:r="http://schemas.openxmlformats.org/officeDocument/2006/relationships" xmlns:p="http://schemas.openxmlformats.org/presentationml/2006/main">
  <p:tag name="KSO_WM_SLIDE_BACKGROUND_TYPE" val="bottomTop"/>
</p:tagLst>
</file>

<file path=ppt/tags/tag56.xml><?xml version="1.0" encoding="utf-8"?>
<p:tagLst xmlns:a="http://schemas.openxmlformats.org/drawingml/2006/main" xmlns:r="http://schemas.openxmlformats.org/officeDocument/2006/relationships" xmlns:p="http://schemas.openxmlformats.org/presentationml/2006/main">
  <p:tag name="KSO_WM_SLIDE_BACKGROUND_TYPE" val="bottomTop"/>
</p:tagLst>
</file>

<file path=ppt/tags/tag57.xml><?xml version="1.0" encoding="utf-8"?>
<p:tagLst xmlns:a="http://schemas.openxmlformats.org/drawingml/2006/main" xmlns:r="http://schemas.openxmlformats.org/officeDocument/2006/relationships" xmlns:p="http://schemas.openxmlformats.org/presentationml/2006/main">
  <p:tag name="KSO_WM_SLIDE_BACKGROUND_TYPE" val="bottomTop"/>
</p:tagLst>
</file>

<file path=ppt/tags/tag58.xml><?xml version="1.0" encoding="utf-8"?>
<p:tagLst xmlns:a="http://schemas.openxmlformats.org/drawingml/2006/main" xmlns:r="http://schemas.openxmlformats.org/officeDocument/2006/relationships" xmlns:p="http://schemas.openxmlformats.org/presentationml/2006/main">
  <p:tag name="KSO_WM_ASSEMBLE_CHIP_INDEX" val="90e8bc3d118c453d9381c0a7be339001"/>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2"/>
  <p:tag name="KSO_WM_SLIDE_BACKGROUND_TYPE" val="navigation"/>
  <p:tag name="KSO_WM_TAG_VERSION" val="1.0"/>
  <p:tag name="KSO_WM_TEMPLATE_CATEGORY" val="chip"/>
  <p:tag name="KSO_WM_TEMPLATE_INDEX" val="20204990"/>
  <p:tag name="KSO_WM_UNIT_COMPATIBLE" val="0"/>
  <p:tag name="KSO_WM_UNIT_DEC_AREA_ID" val="5665cc6d58924087abaa309c79a53c3f"/>
  <p:tag name="KSO_WM_UNIT_DECORATE_INFO" val=""/>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chip20204990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59.xml><?xml version="1.0" encoding="utf-8"?>
<p:tagLst xmlns:a="http://schemas.openxmlformats.org/drawingml/2006/main" xmlns:r="http://schemas.openxmlformats.org/officeDocument/2006/relationships" xmlns:p="http://schemas.openxmlformats.org/presentationml/2006/main">
  <p:tag name="KSO_WM_ASSEMBLE_CHIP_INDEX" val="0365ac918a2347f39dd6632a57330f83"/>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navigation"/>
  <p:tag name="KSO_WM_TAG_VERSION" val="1.0"/>
  <p:tag name="KSO_WM_TEMPLATE_CATEGORY" val="chip"/>
  <p:tag name="KSO_WM_TEMPLATE_INDEX" val="20204990"/>
  <p:tag name="KSO_WM_UNIT_COMPATIBLE" val="0"/>
  <p:tag name="KSO_WM_UNIT_DEC_AREA_ID" val="0047717a64c4441f9fbb29def677adc0"/>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60.xml><?xml version="1.0" encoding="utf-8"?>
<p:tagLst xmlns:a="http://schemas.openxmlformats.org/drawingml/2006/main" xmlns:r="http://schemas.openxmlformats.org/officeDocument/2006/relationships" xmlns:p="http://schemas.openxmlformats.org/presentationml/2006/main">
  <p:tag name="KSO_WM_ASSEMBLE_CHIP_INDEX" val="c0a0917747834384b045facd5bc4810e"/>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navigation"/>
  <p:tag name="KSO_WM_TAG_VERSION" val="1.0"/>
  <p:tag name="KSO_WM_TEMPLATE_CATEGORY" val="chip"/>
  <p:tag name="KSO_WM_TEMPLATE_INDEX" val="20204990"/>
  <p:tag name="KSO_WM_UNIT_COMPATIBLE" val="0"/>
  <p:tag name="KSO_WM_UNIT_DEC_AREA_ID" val="ff2cb787153b4a18bcb4508c3497183c"/>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61.xml><?xml version="1.0" encoding="utf-8"?>
<p:tagLst xmlns:a="http://schemas.openxmlformats.org/drawingml/2006/main" xmlns:r="http://schemas.openxmlformats.org/officeDocument/2006/relationships" xmlns:p="http://schemas.openxmlformats.org/presentationml/2006/main">
  <p:tag name="KSO_WM_SLIDE_BACKGROUND_TYPE" val="navigation"/>
</p:tagLst>
</file>

<file path=ppt/tags/tag62.xml><?xml version="1.0" encoding="utf-8"?>
<p:tagLst xmlns:a="http://schemas.openxmlformats.org/drawingml/2006/main" xmlns:r="http://schemas.openxmlformats.org/officeDocument/2006/relationships" xmlns:p="http://schemas.openxmlformats.org/presentationml/2006/main">
  <p:tag name="KSO_WM_SLIDE_BACKGROUND_TYPE" val="navigation"/>
</p:tagLst>
</file>

<file path=ppt/tags/tag63.xml><?xml version="1.0" encoding="utf-8"?>
<p:tagLst xmlns:a="http://schemas.openxmlformats.org/drawingml/2006/main" xmlns:r="http://schemas.openxmlformats.org/officeDocument/2006/relationships" xmlns:p="http://schemas.openxmlformats.org/presentationml/2006/main">
  <p:tag name="KSO_WM_SLIDE_BACKGROUND_TYPE" val="navigation"/>
</p:tagLst>
</file>

<file path=ppt/tags/tag64.xml><?xml version="1.0" encoding="utf-8"?>
<p:tagLst xmlns:a="http://schemas.openxmlformats.org/drawingml/2006/main" xmlns:r="http://schemas.openxmlformats.org/officeDocument/2006/relationships" xmlns:p="http://schemas.openxmlformats.org/presentationml/2006/main">
  <p:tag name="KSO_WM_ASSEMBLE_CHIP_INDEX" val="84f5136b204d4e14acd6fdede19921a9"/>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2"/>
  <p:tag name="KSO_WM_SLIDE_BACKGROUND_TYPE" val="belt"/>
  <p:tag name="KSO_WM_TAG_VERSION" val="1.0"/>
  <p:tag name="KSO_WM_TEMPLATE_CATEGORY" val="chip"/>
  <p:tag name="KSO_WM_TEMPLATE_INDEX" val="20204990"/>
  <p:tag name="KSO_WM_UNIT_COMPATIBLE" val="0"/>
  <p:tag name="KSO_WM_UNIT_DEC_AREA_ID" val="068f0717999349e08e4a7629f21e4044"/>
  <p:tag name="KSO_WM_UNIT_DECORATE_INFO" val=""/>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chip20204990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65.xml><?xml version="1.0" encoding="utf-8"?>
<p:tagLst xmlns:a="http://schemas.openxmlformats.org/drawingml/2006/main" xmlns:r="http://schemas.openxmlformats.org/officeDocument/2006/relationships" xmlns:p="http://schemas.openxmlformats.org/presentationml/2006/main">
  <p:tag name="KSO_WM_ASSEMBLE_CHIP_INDEX" val="b7065252a94446e48a72923bb2cedd77"/>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belt"/>
  <p:tag name="KSO_WM_TAG_VERSION" val="1.0"/>
  <p:tag name="KSO_WM_TEMPLATE_CATEGORY" val="chip"/>
  <p:tag name="KSO_WM_TEMPLATE_INDEX" val="20204990"/>
  <p:tag name="KSO_WM_UNIT_COMPATIBLE" val="0"/>
  <p:tag name="KSO_WM_UNIT_DEC_AREA_ID" val="a049c3ed9c484a0d9126d8efa71df082"/>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66.xml><?xml version="1.0" encoding="utf-8"?>
<p:tagLst xmlns:a="http://schemas.openxmlformats.org/drawingml/2006/main" xmlns:r="http://schemas.openxmlformats.org/officeDocument/2006/relationships" xmlns:p="http://schemas.openxmlformats.org/presentationml/2006/main">
  <p:tag name="KSO_WM_ASSEMBLE_CHIP_INDEX" val="4a95b80cf7314c2db6dead3dd2a4fe3e"/>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belt"/>
  <p:tag name="KSO_WM_TAG_VERSION" val="1.0"/>
  <p:tag name="KSO_WM_TEMPLATE_CATEGORY" val="chip"/>
  <p:tag name="KSO_WM_TEMPLATE_INDEX" val="20204990"/>
  <p:tag name="KSO_WM_UNIT_COMPATIBLE" val="0"/>
  <p:tag name="KSO_WM_UNIT_DEC_AREA_ID" val="68271766ba4b4952b4a7ee4863c1bc70"/>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67.xml><?xml version="1.0" encoding="utf-8"?>
<p:tagLst xmlns:a="http://schemas.openxmlformats.org/drawingml/2006/main" xmlns:r="http://schemas.openxmlformats.org/officeDocument/2006/relationships" xmlns:p="http://schemas.openxmlformats.org/presentationml/2006/main">
  <p:tag name="KSO_WM_SLIDE_BACKGROUND_TYPE" val="belt"/>
</p:tagLst>
</file>

<file path=ppt/tags/tag68.xml><?xml version="1.0" encoding="utf-8"?>
<p:tagLst xmlns:a="http://schemas.openxmlformats.org/drawingml/2006/main" xmlns:r="http://schemas.openxmlformats.org/officeDocument/2006/relationships" xmlns:p="http://schemas.openxmlformats.org/presentationml/2006/main">
  <p:tag name="KSO_WM_SLIDE_BACKGROUND_TYPE" val="belt"/>
</p:tagLst>
</file>

<file path=ppt/tags/tag69.xml><?xml version="1.0" encoding="utf-8"?>
<p:tagLst xmlns:a="http://schemas.openxmlformats.org/drawingml/2006/main" xmlns:r="http://schemas.openxmlformats.org/officeDocument/2006/relationships" xmlns:p="http://schemas.openxmlformats.org/presentationml/2006/main">
  <p:tag name="KSO_WM_SLIDE_BACKGROUND_TYPE" val="belt"/>
</p:tagLst>
</file>

<file path=ppt/tags/tag70.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204990"/>
</p:tagLst>
</file>

<file path=ppt/tags/tag7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204990"/>
</p:tagLst>
</file>

<file path=ppt/tags/tag72.xml><?xml version="1.0" encoding="utf-8"?>
<p:tagLst xmlns:a="http://schemas.openxmlformats.org/drawingml/2006/main" xmlns:r="http://schemas.openxmlformats.org/officeDocument/2006/relationships" xmlns:p="http://schemas.openxmlformats.org/presentationml/2006/main">
  <p:tag name="KSO_WM_BEAUTIFY_FLAG" val="#wm#"/>
  <p:tag name="KSO_WM_TAG_VERSION" val="1.0"/>
  <p:tag name="KSO_WM_TEMPLATE_CATEGORY" val="custom"/>
  <p:tag name="KSO_WM_TEMPLATE_INDEX" val="20204990"/>
</p:tagLst>
</file>

<file path=ppt/tags/tag73.xml><?xml version="1.0" encoding="utf-8"?>
<p:tagLst xmlns:a="http://schemas.openxmlformats.org/drawingml/2006/main" xmlns:r="http://schemas.openxmlformats.org/officeDocument/2006/relationships" xmlns:p="http://schemas.openxmlformats.org/presentationml/2006/main">
  <p:tag name="KSO_WM_ASSEMBLE_CHIP_INDEX" val="5147b3bd37564db3b155a13cc07740ed"/>
  <p:tag name="KSO_WM_BEAUTIFY_FLAG" val="#wm#"/>
  <p:tag name="KSO_WM_CHIP_FILLAREA_FILL_RULE" val="{&quot;fill_align&quot;:&quot;cm&quot;,&quot;fill_effect&quot;:[],&quot;fill_mode&quot;:&quot;adaptive&quot;,&quot;sacle_strategy&quot;:&quot;stretch&quot;}"/>
  <p:tag name="KSO_WM_CHIP_GROUPID" val="5f7159d3747e3ea6e292ac8d"/>
  <p:tag name="KSO_WM_CHIP_XID" val="5f7159d3747e3ea6e292ac8e"/>
  <p:tag name="KSO_WM_TAG_VERSION" val="1.0"/>
  <p:tag name="KSO_WM_TEMPLATE_CATEGORY" val="chip"/>
  <p:tag name="KSO_WM_TEMPLATE_INDEX" val="20204990"/>
  <p:tag name="KSO_WM_UNIT_COMPATIBLE" val="0"/>
  <p:tag name="KSO_WM_UNIT_DEC_AREA_ID" val="8ac24cd4bc9041dd8a8863bec28239de"/>
  <p:tag name="KSO_WM_UNIT_DEC_CHANGEPICRESERVED" val="1"/>
  <p:tag name="KSO_WM_UNIT_DEC_SUPPORTCHANGEPIC" val="0"/>
  <p:tag name="KSO_WM_UNIT_DECORATE_INFO" val=""/>
  <p:tag name="KSO_WM_UNIT_DIAGRAM_ISNUMVISUAL" val="0"/>
  <p:tag name="KSO_WM_UNIT_DIAGRAM_ISREFERUNIT" val="0"/>
  <p:tag name="KSO_WM_UNIT_HIGHLIGHT" val="0"/>
  <p:tag name="KSO_WM_UNIT_ID" val="chip20204990_1*i*1"/>
  <p:tag name="KSO_WM_UNIT_INDEX" val="1"/>
  <p:tag name="KSO_WM_UNIT_LAYERLEVEL" val="1"/>
  <p:tag name="KSO_WM_UNIT_SM_LIMIT_TYPE" val=""/>
  <p:tag name="KSO_WM_UNIT_SUBTYPE" val="v"/>
  <p:tag name="KSO_WM_UNIT_TYPE" val="i"/>
</p:tagLst>
</file>

<file path=ppt/tags/tag74.xml><?xml version="1.0" encoding="utf-8"?>
<p:tagLst xmlns:a="http://schemas.openxmlformats.org/drawingml/2006/main" xmlns:r="http://schemas.openxmlformats.org/officeDocument/2006/relationships" xmlns:p="http://schemas.openxmlformats.org/presentationml/2006/main">
  <p:tag name="KSO_WM_ASSEMBLE_CHIP_INDEX" val="88113098e6b34e019fd98da8e210c040"/>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612317d416db452c9dfa8d9c00135ae3"/>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75.xml><?xml version="1.0" encoding="utf-8"?>
<p:tagLst xmlns:a="http://schemas.openxmlformats.org/drawingml/2006/main" xmlns:r="http://schemas.openxmlformats.org/officeDocument/2006/relationships" xmlns:p="http://schemas.openxmlformats.org/presentationml/2006/main">
  <p:tag name="KSO_WM_ASSEMBLE_CHIP_INDEX" val="7b7cd4781bde4485a55d9655da2cdae2"/>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73b97c4480534c1bb6522a4302253a5d"/>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76.xml><?xml version="1.0" encoding="utf-8"?>
<p:tagLst xmlns:a="http://schemas.openxmlformats.org/drawingml/2006/main" xmlns:r="http://schemas.openxmlformats.org/officeDocument/2006/relationships" xmlns:p="http://schemas.openxmlformats.org/presentationml/2006/main">
  <p:tag name="KSO_WM_ASSEMBLE_CHIP_INDEX" val="97b5d8a56d0742bd82e06f839e6a11f2"/>
  <p:tag name="KSO_WM_BEAUTIFY_FLAG" val="#wm#"/>
  <p:tag name="KSO_WM_CHIP_FILLAREA_FILL_RULE" val="{&quot;fill_align&quot;:&quot;lm&quot;,&quot;fill_effect&quot;:[],&quot;fill_mode&quot;:&quot;adaptive&quot;,&quot;sacle_strategy&quot;:&quot;stretch&quot;}"/>
  <p:tag name="KSO_WM_CHIP_GROUPID" val="5f7159d3747e3ea6e292ac8d"/>
  <p:tag name="KSO_WM_CHIP_XID" val="5f7159d3747e3ea6e292ac8f"/>
  <p:tag name="KSO_WM_TAG_VERSION" val="1.0"/>
  <p:tag name="KSO_WM_TEMPLATE_CATEGORY" val="chip"/>
  <p:tag name="KSO_WM_TEMPLATE_INDEX" val="20204990"/>
  <p:tag name="KSO_WM_UNIT_COMPATIBLE" val="0"/>
  <p:tag name="KSO_WM_UNIT_DEC_AREA_ID" val="abed095b10894263a7ab099a0ace8207"/>
  <p:tag name="KSO_WM_UNIT_DECORATE_INFO" val=""/>
  <p:tag name="KSO_WM_UNIT_DIAGRAM_ISNUMVISUAL" val="0"/>
  <p:tag name="KSO_WM_UNIT_DIAGRAM_ISREFERUNIT" val="0"/>
  <p:tag name="KSO_WM_UNIT_HIGHLIGHT" val="0"/>
  <p:tag name="KSO_WM_UNIT_ID" val="chip20204990_2*i*1"/>
  <p:tag name="KSO_WM_UNIT_INDEX" val="1"/>
  <p:tag name="KSO_WM_UNIT_LAYERLEVEL" val="1"/>
  <p:tag name="KSO_WM_UNIT_SM_LIMIT_TYPE" val=""/>
  <p:tag name="KSO_WM_UNIT_SUBTYPE" val="u"/>
  <p:tag name="KSO_WM_UNIT_TYPE" val="i"/>
</p:tagLst>
</file>

<file path=ppt/tags/tag77.xml><?xml version="1.0" encoding="utf-8"?>
<p:tagLst xmlns:a="http://schemas.openxmlformats.org/drawingml/2006/main" xmlns:r="http://schemas.openxmlformats.org/officeDocument/2006/relationships" xmlns:p="http://schemas.openxmlformats.org/presentationml/2006/main">
  <p:tag name="KSO_WM_ASSEMBLE_CHIP_INDEX" val="c3d502a386a44703a8436a76c2399ec8"/>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410b84118c8441e69eaa3fac9197ec80"/>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78.xml><?xml version="1.0" encoding="utf-8"?>
<p:tagLst xmlns:a="http://schemas.openxmlformats.org/drawingml/2006/main" xmlns:r="http://schemas.openxmlformats.org/officeDocument/2006/relationships" xmlns:p="http://schemas.openxmlformats.org/presentationml/2006/main">
  <p:tag name="KSO_WM_ASSEMBLE_CHIP_INDEX" val="fbf1b10cc4a14761a9b257cb3c2da7de"/>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c7459b67e5ad4ab5b5ef462143f4b4b8"/>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79.xml><?xml version="1.0" encoding="utf-8"?>
<p:tagLst xmlns:a="http://schemas.openxmlformats.org/drawingml/2006/main" xmlns:r="http://schemas.openxmlformats.org/officeDocument/2006/relationships" xmlns:p="http://schemas.openxmlformats.org/presentationml/2006/main">
  <p:tag name="KSO_WM_ASSEMBLE_CHIP_INDEX" val="88113098e6b34e019fd98da8e210c040"/>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612317d416db452c9dfa8d9c00135ae3"/>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80.xml><?xml version="1.0" encoding="utf-8"?>
<p:tagLst xmlns:a="http://schemas.openxmlformats.org/drawingml/2006/main" xmlns:r="http://schemas.openxmlformats.org/officeDocument/2006/relationships" xmlns:p="http://schemas.openxmlformats.org/presentationml/2006/main">
  <p:tag name="KSO_WM_ASSEMBLE_CHIP_INDEX" val="7b7cd4781bde4485a55d9655da2cdae2"/>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73b97c4480534c1bb6522a4302253a5d"/>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81.xml><?xml version="1.0" encoding="utf-8"?>
<p:tagLst xmlns:a="http://schemas.openxmlformats.org/drawingml/2006/main" xmlns:r="http://schemas.openxmlformats.org/officeDocument/2006/relationships" xmlns:p="http://schemas.openxmlformats.org/presentationml/2006/main">
  <p:tag name="KSO_WM_ASSEMBLE_CHIP_INDEX" val="88113098e6b34e019fd98da8e210c040"/>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612317d416db452c9dfa8d9c00135ae3"/>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82.xml><?xml version="1.0" encoding="utf-8"?>
<p:tagLst xmlns:a="http://schemas.openxmlformats.org/drawingml/2006/main" xmlns:r="http://schemas.openxmlformats.org/officeDocument/2006/relationships" xmlns:p="http://schemas.openxmlformats.org/presentationml/2006/main">
  <p:tag name="KSO_WM_ASSEMBLE_CHIP_INDEX" val="7b7cd4781bde4485a55d9655da2cdae2"/>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73b97c4480534c1bb6522a4302253a5d"/>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83.xml><?xml version="1.0" encoding="utf-8"?>
<p:tagLst xmlns:a="http://schemas.openxmlformats.org/drawingml/2006/main" xmlns:r="http://schemas.openxmlformats.org/officeDocument/2006/relationships" xmlns:p="http://schemas.openxmlformats.org/presentationml/2006/main">
  <p:tag name="KSO_WM_ASSEMBLE_CHIP_INDEX" val="9c58f48d5a204972963d228aa612b7bd"/>
  <p:tag name="KSO_WM_BEAUTIFY_FLAG" val="#wm#"/>
  <p:tag name="KSO_WM_CHIP_FILLAREA_FILL_RULE" val="{&quot;fill_align&quot;:&quot;rm&quot;,&quot;fill_effect&quot;:[],&quot;fill_mode&quot;:&quot;adaptive&quot;,&quot;sacle_strategy&quot;:&quot;stretch&quot;}"/>
  <p:tag name="KSO_WM_CHIP_GROUPID" val="5f7159d3747e3ea6e292ac8d"/>
  <p:tag name="KSO_WM_CHIP_XID" val="5f7159d3747e3ea6e292ac8f"/>
  <p:tag name="KSO_WM_TAG_VERSION" val="1.0"/>
  <p:tag name="KSO_WM_TEMPLATE_CATEGORY" val="chip"/>
  <p:tag name="KSO_WM_TEMPLATE_INDEX" val="20204990"/>
  <p:tag name="KSO_WM_UNIT_COMPATIBLE" val="0"/>
  <p:tag name="KSO_WM_UNIT_DEC_AREA_ID" val="dd10c968eaa042cb999d7c78aae6fbd2"/>
  <p:tag name="KSO_WM_UNIT_DECORATE_INFO" val=""/>
  <p:tag name="KSO_WM_UNIT_DIAGRAM_ISNUMVISUAL" val="0"/>
  <p:tag name="KSO_WM_UNIT_DIAGRAM_ISREFERUNIT" val="0"/>
  <p:tag name="KSO_WM_UNIT_HIGHLIGHT" val="0"/>
  <p:tag name="KSO_WM_UNIT_ID" val="chip20204990_2*i*1"/>
  <p:tag name="KSO_WM_UNIT_INDEX" val="1"/>
  <p:tag name="KSO_WM_UNIT_LAYERLEVEL" val="1"/>
  <p:tag name="KSO_WM_UNIT_SM_LIMIT_TYPE" val=""/>
  <p:tag name="KSO_WM_UNIT_SUBTYPE" val="u"/>
  <p:tag name="KSO_WM_UNIT_TYPE" val="i"/>
</p:tagLst>
</file>

<file path=ppt/tags/tag84.xml><?xml version="1.0" encoding="utf-8"?>
<p:tagLst xmlns:a="http://schemas.openxmlformats.org/drawingml/2006/main" xmlns:r="http://schemas.openxmlformats.org/officeDocument/2006/relationships" xmlns:p="http://schemas.openxmlformats.org/presentationml/2006/main">
  <p:tag name="KSO_WM_ASSEMBLE_CHIP_INDEX" val="38b8570ab0c24b03a5b8b7afac04d87f"/>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971beab04699420eaf313212535471cf"/>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85.xml><?xml version="1.0" encoding="utf-8"?>
<p:tagLst xmlns:a="http://schemas.openxmlformats.org/drawingml/2006/main" xmlns:r="http://schemas.openxmlformats.org/officeDocument/2006/relationships" xmlns:p="http://schemas.openxmlformats.org/presentationml/2006/main">
  <p:tag name="KSO_WM_ASSEMBLE_CHIP_INDEX" val="88113098e6b34e019fd98da8e210c040"/>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612317d416db452c9dfa8d9c00135ae3"/>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86.xml><?xml version="1.0" encoding="utf-8"?>
<p:tagLst xmlns:a="http://schemas.openxmlformats.org/drawingml/2006/main" xmlns:r="http://schemas.openxmlformats.org/officeDocument/2006/relationships" xmlns:p="http://schemas.openxmlformats.org/presentationml/2006/main">
  <p:tag name="KSO_WM_ASSEMBLE_CHIP_INDEX" val="7b7cd4781bde4485a55d9655da2cdae2"/>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73b97c4480534c1bb6522a4302253a5d"/>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87.xml><?xml version="1.0" encoding="utf-8"?>
<p:tagLst xmlns:a="http://schemas.openxmlformats.org/drawingml/2006/main" xmlns:r="http://schemas.openxmlformats.org/officeDocument/2006/relationships" xmlns:p="http://schemas.openxmlformats.org/presentationml/2006/main">
  <p:tag name="KSO_WM_ASSEMBLE_CHIP_INDEX" val="88113098e6b34e019fd98da8e210c040"/>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612317d416db452c9dfa8d9c00135ae3"/>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88.xml><?xml version="1.0" encoding="utf-8"?>
<p:tagLst xmlns:a="http://schemas.openxmlformats.org/drawingml/2006/main" xmlns:r="http://schemas.openxmlformats.org/officeDocument/2006/relationships" xmlns:p="http://schemas.openxmlformats.org/presentationml/2006/main">
  <p:tag name="KSO_WM_ASSEMBLE_CHIP_INDEX" val="7b7cd4781bde4485a55d9655da2cdae2"/>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73b97c4480534c1bb6522a4302253a5d"/>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89.xml><?xml version="1.0" encoding="utf-8"?>
<p:tagLst xmlns:a="http://schemas.openxmlformats.org/drawingml/2006/main" xmlns:r="http://schemas.openxmlformats.org/officeDocument/2006/relationships" xmlns:p="http://schemas.openxmlformats.org/presentationml/2006/main">
  <p:tag name="KSO_WM_ASSEMBLE_CHIP_INDEX" val="88113098e6b34e019fd98da8e210c040"/>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612317d416db452c9dfa8d9c00135ae3"/>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90.xml><?xml version="1.0" encoding="utf-8"?>
<p:tagLst xmlns:a="http://schemas.openxmlformats.org/drawingml/2006/main" xmlns:r="http://schemas.openxmlformats.org/officeDocument/2006/relationships" xmlns:p="http://schemas.openxmlformats.org/presentationml/2006/main">
  <p:tag name="KSO_WM_ASSEMBLE_CHIP_INDEX" val="7b7cd4781bde4485a55d9655da2cdae2"/>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TAG_VERSION" val="1.0"/>
  <p:tag name="KSO_WM_TEMPLATE_CATEGORY" val="chip"/>
  <p:tag name="KSO_WM_TEMPLATE_INDEX" val="20204990"/>
  <p:tag name="KSO_WM_UNIT_COMPATIBLE" val="0"/>
  <p:tag name="KSO_WM_UNIT_DEC_AREA_ID" val="73b97c4480534c1bb6522a4302253a5d"/>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91.xml><?xml version="1.0" encoding="utf-8"?>
<p:tagLst xmlns:a="http://schemas.openxmlformats.org/drawingml/2006/main" xmlns:r="http://schemas.openxmlformats.org/officeDocument/2006/relationships" xmlns:p="http://schemas.openxmlformats.org/presentationml/2006/main">
  <p:tag name="KSO_WM_ASSEMBLE_CHIP_INDEX" val="5147b3bd37564db3b155a13cc07740ed"/>
  <p:tag name="KSO_WM_BEAUTIFY_FLAG" val="#wm#"/>
  <p:tag name="KSO_WM_CHIP_FILLAREA_FILL_RULE" val="{&quot;fill_align&quot;:&quot;cm&quot;,&quot;fill_effect&quot;:[],&quot;fill_mode&quot;:&quot;adaptive&quot;,&quot;sacle_strategy&quot;:&quot;stretch&quot;}"/>
  <p:tag name="KSO_WM_CHIP_GROUPID" val="5f7159d3747e3ea6e292ac8d"/>
  <p:tag name="KSO_WM_CHIP_XID" val="5f7159d3747e3ea6e292ac8e"/>
  <p:tag name="KSO_WM_TAG_VERSION" val="1.0"/>
  <p:tag name="KSO_WM_TEMPLATE_CATEGORY" val="chip"/>
  <p:tag name="KSO_WM_TEMPLATE_INDEX" val="20204990"/>
  <p:tag name="KSO_WM_UNIT_COMPATIBLE" val="0"/>
  <p:tag name="KSO_WM_UNIT_DEC_AREA_ID" val="8ac24cd4bc9041dd8a8863bec28239de"/>
  <p:tag name="KSO_WM_UNIT_DEC_CHANGEPICRESERVED" val="1"/>
  <p:tag name="KSO_WM_UNIT_DEC_SUPPORTCHANGEPIC" val="0"/>
  <p:tag name="KSO_WM_UNIT_DECORATE_INFO" val=""/>
  <p:tag name="KSO_WM_UNIT_DIAGRAM_ISNUMVISUAL" val="0"/>
  <p:tag name="KSO_WM_UNIT_DIAGRAM_ISREFERUNIT" val="0"/>
  <p:tag name="KSO_WM_UNIT_HIGHLIGHT" val="0"/>
  <p:tag name="KSO_WM_UNIT_ID" val="chip20204990_1*i*1"/>
  <p:tag name="KSO_WM_UNIT_INDEX" val="1"/>
  <p:tag name="KSO_WM_UNIT_LAYERLEVEL" val="1"/>
  <p:tag name="KSO_WM_UNIT_SM_LIMIT_TYPE" val=""/>
  <p:tag name="KSO_WM_UNIT_SUBTYPE" val="v"/>
  <p:tag name="KSO_WM_UNIT_TYPE" val="i"/>
</p:tagLst>
</file>

<file path=ppt/tags/tag92.xml><?xml version="1.0" encoding="utf-8"?>
<p:tagLst xmlns:a="http://schemas.openxmlformats.org/drawingml/2006/main" xmlns:r="http://schemas.openxmlformats.org/officeDocument/2006/relationships" xmlns:p="http://schemas.openxmlformats.org/presentationml/2006/main">
  <p:tag name="KSO_WM_ASSEMBLE_CHIP_INDEX" val="88113098e6b34e019fd98da8e210c040"/>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general"/>
  <p:tag name="KSO_WM_TAG_VERSION" val="1.0"/>
  <p:tag name="KSO_WM_TEMPLATE_CATEGORY" val="chip"/>
  <p:tag name="KSO_WM_TEMPLATE_INDEX" val="20204990"/>
  <p:tag name="KSO_WM_UNIT_COMPATIBLE" val="0"/>
  <p:tag name="KSO_WM_UNIT_DEC_AREA_ID" val="612317d416db452c9dfa8d9c00135ae3"/>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93.xml><?xml version="1.0" encoding="utf-8"?>
<p:tagLst xmlns:a="http://schemas.openxmlformats.org/drawingml/2006/main" xmlns:r="http://schemas.openxmlformats.org/officeDocument/2006/relationships" xmlns:p="http://schemas.openxmlformats.org/presentationml/2006/main">
  <p:tag name="KSO_WM_ASSEMBLE_CHIP_INDEX" val="7b7cd4781bde4485a55d9655da2cdae2"/>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general"/>
  <p:tag name="KSO_WM_TAG_VERSION" val="1.0"/>
  <p:tag name="KSO_WM_TEMPLATE_CATEGORY" val="chip"/>
  <p:tag name="KSO_WM_TEMPLATE_INDEX" val="20204990"/>
  <p:tag name="KSO_WM_UNIT_COMPATIBLE" val="0"/>
  <p:tag name="KSO_WM_UNIT_DEC_AREA_ID" val="73b97c4480534c1bb6522a4302253a5d"/>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94.xml><?xml version="1.0" encoding="utf-8"?>
<p:tagLst xmlns:a="http://schemas.openxmlformats.org/drawingml/2006/main" xmlns:r="http://schemas.openxmlformats.org/officeDocument/2006/relationships" xmlns:p="http://schemas.openxmlformats.org/presentationml/2006/main">
  <p:tag name="KSO_WM_SLIDE_BACKGROUND_TYPE" val="general"/>
</p:tagLst>
</file>

<file path=ppt/tags/tag95.xml><?xml version="1.0" encoding="utf-8"?>
<p:tagLst xmlns:a="http://schemas.openxmlformats.org/drawingml/2006/main" xmlns:r="http://schemas.openxmlformats.org/officeDocument/2006/relationships" xmlns:p="http://schemas.openxmlformats.org/presentationml/2006/main">
  <p:tag name="KSO_WM_SLIDE_BACKGROUND_TYPE" val="general"/>
</p:tagLst>
</file>

<file path=ppt/tags/tag96.xml><?xml version="1.0" encoding="utf-8"?>
<p:tagLst xmlns:a="http://schemas.openxmlformats.org/drawingml/2006/main" xmlns:r="http://schemas.openxmlformats.org/officeDocument/2006/relationships" xmlns:p="http://schemas.openxmlformats.org/presentationml/2006/main">
  <p:tag name="KSO_WM_SLIDE_BACKGROUND_TYPE" val="general"/>
</p:tagLst>
</file>

<file path=ppt/tags/tag97.xml><?xml version="1.0" encoding="utf-8"?>
<p:tagLst xmlns:a="http://schemas.openxmlformats.org/drawingml/2006/main" xmlns:r="http://schemas.openxmlformats.org/officeDocument/2006/relationships" xmlns:p="http://schemas.openxmlformats.org/presentationml/2006/main">
  <p:tag name="KSO_WM_ASSEMBLE_CHIP_INDEX" val="02534a718349475ba46d024a1452f8b6"/>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2"/>
  <p:tag name="KSO_WM_SLIDE_BACKGROUND_TYPE" val="frame"/>
  <p:tag name="KSO_WM_TAG_VERSION" val="1.0"/>
  <p:tag name="KSO_WM_TEMPLATE_CATEGORY" val="chip"/>
  <p:tag name="KSO_WM_TEMPLATE_INDEX" val="20204990"/>
  <p:tag name="KSO_WM_UNIT_COMPATIBLE" val="0"/>
  <p:tag name="KSO_WM_UNIT_DEC_AREA_ID" val="11f7335b199344f6b7a291379f4d9f64"/>
  <p:tag name="KSO_WM_UNIT_DECORATE_INFO" val=""/>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chip20204990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98.xml><?xml version="1.0" encoding="utf-8"?>
<p:tagLst xmlns:a="http://schemas.openxmlformats.org/drawingml/2006/main" xmlns:r="http://schemas.openxmlformats.org/officeDocument/2006/relationships" xmlns:p="http://schemas.openxmlformats.org/presentationml/2006/main">
  <p:tag name="KSO_WM_ASSEMBLE_CHIP_INDEX" val="5cd0befabb0547a2a62fb5cff6fe00a5"/>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frame"/>
  <p:tag name="KSO_WM_TAG_VERSION" val="1.0"/>
  <p:tag name="KSO_WM_TEMPLATE_CATEGORY" val="chip"/>
  <p:tag name="KSO_WM_TEMPLATE_INDEX" val="20204990"/>
  <p:tag name="KSO_WM_UNIT_COMPATIBLE" val="0"/>
  <p:tag name="KSO_WM_UNIT_DEC_AREA_ID" val="2ba0bc051e114fc29ed20e69533b29dc"/>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99.xml><?xml version="1.0" encoding="utf-8"?>
<p:tagLst xmlns:a="http://schemas.openxmlformats.org/drawingml/2006/main" xmlns:r="http://schemas.openxmlformats.org/officeDocument/2006/relationships" xmlns:p="http://schemas.openxmlformats.org/presentationml/2006/main">
  <p:tag name="KSO_WM_ASSEMBLE_CHIP_INDEX" val="d4221bab85f046d3a3124b1772adffb3"/>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frame"/>
  <p:tag name="KSO_WM_TAG_VERSION" val="1.0"/>
  <p:tag name="KSO_WM_TEMPLATE_CATEGORY" val="chip"/>
  <p:tag name="KSO_WM_TEMPLATE_INDEX" val="20204990"/>
  <p:tag name="KSO_WM_UNIT_COMPATIBLE" val="0"/>
  <p:tag name="KSO_WM_UNIT_DEC_AREA_ID" val="5b4d6167fb74482dadba0da235faf81b"/>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100.xml><?xml version="1.0" encoding="utf-8"?>
<p:tagLst xmlns:a="http://schemas.openxmlformats.org/drawingml/2006/main" xmlns:r="http://schemas.openxmlformats.org/officeDocument/2006/relationships" xmlns:p="http://schemas.openxmlformats.org/presentationml/2006/main">
  <p:tag name="KSO_WM_SLIDE_BACKGROUND_TYPE" val="frame"/>
</p:tagLst>
</file>

<file path=ppt/tags/tag101.xml><?xml version="1.0" encoding="utf-8"?>
<p:tagLst xmlns:a="http://schemas.openxmlformats.org/drawingml/2006/main" xmlns:r="http://schemas.openxmlformats.org/officeDocument/2006/relationships" xmlns:p="http://schemas.openxmlformats.org/presentationml/2006/main">
  <p:tag name="KSO_WM_SLIDE_BACKGROUND_TYPE" val="frame"/>
</p:tagLst>
</file>

<file path=ppt/tags/tag102.xml><?xml version="1.0" encoding="utf-8"?>
<p:tagLst xmlns:a="http://schemas.openxmlformats.org/drawingml/2006/main" xmlns:r="http://schemas.openxmlformats.org/officeDocument/2006/relationships" xmlns:p="http://schemas.openxmlformats.org/presentationml/2006/main">
  <p:tag name="KSO_WM_SLIDE_BACKGROUND_TYPE" val="frame"/>
</p:tagLst>
</file>

<file path=ppt/tags/tag103.xml><?xml version="1.0" encoding="utf-8"?>
<p:tagLst xmlns:a="http://schemas.openxmlformats.org/drawingml/2006/main" xmlns:r="http://schemas.openxmlformats.org/officeDocument/2006/relationships" xmlns:p="http://schemas.openxmlformats.org/presentationml/2006/main">
  <p:tag name="KSO_WM_ASSEMBLE_CHIP_INDEX" val="90c3659d2e2c46ff9618d42efba83246"/>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2"/>
  <p:tag name="KSO_WM_SLIDE_BACKGROUND_TYPE" val="leftRight"/>
  <p:tag name="KSO_WM_TAG_VERSION" val="1.0"/>
  <p:tag name="KSO_WM_TEMPLATE_CATEGORY" val="chip"/>
  <p:tag name="KSO_WM_TEMPLATE_INDEX" val="20204990"/>
  <p:tag name="KSO_WM_UNIT_COMPATIBLE" val="0"/>
  <p:tag name="KSO_WM_UNIT_DEC_AREA_ID" val="534238978c654e0bb799c0c87925ab4b"/>
  <p:tag name="KSO_WM_UNIT_DECORATE_INFO" val=""/>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chip20204990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104.xml><?xml version="1.0" encoding="utf-8"?>
<p:tagLst xmlns:a="http://schemas.openxmlformats.org/drawingml/2006/main" xmlns:r="http://schemas.openxmlformats.org/officeDocument/2006/relationships" xmlns:p="http://schemas.openxmlformats.org/presentationml/2006/main">
  <p:tag name="KSO_WM_ASSEMBLE_CHIP_INDEX" val="bee6e387480e44e8b4dc36fd0101b13c"/>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leftRight"/>
  <p:tag name="KSO_WM_TAG_VERSION" val="1.0"/>
  <p:tag name="KSO_WM_TEMPLATE_CATEGORY" val="chip"/>
  <p:tag name="KSO_WM_TEMPLATE_INDEX" val="20204990"/>
  <p:tag name="KSO_WM_UNIT_COMPATIBLE" val="0"/>
  <p:tag name="KSO_WM_UNIT_DEC_AREA_ID" val="c77574bdc0c54ef5a1f940b9273f9443"/>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105.xml><?xml version="1.0" encoding="utf-8"?>
<p:tagLst xmlns:a="http://schemas.openxmlformats.org/drawingml/2006/main" xmlns:r="http://schemas.openxmlformats.org/officeDocument/2006/relationships" xmlns:p="http://schemas.openxmlformats.org/presentationml/2006/main">
  <p:tag name="KSO_WM_ASSEMBLE_CHIP_INDEX" val="d6a0fcfbd78c4222855b060080e509e7"/>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leftRight"/>
  <p:tag name="KSO_WM_TAG_VERSION" val="1.0"/>
  <p:tag name="KSO_WM_TEMPLATE_CATEGORY" val="chip"/>
  <p:tag name="KSO_WM_TEMPLATE_INDEX" val="20204990"/>
  <p:tag name="KSO_WM_UNIT_COMPATIBLE" val="0"/>
  <p:tag name="KSO_WM_UNIT_DEC_AREA_ID" val="b5e9f56227514cb9a5365d81567471fa"/>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106.xml><?xml version="1.0" encoding="utf-8"?>
<p:tagLst xmlns:a="http://schemas.openxmlformats.org/drawingml/2006/main" xmlns:r="http://schemas.openxmlformats.org/officeDocument/2006/relationships" xmlns:p="http://schemas.openxmlformats.org/presentationml/2006/main">
  <p:tag name="KSO_WM_SLIDE_BACKGROUND_TYPE" val="leftRight"/>
</p:tagLst>
</file>

<file path=ppt/tags/tag107.xml><?xml version="1.0" encoding="utf-8"?>
<p:tagLst xmlns:a="http://schemas.openxmlformats.org/drawingml/2006/main" xmlns:r="http://schemas.openxmlformats.org/officeDocument/2006/relationships" xmlns:p="http://schemas.openxmlformats.org/presentationml/2006/main">
  <p:tag name="KSO_WM_SLIDE_BACKGROUND_TYPE" val="leftRight"/>
</p:tagLst>
</file>

<file path=ppt/tags/tag108.xml><?xml version="1.0" encoding="utf-8"?>
<p:tagLst xmlns:a="http://schemas.openxmlformats.org/drawingml/2006/main" xmlns:r="http://schemas.openxmlformats.org/officeDocument/2006/relationships" xmlns:p="http://schemas.openxmlformats.org/presentationml/2006/main">
  <p:tag name="KSO_WM_SLIDE_BACKGROUND_TYPE" val="leftRight"/>
</p:tagLst>
</file>

<file path=ppt/tags/tag109.xml><?xml version="1.0" encoding="utf-8"?>
<p:tagLst xmlns:a="http://schemas.openxmlformats.org/drawingml/2006/main" xmlns:r="http://schemas.openxmlformats.org/officeDocument/2006/relationships" xmlns:p="http://schemas.openxmlformats.org/presentationml/2006/main">
  <p:tag name="KSO_WM_ASSEMBLE_CHIP_INDEX" val="27704bfb419c4399919466a5fa52a279"/>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2"/>
  <p:tag name="KSO_WM_SLIDE_BACKGROUND_TYPE" val="topBottom"/>
  <p:tag name="KSO_WM_TAG_VERSION" val="1.0"/>
  <p:tag name="KSO_WM_TEMPLATE_CATEGORY" val="chip"/>
  <p:tag name="KSO_WM_TEMPLATE_INDEX" val="20204990"/>
  <p:tag name="KSO_WM_UNIT_COMPATIBLE" val="0"/>
  <p:tag name="KSO_WM_UNIT_DEC_AREA_ID" val="d5d2a1cc29b74fc48fecef9116c173c1"/>
  <p:tag name="KSO_WM_UNIT_DECORATE_INFO" val=""/>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chip20204990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110.xml><?xml version="1.0" encoding="utf-8"?>
<p:tagLst xmlns:a="http://schemas.openxmlformats.org/drawingml/2006/main" xmlns:r="http://schemas.openxmlformats.org/officeDocument/2006/relationships" xmlns:p="http://schemas.openxmlformats.org/presentationml/2006/main">
  <p:tag name="KSO_WM_ASSEMBLE_CHIP_INDEX" val="34bd6a7d120946688732e15713b64eb1"/>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topBottom"/>
  <p:tag name="KSO_WM_TAG_VERSION" val="1.0"/>
  <p:tag name="KSO_WM_TEMPLATE_CATEGORY" val="chip"/>
  <p:tag name="KSO_WM_TEMPLATE_INDEX" val="20204990"/>
  <p:tag name="KSO_WM_UNIT_COMPATIBLE" val="0"/>
  <p:tag name="KSO_WM_UNIT_DEC_AREA_ID" val="99ba7657926d412b88815ae6b045f25f"/>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111.xml><?xml version="1.0" encoding="utf-8"?>
<p:tagLst xmlns:a="http://schemas.openxmlformats.org/drawingml/2006/main" xmlns:r="http://schemas.openxmlformats.org/officeDocument/2006/relationships" xmlns:p="http://schemas.openxmlformats.org/presentationml/2006/main">
  <p:tag name="KSO_WM_ASSEMBLE_CHIP_INDEX" val="61cee2ba2fd14d4b9278917e8cdfcaca"/>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topBottom"/>
  <p:tag name="KSO_WM_TAG_VERSION" val="1.0"/>
  <p:tag name="KSO_WM_TEMPLATE_CATEGORY" val="chip"/>
  <p:tag name="KSO_WM_TEMPLATE_INDEX" val="20204990"/>
  <p:tag name="KSO_WM_UNIT_COMPATIBLE" val="0"/>
  <p:tag name="KSO_WM_UNIT_DEC_AREA_ID" val="8e29fa381b224858a3ea1ded32b9ad63"/>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112.xml><?xml version="1.0" encoding="utf-8"?>
<p:tagLst xmlns:a="http://schemas.openxmlformats.org/drawingml/2006/main" xmlns:r="http://schemas.openxmlformats.org/officeDocument/2006/relationships" xmlns:p="http://schemas.openxmlformats.org/presentationml/2006/main">
  <p:tag name="KSO_WM_SLIDE_BACKGROUND_TYPE" val="topBottom"/>
</p:tagLst>
</file>

<file path=ppt/tags/tag113.xml><?xml version="1.0" encoding="utf-8"?>
<p:tagLst xmlns:a="http://schemas.openxmlformats.org/drawingml/2006/main" xmlns:r="http://schemas.openxmlformats.org/officeDocument/2006/relationships" xmlns:p="http://schemas.openxmlformats.org/presentationml/2006/main">
  <p:tag name="KSO_WM_SLIDE_BACKGROUND_TYPE" val="topBottom"/>
</p:tagLst>
</file>

<file path=ppt/tags/tag114.xml><?xml version="1.0" encoding="utf-8"?>
<p:tagLst xmlns:a="http://schemas.openxmlformats.org/drawingml/2006/main" xmlns:r="http://schemas.openxmlformats.org/officeDocument/2006/relationships" xmlns:p="http://schemas.openxmlformats.org/presentationml/2006/main">
  <p:tag name="KSO_WM_SLIDE_BACKGROUND_TYPE" val="topBottom"/>
</p:tagLst>
</file>

<file path=ppt/tags/tag115.xml><?xml version="1.0" encoding="utf-8"?>
<p:tagLst xmlns:a="http://schemas.openxmlformats.org/drawingml/2006/main" xmlns:r="http://schemas.openxmlformats.org/officeDocument/2006/relationships" xmlns:p="http://schemas.openxmlformats.org/presentationml/2006/main">
  <p:tag name="KSO_WM_ASSEMBLE_CHIP_INDEX" val="fc3d3c046f5b4fb090bb62bf83ca16be"/>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2"/>
  <p:tag name="KSO_WM_SLIDE_BACKGROUND_TYPE" val="bottomTop"/>
  <p:tag name="KSO_WM_TAG_VERSION" val="1.0"/>
  <p:tag name="KSO_WM_TEMPLATE_CATEGORY" val="chip"/>
  <p:tag name="KSO_WM_TEMPLATE_INDEX" val="20204990"/>
  <p:tag name="KSO_WM_UNIT_COMPATIBLE" val="0"/>
  <p:tag name="KSO_WM_UNIT_DEC_AREA_ID" val="e1334deced9d436483071e9dd668b5ee"/>
  <p:tag name="KSO_WM_UNIT_DECORATE_INFO" val=""/>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chip20204990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116.xml><?xml version="1.0" encoding="utf-8"?>
<p:tagLst xmlns:a="http://schemas.openxmlformats.org/drawingml/2006/main" xmlns:r="http://schemas.openxmlformats.org/officeDocument/2006/relationships" xmlns:p="http://schemas.openxmlformats.org/presentationml/2006/main">
  <p:tag name="KSO_WM_ASSEMBLE_CHIP_INDEX" val="7c60425eb2ce472fb4861d931abe48e3"/>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bottomTop"/>
  <p:tag name="KSO_WM_TAG_VERSION" val="1.0"/>
  <p:tag name="KSO_WM_TEMPLATE_CATEGORY" val="chip"/>
  <p:tag name="KSO_WM_TEMPLATE_INDEX" val="20204990"/>
  <p:tag name="KSO_WM_UNIT_COMPATIBLE" val="0"/>
  <p:tag name="KSO_WM_UNIT_DEC_AREA_ID" val="4a5eeaffecc4472e80d356689dae0006"/>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117.xml><?xml version="1.0" encoding="utf-8"?>
<p:tagLst xmlns:a="http://schemas.openxmlformats.org/drawingml/2006/main" xmlns:r="http://schemas.openxmlformats.org/officeDocument/2006/relationships" xmlns:p="http://schemas.openxmlformats.org/presentationml/2006/main">
  <p:tag name="KSO_WM_ASSEMBLE_CHIP_INDEX" val="858b62ce01464b3b9e2faf14042b9bab"/>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bottomTop"/>
  <p:tag name="KSO_WM_TAG_VERSION" val="1.0"/>
  <p:tag name="KSO_WM_TEMPLATE_CATEGORY" val="chip"/>
  <p:tag name="KSO_WM_TEMPLATE_INDEX" val="20204990"/>
  <p:tag name="KSO_WM_UNIT_COMPATIBLE" val="0"/>
  <p:tag name="KSO_WM_UNIT_DEC_AREA_ID" val="73f242c3a77c4f2a8368787196620dad"/>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118.xml><?xml version="1.0" encoding="utf-8"?>
<p:tagLst xmlns:a="http://schemas.openxmlformats.org/drawingml/2006/main" xmlns:r="http://schemas.openxmlformats.org/officeDocument/2006/relationships" xmlns:p="http://schemas.openxmlformats.org/presentationml/2006/main">
  <p:tag name="KSO_WM_SLIDE_BACKGROUND_TYPE" val="bottomTop"/>
</p:tagLst>
</file>

<file path=ppt/tags/tag119.xml><?xml version="1.0" encoding="utf-8"?>
<p:tagLst xmlns:a="http://schemas.openxmlformats.org/drawingml/2006/main" xmlns:r="http://schemas.openxmlformats.org/officeDocument/2006/relationships" xmlns:p="http://schemas.openxmlformats.org/presentationml/2006/main">
  <p:tag name="KSO_WM_SLIDE_BACKGROUND_TYPE" val="bottomTop"/>
</p:tagLst>
</file>

<file path=ppt/tags/tag120.xml><?xml version="1.0" encoding="utf-8"?>
<p:tagLst xmlns:a="http://schemas.openxmlformats.org/drawingml/2006/main" xmlns:r="http://schemas.openxmlformats.org/officeDocument/2006/relationships" xmlns:p="http://schemas.openxmlformats.org/presentationml/2006/main">
  <p:tag name="KSO_WM_SLIDE_BACKGROUND_TYPE" val="bottomTop"/>
</p:tagLst>
</file>

<file path=ppt/tags/tag121.xml><?xml version="1.0" encoding="utf-8"?>
<p:tagLst xmlns:a="http://schemas.openxmlformats.org/drawingml/2006/main" xmlns:r="http://schemas.openxmlformats.org/officeDocument/2006/relationships" xmlns:p="http://schemas.openxmlformats.org/presentationml/2006/main">
  <p:tag name="KSO_WM_ASSEMBLE_CHIP_INDEX" val="90e8bc3d118c453d9381c0a7be339001"/>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2"/>
  <p:tag name="KSO_WM_SLIDE_BACKGROUND_TYPE" val="navigation"/>
  <p:tag name="KSO_WM_TAG_VERSION" val="1.0"/>
  <p:tag name="KSO_WM_TEMPLATE_CATEGORY" val="chip"/>
  <p:tag name="KSO_WM_TEMPLATE_INDEX" val="20204990"/>
  <p:tag name="KSO_WM_UNIT_COMPATIBLE" val="0"/>
  <p:tag name="KSO_WM_UNIT_DEC_AREA_ID" val="5665cc6d58924087abaa309c79a53c3f"/>
  <p:tag name="KSO_WM_UNIT_DECORATE_INFO" val=""/>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chip20204990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122.xml><?xml version="1.0" encoding="utf-8"?>
<p:tagLst xmlns:a="http://schemas.openxmlformats.org/drawingml/2006/main" xmlns:r="http://schemas.openxmlformats.org/officeDocument/2006/relationships" xmlns:p="http://schemas.openxmlformats.org/presentationml/2006/main">
  <p:tag name="KSO_WM_ASSEMBLE_CHIP_INDEX" val="0365ac918a2347f39dd6632a57330f83"/>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navigation"/>
  <p:tag name="KSO_WM_TAG_VERSION" val="1.0"/>
  <p:tag name="KSO_WM_TEMPLATE_CATEGORY" val="chip"/>
  <p:tag name="KSO_WM_TEMPLATE_INDEX" val="20204990"/>
  <p:tag name="KSO_WM_UNIT_COMPATIBLE" val="0"/>
  <p:tag name="KSO_WM_UNIT_DEC_AREA_ID" val="0047717a64c4441f9fbb29def677adc0"/>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123.xml><?xml version="1.0" encoding="utf-8"?>
<p:tagLst xmlns:a="http://schemas.openxmlformats.org/drawingml/2006/main" xmlns:r="http://schemas.openxmlformats.org/officeDocument/2006/relationships" xmlns:p="http://schemas.openxmlformats.org/presentationml/2006/main">
  <p:tag name="KSO_WM_ASSEMBLE_CHIP_INDEX" val="c0a0917747834384b045facd5bc4810e"/>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navigation"/>
  <p:tag name="KSO_WM_TAG_VERSION" val="1.0"/>
  <p:tag name="KSO_WM_TEMPLATE_CATEGORY" val="chip"/>
  <p:tag name="KSO_WM_TEMPLATE_INDEX" val="20204990"/>
  <p:tag name="KSO_WM_UNIT_COMPATIBLE" val="0"/>
  <p:tag name="KSO_WM_UNIT_DEC_AREA_ID" val="ff2cb787153b4a18bcb4508c3497183c"/>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124.xml><?xml version="1.0" encoding="utf-8"?>
<p:tagLst xmlns:a="http://schemas.openxmlformats.org/drawingml/2006/main" xmlns:r="http://schemas.openxmlformats.org/officeDocument/2006/relationships" xmlns:p="http://schemas.openxmlformats.org/presentationml/2006/main">
  <p:tag name="KSO_WM_SLIDE_BACKGROUND_TYPE" val="navigation"/>
</p:tagLst>
</file>

<file path=ppt/tags/tag125.xml><?xml version="1.0" encoding="utf-8"?>
<p:tagLst xmlns:a="http://schemas.openxmlformats.org/drawingml/2006/main" xmlns:r="http://schemas.openxmlformats.org/officeDocument/2006/relationships" xmlns:p="http://schemas.openxmlformats.org/presentationml/2006/main">
  <p:tag name="KSO_WM_SLIDE_BACKGROUND_TYPE" val="navigation"/>
</p:tagLst>
</file>

<file path=ppt/tags/tag126.xml><?xml version="1.0" encoding="utf-8"?>
<p:tagLst xmlns:a="http://schemas.openxmlformats.org/drawingml/2006/main" xmlns:r="http://schemas.openxmlformats.org/officeDocument/2006/relationships" xmlns:p="http://schemas.openxmlformats.org/presentationml/2006/main">
  <p:tag name="KSO_WM_SLIDE_BACKGROUND_TYPE" val="navigation"/>
</p:tagLst>
</file>

<file path=ppt/tags/tag127.xml><?xml version="1.0" encoding="utf-8"?>
<p:tagLst xmlns:a="http://schemas.openxmlformats.org/drawingml/2006/main" xmlns:r="http://schemas.openxmlformats.org/officeDocument/2006/relationships" xmlns:p="http://schemas.openxmlformats.org/presentationml/2006/main">
  <p:tag name="KSO_WM_ASSEMBLE_CHIP_INDEX" val="84f5136b204d4e14acd6fdede19921a9"/>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2"/>
  <p:tag name="KSO_WM_SLIDE_BACKGROUND_TYPE" val="belt"/>
  <p:tag name="KSO_WM_TAG_VERSION" val="1.0"/>
  <p:tag name="KSO_WM_TEMPLATE_CATEGORY" val="chip"/>
  <p:tag name="KSO_WM_TEMPLATE_INDEX" val="20204990"/>
  <p:tag name="KSO_WM_UNIT_COMPATIBLE" val="0"/>
  <p:tag name="KSO_WM_UNIT_DEC_AREA_ID" val="068f0717999349e08e4a7629f21e4044"/>
  <p:tag name="KSO_WM_UNIT_DECORATE_INFO" val=""/>
  <p:tag name="KSO_WM_UNIT_DIAGRAM_ISNUMVISUAL" val="0"/>
  <p:tag name="KSO_WM_UNIT_DIAGRAM_ISREFERUNIT" val="0"/>
  <p:tag name="KSO_WM_UNIT_FILL_FORE_SCHEMECOLOR_INDEX" val="15"/>
  <p:tag name="KSO_WM_UNIT_FILL_FORE_SCHEMECOLOR_INDEX_BRIGHTNESS" val="0"/>
  <p:tag name="KSO_WM_UNIT_FILL_TYPE" val="1"/>
  <p:tag name="KSO_WM_UNIT_HIGHLIGHT" val="0"/>
  <p:tag name="KSO_WM_UNIT_ID" val="chip20204990_5*i*1"/>
  <p:tag name="KSO_WM_UNIT_INDEX" val="1"/>
  <p:tag name="KSO_WM_UNIT_LAYERLEVEL" val="1"/>
  <p:tag name="KSO_WM_UNIT_SM_LIMIT_TYPE" val=""/>
  <p:tag name="KSO_WM_UNIT_SUBTYPE" val="h"/>
  <p:tag name="KSO_WM_UNIT_TEXT_FILL_FORE_SCHEMECOLOR_INDEX" val="2"/>
  <p:tag name="KSO_WM_UNIT_TEXT_FILL_FORE_SCHEMECOLOR_INDEX_BRIGHTNESS" val="0"/>
  <p:tag name="KSO_WM_UNIT_TEXT_FILL_TYPE" val="1"/>
  <p:tag name="KSO_WM_UNIT_TYPE" val="i"/>
</p:tagLst>
</file>

<file path=ppt/tags/tag128.xml><?xml version="1.0" encoding="utf-8"?>
<p:tagLst xmlns:a="http://schemas.openxmlformats.org/drawingml/2006/main" xmlns:r="http://schemas.openxmlformats.org/officeDocument/2006/relationships" xmlns:p="http://schemas.openxmlformats.org/presentationml/2006/main">
  <p:tag name="KSO_WM_ASSEMBLE_CHIP_INDEX" val="b7065252a94446e48a72923bb2cedd77"/>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belt"/>
  <p:tag name="KSO_WM_TAG_VERSION" val="1.0"/>
  <p:tag name="KSO_WM_TEMPLATE_CATEGORY" val="chip"/>
  <p:tag name="KSO_WM_TEMPLATE_INDEX" val="20204990"/>
  <p:tag name="KSO_WM_UNIT_COMPATIBLE" val="0"/>
  <p:tag name="KSO_WM_UNIT_DEC_AREA_ID" val="a049c3ed9c484a0d9126d8efa71df082"/>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129.xml><?xml version="1.0" encoding="utf-8"?>
<p:tagLst xmlns:a="http://schemas.openxmlformats.org/drawingml/2006/main" xmlns:r="http://schemas.openxmlformats.org/officeDocument/2006/relationships" xmlns:p="http://schemas.openxmlformats.org/presentationml/2006/main">
  <p:tag name="KSO_WM_ASSEMBLE_CHIP_INDEX" val="4a95b80cf7314c2db6dead3dd2a4fe3e"/>
  <p:tag name="KSO_WM_BEAUTIFY_FLAG" val="#wm#"/>
  <p:tag name="KSO_WM_CHIP_FILLAREA_FILL_RULE" val="{&quot;fill_align&quot;:&quot;cm&quot;,&quot;fill_effect&quot;:[],&quot;fill_mode&quot;:&quot;full&quot;,&quot;sacle_strategy&quot;:&quot;stretch&quot;}"/>
  <p:tag name="KSO_WM_CHIP_GROUPID" val="5f7159d3747e3ea6e292ac8d"/>
  <p:tag name="KSO_WM_CHIP_XID" val="5f7159d3747e3ea6e292ac90"/>
  <p:tag name="KSO_WM_SLIDE_BACKGROUND_TYPE" val="belt"/>
  <p:tag name="KSO_WM_TAG_VERSION" val="1.0"/>
  <p:tag name="KSO_WM_TEMPLATE_CATEGORY" val="chip"/>
  <p:tag name="KSO_WM_TEMPLATE_INDEX" val="20204990"/>
  <p:tag name="KSO_WM_UNIT_COMPATIBLE" val="0"/>
  <p:tag name="KSO_WM_UNIT_DEC_AREA_ID" val="68271766ba4b4952b4a7ee4863c1bc70"/>
  <p:tag name="KSO_WM_UNIT_DECORATE_INFO" val=""/>
  <p:tag name="KSO_WM_UNIT_DIAGRAM_ISNUMVISUAL" val="0"/>
  <p:tag name="KSO_WM_UNIT_DIAGRAM_ISREFERUNIT" val="0"/>
  <p:tag name="KSO_WM_UNIT_HIGHLIGHT" val="0"/>
  <p:tag name="KSO_WM_UNIT_ID" val="chip20204990_3*i*1"/>
  <p:tag name="KSO_WM_UNIT_INDEX" val="1"/>
  <p:tag name="KSO_WM_UNIT_LAYERLEVEL" val="1"/>
  <p:tag name="KSO_WM_UNIT_SM_LIMIT_TYPE" val=""/>
  <p:tag name="KSO_WM_UNIT_SUBTYPE" val="t"/>
  <p:tag name="KSO_WM_UNIT_TYPE" val="i"/>
</p:tagLst>
</file>

<file path=ppt/tags/tag130.xml><?xml version="1.0" encoding="utf-8"?>
<p:tagLst xmlns:a="http://schemas.openxmlformats.org/drawingml/2006/main" xmlns:r="http://schemas.openxmlformats.org/officeDocument/2006/relationships" xmlns:p="http://schemas.openxmlformats.org/presentationml/2006/main">
  <p:tag name="KSO_WM_SLIDE_BACKGROUND_TYPE" val="belt"/>
</p:tagLst>
</file>

<file path=ppt/tags/tag131.xml><?xml version="1.0" encoding="utf-8"?>
<p:tagLst xmlns:a="http://schemas.openxmlformats.org/drawingml/2006/main" xmlns:r="http://schemas.openxmlformats.org/officeDocument/2006/relationships" xmlns:p="http://schemas.openxmlformats.org/presentationml/2006/main">
  <p:tag name="KSO_WM_SLIDE_BACKGROUND_TYPE" val="belt"/>
</p:tagLst>
</file>

<file path=ppt/tags/tag132.xml><?xml version="1.0" encoding="utf-8"?>
<p:tagLst xmlns:a="http://schemas.openxmlformats.org/drawingml/2006/main" xmlns:r="http://schemas.openxmlformats.org/officeDocument/2006/relationships" xmlns:p="http://schemas.openxmlformats.org/presentationml/2006/main">
  <p:tag name="KSO_WM_SLIDE_BACKGROUND_TYPE" val="belt"/>
</p:tagLst>
</file>

<file path=ppt/tags/tag133.xml><?xml version="1.0" encoding="utf-8"?>
<p:tagLst xmlns:a="http://schemas.openxmlformats.org/drawingml/2006/main" xmlns:r="http://schemas.openxmlformats.org/officeDocument/2006/relationships" xmlns:p="http://schemas.openxmlformats.org/presentationml/2006/main">
  <p:tag name="KSO_WM_BEAUTIFY_FLAG" val="#wm#"/>
  <p:tag name="KSO_WM_CHIP_FILLPROP" val="[[{&quot;fill_id&quot;:&quot;d4089bcb58db42069348158c66880bc0&quot;,&quot;fill_align&quot;:&quot;cm&quot;,&quot;text_align&quot;:&quot;lm&quot;,&quot;text_direction&quot;:&quot;horizontal&quot;,&quot;chip_types&quot;:[&quot;text&quot;,&quot;header&quot;]}]]"/>
  <p:tag name="KSO_WM_CHIP_GROUPID" val="5ebf6661ddc3daf3fef3f760"/>
  <p:tag name="KSO_WM_CHIP_INFOS" val="{&quot;layout_type&quot;:&quot;forleft&quot;,&quot;slide_type&quot;:[&quot;title&quot;],&quot;aspect_ratio&quot;:&quot;16:9&quot;}"/>
  <p:tag name="KSO_WM_CHIP_XID" val="5ebe041a0ac41c4a0a52557b"/>
  <p:tag name="KSO_WM_SLIDE_BACKGROUND_TYPE" val="general"/>
  <p:tag name="KSO_WM_SLIDE_BK_DARK_LIGHT" val="2"/>
  <p:tag name="KSO_WM_SLIDE_ID" val="custom20204990_1"/>
  <p:tag name="KSO_WM_SLIDE_INDEX" val="1"/>
  <p:tag name="KSO_WM_SLIDE_ITEM_CNT" val="0"/>
  <p:tag name="KSO_WM_SLIDE_LAYOUT" val="a"/>
  <p:tag name="KSO_WM_SLIDE_LAYOUT_CNT" val="1"/>
  <p:tag name="KSO_WM_SLIDE_LAYOUT_INFO" val="{&quot;id&quot;:&quot;2020-09-28T21:19:42&quot;,&quot;margin&quot;:{&quot;bottom&quot;:7.464788436889648,&quot;left&quot;:3.3876290321350098,&quot;right&quot;:17.075244903564453,&quot;top&quot;:6.45560359954834},&quot;type&quot;:0}"/>
  <p:tag name="KSO_WM_SLIDE_POSITION" val="60*39"/>
  <p:tag name="KSO_WM_SLIDE_SIZE" val="380*460"/>
  <p:tag name="KSO_WM_SLIDE_SUBTYPE" val="pureTxt"/>
  <p:tag name="KSO_WM_SLIDE_SUPPORT_FEATURE_TYPE" val="0"/>
  <p:tag name="KSO_WM_SLIDE_TYPE" val="title"/>
  <p:tag name="KSO_WM_SPECIAL_SOURCE" val="bdnull"/>
  <p:tag name="KSO_WM_TAG_VERSION" val="1.0"/>
  <p:tag name="KSO_WM_TEMPLATE_ASSEMBLE_GROUPID" val="5f7159d3747e3ea6e292ac8d"/>
  <p:tag name="KSO_WM_TEMPLATE_ASSEMBLE_XID" val="5f71e2bc0ff15d9a40efa0c7"/>
  <p:tag name="KSO_WM_TEMPLATE_CATEGORY" val="custom"/>
  <p:tag name="KSO_WM_TEMPLATE_COLOR_TYPE" val="1"/>
  <p:tag name="KSO_WM_TEMPLATE_INDEX" val="20204990"/>
  <p:tag name="KSO_WM_TEMPLATE_MASTER_THUMB_INDEX" val="12"/>
  <p:tag name="KSO_WM_TEMPLATE_MASTER_TYPE" val="1"/>
  <p:tag name="KSO_WM_TEMPLATE_SUBCATEGORY" val="21"/>
  <p:tag name="KSO_WM_TEMPLATE_THUMBS_INDEX" val="1、2、3、4、7、44"/>
  <p:tag name="KSO_WM_UNIT_SHOW_EDIT_AREA_INDICATION" val="1"/>
</p:tagLst>
</file>

<file path=ppt/tags/tag134.xml><?xml version="1.0" encoding="utf-8"?>
<p:tagLst xmlns:a="http://schemas.openxmlformats.org/drawingml/2006/main" xmlns:r="http://schemas.openxmlformats.org/officeDocument/2006/relationships" xmlns:p="http://schemas.openxmlformats.org/presentationml/2006/main">
  <p:tag name="KSO_WM_ASSEMBLE_CHIP_INDEX" val="609f1a51b5cc4558a098dac2a55b2bf4"/>
  <p:tag name="KSO_WM_BEAUTIFY_FLAG" val="#wm#"/>
  <p:tag name="KSO_WM_CHIP_FILLAREA_FILL_RULE" val="{&quot;fill_align&quot;:&quot;cm&quot;,&quot;fill_mode&quot;:&quot;adaptive&quot;,&quot;sacle_strategy&quot;:&quot;smart&quot;}"/>
  <p:tag name="KSO_WM_CHIP_GROUPID" val="5f2a1e1e45e1f15ec24fe435"/>
  <p:tag name="KSO_WM_CHIP_XID" val="5f2a1e1e45e1f15ec24fe436"/>
  <p:tag name="KSO_WM_TAG_VERSION" val="1.0"/>
  <p:tag name="KSO_WM_TEMPLATE_CATEGORY" val="custom"/>
  <p:tag name="KSO_WM_TEMPLATE_INDEX" val="20204990"/>
  <p:tag name="KSO_WM_UNIT_BLOCK" val="0"/>
  <p:tag name="KSO_WM_UNIT_COMPATIBLE" val="0"/>
  <p:tag name="KSO_WM_UNIT_DEC_AREA_ID" val="027c7a4a507e4fb1a94f4ab70c672a7e"/>
  <p:tag name="KSO_WM_UNIT_DEFAULT_FONT" val="24;60;4"/>
  <p:tag name="KSO_WM_UNIT_DIAGRAM_ISNUMVISUAL" val="0"/>
  <p:tag name="KSO_WM_UNIT_DIAGRAM_ISREFERUNIT" val="0"/>
  <p:tag name="KSO_WM_UNIT_HIGHLIGHT" val="0"/>
  <p:tag name="KSO_WM_UNIT_ID" val="custom20204990_1*a*1"/>
  <p:tag name="KSO_WM_UNIT_INDEX" val="1"/>
  <p:tag name="KSO_WM_UNIT_ISCONTENTSTITLE" val="0"/>
  <p:tag name="KSO_WM_UNIT_ISNUMDGMTITLE" val="0"/>
  <p:tag name="KSO_WM_UNIT_LAYERLEVEL" val="1"/>
  <p:tag name="KSO_WM_UNIT_NOCLEAR" val="0"/>
  <p:tag name="KSO_WM_UNIT_PRESET_TEXT" val="创意品牌推广方案"/>
  <p:tag name="KSO_WM_UNIT_TEXT_FILL_FORE_SCHEMECOLOR_INDEX" val="13"/>
  <p:tag name="KSO_WM_UNIT_TEXT_FILL_FORE_SCHEMECOLOR_INDEX_BRIGHTNESS" val="0.15"/>
  <p:tag name="KSO_WM_UNIT_TEXT_FILL_TYPE" val="1"/>
  <p:tag name="KSO_WM_UNIT_TYPE" val="a"/>
  <p:tag name="KSO_WM_UNIT_VALUE" val="14"/>
</p:tagLst>
</file>

<file path=ppt/tags/tag135.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4990"/>
</p:tagLst>
</file>

<file path=ppt/tags/tag136.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4523"/>
</p:tagLst>
</file>

<file path=ppt/tags/tag137.xml><?xml version="1.0" encoding="utf-8"?>
<p:tagLst xmlns:a="http://schemas.openxmlformats.org/drawingml/2006/main" xmlns:r="http://schemas.openxmlformats.org/officeDocument/2006/relationships" xmlns:p="http://schemas.openxmlformats.org/presentationml/2006/main">
  <p:tag name="KSO_WM_SPECIAL_SOURCE" val="bdnull"/>
  <p:tag name="KSO_WM_TEMPLATE_CATEGORY" val="custom"/>
  <p:tag name="KSO_WM_TEMPLATE_INDEX" val="20204523"/>
</p:tagLst>
</file>

<file path=ppt/tags/tag138.xml><?xml version="1.0" encoding="utf-8"?>
<p:tagLst xmlns:a="http://schemas.openxmlformats.org/drawingml/2006/main" xmlns:r="http://schemas.openxmlformats.org/officeDocument/2006/relationships" xmlns:p="http://schemas.openxmlformats.org/presentationml/2006/main">
  <p:tag name="KSO_WM_SPECIAL_SOURCE" val="bdnull"/>
  <p:tag name="KSO_WM_TEMPLATE_CATEGORY" val="custom"/>
  <p:tag name="KSO_WM_TEMPLATE_INDEX" val="20204523"/>
</p:tagLst>
</file>

<file path=ppt/tags/tag139.xml><?xml version="1.0" encoding="utf-8"?>
<p:tagLst xmlns:a="http://schemas.openxmlformats.org/drawingml/2006/main" xmlns:r="http://schemas.openxmlformats.org/officeDocument/2006/relationships" xmlns:p="http://schemas.openxmlformats.org/presentationml/2006/main">
  <p:tag name="KSO_WM_SPECIAL_SOURCE" val="bdnull"/>
  <p:tag name="KSO_WM_TEMPLATE_CATEGORY" val="custom"/>
  <p:tag name="KSO_WM_TEMPLATE_INDEX" val="20204523"/>
</p:tagLst>
</file>

<file path=ppt/tags/tag140.xml><?xml version="1.0" encoding="utf-8"?>
<p:tagLst xmlns:a="http://schemas.openxmlformats.org/drawingml/2006/main" xmlns:r="http://schemas.openxmlformats.org/officeDocument/2006/relationships" xmlns:p="http://schemas.openxmlformats.org/presentationml/2006/main">
  <p:tag name="KSO_WM_SPECIAL_SOURCE" val="bdnull"/>
  <p:tag name="KSO_WM_TEMPLATE_CATEGORY" val="custom"/>
  <p:tag name="KSO_WM_TEMPLATE_INDEX" val="20204523"/>
</p:tagLst>
</file>

<file path=ppt/tags/tag141.xml><?xml version="1.0" encoding="utf-8"?>
<p:tagLst xmlns:a="http://schemas.openxmlformats.org/drawingml/2006/main" xmlns:r="http://schemas.openxmlformats.org/officeDocument/2006/relationships" xmlns:p="http://schemas.openxmlformats.org/presentationml/2006/main">
  <p:tag name="KSO_WM_SPECIAL_SOURCE" val="bdnull"/>
  <p:tag name="KSO_WM_TEMPLATE_CATEGORY" val="custom"/>
  <p:tag name="KSO_WM_TEMPLATE_INDEX" val="20204523"/>
</p:tagLst>
</file>

<file path=ppt/tags/tag142.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4523"/>
</p:tagLst>
</file>

<file path=ppt/tags/tag143.xml><?xml version="1.0" encoding="utf-8"?>
<p:tagLst xmlns:a="http://schemas.openxmlformats.org/drawingml/2006/main" xmlns:r="http://schemas.openxmlformats.org/officeDocument/2006/relationships" xmlns:p="http://schemas.openxmlformats.org/presentationml/2006/main">
  <p:tag name="KSO_WM_SPECIAL_SOURCE" val="bdnull"/>
  <p:tag name="KSO_WM_TEMPLATE_CATEGORY" val="custom"/>
  <p:tag name="KSO_WM_TEMPLATE_INDEX" val="20204523"/>
</p:tagLst>
</file>

<file path=ppt/tags/tag144.xml><?xml version="1.0" encoding="utf-8"?>
<p:tagLst xmlns:a="http://schemas.openxmlformats.org/drawingml/2006/main" xmlns:r="http://schemas.openxmlformats.org/officeDocument/2006/relationships" xmlns:p="http://schemas.openxmlformats.org/presentationml/2006/main">
  <p:tag name="KSO_WM_SPECIAL_SOURCE" val="bdnull"/>
  <p:tag name="KSO_WM_TEMPLATE_CATEGORY" val="custom"/>
  <p:tag name="KSO_WM_TEMPLATE_INDEX" val="20204523"/>
</p:tagLst>
</file>

<file path=ppt/tags/tag145.xml><?xml version="1.0" encoding="utf-8"?>
<p:tagLst xmlns:a="http://schemas.openxmlformats.org/drawingml/2006/main" xmlns:r="http://schemas.openxmlformats.org/officeDocument/2006/relationships" xmlns:p="http://schemas.openxmlformats.org/presentationml/2006/main">
  <p:tag name="KSO_WM_SPECIAL_SOURCE" val="bdnull"/>
  <p:tag name="KSO_WM_TEMPLATE_CATEGORY" val="custom"/>
  <p:tag name="KSO_WM_TEMPLATE_INDEX" val="20204523"/>
</p:tagLst>
</file>

<file path=ppt/tags/tag146.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4990"/>
</p:tagLst>
</file>

<file path=ppt/tags/tag147.xml><?xml version="1.0" encoding="utf-8"?>
<p:tagLst xmlns:a="http://schemas.openxmlformats.org/drawingml/2006/main" xmlns:r="http://schemas.openxmlformats.org/officeDocument/2006/relationships" xmlns:p="http://schemas.openxmlformats.org/presentationml/2006/main">
  <p:tag name="KSO_WM_SPECIAL_SOURCE" val="bdnull"/>
</p:tagLst>
</file>

<file path=ppt/tags/tag148.xml><?xml version="1.0" encoding="utf-8"?>
<p:tagLst xmlns:a="http://schemas.openxmlformats.org/drawingml/2006/main" xmlns:r="http://schemas.openxmlformats.org/officeDocument/2006/relationships" xmlns:p="http://schemas.openxmlformats.org/presentationml/2006/main">
  <p:tag name="KSO_WM_SPECIAL_SOURCE" val="bdnull"/>
</p:tagLst>
</file>

<file path=ppt/tags/tag149.xml><?xml version="1.0" encoding="utf-8"?>
<p:tagLst xmlns:a="http://schemas.openxmlformats.org/drawingml/2006/main" xmlns:r="http://schemas.openxmlformats.org/officeDocument/2006/relationships" xmlns:p="http://schemas.openxmlformats.org/presentationml/2006/main">
  <p:tag name="KSO_WM_SPECIAL_SOURCE" val="bdnull"/>
</p:tagLst>
</file>

<file path=ppt/tags/tag150.xml><?xml version="1.0" encoding="utf-8"?>
<p:tagLst xmlns:a="http://schemas.openxmlformats.org/drawingml/2006/main" xmlns:r="http://schemas.openxmlformats.org/officeDocument/2006/relationships" xmlns:p="http://schemas.openxmlformats.org/presentationml/2006/main">
  <p:tag name="KSO_WM_SPECIAL_SOURCE" val="bdnull"/>
</p:tagLst>
</file>

<file path=ppt/tags/tag151.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4990"/>
</p:tagLst>
</file>

<file path=ppt/tags/tag152.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4990"/>
</p:tagLst>
</file>

<file path=ppt/tags/tag153.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4990"/>
</p:tagLst>
</file>

<file path=ppt/tags/tag154.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4990"/>
</p:tagLst>
</file>

<file path=ppt/tags/tag155.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4990"/>
</p:tagLst>
</file>

<file path=ppt/tags/tag156.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4990"/>
</p:tagLst>
</file>

<file path=ppt/tags/tag157.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4990"/>
</p:tagLst>
</file>

<file path=ppt/tags/tag158.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4990"/>
</p:tagLst>
</file>

<file path=ppt/tags/tag159.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4990"/>
</p:tagLst>
</file>

<file path=ppt/tags/tag160.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4990"/>
</p:tagLst>
</file>

<file path=ppt/tags/tag161.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4990"/>
</p:tagLst>
</file>

<file path=ppt/tags/tag162.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4990"/>
</p:tagLst>
</file>

<file path=ppt/tags/tag163.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4990"/>
</p:tagLst>
</file>

<file path=ppt/tags/tag164.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4990"/>
</p:tagLst>
</file>

<file path=ppt/tags/tag165.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4990"/>
</p:tagLst>
</file>

<file path=ppt/tags/tag166.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0261"/>
</p:tagLst>
</file>

<file path=ppt/tags/tag167.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0261"/>
</p:tagLst>
</file>

<file path=ppt/tags/tag168.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0261"/>
</p:tagLst>
</file>

<file path=ppt/tags/tag169.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0261"/>
</p:tagLst>
</file>

<file path=ppt/tags/tag170.xml><?xml version="1.0" encoding="utf-8"?>
<p:tagLst xmlns:a="http://schemas.openxmlformats.org/drawingml/2006/main" xmlns:r="http://schemas.openxmlformats.org/officeDocument/2006/relationships" xmlns:p="http://schemas.openxmlformats.org/presentationml/2006/main">
  <p:tag name="KSO_WM_UNIT_TABLE_BEAUTIFY" val="smartTable{d4ba2b37-cf05-45af-b83b-a1795a545e56}"/>
  <p:tag name="TABLE_ENDDRAG_ORIGIN_RECT" val="869*393"/>
  <p:tag name="TABLE_ENDDRAG_RECT" val="13*15*869*393"/>
</p:tagLst>
</file>

<file path=ppt/tags/tag171.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0261"/>
</p:tagLst>
</file>

<file path=ppt/tags/tag172.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0261"/>
</p:tagLst>
</file>

<file path=ppt/tags/tag173.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0261"/>
</p:tagLst>
</file>

<file path=ppt/tags/tag174.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0261"/>
</p:tagLst>
</file>

<file path=ppt/tags/tag175.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0261"/>
</p:tagLst>
</file>

<file path=ppt/tags/tag176.xml><?xml version="1.0" encoding="utf-8"?>
<p:tagLst xmlns:a="http://schemas.openxmlformats.org/drawingml/2006/main" xmlns:r="http://schemas.openxmlformats.org/officeDocument/2006/relationships" xmlns:p="http://schemas.openxmlformats.org/presentationml/2006/main">
  <p:tag name="KSO_WM_SPECIAL_SOURCE" val="bdnull"/>
</p:tagLst>
</file>

<file path=ppt/tags/tag177.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0261"/>
</p:tagLst>
</file>

<file path=ppt/tags/tag178.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0261"/>
</p:tagLst>
</file>

<file path=ppt/tags/tag179.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0261"/>
</p:tagLst>
</file>

<file path=ppt/tags/tag180.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0261"/>
</p:tagLst>
</file>

<file path=ppt/tags/tag181.xml><?xml version="1.0" encoding="utf-8"?>
<p:tagLst xmlns:a="http://schemas.openxmlformats.org/drawingml/2006/main" xmlns:r="http://schemas.openxmlformats.org/officeDocument/2006/relationships" xmlns:p="http://schemas.openxmlformats.org/presentationml/2006/main">
  <p:tag name="KSO_WM_BEAUTIFY_FLAG" val="#wm#"/>
  <p:tag name="KSO_WM_SPECIAL_SOURCE" val="bdnull"/>
  <p:tag name="KSO_WM_TEMPLATE_CATEGORY" val="custom"/>
  <p:tag name="KSO_WM_TEMPLATE_INDEX" val="20200261"/>
</p:tagLst>
</file>

<file path=ppt/tags/tag182.xml><?xml version="1.0" encoding="utf-8"?>
<p:tagLst xmlns:a="http://schemas.openxmlformats.org/drawingml/2006/main" xmlns:r="http://schemas.openxmlformats.org/officeDocument/2006/relationships" xmlns:p="http://schemas.openxmlformats.org/presentationml/2006/main">
  <p:tag name="KSO_WM_SPECIAL_SOURCE" val="bdnull"/>
</p:tagLst>
</file>

<file path=ppt/theme/theme1.xml><?xml version="1.0" encoding="utf-8"?>
<a:theme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
      <a:dk1>
        <a:srgbClr val="000000"/>
      </a:dk1>
      <a:lt1>
        <a:srgbClr val="FFFFFF"/>
      </a:lt1>
      <a:dk2>
        <a:srgbClr val="FDF6E2"/>
      </a:dk2>
      <a:lt2>
        <a:srgbClr val="FFFFFF"/>
      </a:lt2>
      <a:accent1>
        <a:srgbClr val="F4C646"/>
      </a:accent1>
      <a:accent2>
        <a:srgbClr val="A9D556"/>
      </a:accent2>
      <a:accent3>
        <a:srgbClr val="71DC76"/>
      </a:accent3>
      <a:accent4>
        <a:srgbClr val="4DDDA2"/>
      </a:accent4>
      <a:accent5>
        <a:srgbClr val="3FD7D0"/>
      </a:accent5>
      <a:accent6>
        <a:srgbClr val="47CCF3"/>
      </a:accent6>
      <a:hlink>
        <a:srgbClr val="0563C1"/>
      </a:hlink>
      <a:folHlink>
        <a:srgbClr val="954F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主题​​">
  <a:themeElements>
    <a:clrScheme name="">
      <a:dk1>
        <a:srgbClr val="000000"/>
      </a:dk1>
      <a:lt1>
        <a:srgbClr val="FFFFFF"/>
      </a:lt1>
      <a:dk2>
        <a:srgbClr val="FDF6E2"/>
      </a:dk2>
      <a:lt2>
        <a:srgbClr val="FFFFFF"/>
      </a:lt2>
      <a:accent1>
        <a:srgbClr val="F4C646"/>
      </a:accent1>
      <a:accent2>
        <a:srgbClr val="A9D556"/>
      </a:accent2>
      <a:accent3>
        <a:srgbClr val="71DC76"/>
      </a:accent3>
      <a:accent4>
        <a:srgbClr val="4DDDA2"/>
      </a:accent4>
      <a:accent5>
        <a:srgbClr val="3FD7D0"/>
      </a:accent5>
      <a:accent6>
        <a:srgbClr val="47CCF3"/>
      </a:accent6>
      <a:hlink>
        <a:srgbClr val="0563C1"/>
      </a:hlink>
      <a:folHlink>
        <a:srgbClr val="954F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180</TotalTime>
  <Words>3857</Words>
  <Application>Microsoft Office PowerPoint</Application>
  <PresentationFormat>宽屏</PresentationFormat>
  <Paragraphs>268</Paragraphs>
  <Slides>50</Slides>
  <Notes>3</Notes>
  <HiddenSlides>0</HiddenSlides>
  <MMClips>0</MMClips>
  <ScaleCrop>false</ScaleCrop>
  <HeadingPairs>
    <vt:vector size="6" baseType="variant">
      <vt:variant>
        <vt:lpstr>已用的字体</vt:lpstr>
      </vt:variant>
      <vt:variant>
        <vt:i4>15</vt:i4>
      </vt:variant>
      <vt:variant>
        <vt:lpstr>主题</vt:lpstr>
      </vt:variant>
      <vt:variant>
        <vt:i4>4</vt:i4>
      </vt:variant>
      <vt:variant>
        <vt:lpstr>幻灯片标题</vt:lpstr>
      </vt:variant>
      <vt:variant>
        <vt:i4>50</vt:i4>
      </vt:variant>
    </vt:vector>
  </HeadingPairs>
  <TitlesOfParts>
    <vt:vector size="69" baseType="lpstr">
      <vt:lpstr>等线</vt:lpstr>
      <vt:lpstr>等线 Light</vt:lpstr>
      <vt:lpstr>仿宋</vt:lpstr>
      <vt:lpstr>汉仪夏日体W</vt:lpstr>
      <vt:lpstr>黑体</vt:lpstr>
      <vt:lpstr>华文中宋</vt:lpstr>
      <vt:lpstr>楷体</vt:lpstr>
      <vt:lpstr>楷体_GB2312</vt:lpstr>
      <vt:lpstr>宋体</vt:lpstr>
      <vt:lpstr>微软雅黑</vt:lpstr>
      <vt:lpstr>Arial</vt:lpstr>
      <vt:lpstr>Calibri</vt:lpstr>
      <vt:lpstr>Impact</vt:lpstr>
      <vt:lpstr>Times New Roman</vt:lpstr>
      <vt:lpstr>Wingdings</vt:lpstr>
      <vt:lpstr>Office 主题​​</vt:lpstr>
      <vt:lpstr>1_Office 主题​​</vt:lpstr>
      <vt:lpstr>2_Office 主题​​</vt:lpstr>
      <vt:lpstr>3_Office 主题​​</vt:lpstr>
      <vt:lpstr>考点二  情节安排的手法</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叙事方式解读和效果</vt:lpstr>
      <vt:lpstr>PowerPoint 演示文稿</vt:lpstr>
      <vt:lpstr>特殊的叙述手法——时空交错</vt:lpstr>
      <vt:lpstr>特殊的叙述手法——时空交错</vt:lpstr>
      <vt:lpstr>PowerPoint 演示文稿</vt:lpstr>
      <vt:lpstr>   悬念</vt:lpstr>
      <vt:lpstr>   抑扬</vt:lpstr>
      <vt:lpstr>   照应</vt:lpstr>
      <vt:lpstr>  伏笔</vt:lpstr>
      <vt:lpstr>   对比</vt:lpstr>
      <vt:lpstr>   衬托</vt:lpstr>
      <vt:lpstr>   铺垫</vt:lpstr>
      <vt:lpstr>   突转</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技法攻略</vt:lpstr>
      <vt:lpstr>PowerPoint 演示文稿</vt:lpstr>
      <vt:lpstr>典题研习</vt:lpstr>
      <vt:lpstr>PowerPoint 演示文稿</vt:lpstr>
      <vt:lpstr>PowerPoint 演示文稿</vt:lpstr>
      <vt:lpstr>PowerPoint 演示文稿</vt:lpstr>
      <vt:lpstr>作品是怎样叙述渡夫的故事的?这样写有什么好处?请简要分析。(6分)</vt:lpstr>
      <vt:lpstr>作品是怎样叙述渡夫的故事的?这样写有什么好处?请简要分析。(6分)</vt:lpstr>
      <vt:lpstr>典题研习</vt:lpstr>
      <vt:lpstr>PowerPoint 演示文稿</vt:lpstr>
      <vt:lpstr>PowerPoint 演示文稿</vt:lpstr>
      <vt:lpstr>PowerPoint 演示文稿</vt:lpstr>
      <vt:lpstr>PowerPoint 演示文稿</vt:lpstr>
      <vt:lpstr>PowerPoint 演示文稿</vt:lpstr>
      <vt:lpstr>PowerPoint 演示文稿</vt:lpstr>
      <vt:lpstr>“买玉”情节中，作者使用了“欧•亨利笔法”，试作简要分析。(4分)</vt:lpstr>
      <vt:lpstr>小说中历史与现实交织穿插，这种叙述方式有哪些好处？请结合作品内容简要分析。（6分） </vt:lpstr>
    </vt:vector>
  </TitlesOfParts>
  <Company>学科网</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考点二  情节安排的手法</dc:title>
  <dc:creator>rbm.xkw.com</dc:creator>
  <cp:lastModifiedBy>梁 浩蕾</cp:lastModifiedBy>
  <cp:revision>20</cp:revision>
  <cp:lastPrinted>2021-08-08T21:13:26Z</cp:lastPrinted>
  <dcterms:created xsi:type="dcterms:W3CDTF">2021-08-08T21:13:26Z</dcterms:created>
  <dcterms:modified xsi:type="dcterms:W3CDTF">2021-11-29T13:39:54Z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