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9" r:id="rId3"/>
  </p:sldMasterIdLst>
  <p:notesMasterIdLst>
    <p:notesMasterId r:id="rId5"/>
  </p:notesMasterIdLst>
  <p:sldIdLst>
    <p:sldId id="257" r:id="rId4"/>
    <p:sldId id="287" r:id="rId6"/>
    <p:sldId id="295" r:id="rId7"/>
    <p:sldId id="318" r:id="rId8"/>
    <p:sldId id="319" r:id="rId9"/>
    <p:sldId id="320" r:id="rId10"/>
    <p:sldId id="321" r:id="rId11"/>
    <p:sldId id="322" r:id="rId12"/>
    <p:sldId id="323" r:id="rId13"/>
    <p:sldId id="324" r:id="rId14"/>
    <p:sldId id="325" r:id="rId15"/>
    <p:sldId id="326" r:id="rId16"/>
    <p:sldId id="327" r:id="rId17"/>
    <p:sldId id="291" r:id="rId18"/>
    <p:sldId id="270" r:id="rId19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2" Type="http://schemas.openxmlformats.org/officeDocument/2006/relationships/tableStyles" Target="tableStyles.xml"/><Relationship Id="rId21" Type="http://schemas.openxmlformats.org/officeDocument/2006/relationships/viewProps" Target="viewProps.xml"/><Relationship Id="rId20" Type="http://schemas.openxmlformats.org/officeDocument/2006/relationships/presProps" Target="presProps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3E0E72-893C-4ED8-9CFB-E1FA13C4CCB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4F6C55-6C14-4F0D-928C-D7F1BE70B2F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8589CD-A935-4D1C-B053-63800F7F5732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F9F60F-D32F-4E12-90D5-44B2C0F74053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3E0E72-893C-4ED8-9CFB-E1FA13C4CCB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 cstate="print"/>
          <a:srcRect/>
          <a:stretch>
            <a:fillRect/>
          </a:stretch>
        </p:blipFill>
        <p:spPr>
          <a:xfrm rot="10800000">
            <a:off x="142873" y="-2"/>
            <a:ext cx="11096625" cy="6872749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3581401" y="2387160"/>
            <a:ext cx="3711430" cy="707886"/>
          </a:xfrm>
        </p:spPr>
        <p:txBody>
          <a:bodyPr anchor="ctr">
            <a:normAutofit/>
          </a:bodyPr>
          <a:lstStyle>
            <a:lvl1pPr algn="dist">
              <a:defRPr sz="4000" b="1">
                <a:solidFill>
                  <a:schemeClr val="bg2"/>
                </a:solidFill>
              </a:defRPr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fld id="{C11AB98A-5205-463E-AB74-112619B3F3A0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fld id="{6C00FDFF-B7B5-4EE4-B7C3-90EBA3F555B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559C12-F75A-4D0C-BD0E-FF95BBCD344F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8F5C25-BE4E-4992-A99B-887F4C3F882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8733834">
            <a:off x="523875" y="1808163"/>
            <a:ext cx="4664075" cy="4657725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pic>
        <p:nvPicPr>
          <p:cNvPr id="12" name="图片 9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945688" y="0"/>
            <a:ext cx="2265362" cy="178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552732" y="2670283"/>
            <a:ext cx="4391494" cy="757130"/>
          </a:xfrm>
        </p:spPr>
        <p:txBody>
          <a:bodyPr anchor="b">
            <a:normAutofit/>
          </a:bodyPr>
          <a:lstStyle>
            <a:lvl1pPr>
              <a:defRPr sz="3600" b="1">
                <a:solidFill>
                  <a:schemeClr val="tx2"/>
                </a:solidFill>
              </a:defRPr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552731" y="3513139"/>
            <a:ext cx="4392429" cy="10908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fld id="{4823134C-2A5F-462A-9DBC-FAE5A896ADD6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fld id="{90EC6441-4E32-440A-8A88-25AF1877C71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5ED706-F56E-4C9C-959D-DC1389643F8E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97194C-EEAF-468F-A93A-686DCA987366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257056"/>
            <a:ext cx="10515600" cy="1325563"/>
          </a:xfrm>
        </p:spPr>
        <p:txBody>
          <a:bodyPr/>
          <a:lstStyle/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72850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72850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C6FF-53E2-4877-9CB5-53B56F2CFF38}" type="datetimeFigureOut">
              <a:rPr lang="zh-CN" altLang="en-US"/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57F626-6459-4D8F-9E00-A0FCB5DE67C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2" cstate="print"/>
          <a:srcRect/>
          <a:stretch>
            <a:fillRect/>
          </a:stretch>
        </p:blipFill>
        <p:spPr>
          <a:xfrm rot="10800000">
            <a:off x="142873" y="-2"/>
            <a:ext cx="11096625" cy="6872749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581400" y="2264049"/>
            <a:ext cx="3711431" cy="830997"/>
          </a:xfrm>
        </p:spPr>
        <p:txBody>
          <a:bodyPr anchor="ctr">
            <a:normAutofit/>
          </a:bodyPr>
          <a:lstStyle>
            <a:lvl1pPr algn="dist">
              <a:defRPr sz="4000" b="1">
                <a:solidFill>
                  <a:schemeClr val="bg2"/>
                </a:solidFill>
              </a:defRPr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fld id="{93208BA6-055A-4E98-B5EB-CAC948F317A4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fld id="{DA423CC3-847C-4D3B-AAF7-B4E9ADD68BDF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48647F-08EE-459F-9103-3C30D9099465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0F412F-B52B-4D00-83DF-F083D6F3025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7" y="457200"/>
            <a:ext cx="4165200" cy="1600200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000" y="457200"/>
            <a:ext cx="6170400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7" y="2057400"/>
            <a:ext cx="41652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0457410" y="365125"/>
            <a:ext cx="896389" cy="5811838"/>
          </a:xfrm>
        </p:spPr>
        <p:txBody>
          <a:bodyPr vert="eaVert"/>
          <a:lstStyle>
            <a:lvl1pPr>
              <a:defRPr sz="36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502833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557EE-BDAE-4D28-A1D8-3562E1A032D4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C71F35-7073-42B4-8D4C-5BEDFAA62C77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2" cstate="print"/>
          <a:srcRect/>
          <a:stretch>
            <a:fillRect/>
          </a:stretch>
        </p:blipFill>
        <p:spPr>
          <a:xfrm rot="10800000">
            <a:off x="142873" y="-2"/>
            <a:ext cx="11096625" cy="6872749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3581401" y="2387160"/>
            <a:ext cx="3711430" cy="707886"/>
          </a:xfrm>
        </p:spPr>
        <p:txBody>
          <a:bodyPr anchor="ctr">
            <a:normAutofit/>
          </a:bodyPr>
          <a:lstStyle>
            <a:lvl1pPr algn="dist">
              <a:defRPr sz="4000" b="1">
                <a:solidFill>
                  <a:schemeClr val="bg2"/>
                </a:solidFill>
              </a:defRPr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fld id="{D07158C7-05B4-4D4C-A0CD-60A9ADC0BD0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fld id="{0F085F07-F86A-48DE-9E9E-F4F6450B20D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07158C7-05B4-4D4C-A0CD-60A9ADC0BD0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085F07-F86A-48DE-9E9E-F4F6450B20D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8733834">
            <a:off x="523875" y="1808163"/>
            <a:ext cx="4664075" cy="4657725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pic>
        <p:nvPicPr>
          <p:cNvPr id="12" name="图片 9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945688" y="0"/>
            <a:ext cx="2265362" cy="178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552732" y="2670283"/>
            <a:ext cx="4391494" cy="757130"/>
          </a:xfrm>
        </p:spPr>
        <p:txBody>
          <a:bodyPr anchor="b">
            <a:normAutofit/>
          </a:bodyPr>
          <a:lstStyle>
            <a:lvl1pPr>
              <a:defRPr sz="3600" b="1">
                <a:solidFill>
                  <a:schemeClr val="tx2"/>
                </a:solidFill>
              </a:defRPr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552731" y="3513139"/>
            <a:ext cx="4392429" cy="10908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fld id="{D07158C7-05B4-4D4C-A0CD-60A9ADC0BD0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fld id="{0F085F07-F86A-48DE-9E9E-F4F6450B20D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07158C7-05B4-4D4C-A0CD-60A9ADC0BD0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085F07-F86A-48DE-9E9E-F4F6450B20D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257056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72850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72850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07158C7-05B4-4D4C-A0CD-60A9ADC0BD0D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085F07-F86A-48DE-9E9E-F4F6450B20D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 showMasterSp="0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2" cstate="print"/>
          <a:srcRect/>
          <a:stretch>
            <a:fillRect/>
          </a:stretch>
        </p:blipFill>
        <p:spPr>
          <a:xfrm rot="10800000">
            <a:off x="142873" y="-2"/>
            <a:ext cx="11096625" cy="6872749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581400" y="2264049"/>
            <a:ext cx="3711431" cy="830997"/>
          </a:xfrm>
        </p:spPr>
        <p:txBody>
          <a:bodyPr anchor="ctr">
            <a:normAutofit/>
          </a:bodyPr>
          <a:lstStyle>
            <a:lvl1pPr algn="dist">
              <a:defRPr sz="4000" b="1">
                <a:solidFill>
                  <a:schemeClr val="bg2"/>
                </a:solidFill>
              </a:defRPr>
            </a:lvl1pPr>
          </a:lstStyle>
          <a:p>
            <a:r>
              <a:rPr lang="zh-CN" altLang="en-US" dirty="0" smtClean="0"/>
              <a:t>编辑标题</a:t>
            </a:r>
            <a:endParaRPr lang="zh-CN" altLang="en-US" dirty="0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fld id="{D07158C7-05B4-4D4C-A0CD-60A9ADC0BD0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>
            <a:lvl1pPr>
              <a:defRPr/>
            </a:lvl1pPr>
          </a:lstStyle>
          <a:p>
            <a:fld id="{0F085F07-F86A-48DE-9E9E-F4F6450B20D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07158C7-05B4-4D4C-A0CD-60A9ADC0BD0D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085F07-F86A-48DE-9E9E-F4F6450B20D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7" y="457200"/>
            <a:ext cx="4165200" cy="1600200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184000" y="457200"/>
            <a:ext cx="6170400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7" y="2057400"/>
            <a:ext cx="41652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158C7-05B4-4D4C-A0CD-60A9ADC0BD0D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85F07-F86A-48DE-9E9E-F4F6450B20D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10457410" y="365125"/>
            <a:ext cx="896389" cy="5811838"/>
          </a:xfrm>
        </p:spPr>
        <p:txBody>
          <a:bodyPr vert="eaVert"/>
          <a:lstStyle>
            <a:lvl1pPr>
              <a:defRPr sz="36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502833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07158C7-05B4-4D4C-A0CD-60A9ADC0BD0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085F07-F86A-48DE-9E9E-F4F6450B20D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158C7-05B4-4D4C-A0CD-60A9ADC0BD0D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85F07-F86A-48DE-9E9E-F4F6450B20DD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D642E4-F387-45C4-9504-233E706D7888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65890-9424-45A7-8ED1-9AB2BA4DA0BC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5" Type="http://schemas.openxmlformats.org/officeDocument/2006/relationships/tags" Target="../tags/tag4.xml"/><Relationship Id="rId14" Type="http://schemas.openxmlformats.org/officeDocument/2006/relationships/tags" Target="../tags/tag3.xml"/><Relationship Id="rId13" Type="http://schemas.openxmlformats.org/officeDocument/2006/relationships/tags" Target="../tags/tag2.xml"/><Relationship Id="rId12" Type="http://schemas.openxmlformats.org/officeDocument/2006/relationships/image" Target="../media/image4.png"/><Relationship Id="rId11" Type="http://schemas.openxmlformats.org/officeDocument/2006/relationships/tags" Target="../tags/tag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9.xml"/><Relationship Id="rId8" Type="http://schemas.openxmlformats.org/officeDocument/2006/relationships/slideLayout" Target="../slideLayouts/slideLayout18.xml"/><Relationship Id="rId7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4.xml"/><Relationship Id="rId3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2.xml"/><Relationship Id="rId15" Type="http://schemas.openxmlformats.org/officeDocument/2006/relationships/theme" Target="../theme/theme2.xml"/><Relationship Id="rId14" Type="http://schemas.openxmlformats.org/officeDocument/2006/relationships/tags" Target="../tags/tag7.xml"/><Relationship Id="rId13" Type="http://schemas.openxmlformats.org/officeDocument/2006/relationships/tags" Target="../tags/tag6.xml"/><Relationship Id="rId12" Type="http://schemas.openxmlformats.org/officeDocument/2006/relationships/tags" Target="../tags/tag5.xml"/><Relationship Id="rId11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12"/>
          <a:srcRect/>
          <a:stretch>
            <a:fillRect/>
          </a:stretch>
        </p:blipFill>
        <p:spPr bwMode="auto">
          <a:xfrm>
            <a:off x="9886950" y="5054827"/>
            <a:ext cx="2305050" cy="181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6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normAutofit/>
          </a:bodyPr>
          <a:lstStyle/>
          <a:p>
            <a:pPr lvl="0"/>
            <a:r>
              <a:rPr lang="zh-CN" altLang="en-US" dirty="0" smtClean="0"/>
              <a:t>单击此处编辑母版标题样式</a:t>
            </a:r>
            <a:endParaRPr lang="zh-CN" altLang="en-US" dirty="0" smtClean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E7F26D9B-CA5E-43E1-8A1E-96ED57693700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BCA651FA-B21C-4B69-ABBD-65C5F953FDE6}" type="slidenum">
              <a:rPr lang="zh-CN" altLang="en-US" smtClean="0"/>
            </a:fld>
            <a:endParaRPr lang="zh-CN" altLang="en-US"/>
          </a:p>
        </p:txBody>
      </p:sp>
      <p:sp>
        <p:nvSpPr>
          <p:cNvPr id="2" name="KSO_TEMPLATE" hidden="1"/>
          <p:cNvSpPr/>
          <p:nvPr>
            <p:custDataLst>
              <p:tags r:id="rId1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rtl="0" fontAlgn="base">
        <a:lnSpc>
          <a:spcPct val="120000"/>
        </a:lnSpc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9pPr>
    </p:titleStyle>
    <p:bodyStyle>
      <a:lvl1pPr marL="228600" indent="-228600" algn="l" rtl="0" fontAlgn="base">
        <a:lnSpc>
          <a:spcPct val="12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12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normAutofit/>
          </a:bodyPr>
          <a:lstStyle/>
          <a:p>
            <a:pPr lvl="0"/>
            <a:r>
              <a:rPr lang="zh-CN" altLang="en-US" dirty="0" smtClean="0"/>
              <a:t>单击此处编辑母版标题样式</a:t>
            </a:r>
            <a:endParaRPr lang="zh-CN" altLang="en-US" dirty="0" smtClean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  <a:endParaRPr lang="zh-CN" altLang="en-US" dirty="0" smtClean="0"/>
          </a:p>
          <a:p>
            <a:pPr lvl="1"/>
            <a:r>
              <a:rPr lang="zh-CN" altLang="en-US" dirty="0" smtClean="0"/>
              <a:t>第二级</a:t>
            </a:r>
            <a:endParaRPr lang="zh-CN" altLang="en-US" dirty="0" smtClean="0"/>
          </a:p>
          <a:p>
            <a:pPr lvl="2"/>
            <a:r>
              <a:rPr lang="zh-CN" altLang="en-US" dirty="0" smtClean="0"/>
              <a:t>第三级</a:t>
            </a:r>
            <a:endParaRPr lang="zh-CN" altLang="en-US" dirty="0" smtClean="0"/>
          </a:p>
          <a:p>
            <a:pPr lvl="3"/>
            <a:r>
              <a:rPr lang="zh-CN" altLang="en-US" dirty="0" smtClean="0"/>
              <a:t>第四级</a:t>
            </a:r>
            <a:endParaRPr lang="zh-CN" altLang="en-US" dirty="0" smtClean="0"/>
          </a:p>
          <a:p>
            <a:pPr lvl="4"/>
            <a:r>
              <a:rPr lang="zh-CN" altLang="en-US" dirty="0" smtClean="0"/>
              <a:t>第五级</a:t>
            </a:r>
            <a:endParaRPr lang="zh-CN" altLang="en-US" dirty="0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defRPr>
            </a:lvl1pPr>
          </a:lstStyle>
          <a:p>
            <a:fld id="{D07158C7-05B4-4D4C-A0CD-60A9ADC0BD0D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eaLnBrk="1" fontAlgn="auto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defRPr>
            </a:lvl1pPr>
          </a:lstStyle>
          <a:p>
            <a:fld id="{0F085F07-F86A-48DE-9E9E-F4F6450B20DD}" type="slidenum">
              <a:rPr lang="zh-CN" altLang="en-US" smtClean="0"/>
            </a:fld>
            <a:endParaRPr lang="zh-CN" altLang="en-US"/>
          </a:p>
        </p:txBody>
      </p:sp>
      <p:sp>
        <p:nvSpPr>
          <p:cNvPr id="2" name="KSO_TEMPLATE" hidden="1"/>
          <p:cNvSpPr/>
          <p:nvPr>
            <p:custDataLst>
              <p:tags r:id="rId14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l" rtl="0" eaLnBrk="1" fontAlgn="base" hangingPunct="1">
        <a:lnSpc>
          <a:spcPct val="120000"/>
        </a:lnSpc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charset="0"/>
          <a:ea typeface="宋体" panose="02010600030101010101" pitchFamily="2" charset="-122"/>
        </a:defRPr>
      </a:lvl9pPr>
    </p:titleStyle>
    <p:bodyStyle>
      <a:lvl1pPr marL="228600" indent="-228600" algn="l" rtl="0" eaLnBrk="1" fontAlgn="base" hangingPunct="1">
        <a:lnSpc>
          <a:spcPct val="12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12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12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12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12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.xml"/><Relationship Id="rId6" Type="http://schemas.openxmlformats.org/officeDocument/2006/relationships/slideLayout" Target="../slideLayouts/slideLayout1.xml"/><Relationship Id="rId5" Type="http://schemas.openxmlformats.org/officeDocument/2006/relationships/themeOverride" Target="../theme/themeOverride1.xml"/><Relationship Id="rId4" Type="http://schemas.openxmlformats.org/officeDocument/2006/relationships/tags" Target="../tags/tag10.xml"/><Relationship Id="rId3" Type="http://schemas.openxmlformats.org/officeDocument/2006/relationships/tags" Target="../tags/tag9.xml"/><Relationship Id="rId2" Type="http://schemas.openxmlformats.org/officeDocument/2006/relationships/image" Target="../media/image5.png"/><Relationship Id="rId1" Type="http://schemas.openxmlformats.org/officeDocument/2006/relationships/tags" Target="../tags/tag8.xml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tags" Target="../tags/tag19.xml"/><Relationship Id="rId8" Type="http://schemas.openxmlformats.org/officeDocument/2006/relationships/tags" Target="../tags/tag18.xml"/><Relationship Id="rId7" Type="http://schemas.openxmlformats.org/officeDocument/2006/relationships/tags" Target="../tags/tag17.xml"/><Relationship Id="rId6" Type="http://schemas.openxmlformats.org/officeDocument/2006/relationships/tags" Target="../tags/tag16.xml"/><Relationship Id="rId5" Type="http://schemas.openxmlformats.org/officeDocument/2006/relationships/tags" Target="../tags/tag15.xml"/><Relationship Id="rId4" Type="http://schemas.openxmlformats.org/officeDocument/2006/relationships/tags" Target="../tags/tag14.xml"/><Relationship Id="rId3" Type="http://schemas.openxmlformats.org/officeDocument/2006/relationships/tags" Target="../tags/tag13.xml"/><Relationship Id="rId2" Type="http://schemas.openxmlformats.org/officeDocument/2006/relationships/tags" Target="../tags/tag12.xml"/><Relationship Id="rId16" Type="http://schemas.openxmlformats.org/officeDocument/2006/relationships/notesSlide" Target="../notesSlides/notesSlide2.xml"/><Relationship Id="rId15" Type="http://schemas.openxmlformats.org/officeDocument/2006/relationships/slideLayout" Target="../slideLayouts/slideLayout7.xml"/><Relationship Id="rId14" Type="http://schemas.openxmlformats.org/officeDocument/2006/relationships/tags" Target="../tags/tag23.xml"/><Relationship Id="rId13" Type="http://schemas.openxmlformats.org/officeDocument/2006/relationships/tags" Target="../tags/tag22.xml"/><Relationship Id="rId12" Type="http://schemas.openxmlformats.org/officeDocument/2006/relationships/image" Target="../media/image5.png"/><Relationship Id="rId11" Type="http://schemas.openxmlformats.org/officeDocument/2006/relationships/tags" Target="../tags/tag21.xml"/><Relationship Id="rId10" Type="http://schemas.openxmlformats.org/officeDocument/2006/relationships/tags" Target="../tags/tag20.xml"/><Relationship Id="rId1" Type="http://schemas.openxmlformats.org/officeDocument/2006/relationships/tags" Target="../tags/tag11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31.xml"/><Relationship Id="rId8" Type="http://schemas.openxmlformats.org/officeDocument/2006/relationships/tags" Target="../tags/tag30.xml"/><Relationship Id="rId7" Type="http://schemas.openxmlformats.org/officeDocument/2006/relationships/tags" Target="../tags/tag29.xml"/><Relationship Id="rId6" Type="http://schemas.openxmlformats.org/officeDocument/2006/relationships/image" Target="../media/image5.png"/><Relationship Id="rId5" Type="http://schemas.openxmlformats.org/officeDocument/2006/relationships/tags" Target="../tags/tag28.xml"/><Relationship Id="rId4" Type="http://schemas.openxmlformats.org/officeDocument/2006/relationships/tags" Target="../tags/tag27.xml"/><Relationship Id="rId3" Type="http://schemas.openxmlformats.org/officeDocument/2006/relationships/tags" Target="../tags/tag26.xml"/><Relationship Id="rId2" Type="http://schemas.openxmlformats.org/officeDocument/2006/relationships/tags" Target="../tags/tag25.xml"/><Relationship Id="rId14" Type="http://schemas.openxmlformats.org/officeDocument/2006/relationships/notesSlide" Target="../notesSlides/notesSlide3.xml"/><Relationship Id="rId13" Type="http://schemas.openxmlformats.org/officeDocument/2006/relationships/slideLayout" Target="../slideLayouts/slideLayout17.xml"/><Relationship Id="rId12" Type="http://schemas.openxmlformats.org/officeDocument/2006/relationships/tags" Target="../tags/tag33.xml"/><Relationship Id="rId11" Type="http://schemas.openxmlformats.org/officeDocument/2006/relationships/image" Target="../media/image6.jpeg"/><Relationship Id="rId10" Type="http://schemas.openxmlformats.org/officeDocument/2006/relationships/tags" Target="../tags/tag32.xml"/><Relationship Id="rId1" Type="http://schemas.openxmlformats.org/officeDocument/2006/relationships/tags" Target="../tags/tag2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1" Type="http://schemas.openxmlformats.org/officeDocument/2006/relationships/tags" Target="../tags/tag34.xml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tags" Target="../tags/tag35.xml"/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tags" Target="../tags/tag36.xml"/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5.png"/><Relationship Id="rId2" Type="http://schemas.openxmlformats.org/officeDocument/2006/relationships/tags" Target="../tags/tag37.xml"/><Relationship Id="rId1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5.png"/><Relationship Id="rId2" Type="http://schemas.openxmlformats.org/officeDocument/2006/relationships/tags" Target="../tags/tag38.xml"/><Relationship Id="rId1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1" Type="http://schemas.openxmlformats.org/officeDocument/2006/relationships/tags" Target="../tags/tag3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png"/><Relationship Id="rId1" Type="http://schemas.openxmlformats.org/officeDocument/2006/relationships/tags" Target="../tags/tag40.xml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tags" Target="../tags/tag41.xml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5.png"/><Relationship Id="rId2" Type="http://schemas.openxmlformats.org/officeDocument/2006/relationships/tags" Target="../tags/tag42.xml"/><Relationship Id="rId1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tags" Target="../tags/tag44.xml"/><Relationship Id="rId3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tags" Target="../tags/tag43.xml"/></Relationships>
</file>

<file path=ppt/slides/_rels/slide14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4.xml"/><Relationship Id="rId6" Type="http://schemas.openxmlformats.org/officeDocument/2006/relationships/slideLayout" Target="../slideLayouts/slideLayout2.xml"/><Relationship Id="rId5" Type="http://schemas.openxmlformats.org/officeDocument/2006/relationships/tags" Target="../tags/tag48.xml"/><Relationship Id="rId4" Type="http://schemas.openxmlformats.org/officeDocument/2006/relationships/tags" Target="../tags/tag47.xml"/><Relationship Id="rId3" Type="http://schemas.openxmlformats.org/officeDocument/2006/relationships/tags" Target="../tags/tag46.xml"/><Relationship Id="rId2" Type="http://schemas.openxmlformats.org/officeDocument/2006/relationships/image" Target="../media/image5.png"/><Relationship Id="rId1" Type="http://schemas.openxmlformats.org/officeDocument/2006/relationships/tags" Target="../tags/tag45.xml"/></Relationships>
</file>

<file path=ppt/slides/_rels/slide15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5.xml"/><Relationship Id="rId6" Type="http://schemas.openxmlformats.org/officeDocument/2006/relationships/slideLayout" Target="../slideLayouts/slideLayout6.xml"/><Relationship Id="rId5" Type="http://schemas.openxmlformats.org/officeDocument/2006/relationships/themeOverride" Target="../theme/themeOverride2.xml"/><Relationship Id="rId4" Type="http://schemas.openxmlformats.org/officeDocument/2006/relationships/tags" Target="../tags/tag51.xml"/><Relationship Id="rId3" Type="http://schemas.openxmlformats.org/officeDocument/2006/relationships/image" Target="../media/image5.png"/><Relationship Id="rId2" Type="http://schemas.openxmlformats.org/officeDocument/2006/relationships/tags" Target="../tags/tag50.xml"/><Relationship Id="rId1" Type="http://schemas.openxmlformats.org/officeDocument/2006/relationships/tags" Target="../tags/tag4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双语学习报0logo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8275955" y="709295"/>
            <a:ext cx="2291715" cy="684530"/>
          </a:xfrm>
          <a:prstGeom prst="rect">
            <a:avLst/>
          </a:prstGeom>
        </p:spPr>
      </p:pic>
      <p:sp>
        <p:nvSpPr>
          <p:cNvPr id="4" name="文本框 3"/>
          <p:cNvSpPr txBox="1"/>
          <p:nvPr/>
        </p:nvSpPr>
        <p:spPr>
          <a:xfrm>
            <a:off x="116211" y="132969"/>
            <a:ext cx="4773930" cy="64516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p>
            <a:r>
              <a:rPr lang="zh-CN" altLang="en-US" sz="3600" b="1">
                <a:solidFill>
                  <a:srgbClr val="FF0000"/>
                </a:solidFill>
              </a:rPr>
              <a:t>广州牛津版七年级下册</a:t>
            </a:r>
            <a:endParaRPr lang="zh-CN" altLang="en-US" sz="3600" b="1">
              <a:solidFill>
                <a:srgbClr val="FF0000"/>
              </a:solidFill>
            </a:endParaRPr>
          </a:p>
        </p:txBody>
      </p:sp>
      <p:sp>
        <p:nvSpPr>
          <p:cNvPr id="6" name="标题 5"/>
          <p:cNvSpPr>
            <a:spLocks noGrp="1"/>
          </p:cNvSpPr>
          <p:nvPr>
            <p:ph type="ctrTitle"/>
            <p:custDataLst>
              <p:tags r:id="rId3"/>
            </p:custDataLst>
          </p:nvPr>
        </p:nvSpPr>
        <p:spPr>
          <a:xfrm>
            <a:off x="1793240" y="2230120"/>
            <a:ext cx="6482715" cy="1947545"/>
          </a:xfrm>
        </p:spPr>
        <p:txBody>
          <a:bodyPr>
            <a:normAutofit fontScale="90000"/>
          </a:bodyPr>
          <a:p>
            <a:pPr algn="ctr"/>
            <a:r>
              <a:rPr lang="en-US" altLang="zh-CN" sz="5300" smtClean="0">
                <a:solidFill>
                  <a:srgbClr val="00B0F0"/>
                </a:solidFill>
              </a:rPr>
              <a:t>Unit 8  </a:t>
            </a:r>
            <a:br>
              <a:rPr lang="en-US" altLang="zh-CN" sz="5300" smtClean="0">
                <a:solidFill>
                  <a:srgbClr val="00B0F0"/>
                </a:solidFill>
              </a:rPr>
            </a:br>
            <a:r>
              <a:rPr lang="en-US" altLang="zh-CN" sz="5300" smtClean="0">
                <a:solidFill>
                  <a:srgbClr val="00B0F0"/>
                </a:solidFill>
              </a:rPr>
              <a:t>From hobby to career</a:t>
            </a:r>
            <a:br>
              <a:rPr lang="en-US" altLang="zh-CN" sz="6000" smtClean="0">
                <a:solidFill>
                  <a:srgbClr val="0070C0"/>
                </a:solidFill>
              </a:rPr>
            </a:br>
            <a:r>
              <a:rPr lang="en-US" altLang="zh-CN" sz="5335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Reading (1)</a:t>
            </a:r>
            <a:br>
              <a:rPr lang="zh-CN" altLang="en-US" sz="5335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zh-CN" altLang="en-US" sz="1800" smtClean="0"/>
            </a:br>
            <a:endParaRPr lang="zh-CN" altLang="en-US" sz="1800" smtClean="0"/>
          </a:p>
        </p:txBody>
      </p:sp>
    </p:spTree>
    <p:custDataLst>
      <p:tags r:id="rId4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1"/>
          <p:cNvSpPr txBox="1"/>
          <p:nvPr>
            <p:custDataLst>
              <p:tags r:id="rId1"/>
            </p:custDataLst>
          </p:nvPr>
        </p:nvSpPr>
        <p:spPr>
          <a:xfrm>
            <a:off x="5361979" y="313037"/>
            <a:ext cx="1601859" cy="707886"/>
          </a:xfrm>
          <a:prstGeom prst="rect">
            <a:avLst/>
          </a:prstGeom>
          <a:noFill/>
        </p:spPr>
        <p:txBody>
          <a:bodyPr wrap="square" rtlCol="0" anchor="b" anchorCtr="0">
            <a:normAutofit/>
          </a:bodyPr>
          <a:lstStyle/>
          <a:p>
            <a:pPr algn="ctr"/>
            <a:r>
              <a:rPr lang="zh-CN" altLang="en-US" sz="3600" b="1">
                <a:solidFill>
                  <a:schemeClr val="accent2"/>
                </a:solidFill>
                <a:latin typeface="+mj-lt"/>
                <a:ea typeface="+mj-ea"/>
                <a:cs typeface="+mj-cs"/>
              </a:rPr>
              <a:t>目 录</a:t>
            </a:r>
            <a:endParaRPr lang="zh-CN" altLang="en-US" sz="3600" b="1">
              <a:solidFill>
                <a:schemeClr val="accent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4" name="矩形: 圆角 23"/>
          <p:cNvSpPr/>
          <p:nvPr>
            <p:custDataLst>
              <p:tags r:id="rId2"/>
            </p:custDataLst>
          </p:nvPr>
        </p:nvSpPr>
        <p:spPr>
          <a:xfrm>
            <a:off x="685296" y="2088004"/>
            <a:ext cx="759898" cy="743304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rmAutofit/>
          </a:bodyPr>
          <a:lstStyle/>
          <a:p>
            <a:pPr algn="ctr"/>
            <a:r>
              <a:rPr lang="en-US" altLang="zh-CN" sz="2400" b="1" dirty="0">
                <a:solidFill>
                  <a:schemeClr val="tx1"/>
                </a:solidFill>
              </a:rPr>
              <a:t>01</a:t>
            </a:r>
            <a:endParaRPr lang="zh-CN" altLang="en-US" sz="2400" b="1" dirty="0">
              <a:solidFill>
                <a:schemeClr val="tx1"/>
              </a:solidFill>
            </a:endParaRPr>
          </a:p>
        </p:txBody>
      </p:sp>
      <p:sp>
        <p:nvSpPr>
          <p:cNvPr id="38" name="文本框 37"/>
          <p:cNvSpPr txBox="1"/>
          <p:nvPr>
            <p:custDataLst>
              <p:tags r:id="rId3"/>
            </p:custDataLst>
          </p:nvPr>
        </p:nvSpPr>
        <p:spPr>
          <a:xfrm>
            <a:off x="1650365" y="2087880"/>
            <a:ext cx="3628390" cy="743585"/>
          </a:xfrm>
          <a:prstGeom prst="rect">
            <a:avLst/>
          </a:prstGeom>
          <a:noFill/>
        </p:spPr>
        <p:txBody>
          <a:bodyPr wrap="square" anchor="b" anchorCtr="0">
            <a:normAutofit/>
          </a:bodyPr>
          <a:lstStyle>
            <a:defPPr>
              <a:defRPr lang="zh-CN"/>
            </a:defPPr>
            <a:lvl1pPr>
              <a:defRPr>
                <a:solidFill>
                  <a:srgbClr val="474546"/>
                </a:solidFill>
                <a:latin typeface="+mj-lt"/>
              </a:defRPr>
            </a:lvl1pPr>
          </a:lstStyle>
          <a:p>
            <a:r>
              <a:rPr lang="en-US" altLang="zh-CN" sz="2800" dirty="0">
                <a:solidFill>
                  <a:schemeClr val="tx1"/>
                </a:solidFill>
                <a:ea typeface="+mj-ea"/>
                <a:cs typeface="+mj-cs"/>
              </a:rPr>
              <a:t>Cartoon talk</a:t>
            </a:r>
            <a:endParaRPr lang="en-US" altLang="zh-CN" sz="2800" dirty="0">
              <a:solidFill>
                <a:schemeClr val="tx1"/>
              </a:solidFill>
              <a:ea typeface="+mj-ea"/>
              <a:cs typeface="+mj-cs"/>
            </a:endParaRPr>
          </a:p>
        </p:txBody>
      </p:sp>
      <p:sp>
        <p:nvSpPr>
          <p:cNvPr id="41" name="矩形: 圆角 23"/>
          <p:cNvSpPr/>
          <p:nvPr>
            <p:custDataLst>
              <p:tags r:id="rId4"/>
            </p:custDataLst>
          </p:nvPr>
        </p:nvSpPr>
        <p:spPr>
          <a:xfrm>
            <a:off x="6125826" y="2088004"/>
            <a:ext cx="759898" cy="743304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rmAutofit/>
          </a:bodyPr>
          <a:lstStyle/>
          <a:p>
            <a:pPr algn="ctr"/>
            <a:r>
              <a:rPr lang="en-US" altLang="zh-CN" sz="2400" b="1" dirty="0">
                <a:solidFill>
                  <a:schemeClr val="tx1"/>
                </a:solidFill>
              </a:rPr>
              <a:t>02</a:t>
            </a:r>
            <a:endParaRPr lang="zh-CN" altLang="en-US" sz="2400" b="1" dirty="0">
              <a:solidFill>
                <a:schemeClr val="tx1"/>
              </a:solidFill>
            </a:endParaRPr>
          </a:p>
        </p:txBody>
      </p:sp>
      <p:sp>
        <p:nvSpPr>
          <p:cNvPr id="42" name="文本框 41"/>
          <p:cNvSpPr txBox="1"/>
          <p:nvPr>
            <p:custDataLst>
              <p:tags r:id="rId5"/>
            </p:custDataLst>
          </p:nvPr>
        </p:nvSpPr>
        <p:spPr>
          <a:xfrm>
            <a:off x="7165975" y="2087880"/>
            <a:ext cx="3281045" cy="743585"/>
          </a:xfrm>
          <a:prstGeom prst="rect">
            <a:avLst/>
          </a:prstGeom>
          <a:noFill/>
        </p:spPr>
        <p:txBody>
          <a:bodyPr wrap="square" anchor="b" anchorCtr="0">
            <a:normAutofit/>
          </a:bodyPr>
          <a:lstStyle>
            <a:defPPr>
              <a:defRPr lang="zh-CN"/>
            </a:defPPr>
            <a:lvl1pPr>
              <a:defRPr>
                <a:solidFill>
                  <a:srgbClr val="474546"/>
                </a:solidFill>
                <a:latin typeface="+mj-lt"/>
              </a:defRPr>
            </a:lvl1pPr>
          </a:lstStyle>
          <a:p>
            <a:r>
              <a:rPr lang="en-US" altLang="zh-CN" sz="2800" dirty="0">
                <a:solidFill>
                  <a:schemeClr val="tx1"/>
                </a:solidFill>
                <a:ea typeface="+mj-ea"/>
                <a:cs typeface="+mj-cs"/>
                <a:sym typeface="+mn-ea"/>
              </a:rPr>
              <a:t>Pre-reading</a:t>
            </a:r>
            <a:endParaRPr lang="en-US" altLang="zh-CN" sz="2800" dirty="0">
              <a:solidFill>
                <a:schemeClr val="tx1"/>
              </a:solidFill>
              <a:ea typeface="+mj-ea"/>
              <a:cs typeface="+mj-cs"/>
            </a:endParaRPr>
          </a:p>
        </p:txBody>
      </p:sp>
      <p:sp>
        <p:nvSpPr>
          <p:cNvPr id="48" name="矩形: 圆角 23"/>
          <p:cNvSpPr/>
          <p:nvPr>
            <p:custDataLst>
              <p:tags r:id="rId6"/>
            </p:custDataLst>
          </p:nvPr>
        </p:nvSpPr>
        <p:spPr>
          <a:xfrm>
            <a:off x="685296" y="3998669"/>
            <a:ext cx="759898" cy="743304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rmAutofit/>
          </a:bodyPr>
          <a:lstStyle/>
          <a:p>
            <a:pPr algn="ctr"/>
            <a:r>
              <a:rPr lang="en-US" altLang="zh-CN" sz="2400" b="1" dirty="0">
                <a:solidFill>
                  <a:schemeClr val="tx1"/>
                </a:solidFill>
              </a:rPr>
              <a:t>03</a:t>
            </a:r>
            <a:endParaRPr lang="zh-CN" altLang="en-US" sz="2400" b="1" dirty="0">
              <a:solidFill>
                <a:schemeClr val="tx1"/>
              </a:solidFill>
            </a:endParaRPr>
          </a:p>
        </p:txBody>
      </p:sp>
      <p:sp>
        <p:nvSpPr>
          <p:cNvPr id="49" name="文本框 48"/>
          <p:cNvSpPr txBox="1"/>
          <p:nvPr>
            <p:custDataLst>
              <p:tags r:id="rId7"/>
            </p:custDataLst>
          </p:nvPr>
        </p:nvSpPr>
        <p:spPr>
          <a:xfrm>
            <a:off x="1650365" y="3816985"/>
            <a:ext cx="3489960" cy="925195"/>
          </a:xfrm>
          <a:prstGeom prst="rect">
            <a:avLst/>
          </a:prstGeom>
          <a:noFill/>
        </p:spPr>
        <p:txBody>
          <a:bodyPr wrap="square" anchor="b" anchorCtr="0">
            <a:normAutofit/>
          </a:bodyPr>
          <a:lstStyle>
            <a:defPPr>
              <a:defRPr lang="zh-CN"/>
            </a:defPPr>
            <a:lvl1pPr>
              <a:defRPr>
                <a:solidFill>
                  <a:srgbClr val="474546"/>
                </a:solidFill>
                <a:latin typeface="+mj-lt"/>
              </a:defRPr>
            </a:lvl1pPr>
          </a:lstStyle>
          <a:p>
            <a:r>
              <a:rPr lang="en-US" altLang="zh-CN" sz="2800" dirty="0">
                <a:solidFill>
                  <a:schemeClr val="tx1"/>
                </a:solidFill>
                <a:ea typeface="+mj-ea"/>
                <a:cs typeface="+mj-cs"/>
                <a:sym typeface="+mn-ea"/>
              </a:rPr>
              <a:t>While-reading</a:t>
            </a:r>
            <a:endParaRPr lang="en-US" altLang="zh-CN" sz="2800" dirty="0">
              <a:solidFill>
                <a:schemeClr val="tx1"/>
              </a:solidFill>
              <a:ea typeface="+mj-ea"/>
              <a:cs typeface="+mj-cs"/>
            </a:endParaRPr>
          </a:p>
        </p:txBody>
      </p:sp>
      <p:sp>
        <p:nvSpPr>
          <p:cNvPr id="51" name="矩形: 圆角 23"/>
          <p:cNvSpPr/>
          <p:nvPr>
            <p:custDataLst>
              <p:tags r:id="rId8"/>
            </p:custDataLst>
          </p:nvPr>
        </p:nvSpPr>
        <p:spPr>
          <a:xfrm>
            <a:off x="6125826" y="3998669"/>
            <a:ext cx="759898" cy="743304"/>
          </a:xfrm>
          <a:prstGeom prst="roundRect">
            <a:avLst/>
          </a:pr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normAutofit/>
          </a:bodyPr>
          <a:lstStyle/>
          <a:p>
            <a:pPr algn="ctr"/>
            <a:r>
              <a:rPr lang="en-US" altLang="zh-CN" sz="2400" b="1" dirty="0">
                <a:solidFill>
                  <a:schemeClr val="tx1"/>
                </a:solidFill>
              </a:rPr>
              <a:t>04</a:t>
            </a:r>
            <a:endParaRPr lang="zh-CN" altLang="en-US" sz="2400" b="1" dirty="0">
              <a:solidFill>
                <a:schemeClr val="tx1"/>
              </a:solidFill>
            </a:endParaRPr>
          </a:p>
        </p:txBody>
      </p:sp>
      <p:sp>
        <p:nvSpPr>
          <p:cNvPr id="52" name="文本框 51"/>
          <p:cNvSpPr txBox="1"/>
          <p:nvPr>
            <p:custDataLst>
              <p:tags r:id="rId9"/>
            </p:custDataLst>
          </p:nvPr>
        </p:nvSpPr>
        <p:spPr>
          <a:xfrm>
            <a:off x="7165829" y="3955771"/>
            <a:ext cx="3489764" cy="786876"/>
          </a:xfrm>
          <a:prstGeom prst="rect">
            <a:avLst/>
          </a:prstGeom>
          <a:noFill/>
        </p:spPr>
        <p:txBody>
          <a:bodyPr wrap="square" anchor="b" anchorCtr="0">
            <a:normAutofit/>
          </a:bodyPr>
          <a:lstStyle>
            <a:defPPr>
              <a:defRPr lang="zh-CN"/>
            </a:defPPr>
            <a:lvl1pPr>
              <a:defRPr>
                <a:solidFill>
                  <a:srgbClr val="474546"/>
                </a:solidFill>
                <a:latin typeface="+mj-lt"/>
              </a:defRPr>
            </a:lvl1pPr>
          </a:lstStyle>
          <a:p>
            <a:r>
              <a:rPr lang="en-US" altLang="zh-CN" sz="2800" dirty="0">
                <a:solidFill>
                  <a:schemeClr val="tx1"/>
                </a:solidFill>
                <a:ea typeface="+mj-ea"/>
                <a:cs typeface="+mj-cs"/>
                <a:sym typeface="+mn-ea"/>
              </a:rPr>
              <a:t>Post-reading</a:t>
            </a:r>
            <a:endParaRPr lang="en-US" altLang="zh-CN" sz="2800" dirty="0">
              <a:solidFill>
                <a:schemeClr val="tx1"/>
              </a:solidFill>
              <a:ea typeface="+mj-ea"/>
              <a:cs typeface="+mj-cs"/>
            </a:endParaRPr>
          </a:p>
        </p:txBody>
      </p:sp>
      <p:sp>
        <p:nvSpPr>
          <p:cNvPr id="15" name="文本框 14"/>
          <p:cNvSpPr txBox="1"/>
          <p:nvPr>
            <p:custDataLst>
              <p:tags r:id="rId10"/>
            </p:custDataLst>
          </p:nvPr>
        </p:nvSpPr>
        <p:spPr>
          <a:xfrm>
            <a:off x="3605829" y="-25893"/>
            <a:ext cx="1863907" cy="1891809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noAutofit/>
          </a:bodyPr>
          <a:lstStyle/>
          <a:p>
            <a:pPr algn="r"/>
            <a:r>
              <a:rPr lang="en-US" altLang="zh-CN" sz="10000" b="1" dirty="0">
                <a:solidFill>
                  <a:schemeClr val="accent2"/>
                </a:solidFill>
              </a:rPr>
              <a:t>C</a:t>
            </a:r>
            <a:endParaRPr lang="zh-CN" altLang="en-US" sz="10000" b="1" dirty="0">
              <a:solidFill>
                <a:schemeClr val="accent2"/>
              </a:solidFill>
            </a:endParaRPr>
          </a:p>
        </p:txBody>
      </p:sp>
      <p:pic>
        <p:nvPicPr>
          <p:cNvPr id="3" name="图片 2" descr="双语学习报0logo"/>
          <p:cNvPicPr>
            <a:picLocks noChangeAspect="1"/>
          </p:cNvPicPr>
          <p:nvPr>
            <p:custDataLst>
              <p:tags r:id="rId11"/>
            </p:custDataLst>
          </p:nvPr>
        </p:nvPicPr>
        <p:blipFill>
          <a:blip r:embed="rId12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  <p:sp>
        <p:nvSpPr>
          <p:cNvPr id="16" name="文本框 15"/>
          <p:cNvSpPr txBox="1"/>
          <p:nvPr>
            <p:custDataLst>
              <p:tags r:id="rId13"/>
            </p:custDataLst>
          </p:nvPr>
        </p:nvSpPr>
        <p:spPr>
          <a:xfrm>
            <a:off x="5361978" y="1028081"/>
            <a:ext cx="1601859" cy="39878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algn="dist"/>
            <a:r>
              <a:rPr lang="en-US" altLang="zh-CN" sz="2000" dirty="0">
                <a:solidFill>
                  <a:schemeClr val="accent2"/>
                </a:solidFill>
              </a:rPr>
              <a:t>ONTENTS</a:t>
            </a:r>
            <a:endParaRPr lang="zh-CN" altLang="en-US" sz="2000" dirty="0">
              <a:solidFill>
                <a:schemeClr val="accent2"/>
              </a:solidFill>
            </a:endParaRPr>
          </a:p>
        </p:txBody>
      </p:sp>
    </p:spTree>
    <p:custDataLst>
      <p:tags r:id="rId14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>
            <p:custDataLst>
              <p:tags r:id="rId1"/>
            </p:custDataLst>
          </p:nvPr>
        </p:nvSpPr>
        <p:spPr>
          <a:xfrm>
            <a:off x="278765" y="115570"/>
            <a:ext cx="1499235" cy="1030605"/>
          </a:xfrm>
          <a:prstGeom prst="rect">
            <a:avLst/>
          </a:prstGeom>
          <a:noFill/>
        </p:spPr>
        <p:txBody>
          <a:bodyPr wrap="square" rtlCol="0" anchor="b" anchorCtr="0">
            <a:normAutofit/>
          </a:bodyPr>
          <a:lstStyle/>
          <a:p>
            <a:pPr algn="r"/>
            <a:r>
              <a:rPr lang="en-US" altLang="zh-CN" sz="3600" dirty="0">
                <a:solidFill>
                  <a:schemeClr val="accent1"/>
                </a:solidFill>
              </a:rPr>
              <a:t>01.</a:t>
            </a:r>
            <a:endParaRPr lang="zh-CN" altLang="en-US" sz="3600" dirty="0">
              <a:solidFill>
                <a:schemeClr val="accent1"/>
              </a:solidFill>
            </a:endParaRPr>
          </a:p>
        </p:txBody>
      </p:sp>
      <p:sp>
        <p:nvSpPr>
          <p:cNvPr id="13" name="文本框 12"/>
          <p:cNvSpPr txBox="1"/>
          <p:nvPr>
            <p:custDataLst>
              <p:tags r:id="rId2"/>
            </p:custDataLst>
          </p:nvPr>
        </p:nvSpPr>
        <p:spPr>
          <a:xfrm>
            <a:off x="1882140" y="201930"/>
            <a:ext cx="6207125" cy="944880"/>
          </a:xfrm>
          <a:prstGeom prst="rect">
            <a:avLst/>
          </a:prstGeom>
          <a:noFill/>
        </p:spPr>
        <p:txBody>
          <a:bodyPr wrap="square" rtlCol="0" anchor="b" anchorCtr="0">
            <a:normAutofit/>
          </a:bodyPr>
          <a:lstStyle/>
          <a:p>
            <a:r>
              <a:rPr lang="en-US" altLang="zh-CN" sz="36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Cartoon Talk</a:t>
            </a:r>
            <a:endParaRPr lang="en-US" altLang="zh-CN" sz="3600" dirty="0">
              <a:solidFill>
                <a:schemeClr val="accent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4" name="文本框 13"/>
          <p:cNvSpPr txBox="1"/>
          <p:nvPr>
            <p:custDataLst>
              <p:tags r:id="rId3"/>
            </p:custDataLst>
          </p:nvPr>
        </p:nvSpPr>
        <p:spPr>
          <a:xfrm>
            <a:off x="428625" y="1143000"/>
            <a:ext cx="7458710" cy="4056380"/>
          </a:xfrm>
          <a:prstGeom prst="rect">
            <a:avLst/>
          </a:prstGeom>
          <a:noFill/>
        </p:spPr>
        <p:txBody>
          <a:bodyPr wrap="square" rtlCol="0" anchor="t" anchorCtr="0">
            <a:noAutofit/>
          </a:bodyPr>
          <a:lstStyle/>
          <a:p>
            <a:pPr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</a:pPr>
            <a:r>
              <a:rPr lang="en-US" altLang="zh-CN" sz="27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1. What is </a:t>
            </a:r>
            <a:r>
              <a:rPr lang="en-US" altLang="zh-CN" sz="2700" dirty="0" err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Hi's</a:t>
            </a:r>
            <a:r>
              <a:rPr lang="en-US" altLang="zh-CN" sz="27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hobby?</a:t>
            </a:r>
            <a:endParaRPr lang="en-US" altLang="zh-CN" sz="2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</a:pPr>
            <a:endParaRPr lang="en-US" altLang="zh-CN" sz="2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</a:pPr>
            <a:r>
              <a:rPr lang="en-US" altLang="zh-CN" sz="27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2. What is </a:t>
            </a:r>
            <a:r>
              <a:rPr lang="en-US" altLang="zh-CN" sz="2700" dirty="0" err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Lo's</a:t>
            </a:r>
            <a:r>
              <a:rPr lang="en-US" altLang="zh-CN" sz="27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hobby?</a:t>
            </a:r>
            <a:endParaRPr lang="en-US" altLang="zh-CN" sz="2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</a:pPr>
            <a:endParaRPr lang="en-US" altLang="zh-CN" sz="2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</a:pPr>
            <a:r>
              <a:rPr lang="en-US" altLang="zh-CN" sz="27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3. What do you think about </a:t>
            </a:r>
            <a:r>
              <a:rPr lang="en-US" altLang="zh-CN" sz="2700" dirty="0" err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Lo's</a:t>
            </a:r>
            <a:r>
              <a:rPr lang="en-US" altLang="zh-CN" sz="27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answers ?</a:t>
            </a:r>
            <a:endParaRPr lang="en-US" altLang="zh-CN" sz="2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</a:pPr>
            <a:endParaRPr lang="en-US" altLang="zh-CN" sz="27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Clr>
                <a:schemeClr val="tx1"/>
              </a:buClr>
            </a:pPr>
            <a:r>
              <a:rPr lang="en-US" altLang="zh-CN" sz="2700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4. What do you think the unit will probably be about</a:t>
            </a:r>
            <a:r>
              <a:rPr lang="en-US" altLang="zh-CN" sz="27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?    </a:t>
            </a:r>
            <a:endParaRPr lang="en-US" altLang="zh-CN" sz="2700" dirty="0" smtClean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9" name="Freeform 6"/>
          <p:cNvSpPr/>
          <p:nvPr>
            <p:custDataLst>
              <p:tags r:id="rId4"/>
            </p:custDataLst>
          </p:nvPr>
        </p:nvSpPr>
        <p:spPr bwMode="auto">
          <a:xfrm>
            <a:off x="9208" y="5542170"/>
            <a:ext cx="12186920" cy="1335970"/>
          </a:xfrm>
          <a:custGeom>
            <a:avLst/>
            <a:gdLst>
              <a:gd name="T0" fmla="*/ 1115 w 5702"/>
              <a:gd name="T1" fmla="*/ 0 h 1219"/>
              <a:gd name="T2" fmla="*/ 1277 w 5702"/>
              <a:gd name="T3" fmla="*/ 0 h 1219"/>
              <a:gd name="T4" fmla="*/ 1428 w 5702"/>
              <a:gd name="T5" fmla="*/ 2 h 1219"/>
              <a:gd name="T6" fmla="*/ 1569 w 5702"/>
              <a:gd name="T7" fmla="*/ 2 h 1219"/>
              <a:gd name="T8" fmla="*/ 1698 w 5702"/>
              <a:gd name="T9" fmla="*/ 4 h 1219"/>
              <a:gd name="T10" fmla="*/ 1816 w 5702"/>
              <a:gd name="T11" fmla="*/ 6 h 1219"/>
              <a:gd name="T12" fmla="*/ 1922 w 5702"/>
              <a:gd name="T13" fmla="*/ 7 h 1219"/>
              <a:gd name="T14" fmla="*/ 2018 w 5702"/>
              <a:gd name="T15" fmla="*/ 11 h 1219"/>
              <a:gd name="T16" fmla="*/ 2102 w 5702"/>
              <a:gd name="T17" fmla="*/ 14 h 1219"/>
              <a:gd name="T18" fmla="*/ 2201 w 5702"/>
              <a:gd name="T19" fmla="*/ 20 h 1219"/>
              <a:gd name="T20" fmla="*/ 2293 w 5702"/>
              <a:gd name="T21" fmla="*/ 32 h 1219"/>
              <a:gd name="T22" fmla="*/ 2375 w 5702"/>
              <a:gd name="T23" fmla="*/ 46 h 1219"/>
              <a:gd name="T24" fmla="*/ 2452 w 5702"/>
              <a:gd name="T25" fmla="*/ 63 h 1219"/>
              <a:gd name="T26" fmla="*/ 2518 w 5702"/>
              <a:gd name="T27" fmla="*/ 84 h 1219"/>
              <a:gd name="T28" fmla="*/ 2579 w 5702"/>
              <a:gd name="T29" fmla="*/ 107 h 1219"/>
              <a:gd name="T30" fmla="*/ 2633 w 5702"/>
              <a:gd name="T31" fmla="*/ 131 h 1219"/>
              <a:gd name="T32" fmla="*/ 2680 w 5702"/>
              <a:gd name="T33" fmla="*/ 157 h 1219"/>
              <a:gd name="T34" fmla="*/ 2722 w 5702"/>
              <a:gd name="T35" fmla="*/ 185 h 1219"/>
              <a:gd name="T36" fmla="*/ 2756 w 5702"/>
              <a:gd name="T37" fmla="*/ 213 h 1219"/>
              <a:gd name="T38" fmla="*/ 2788 w 5702"/>
              <a:gd name="T39" fmla="*/ 241 h 1219"/>
              <a:gd name="T40" fmla="*/ 2812 w 5702"/>
              <a:gd name="T41" fmla="*/ 269 h 1219"/>
              <a:gd name="T42" fmla="*/ 2835 w 5702"/>
              <a:gd name="T43" fmla="*/ 295 h 1219"/>
              <a:gd name="T44" fmla="*/ 2852 w 5702"/>
              <a:gd name="T45" fmla="*/ 319 h 1219"/>
              <a:gd name="T46" fmla="*/ 2868 w 5702"/>
              <a:gd name="T47" fmla="*/ 295 h 1219"/>
              <a:gd name="T48" fmla="*/ 2891 w 5702"/>
              <a:gd name="T49" fmla="*/ 269 h 1219"/>
              <a:gd name="T50" fmla="*/ 2915 w 5702"/>
              <a:gd name="T51" fmla="*/ 241 h 1219"/>
              <a:gd name="T52" fmla="*/ 2946 w 5702"/>
              <a:gd name="T53" fmla="*/ 213 h 1219"/>
              <a:gd name="T54" fmla="*/ 2981 w 5702"/>
              <a:gd name="T55" fmla="*/ 185 h 1219"/>
              <a:gd name="T56" fmla="*/ 3023 w 5702"/>
              <a:gd name="T57" fmla="*/ 157 h 1219"/>
              <a:gd name="T58" fmla="*/ 3070 w 5702"/>
              <a:gd name="T59" fmla="*/ 131 h 1219"/>
              <a:gd name="T60" fmla="*/ 3124 w 5702"/>
              <a:gd name="T61" fmla="*/ 107 h 1219"/>
              <a:gd name="T62" fmla="*/ 3185 w 5702"/>
              <a:gd name="T63" fmla="*/ 84 h 1219"/>
              <a:gd name="T64" fmla="*/ 3253 w 5702"/>
              <a:gd name="T65" fmla="*/ 63 h 1219"/>
              <a:gd name="T66" fmla="*/ 3328 w 5702"/>
              <a:gd name="T67" fmla="*/ 46 h 1219"/>
              <a:gd name="T68" fmla="*/ 3409 w 5702"/>
              <a:gd name="T69" fmla="*/ 32 h 1219"/>
              <a:gd name="T70" fmla="*/ 3502 w 5702"/>
              <a:gd name="T71" fmla="*/ 20 h 1219"/>
              <a:gd name="T72" fmla="*/ 3601 w 5702"/>
              <a:gd name="T73" fmla="*/ 14 h 1219"/>
              <a:gd name="T74" fmla="*/ 3684 w 5702"/>
              <a:gd name="T75" fmla="*/ 11 h 1219"/>
              <a:gd name="T76" fmla="*/ 3780 w 5702"/>
              <a:gd name="T77" fmla="*/ 7 h 1219"/>
              <a:gd name="T78" fmla="*/ 3886 w 5702"/>
              <a:gd name="T79" fmla="*/ 6 h 1219"/>
              <a:gd name="T80" fmla="*/ 4005 w 5702"/>
              <a:gd name="T81" fmla="*/ 4 h 1219"/>
              <a:gd name="T82" fmla="*/ 4134 w 5702"/>
              <a:gd name="T83" fmla="*/ 2 h 1219"/>
              <a:gd name="T84" fmla="*/ 4275 w 5702"/>
              <a:gd name="T85" fmla="*/ 2 h 1219"/>
              <a:gd name="T86" fmla="*/ 4426 w 5702"/>
              <a:gd name="T87" fmla="*/ 0 h 1219"/>
              <a:gd name="T88" fmla="*/ 4588 w 5702"/>
              <a:gd name="T89" fmla="*/ 0 h 1219"/>
              <a:gd name="T90" fmla="*/ 4799 w 5702"/>
              <a:gd name="T91" fmla="*/ 0 h 1219"/>
              <a:gd name="T92" fmla="*/ 4999 w 5702"/>
              <a:gd name="T93" fmla="*/ 2 h 1219"/>
              <a:gd name="T94" fmla="*/ 5189 w 5702"/>
              <a:gd name="T95" fmla="*/ 4 h 1219"/>
              <a:gd name="T96" fmla="*/ 5368 w 5702"/>
              <a:gd name="T97" fmla="*/ 6 h 1219"/>
              <a:gd name="T98" fmla="*/ 5541 w 5702"/>
              <a:gd name="T99" fmla="*/ 7 h 1219"/>
              <a:gd name="T100" fmla="*/ 5702 w 5702"/>
              <a:gd name="T101" fmla="*/ 9 h 1219"/>
              <a:gd name="T102" fmla="*/ 5702 w 5702"/>
              <a:gd name="T103" fmla="*/ 1219 h 1219"/>
              <a:gd name="T104" fmla="*/ 0 w 5702"/>
              <a:gd name="T105" fmla="*/ 1219 h 1219"/>
              <a:gd name="T106" fmla="*/ 0 w 5702"/>
              <a:gd name="T107" fmla="*/ 9 h 1219"/>
              <a:gd name="T108" fmla="*/ 164 w 5702"/>
              <a:gd name="T109" fmla="*/ 7 h 1219"/>
              <a:gd name="T110" fmla="*/ 335 w 5702"/>
              <a:gd name="T111" fmla="*/ 6 h 1219"/>
              <a:gd name="T112" fmla="*/ 514 w 5702"/>
              <a:gd name="T113" fmla="*/ 4 h 1219"/>
              <a:gd name="T114" fmla="*/ 704 w 5702"/>
              <a:gd name="T115" fmla="*/ 2 h 1219"/>
              <a:gd name="T116" fmla="*/ 904 w 5702"/>
              <a:gd name="T117" fmla="*/ 0 h 1219"/>
              <a:gd name="T118" fmla="*/ 1115 w 5702"/>
              <a:gd name="T119" fmla="*/ 0 h 1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702" h="1219">
                <a:moveTo>
                  <a:pt x="1115" y="0"/>
                </a:moveTo>
                <a:lnTo>
                  <a:pt x="1277" y="0"/>
                </a:lnTo>
                <a:lnTo>
                  <a:pt x="1428" y="2"/>
                </a:lnTo>
                <a:lnTo>
                  <a:pt x="1569" y="2"/>
                </a:lnTo>
                <a:lnTo>
                  <a:pt x="1698" y="4"/>
                </a:lnTo>
                <a:lnTo>
                  <a:pt x="1816" y="6"/>
                </a:lnTo>
                <a:lnTo>
                  <a:pt x="1922" y="7"/>
                </a:lnTo>
                <a:lnTo>
                  <a:pt x="2018" y="11"/>
                </a:lnTo>
                <a:lnTo>
                  <a:pt x="2102" y="14"/>
                </a:lnTo>
                <a:lnTo>
                  <a:pt x="2201" y="20"/>
                </a:lnTo>
                <a:lnTo>
                  <a:pt x="2293" y="32"/>
                </a:lnTo>
                <a:lnTo>
                  <a:pt x="2375" y="46"/>
                </a:lnTo>
                <a:lnTo>
                  <a:pt x="2452" y="63"/>
                </a:lnTo>
                <a:lnTo>
                  <a:pt x="2518" y="84"/>
                </a:lnTo>
                <a:lnTo>
                  <a:pt x="2579" y="107"/>
                </a:lnTo>
                <a:lnTo>
                  <a:pt x="2633" y="131"/>
                </a:lnTo>
                <a:lnTo>
                  <a:pt x="2680" y="157"/>
                </a:lnTo>
                <a:lnTo>
                  <a:pt x="2722" y="185"/>
                </a:lnTo>
                <a:lnTo>
                  <a:pt x="2756" y="213"/>
                </a:lnTo>
                <a:lnTo>
                  <a:pt x="2788" y="241"/>
                </a:lnTo>
                <a:lnTo>
                  <a:pt x="2812" y="269"/>
                </a:lnTo>
                <a:lnTo>
                  <a:pt x="2835" y="295"/>
                </a:lnTo>
                <a:lnTo>
                  <a:pt x="2852" y="319"/>
                </a:lnTo>
                <a:lnTo>
                  <a:pt x="2868" y="295"/>
                </a:lnTo>
                <a:lnTo>
                  <a:pt x="2891" y="269"/>
                </a:lnTo>
                <a:lnTo>
                  <a:pt x="2915" y="241"/>
                </a:lnTo>
                <a:lnTo>
                  <a:pt x="2946" y="213"/>
                </a:lnTo>
                <a:lnTo>
                  <a:pt x="2981" y="185"/>
                </a:lnTo>
                <a:lnTo>
                  <a:pt x="3023" y="157"/>
                </a:lnTo>
                <a:lnTo>
                  <a:pt x="3070" y="131"/>
                </a:lnTo>
                <a:lnTo>
                  <a:pt x="3124" y="107"/>
                </a:lnTo>
                <a:lnTo>
                  <a:pt x="3185" y="84"/>
                </a:lnTo>
                <a:lnTo>
                  <a:pt x="3253" y="63"/>
                </a:lnTo>
                <a:lnTo>
                  <a:pt x="3328" y="46"/>
                </a:lnTo>
                <a:lnTo>
                  <a:pt x="3409" y="32"/>
                </a:lnTo>
                <a:lnTo>
                  <a:pt x="3502" y="20"/>
                </a:lnTo>
                <a:lnTo>
                  <a:pt x="3601" y="14"/>
                </a:lnTo>
                <a:lnTo>
                  <a:pt x="3684" y="11"/>
                </a:lnTo>
                <a:lnTo>
                  <a:pt x="3780" y="7"/>
                </a:lnTo>
                <a:lnTo>
                  <a:pt x="3886" y="6"/>
                </a:lnTo>
                <a:lnTo>
                  <a:pt x="4005" y="4"/>
                </a:lnTo>
                <a:lnTo>
                  <a:pt x="4134" y="2"/>
                </a:lnTo>
                <a:lnTo>
                  <a:pt x="4275" y="2"/>
                </a:lnTo>
                <a:lnTo>
                  <a:pt x="4426" y="0"/>
                </a:lnTo>
                <a:lnTo>
                  <a:pt x="4588" y="0"/>
                </a:lnTo>
                <a:lnTo>
                  <a:pt x="4799" y="0"/>
                </a:lnTo>
                <a:lnTo>
                  <a:pt x="4999" y="2"/>
                </a:lnTo>
                <a:lnTo>
                  <a:pt x="5189" y="4"/>
                </a:lnTo>
                <a:lnTo>
                  <a:pt x="5368" y="6"/>
                </a:lnTo>
                <a:lnTo>
                  <a:pt x="5541" y="7"/>
                </a:lnTo>
                <a:lnTo>
                  <a:pt x="5702" y="9"/>
                </a:lnTo>
                <a:lnTo>
                  <a:pt x="5702" y="1219"/>
                </a:lnTo>
                <a:lnTo>
                  <a:pt x="0" y="1219"/>
                </a:lnTo>
                <a:lnTo>
                  <a:pt x="0" y="9"/>
                </a:lnTo>
                <a:lnTo>
                  <a:pt x="164" y="7"/>
                </a:lnTo>
                <a:lnTo>
                  <a:pt x="335" y="6"/>
                </a:lnTo>
                <a:lnTo>
                  <a:pt x="514" y="4"/>
                </a:lnTo>
                <a:lnTo>
                  <a:pt x="704" y="2"/>
                </a:lnTo>
                <a:lnTo>
                  <a:pt x="904" y="0"/>
                </a:lnTo>
                <a:lnTo>
                  <a:pt x="1115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</a:ln>
        </p:spPr>
        <p:txBody>
          <a:bodyPr vert="horz" wrap="square" lIns="128573" tIns="64286" rIns="128573" bIns="64286" numCol="1" anchor="t" anchorCtr="0" compatLnSpc="1"/>
          <a:lstStyle/>
          <a:p>
            <a:endParaRPr lang="zh-CN" altLang="en-US"/>
          </a:p>
        </p:txBody>
      </p:sp>
      <p:pic>
        <p:nvPicPr>
          <p:cNvPr id="2" name="图片 1" descr="双语学习报0logo"/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6"/>
          <a:stretch>
            <a:fillRect/>
          </a:stretch>
        </p:blipFill>
        <p:spPr>
          <a:xfrm>
            <a:off x="9667055" y="5815841"/>
            <a:ext cx="2387476" cy="788629"/>
          </a:xfrm>
          <a:prstGeom prst="rect">
            <a:avLst/>
          </a:prstGeom>
        </p:spPr>
      </p:pic>
      <p:sp>
        <p:nvSpPr>
          <p:cNvPr id="4" name="文本框 3"/>
          <p:cNvSpPr txBox="1"/>
          <p:nvPr>
            <p:custDataLst>
              <p:tags r:id="rId7"/>
            </p:custDataLst>
          </p:nvPr>
        </p:nvSpPr>
        <p:spPr>
          <a:xfrm>
            <a:off x="926741" y="1767280"/>
            <a:ext cx="145796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marL="457200" indent="-457200">
              <a:buClr>
                <a:schemeClr val="tx1"/>
              </a:buClr>
            </a:pPr>
            <a:r>
              <a:rPr lang="en-US" altLang="zh-CN" sz="280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Reading. </a:t>
            </a:r>
            <a:endParaRPr lang="en-US" altLang="zh-CN" sz="2800">
              <a:solidFill>
                <a:srgbClr val="C00000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634893" name="文本框 634892"/>
          <p:cNvSpPr txBox="1"/>
          <p:nvPr>
            <p:custDataLst>
              <p:tags r:id="rId8"/>
            </p:custDataLst>
          </p:nvPr>
        </p:nvSpPr>
        <p:spPr>
          <a:xfrm>
            <a:off x="926423" y="2641945"/>
            <a:ext cx="193167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marL="457200" indent="-457200">
              <a:buClr>
                <a:schemeClr val="tx1"/>
              </a:buClr>
            </a:pPr>
            <a:r>
              <a:rPr lang="en-US" altLang="zh-CN" sz="280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Drinking oil</a:t>
            </a:r>
            <a:endParaRPr lang="en-US" altLang="zh-CN" sz="2400"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634899" name="文本框 634898"/>
          <p:cNvSpPr txBox="1"/>
          <p:nvPr>
            <p:custDataLst>
              <p:tags r:id="rId9"/>
            </p:custDataLst>
          </p:nvPr>
        </p:nvSpPr>
        <p:spPr>
          <a:xfrm>
            <a:off x="926423" y="3654401"/>
            <a:ext cx="638746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marL="457200" indent="-457200" algn="l">
              <a:buClr>
                <a:schemeClr val="tx1"/>
              </a:buClr>
            </a:pPr>
            <a:r>
              <a:rPr lang="en-US" altLang="zh-CN" sz="280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charset="-122"/>
                <a:sym typeface="+mn-ea"/>
              </a:rPr>
              <a:t>He misunderstood the meaning of “hobby”</a:t>
            </a:r>
            <a:r>
              <a:rPr lang="en-US" altLang="zh-CN" sz="280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charset="-122"/>
              </a:rPr>
              <a:t>.</a:t>
            </a:r>
            <a:endParaRPr lang="en-US" altLang="zh-CN" sz="2800">
              <a:solidFill>
                <a:srgbClr val="C00000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sp>
        <p:nvSpPr>
          <p:cNvPr id="6" name="文本框 5"/>
          <p:cNvSpPr txBox="1"/>
          <p:nvPr>
            <p:custDataLst>
              <p:tags r:id="rId10"/>
            </p:custDataLst>
          </p:nvPr>
        </p:nvSpPr>
        <p:spPr>
          <a:xfrm>
            <a:off x="927058" y="4677334"/>
            <a:ext cx="145732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marL="457200" indent="-457200">
              <a:buClr>
                <a:schemeClr val="tx1"/>
              </a:buClr>
            </a:pPr>
            <a:r>
              <a:rPr lang="en-US" altLang="zh-CN" sz="280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charset="-122"/>
                <a:sym typeface="宋体" panose="02010600030101010101" pitchFamily="2" charset="-122"/>
              </a:rPr>
              <a:t>Hobbies.</a:t>
            </a:r>
            <a:endParaRPr lang="en-US" altLang="zh-CN" sz="2800">
              <a:solidFill>
                <a:srgbClr val="C00000"/>
              </a:solidFill>
              <a:latin typeface="Times New Roman" panose="02020603050405020304" pitchFamily="18" charset="0"/>
              <a:ea typeface="黑体" panose="02010609060101010101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78" t="16694" r="19419" b="24418"/>
          <a:stretch>
            <a:fillRect/>
          </a:stretch>
        </p:blipFill>
        <p:spPr>
          <a:xfrm rot="21226898">
            <a:off x="7181215" y="548640"/>
            <a:ext cx="4882515" cy="2626360"/>
          </a:xfrm>
          <a:prstGeom prst="rect">
            <a:avLst/>
          </a:prstGeom>
        </p:spPr>
      </p:pic>
    </p:spTree>
    <p:custDataLst>
      <p:tags r:id="rId1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634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634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ldLvl="0" animBg="1"/>
      <p:bldP spid="4" grpId="0"/>
      <p:bldP spid="634893" grpId="0"/>
      <p:bldP spid="634899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双语学习报0logo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47082" y="-159"/>
            <a:ext cx="352234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chemeClr val="accent5">
                    <a:lumMod val="75000"/>
                  </a:schemeClr>
                </a:solidFill>
                <a:ea typeface="微软雅黑" panose="020B0503020204020204" charset="-122"/>
                <a:cs typeface="+mn-lt"/>
              </a:rPr>
              <a:t>Step 2. Pre-reading. </a:t>
            </a:r>
            <a:endParaRPr lang="en-US" altLang="zh-CN" sz="2800" b="1" dirty="0" smtClean="0">
              <a:solidFill>
                <a:schemeClr val="accent5">
                  <a:lumMod val="75000"/>
                </a:schemeClr>
              </a:solidFill>
              <a:ea typeface="微软雅黑" panose="020B0503020204020204" charset="-122"/>
              <a:cs typeface="+mn-lt"/>
            </a:endParaRPr>
          </a:p>
        </p:txBody>
      </p:sp>
      <p:sp>
        <p:nvSpPr>
          <p:cNvPr id="8" name="Freeform 4"/>
          <p:cNvSpPr/>
          <p:nvPr/>
        </p:nvSpPr>
        <p:spPr bwMode="gray">
          <a:xfrm>
            <a:off x="3669446" y="4478831"/>
            <a:ext cx="2303306" cy="772577"/>
          </a:xfrm>
          <a:custGeom>
            <a:avLst/>
            <a:gdLst>
              <a:gd name="T0" fmla="*/ 385 w 1717"/>
              <a:gd name="T1" fmla="*/ 102 h 484"/>
              <a:gd name="T2" fmla="*/ 421 w 1717"/>
              <a:gd name="T3" fmla="*/ 421 h 484"/>
              <a:gd name="T4" fmla="*/ 402 w 1717"/>
              <a:gd name="T5" fmla="*/ 395 h 484"/>
              <a:gd name="T6" fmla="*/ 376 w 1717"/>
              <a:gd name="T7" fmla="*/ 429 h 484"/>
              <a:gd name="T8" fmla="*/ 349 w 1717"/>
              <a:gd name="T9" fmla="*/ 459 h 484"/>
              <a:gd name="T10" fmla="*/ 316 w 1717"/>
              <a:gd name="T11" fmla="*/ 484 h 484"/>
              <a:gd name="T12" fmla="*/ 291 w 1717"/>
              <a:gd name="T13" fmla="*/ 498 h 484"/>
              <a:gd name="T14" fmla="*/ 264 w 1717"/>
              <a:gd name="T15" fmla="*/ 505 h 484"/>
              <a:gd name="T16" fmla="*/ 238 w 1717"/>
              <a:gd name="T17" fmla="*/ 505 h 484"/>
              <a:gd name="T18" fmla="*/ 208 w 1717"/>
              <a:gd name="T19" fmla="*/ 494 h 484"/>
              <a:gd name="T20" fmla="*/ 174 w 1717"/>
              <a:gd name="T21" fmla="*/ 465 h 484"/>
              <a:gd name="T22" fmla="*/ 144 w 1717"/>
              <a:gd name="T23" fmla="*/ 433 h 484"/>
              <a:gd name="T24" fmla="*/ 118 w 1717"/>
              <a:gd name="T25" fmla="*/ 399 h 484"/>
              <a:gd name="T26" fmla="*/ 93 w 1717"/>
              <a:gd name="T27" fmla="*/ 339 h 484"/>
              <a:gd name="T28" fmla="*/ 66 w 1717"/>
              <a:gd name="T29" fmla="*/ 269 h 484"/>
              <a:gd name="T30" fmla="*/ 43 w 1717"/>
              <a:gd name="T31" fmla="*/ 199 h 484"/>
              <a:gd name="T32" fmla="*/ 28 w 1717"/>
              <a:gd name="T33" fmla="*/ 145 h 484"/>
              <a:gd name="T34" fmla="*/ 0 w 1717"/>
              <a:gd name="T35" fmla="*/ 0 h 484"/>
              <a:gd name="T36" fmla="*/ 37 w 1717"/>
              <a:gd name="T37" fmla="*/ 137 h 484"/>
              <a:gd name="T38" fmla="*/ 60 w 1717"/>
              <a:gd name="T39" fmla="*/ 199 h 484"/>
              <a:gd name="T40" fmla="*/ 83 w 1717"/>
              <a:gd name="T41" fmla="*/ 244 h 484"/>
              <a:gd name="T42" fmla="*/ 108 w 1717"/>
              <a:gd name="T43" fmla="*/ 280 h 484"/>
              <a:gd name="T44" fmla="*/ 134 w 1717"/>
              <a:gd name="T45" fmla="*/ 306 h 484"/>
              <a:gd name="T46" fmla="*/ 157 w 1717"/>
              <a:gd name="T47" fmla="*/ 322 h 484"/>
              <a:gd name="T48" fmla="*/ 184 w 1717"/>
              <a:gd name="T49" fmla="*/ 331 h 484"/>
              <a:gd name="T50" fmla="*/ 208 w 1717"/>
              <a:gd name="T51" fmla="*/ 331 h 484"/>
              <a:gd name="T52" fmla="*/ 244 w 1717"/>
              <a:gd name="T53" fmla="*/ 324 h 484"/>
              <a:gd name="T54" fmla="*/ 272 w 1717"/>
              <a:gd name="T55" fmla="*/ 309 h 484"/>
              <a:gd name="T56" fmla="*/ 302 w 1717"/>
              <a:gd name="T57" fmla="*/ 287 h 484"/>
              <a:gd name="T58" fmla="*/ 332 w 1717"/>
              <a:gd name="T59" fmla="*/ 258 h 484"/>
              <a:gd name="T60" fmla="*/ 360 w 1717"/>
              <a:gd name="T61" fmla="*/ 222 h 484"/>
              <a:gd name="T62" fmla="*/ 391 w 1717"/>
              <a:gd name="T63" fmla="*/ 166 h 484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1717"/>
              <a:gd name="T97" fmla="*/ 0 h 484"/>
              <a:gd name="T98" fmla="*/ 1717 w 1717"/>
              <a:gd name="T99" fmla="*/ 484 h 484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1717" h="484">
                <a:moveTo>
                  <a:pt x="1427" y="153"/>
                </a:moveTo>
                <a:lnTo>
                  <a:pt x="1405" y="102"/>
                </a:lnTo>
                <a:lnTo>
                  <a:pt x="1716" y="132"/>
                </a:lnTo>
                <a:lnTo>
                  <a:pt x="1540" y="395"/>
                </a:lnTo>
                <a:lnTo>
                  <a:pt x="1519" y="344"/>
                </a:lnTo>
                <a:lnTo>
                  <a:pt x="1472" y="369"/>
                </a:lnTo>
                <a:lnTo>
                  <a:pt x="1413" y="391"/>
                </a:lnTo>
                <a:lnTo>
                  <a:pt x="1373" y="403"/>
                </a:lnTo>
                <a:lnTo>
                  <a:pt x="1328" y="418"/>
                </a:lnTo>
                <a:lnTo>
                  <a:pt x="1274" y="433"/>
                </a:lnTo>
                <a:lnTo>
                  <a:pt x="1219" y="447"/>
                </a:lnTo>
                <a:lnTo>
                  <a:pt x="1160" y="458"/>
                </a:lnTo>
                <a:lnTo>
                  <a:pt x="1117" y="464"/>
                </a:lnTo>
                <a:lnTo>
                  <a:pt x="1062" y="472"/>
                </a:lnTo>
                <a:lnTo>
                  <a:pt x="1007" y="479"/>
                </a:lnTo>
                <a:lnTo>
                  <a:pt x="968" y="479"/>
                </a:lnTo>
                <a:lnTo>
                  <a:pt x="916" y="483"/>
                </a:lnTo>
                <a:lnTo>
                  <a:pt x="872" y="479"/>
                </a:lnTo>
                <a:lnTo>
                  <a:pt x="817" y="475"/>
                </a:lnTo>
                <a:lnTo>
                  <a:pt x="766" y="468"/>
                </a:lnTo>
                <a:lnTo>
                  <a:pt x="701" y="453"/>
                </a:lnTo>
                <a:lnTo>
                  <a:pt x="634" y="439"/>
                </a:lnTo>
                <a:lnTo>
                  <a:pt x="576" y="424"/>
                </a:lnTo>
                <a:lnTo>
                  <a:pt x="524" y="407"/>
                </a:lnTo>
                <a:lnTo>
                  <a:pt x="476" y="391"/>
                </a:lnTo>
                <a:lnTo>
                  <a:pt x="435" y="373"/>
                </a:lnTo>
                <a:lnTo>
                  <a:pt x="384" y="349"/>
                </a:lnTo>
                <a:lnTo>
                  <a:pt x="344" y="326"/>
                </a:lnTo>
                <a:lnTo>
                  <a:pt x="293" y="293"/>
                </a:lnTo>
                <a:lnTo>
                  <a:pt x="242" y="256"/>
                </a:lnTo>
                <a:lnTo>
                  <a:pt x="205" y="226"/>
                </a:lnTo>
                <a:lnTo>
                  <a:pt x="157" y="186"/>
                </a:lnTo>
                <a:lnTo>
                  <a:pt x="124" y="158"/>
                </a:lnTo>
                <a:lnTo>
                  <a:pt x="102" y="132"/>
                </a:lnTo>
                <a:lnTo>
                  <a:pt x="62" y="88"/>
                </a:lnTo>
                <a:lnTo>
                  <a:pt x="0" y="0"/>
                </a:lnTo>
                <a:lnTo>
                  <a:pt x="91" y="88"/>
                </a:lnTo>
                <a:lnTo>
                  <a:pt x="135" y="124"/>
                </a:lnTo>
                <a:lnTo>
                  <a:pt x="175" y="158"/>
                </a:lnTo>
                <a:lnTo>
                  <a:pt x="219" y="186"/>
                </a:lnTo>
                <a:lnTo>
                  <a:pt x="263" y="209"/>
                </a:lnTo>
                <a:lnTo>
                  <a:pt x="307" y="231"/>
                </a:lnTo>
                <a:lnTo>
                  <a:pt x="355" y="253"/>
                </a:lnTo>
                <a:lnTo>
                  <a:pt x="395" y="267"/>
                </a:lnTo>
                <a:lnTo>
                  <a:pt x="439" y="282"/>
                </a:lnTo>
                <a:lnTo>
                  <a:pt x="487" y="293"/>
                </a:lnTo>
                <a:lnTo>
                  <a:pt x="534" y="301"/>
                </a:lnTo>
                <a:lnTo>
                  <a:pt x="571" y="309"/>
                </a:lnTo>
                <a:lnTo>
                  <a:pt x="622" y="312"/>
                </a:lnTo>
                <a:lnTo>
                  <a:pt x="673" y="318"/>
                </a:lnTo>
                <a:lnTo>
                  <a:pt x="718" y="318"/>
                </a:lnTo>
                <a:lnTo>
                  <a:pt x="766" y="318"/>
                </a:lnTo>
                <a:lnTo>
                  <a:pt x="828" y="318"/>
                </a:lnTo>
                <a:lnTo>
                  <a:pt x="890" y="311"/>
                </a:lnTo>
                <a:lnTo>
                  <a:pt x="949" y="304"/>
                </a:lnTo>
                <a:lnTo>
                  <a:pt x="1000" y="296"/>
                </a:lnTo>
                <a:lnTo>
                  <a:pt x="1058" y="285"/>
                </a:lnTo>
                <a:lnTo>
                  <a:pt x="1106" y="274"/>
                </a:lnTo>
                <a:lnTo>
                  <a:pt x="1156" y="260"/>
                </a:lnTo>
                <a:lnTo>
                  <a:pt x="1212" y="245"/>
                </a:lnTo>
                <a:lnTo>
                  <a:pt x="1259" y="231"/>
                </a:lnTo>
                <a:lnTo>
                  <a:pt x="1318" y="209"/>
                </a:lnTo>
                <a:lnTo>
                  <a:pt x="1362" y="190"/>
                </a:lnTo>
                <a:lnTo>
                  <a:pt x="1427" y="153"/>
                </a:lnTo>
              </a:path>
            </a:pathLst>
          </a:custGeom>
          <a:gradFill flip="none" rotWithShape="1">
            <a:gsLst>
              <a:gs pos="0">
                <a:srgbClr val="00DFF6"/>
              </a:gs>
              <a:gs pos="90000">
                <a:srgbClr val="002774"/>
              </a:gs>
            </a:gsLst>
            <a:lin ang="2700000" scaled="1"/>
            <a:tileRect/>
          </a:gradFill>
          <a:ln w="25400">
            <a:noFill/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flat" dir="t"/>
          </a:scene3d>
          <a:sp3d extrusionH="304800">
            <a:bevelT w="101600" prst="convex"/>
            <a:bevelB w="0" h="63500"/>
            <a:contourClr>
              <a:srgbClr val="AFEAFF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endParaRPr lang="zh-CN" altLang="en-US" sz="2160" dirty="0">
              <a:solidFill>
                <a:schemeClr val="bg1"/>
              </a:solidFill>
              <a:effectLst>
                <a:reflection blurRad="6350" stA="50000" endA="300" endPos="50000" dist="29997" dir="5400000" sy="-100000" algn="bl" rotWithShape="0"/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9" name="Freeform 5"/>
          <p:cNvSpPr/>
          <p:nvPr/>
        </p:nvSpPr>
        <p:spPr bwMode="gray">
          <a:xfrm rot="3600000">
            <a:off x="2486204" y="4248960"/>
            <a:ext cx="2468748" cy="718858"/>
          </a:xfrm>
          <a:custGeom>
            <a:avLst/>
            <a:gdLst>
              <a:gd name="T0" fmla="*/ 382 w 1717"/>
              <a:gd name="T1" fmla="*/ 102 h 484"/>
              <a:gd name="T2" fmla="*/ 417 w 1717"/>
              <a:gd name="T3" fmla="*/ 408 h 484"/>
              <a:gd name="T4" fmla="*/ 399 w 1717"/>
              <a:gd name="T5" fmla="*/ 382 h 484"/>
              <a:gd name="T6" fmla="*/ 373 w 1717"/>
              <a:gd name="T7" fmla="*/ 416 h 484"/>
              <a:gd name="T8" fmla="*/ 346 w 1717"/>
              <a:gd name="T9" fmla="*/ 446 h 484"/>
              <a:gd name="T10" fmla="*/ 314 w 1717"/>
              <a:gd name="T11" fmla="*/ 471 h 484"/>
              <a:gd name="T12" fmla="*/ 289 w 1717"/>
              <a:gd name="T13" fmla="*/ 485 h 484"/>
              <a:gd name="T14" fmla="*/ 262 w 1717"/>
              <a:gd name="T15" fmla="*/ 492 h 484"/>
              <a:gd name="T16" fmla="*/ 236 w 1717"/>
              <a:gd name="T17" fmla="*/ 492 h 484"/>
              <a:gd name="T18" fmla="*/ 208 w 1717"/>
              <a:gd name="T19" fmla="*/ 481 h 484"/>
              <a:gd name="T20" fmla="*/ 172 w 1717"/>
              <a:gd name="T21" fmla="*/ 452 h 484"/>
              <a:gd name="T22" fmla="*/ 143 w 1717"/>
              <a:gd name="T23" fmla="*/ 420 h 484"/>
              <a:gd name="T24" fmla="*/ 117 w 1717"/>
              <a:gd name="T25" fmla="*/ 386 h 484"/>
              <a:gd name="T26" fmla="*/ 93 w 1717"/>
              <a:gd name="T27" fmla="*/ 339 h 484"/>
              <a:gd name="T28" fmla="*/ 66 w 1717"/>
              <a:gd name="T29" fmla="*/ 269 h 484"/>
              <a:gd name="T30" fmla="*/ 43 w 1717"/>
              <a:gd name="T31" fmla="*/ 186 h 484"/>
              <a:gd name="T32" fmla="*/ 28 w 1717"/>
              <a:gd name="T33" fmla="*/ 132 h 484"/>
              <a:gd name="T34" fmla="*/ 0 w 1717"/>
              <a:gd name="T35" fmla="*/ 0 h 484"/>
              <a:gd name="T36" fmla="*/ 36 w 1717"/>
              <a:gd name="T37" fmla="*/ 124 h 484"/>
              <a:gd name="T38" fmla="*/ 60 w 1717"/>
              <a:gd name="T39" fmla="*/ 186 h 484"/>
              <a:gd name="T40" fmla="*/ 82 w 1717"/>
              <a:gd name="T41" fmla="*/ 231 h 484"/>
              <a:gd name="T42" fmla="*/ 107 w 1717"/>
              <a:gd name="T43" fmla="*/ 280 h 484"/>
              <a:gd name="T44" fmla="*/ 132 w 1717"/>
              <a:gd name="T45" fmla="*/ 306 h 484"/>
              <a:gd name="T46" fmla="*/ 156 w 1717"/>
              <a:gd name="T47" fmla="*/ 322 h 484"/>
              <a:gd name="T48" fmla="*/ 183 w 1717"/>
              <a:gd name="T49" fmla="*/ 331 h 484"/>
              <a:gd name="T50" fmla="*/ 208 w 1717"/>
              <a:gd name="T51" fmla="*/ 331 h 484"/>
              <a:gd name="T52" fmla="*/ 241 w 1717"/>
              <a:gd name="T53" fmla="*/ 324 h 484"/>
              <a:gd name="T54" fmla="*/ 270 w 1717"/>
              <a:gd name="T55" fmla="*/ 309 h 484"/>
              <a:gd name="T56" fmla="*/ 299 w 1717"/>
              <a:gd name="T57" fmla="*/ 287 h 484"/>
              <a:gd name="T58" fmla="*/ 329 w 1717"/>
              <a:gd name="T59" fmla="*/ 258 h 484"/>
              <a:gd name="T60" fmla="*/ 358 w 1717"/>
              <a:gd name="T61" fmla="*/ 209 h 484"/>
              <a:gd name="T62" fmla="*/ 387 w 1717"/>
              <a:gd name="T63" fmla="*/ 153 h 484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1717"/>
              <a:gd name="T97" fmla="*/ 0 h 484"/>
              <a:gd name="T98" fmla="*/ 1717 w 1717"/>
              <a:gd name="T99" fmla="*/ 484 h 484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1717" h="484">
                <a:moveTo>
                  <a:pt x="1427" y="153"/>
                </a:moveTo>
                <a:lnTo>
                  <a:pt x="1405" y="102"/>
                </a:lnTo>
                <a:lnTo>
                  <a:pt x="1716" y="132"/>
                </a:lnTo>
                <a:lnTo>
                  <a:pt x="1540" y="395"/>
                </a:lnTo>
                <a:lnTo>
                  <a:pt x="1519" y="344"/>
                </a:lnTo>
                <a:lnTo>
                  <a:pt x="1472" y="369"/>
                </a:lnTo>
                <a:lnTo>
                  <a:pt x="1413" y="391"/>
                </a:lnTo>
                <a:lnTo>
                  <a:pt x="1373" y="403"/>
                </a:lnTo>
                <a:lnTo>
                  <a:pt x="1328" y="418"/>
                </a:lnTo>
                <a:lnTo>
                  <a:pt x="1274" y="433"/>
                </a:lnTo>
                <a:lnTo>
                  <a:pt x="1219" y="447"/>
                </a:lnTo>
                <a:lnTo>
                  <a:pt x="1160" y="458"/>
                </a:lnTo>
                <a:lnTo>
                  <a:pt x="1117" y="464"/>
                </a:lnTo>
                <a:lnTo>
                  <a:pt x="1062" y="472"/>
                </a:lnTo>
                <a:lnTo>
                  <a:pt x="1007" y="479"/>
                </a:lnTo>
                <a:lnTo>
                  <a:pt x="968" y="479"/>
                </a:lnTo>
                <a:lnTo>
                  <a:pt x="916" y="483"/>
                </a:lnTo>
                <a:lnTo>
                  <a:pt x="872" y="479"/>
                </a:lnTo>
                <a:lnTo>
                  <a:pt x="817" y="475"/>
                </a:lnTo>
                <a:lnTo>
                  <a:pt x="766" y="468"/>
                </a:lnTo>
                <a:lnTo>
                  <a:pt x="701" y="453"/>
                </a:lnTo>
                <a:lnTo>
                  <a:pt x="634" y="439"/>
                </a:lnTo>
                <a:lnTo>
                  <a:pt x="576" y="424"/>
                </a:lnTo>
                <a:lnTo>
                  <a:pt x="524" y="407"/>
                </a:lnTo>
                <a:lnTo>
                  <a:pt x="476" y="391"/>
                </a:lnTo>
                <a:lnTo>
                  <a:pt x="435" y="373"/>
                </a:lnTo>
                <a:lnTo>
                  <a:pt x="384" y="349"/>
                </a:lnTo>
                <a:lnTo>
                  <a:pt x="344" y="326"/>
                </a:lnTo>
                <a:lnTo>
                  <a:pt x="293" y="293"/>
                </a:lnTo>
                <a:lnTo>
                  <a:pt x="242" y="256"/>
                </a:lnTo>
                <a:lnTo>
                  <a:pt x="205" y="226"/>
                </a:lnTo>
                <a:lnTo>
                  <a:pt x="157" y="186"/>
                </a:lnTo>
                <a:lnTo>
                  <a:pt x="124" y="158"/>
                </a:lnTo>
                <a:lnTo>
                  <a:pt x="102" y="132"/>
                </a:lnTo>
                <a:lnTo>
                  <a:pt x="62" y="88"/>
                </a:lnTo>
                <a:lnTo>
                  <a:pt x="0" y="0"/>
                </a:lnTo>
                <a:lnTo>
                  <a:pt x="91" y="88"/>
                </a:lnTo>
                <a:lnTo>
                  <a:pt x="135" y="124"/>
                </a:lnTo>
                <a:lnTo>
                  <a:pt x="175" y="158"/>
                </a:lnTo>
                <a:lnTo>
                  <a:pt x="219" y="186"/>
                </a:lnTo>
                <a:lnTo>
                  <a:pt x="263" y="209"/>
                </a:lnTo>
                <a:lnTo>
                  <a:pt x="307" y="231"/>
                </a:lnTo>
                <a:lnTo>
                  <a:pt x="355" y="253"/>
                </a:lnTo>
                <a:lnTo>
                  <a:pt x="395" y="267"/>
                </a:lnTo>
                <a:lnTo>
                  <a:pt x="439" y="282"/>
                </a:lnTo>
                <a:lnTo>
                  <a:pt x="487" y="293"/>
                </a:lnTo>
                <a:lnTo>
                  <a:pt x="534" y="301"/>
                </a:lnTo>
                <a:lnTo>
                  <a:pt x="571" y="309"/>
                </a:lnTo>
                <a:lnTo>
                  <a:pt x="622" y="312"/>
                </a:lnTo>
                <a:lnTo>
                  <a:pt x="673" y="318"/>
                </a:lnTo>
                <a:lnTo>
                  <a:pt x="718" y="318"/>
                </a:lnTo>
                <a:lnTo>
                  <a:pt x="766" y="318"/>
                </a:lnTo>
                <a:lnTo>
                  <a:pt x="828" y="318"/>
                </a:lnTo>
                <a:lnTo>
                  <a:pt x="890" y="311"/>
                </a:lnTo>
                <a:lnTo>
                  <a:pt x="949" y="304"/>
                </a:lnTo>
                <a:lnTo>
                  <a:pt x="1000" y="296"/>
                </a:lnTo>
                <a:lnTo>
                  <a:pt x="1058" y="285"/>
                </a:lnTo>
                <a:lnTo>
                  <a:pt x="1106" y="274"/>
                </a:lnTo>
                <a:lnTo>
                  <a:pt x="1156" y="260"/>
                </a:lnTo>
                <a:lnTo>
                  <a:pt x="1212" y="245"/>
                </a:lnTo>
                <a:lnTo>
                  <a:pt x="1259" y="231"/>
                </a:lnTo>
                <a:lnTo>
                  <a:pt x="1318" y="209"/>
                </a:lnTo>
                <a:lnTo>
                  <a:pt x="1362" y="190"/>
                </a:lnTo>
                <a:lnTo>
                  <a:pt x="1427" y="153"/>
                </a:lnTo>
              </a:path>
            </a:pathLst>
          </a:custGeom>
          <a:gradFill flip="none" rotWithShape="1">
            <a:gsLst>
              <a:gs pos="0">
                <a:srgbClr val="FFCF01"/>
              </a:gs>
              <a:gs pos="90000">
                <a:srgbClr val="E22000"/>
              </a:gs>
            </a:gsLst>
            <a:lin ang="2700000" scaled="1"/>
            <a:tileRect/>
          </a:gradFill>
          <a:ln w="25400">
            <a:noFill/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flat" dir="t"/>
          </a:scene3d>
          <a:sp3d extrusionH="304800">
            <a:bevelT w="101600" prst="convex"/>
            <a:bevelB w="0" h="63500"/>
            <a:contourClr>
              <a:srgbClr val="FFE593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endParaRPr lang="zh-CN" altLang="en-US" sz="1920" dirty="0">
              <a:solidFill>
                <a:schemeClr val="bg1"/>
              </a:solidFill>
              <a:effectLst>
                <a:reflection blurRad="6350" stA="50000" endA="300" endPos="50000" dist="29997" dir="5400000" sy="-100000" algn="bl" rotWithShape="0"/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0" name="Freeform 6"/>
          <p:cNvSpPr/>
          <p:nvPr/>
        </p:nvSpPr>
        <p:spPr bwMode="gray">
          <a:xfrm rot="7200000">
            <a:off x="2179392" y="2947025"/>
            <a:ext cx="2468748" cy="718858"/>
          </a:xfrm>
          <a:custGeom>
            <a:avLst/>
            <a:gdLst>
              <a:gd name="T0" fmla="*/ 382 w 1717"/>
              <a:gd name="T1" fmla="*/ 102 h 484"/>
              <a:gd name="T2" fmla="*/ 417 w 1717"/>
              <a:gd name="T3" fmla="*/ 408 h 484"/>
              <a:gd name="T4" fmla="*/ 399 w 1717"/>
              <a:gd name="T5" fmla="*/ 382 h 484"/>
              <a:gd name="T6" fmla="*/ 373 w 1717"/>
              <a:gd name="T7" fmla="*/ 416 h 484"/>
              <a:gd name="T8" fmla="*/ 346 w 1717"/>
              <a:gd name="T9" fmla="*/ 446 h 484"/>
              <a:gd name="T10" fmla="*/ 314 w 1717"/>
              <a:gd name="T11" fmla="*/ 471 h 484"/>
              <a:gd name="T12" fmla="*/ 289 w 1717"/>
              <a:gd name="T13" fmla="*/ 485 h 484"/>
              <a:gd name="T14" fmla="*/ 262 w 1717"/>
              <a:gd name="T15" fmla="*/ 492 h 484"/>
              <a:gd name="T16" fmla="*/ 236 w 1717"/>
              <a:gd name="T17" fmla="*/ 492 h 484"/>
              <a:gd name="T18" fmla="*/ 208 w 1717"/>
              <a:gd name="T19" fmla="*/ 481 h 484"/>
              <a:gd name="T20" fmla="*/ 172 w 1717"/>
              <a:gd name="T21" fmla="*/ 452 h 484"/>
              <a:gd name="T22" fmla="*/ 143 w 1717"/>
              <a:gd name="T23" fmla="*/ 420 h 484"/>
              <a:gd name="T24" fmla="*/ 117 w 1717"/>
              <a:gd name="T25" fmla="*/ 386 h 484"/>
              <a:gd name="T26" fmla="*/ 93 w 1717"/>
              <a:gd name="T27" fmla="*/ 339 h 484"/>
              <a:gd name="T28" fmla="*/ 66 w 1717"/>
              <a:gd name="T29" fmla="*/ 269 h 484"/>
              <a:gd name="T30" fmla="*/ 43 w 1717"/>
              <a:gd name="T31" fmla="*/ 186 h 484"/>
              <a:gd name="T32" fmla="*/ 28 w 1717"/>
              <a:gd name="T33" fmla="*/ 132 h 484"/>
              <a:gd name="T34" fmla="*/ 0 w 1717"/>
              <a:gd name="T35" fmla="*/ 0 h 484"/>
              <a:gd name="T36" fmla="*/ 36 w 1717"/>
              <a:gd name="T37" fmla="*/ 124 h 484"/>
              <a:gd name="T38" fmla="*/ 60 w 1717"/>
              <a:gd name="T39" fmla="*/ 186 h 484"/>
              <a:gd name="T40" fmla="*/ 82 w 1717"/>
              <a:gd name="T41" fmla="*/ 231 h 484"/>
              <a:gd name="T42" fmla="*/ 107 w 1717"/>
              <a:gd name="T43" fmla="*/ 280 h 484"/>
              <a:gd name="T44" fmla="*/ 132 w 1717"/>
              <a:gd name="T45" fmla="*/ 306 h 484"/>
              <a:gd name="T46" fmla="*/ 156 w 1717"/>
              <a:gd name="T47" fmla="*/ 322 h 484"/>
              <a:gd name="T48" fmla="*/ 183 w 1717"/>
              <a:gd name="T49" fmla="*/ 331 h 484"/>
              <a:gd name="T50" fmla="*/ 208 w 1717"/>
              <a:gd name="T51" fmla="*/ 331 h 484"/>
              <a:gd name="T52" fmla="*/ 241 w 1717"/>
              <a:gd name="T53" fmla="*/ 324 h 484"/>
              <a:gd name="T54" fmla="*/ 270 w 1717"/>
              <a:gd name="T55" fmla="*/ 309 h 484"/>
              <a:gd name="T56" fmla="*/ 299 w 1717"/>
              <a:gd name="T57" fmla="*/ 287 h 484"/>
              <a:gd name="T58" fmla="*/ 329 w 1717"/>
              <a:gd name="T59" fmla="*/ 258 h 484"/>
              <a:gd name="T60" fmla="*/ 358 w 1717"/>
              <a:gd name="T61" fmla="*/ 209 h 484"/>
              <a:gd name="T62" fmla="*/ 387 w 1717"/>
              <a:gd name="T63" fmla="*/ 153 h 484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1717"/>
              <a:gd name="T97" fmla="*/ 0 h 484"/>
              <a:gd name="T98" fmla="*/ 1717 w 1717"/>
              <a:gd name="T99" fmla="*/ 484 h 484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1717" h="484">
                <a:moveTo>
                  <a:pt x="1427" y="153"/>
                </a:moveTo>
                <a:lnTo>
                  <a:pt x="1405" y="102"/>
                </a:lnTo>
                <a:lnTo>
                  <a:pt x="1716" y="132"/>
                </a:lnTo>
                <a:lnTo>
                  <a:pt x="1540" y="395"/>
                </a:lnTo>
                <a:lnTo>
                  <a:pt x="1519" y="344"/>
                </a:lnTo>
                <a:lnTo>
                  <a:pt x="1472" y="369"/>
                </a:lnTo>
                <a:lnTo>
                  <a:pt x="1413" y="391"/>
                </a:lnTo>
                <a:lnTo>
                  <a:pt x="1373" y="403"/>
                </a:lnTo>
                <a:lnTo>
                  <a:pt x="1328" y="418"/>
                </a:lnTo>
                <a:lnTo>
                  <a:pt x="1274" y="433"/>
                </a:lnTo>
                <a:lnTo>
                  <a:pt x="1219" y="447"/>
                </a:lnTo>
                <a:lnTo>
                  <a:pt x="1160" y="458"/>
                </a:lnTo>
                <a:lnTo>
                  <a:pt x="1117" y="464"/>
                </a:lnTo>
                <a:lnTo>
                  <a:pt x="1062" y="472"/>
                </a:lnTo>
                <a:lnTo>
                  <a:pt x="1007" y="479"/>
                </a:lnTo>
                <a:lnTo>
                  <a:pt x="968" y="479"/>
                </a:lnTo>
                <a:lnTo>
                  <a:pt x="916" y="483"/>
                </a:lnTo>
                <a:lnTo>
                  <a:pt x="872" y="479"/>
                </a:lnTo>
                <a:lnTo>
                  <a:pt x="817" y="475"/>
                </a:lnTo>
                <a:lnTo>
                  <a:pt x="766" y="468"/>
                </a:lnTo>
                <a:lnTo>
                  <a:pt x="701" y="453"/>
                </a:lnTo>
                <a:lnTo>
                  <a:pt x="634" y="439"/>
                </a:lnTo>
                <a:lnTo>
                  <a:pt x="576" y="424"/>
                </a:lnTo>
                <a:lnTo>
                  <a:pt x="524" y="407"/>
                </a:lnTo>
                <a:lnTo>
                  <a:pt x="476" y="391"/>
                </a:lnTo>
                <a:lnTo>
                  <a:pt x="435" y="373"/>
                </a:lnTo>
                <a:lnTo>
                  <a:pt x="384" y="349"/>
                </a:lnTo>
                <a:lnTo>
                  <a:pt x="344" y="326"/>
                </a:lnTo>
                <a:lnTo>
                  <a:pt x="293" y="293"/>
                </a:lnTo>
                <a:lnTo>
                  <a:pt x="242" y="256"/>
                </a:lnTo>
                <a:lnTo>
                  <a:pt x="205" y="226"/>
                </a:lnTo>
                <a:lnTo>
                  <a:pt x="157" y="186"/>
                </a:lnTo>
                <a:lnTo>
                  <a:pt x="124" y="158"/>
                </a:lnTo>
                <a:lnTo>
                  <a:pt x="102" y="132"/>
                </a:lnTo>
                <a:lnTo>
                  <a:pt x="62" y="88"/>
                </a:lnTo>
                <a:lnTo>
                  <a:pt x="0" y="0"/>
                </a:lnTo>
                <a:lnTo>
                  <a:pt x="91" y="88"/>
                </a:lnTo>
                <a:lnTo>
                  <a:pt x="135" y="124"/>
                </a:lnTo>
                <a:lnTo>
                  <a:pt x="175" y="158"/>
                </a:lnTo>
                <a:lnTo>
                  <a:pt x="219" y="186"/>
                </a:lnTo>
                <a:lnTo>
                  <a:pt x="263" y="209"/>
                </a:lnTo>
                <a:lnTo>
                  <a:pt x="307" y="231"/>
                </a:lnTo>
                <a:lnTo>
                  <a:pt x="355" y="253"/>
                </a:lnTo>
                <a:lnTo>
                  <a:pt x="395" y="267"/>
                </a:lnTo>
                <a:lnTo>
                  <a:pt x="439" y="282"/>
                </a:lnTo>
                <a:lnTo>
                  <a:pt x="487" y="293"/>
                </a:lnTo>
                <a:lnTo>
                  <a:pt x="534" y="301"/>
                </a:lnTo>
                <a:lnTo>
                  <a:pt x="571" y="309"/>
                </a:lnTo>
                <a:lnTo>
                  <a:pt x="622" y="312"/>
                </a:lnTo>
                <a:lnTo>
                  <a:pt x="673" y="318"/>
                </a:lnTo>
                <a:lnTo>
                  <a:pt x="718" y="318"/>
                </a:lnTo>
                <a:lnTo>
                  <a:pt x="766" y="318"/>
                </a:lnTo>
                <a:lnTo>
                  <a:pt x="828" y="318"/>
                </a:lnTo>
                <a:lnTo>
                  <a:pt x="890" y="311"/>
                </a:lnTo>
                <a:lnTo>
                  <a:pt x="949" y="304"/>
                </a:lnTo>
                <a:lnTo>
                  <a:pt x="1000" y="296"/>
                </a:lnTo>
                <a:lnTo>
                  <a:pt x="1058" y="285"/>
                </a:lnTo>
                <a:lnTo>
                  <a:pt x="1106" y="274"/>
                </a:lnTo>
                <a:lnTo>
                  <a:pt x="1156" y="260"/>
                </a:lnTo>
                <a:lnTo>
                  <a:pt x="1212" y="245"/>
                </a:lnTo>
                <a:lnTo>
                  <a:pt x="1259" y="231"/>
                </a:lnTo>
                <a:lnTo>
                  <a:pt x="1318" y="209"/>
                </a:lnTo>
                <a:lnTo>
                  <a:pt x="1362" y="190"/>
                </a:lnTo>
                <a:lnTo>
                  <a:pt x="1427" y="153"/>
                </a:lnTo>
              </a:path>
            </a:pathLst>
          </a:custGeom>
          <a:gradFill flip="none" rotWithShape="1">
            <a:gsLst>
              <a:gs pos="0">
                <a:srgbClr val="6EFF01"/>
              </a:gs>
              <a:gs pos="90000">
                <a:srgbClr val="0F5000"/>
              </a:gs>
            </a:gsLst>
            <a:lin ang="2700000" scaled="1"/>
            <a:tileRect/>
          </a:gradFill>
          <a:ln w="25400">
            <a:noFill/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flat" dir="t"/>
          </a:scene3d>
          <a:sp3d>
            <a:bevelT prst="convex"/>
            <a:bevelB w="0" h="0"/>
            <a:contourClr>
              <a:schemeClr val="bg1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endParaRPr lang="zh-CN" altLang="en-US" sz="1920" b="1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Freeform 7"/>
          <p:cNvSpPr/>
          <p:nvPr/>
        </p:nvSpPr>
        <p:spPr bwMode="gray">
          <a:xfrm rot="10800000">
            <a:off x="2845354" y="2046644"/>
            <a:ext cx="2303306" cy="770988"/>
          </a:xfrm>
          <a:custGeom>
            <a:avLst/>
            <a:gdLst>
              <a:gd name="T0" fmla="*/ 385 w 1717"/>
              <a:gd name="T1" fmla="*/ 102 h 484"/>
              <a:gd name="T2" fmla="*/ 421 w 1717"/>
              <a:gd name="T3" fmla="*/ 408 h 484"/>
              <a:gd name="T4" fmla="*/ 402 w 1717"/>
              <a:gd name="T5" fmla="*/ 382 h 484"/>
              <a:gd name="T6" fmla="*/ 376 w 1717"/>
              <a:gd name="T7" fmla="*/ 416 h 484"/>
              <a:gd name="T8" fmla="*/ 349 w 1717"/>
              <a:gd name="T9" fmla="*/ 446 h 484"/>
              <a:gd name="T10" fmla="*/ 316 w 1717"/>
              <a:gd name="T11" fmla="*/ 471 h 484"/>
              <a:gd name="T12" fmla="*/ 291 w 1717"/>
              <a:gd name="T13" fmla="*/ 485 h 484"/>
              <a:gd name="T14" fmla="*/ 264 w 1717"/>
              <a:gd name="T15" fmla="*/ 492 h 484"/>
              <a:gd name="T16" fmla="*/ 238 w 1717"/>
              <a:gd name="T17" fmla="*/ 492 h 484"/>
              <a:gd name="T18" fmla="*/ 208 w 1717"/>
              <a:gd name="T19" fmla="*/ 481 h 484"/>
              <a:gd name="T20" fmla="*/ 174 w 1717"/>
              <a:gd name="T21" fmla="*/ 452 h 484"/>
              <a:gd name="T22" fmla="*/ 144 w 1717"/>
              <a:gd name="T23" fmla="*/ 420 h 484"/>
              <a:gd name="T24" fmla="*/ 118 w 1717"/>
              <a:gd name="T25" fmla="*/ 386 h 484"/>
              <a:gd name="T26" fmla="*/ 93 w 1717"/>
              <a:gd name="T27" fmla="*/ 339 h 484"/>
              <a:gd name="T28" fmla="*/ 66 w 1717"/>
              <a:gd name="T29" fmla="*/ 269 h 484"/>
              <a:gd name="T30" fmla="*/ 43 w 1717"/>
              <a:gd name="T31" fmla="*/ 186 h 484"/>
              <a:gd name="T32" fmla="*/ 28 w 1717"/>
              <a:gd name="T33" fmla="*/ 132 h 484"/>
              <a:gd name="T34" fmla="*/ 0 w 1717"/>
              <a:gd name="T35" fmla="*/ 0 h 484"/>
              <a:gd name="T36" fmla="*/ 37 w 1717"/>
              <a:gd name="T37" fmla="*/ 124 h 484"/>
              <a:gd name="T38" fmla="*/ 60 w 1717"/>
              <a:gd name="T39" fmla="*/ 186 h 484"/>
              <a:gd name="T40" fmla="*/ 83 w 1717"/>
              <a:gd name="T41" fmla="*/ 231 h 484"/>
              <a:gd name="T42" fmla="*/ 108 w 1717"/>
              <a:gd name="T43" fmla="*/ 280 h 484"/>
              <a:gd name="T44" fmla="*/ 134 w 1717"/>
              <a:gd name="T45" fmla="*/ 306 h 484"/>
              <a:gd name="T46" fmla="*/ 157 w 1717"/>
              <a:gd name="T47" fmla="*/ 322 h 484"/>
              <a:gd name="T48" fmla="*/ 184 w 1717"/>
              <a:gd name="T49" fmla="*/ 331 h 484"/>
              <a:gd name="T50" fmla="*/ 208 w 1717"/>
              <a:gd name="T51" fmla="*/ 331 h 484"/>
              <a:gd name="T52" fmla="*/ 244 w 1717"/>
              <a:gd name="T53" fmla="*/ 324 h 484"/>
              <a:gd name="T54" fmla="*/ 272 w 1717"/>
              <a:gd name="T55" fmla="*/ 309 h 484"/>
              <a:gd name="T56" fmla="*/ 302 w 1717"/>
              <a:gd name="T57" fmla="*/ 287 h 484"/>
              <a:gd name="T58" fmla="*/ 332 w 1717"/>
              <a:gd name="T59" fmla="*/ 258 h 484"/>
              <a:gd name="T60" fmla="*/ 360 w 1717"/>
              <a:gd name="T61" fmla="*/ 209 h 484"/>
              <a:gd name="T62" fmla="*/ 391 w 1717"/>
              <a:gd name="T63" fmla="*/ 153 h 484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1717"/>
              <a:gd name="T97" fmla="*/ 0 h 484"/>
              <a:gd name="T98" fmla="*/ 1717 w 1717"/>
              <a:gd name="T99" fmla="*/ 484 h 484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1717" h="484">
                <a:moveTo>
                  <a:pt x="1427" y="153"/>
                </a:moveTo>
                <a:lnTo>
                  <a:pt x="1405" y="102"/>
                </a:lnTo>
                <a:lnTo>
                  <a:pt x="1716" y="132"/>
                </a:lnTo>
                <a:lnTo>
                  <a:pt x="1540" y="395"/>
                </a:lnTo>
                <a:lnTo>
                  <a:pt x="1519" y="344"/>
                </a:lnTo>
                <a:lnTo>
                  <a:pt x="1472" y="369"/>
                </a:lnTo>
                <a:lnTo>
                  <a:pt x="1413" y="391"/>
                </a:lnTo>
                <a:lnTo>
                  <a:pt x="1373" y="403"/>
                </a:lnTo>
                <a:lnTo>
                  <a:pt x="1328" y="418"/>
                </a:lnTo>
                <a:lnTo>
                  <a:pt x="1274" y="433"/>
                </a:lnTo>
                <a:lnTo>
                  <a:pt x="1219" y="447"/>
                </a:lnTo>
                <a:lnTo>
                  <a:pt x="1160" y="458"/>
                </a:lnTo>
                <a:lnTo>
                  <a:pt x="1117" y="464"/>
                </a:lnTo>
                <a:lnTo>
                  <a:pt x="1062" y="472"/>
                </a:lnTo>
                <a:lnTo>
                  <a:pt x="1007" y="479"/>
                </a:lnTo>
                <a:lnTo>
                  <a:pt x="968" y="479"/>
                </a:lnTo>
                <a:lnTo>
                  <a:pt x="916" y="483"/>
                </a:lnTo>
                <a:lnTo>
                  <a:pt x="872" y="479"/>
                </a:lnTo>
                <a:lnTo>
                  <a:pt x="817" y="475"/>
                </a:lnTo>
                <a:lnTo>
                  <a:pt x="766" y="468"/>
                </a:lnTo>
                <a:lnTo>
                  <a:pt x="701" y="453"/>
                </a:lnTo>
                <a:lnTo>
                  <a:pt x="634" y="439"/>
                </a:lnTo>
                <a:lnTo>
                  <a:pt x="576" y="424"/>
                </a:lnTo>
                <a:lnTo>
                  <a:pt x="524" y="407"/>
                </a:lnTo>
                <a:lnTo>
                  <a:pt x="476" y="391"/>
                </a:lnTo>
                <a:lnTo>
                  <a:pt x="435" y="373"/>
                </a:lnTo>
                <a:lnTo>
                  <a:pt x="384" y="349"/>
                </a:lnTo>
                <a:lnTo>
                  <a:pt x="344" y="326"/>
                </a:lnTo>
                <a:lnTo>
                  <a:pt x="293" y="293"/>
                </a:lnTo>
                <a:lnTo>
                  <a:pt x="242" y="256"/>
                </a:lnTo>
                <a:lnTo>
                  <a:pt x="205" y="226"/>
                </a:lnTo>
                <a:lnTo>
                  <a:pt x="157" y="186"/>
                </a:lnTo>
                <a:lnTo>
                  <a:pt x="124" y="158"/>
                </a:lnTo>
                <a:lnTo>
                  <a:pt x="102" y="132"/>
                </a:lnTo>
                <a:lnTo>
                  <a:pt x="62" y="88"/>
                </a:lnTo>
                <a:lnTo>
                  <a:pt x="0" y="0"/>
                </a:lnTo>
                <a:lnTo>
                  <a:pt x="91" y="88"/>
                </a:lnTo>
                <a:lnTo>
                  <a:pt x="135" y="124"/>
                </a:lnTo>
                <a:lnTo>
                  <a:pt x="175" y="158"/>
                </a:lnTo>
                <a:lnTo>
                  <a:pt x="219" y="186"/>
                </a:lnTo>
                <a:lnTo>
                  <a:pt x="263" y="209"/>
                </a:lnTo>
                <a:lnTo>
                  <a:pt x="307" y="231"/>
                </a:lnTo>
                <a:lnTo>
                  <a:pt x="355" y="253"/>
                </a:lnTo>
                <a:lnTo>
                  <a:pt x="395" y="267"/>
                </a:lnTo>
                <a:lnTo>
                  <a:pt x="439" y="282"/>
                </a:lnTo>
                <a:lnTo>
                  <a:pt x="487" y="293"/>
                </a:lnTo>
                <a:lnTo>
                  <a:pt x="534" y="301"/>
                </a:lnTo>
                <a:lnTo>
                  <a:pt x="571" y="309"/>
                </a:lnTo>
                <a:lnTo>
                  <a:pt x="622" y="312"/>
                </a:lnTo>
                <a:lnTo>
                  <a:pt x="673" y="318"/>
                </a:lnTo>
                <a:lnTo>
                  <a:pt x="718" y="318"/>
                </a:lnTo>
                <a:lnTo>
                  <a:pt x="766" y="318"/>
                </a:lnTo>
                <a:lnTo>
                  <a:pt x="828" y="318"/>
                </a:lnTo>
                <a:lnTo>
                  <a:pt x="890" y="311"/>
                </a:lnTo>
                <a:lnTo>
                  <a:pt x="949" y="304"/>
                </a:lnTo>
                <a:lnTo>
                  <a:pt x="1000" y="296"/>
                </a:lnTo>
                <a:lnTo>
                  <a:pt x="1058" y="285"/>
                </a:lnTo>
                <a:lnTo>
                  <a:pt x="1106" y="274"/>
                </a:lnTo>
                <a:lnTo>
                  <a:pt x="1156" y="260"/>
                </a:lnTo>
                <a:lnTo>
                  <a:pt x="1212" y="245"/>
                </a:lnTo>
                <a:lnTo>
                  <a:pt x="1259" y="231"/>
                </a:lnTo>
                <a:lnTo>
                  <a:pt x="1318" y="209"/>
                </a:lnTo>
                <a:lnTo>
                  <a:pt x="1362" y="190"/>
                </a:lnTo>
                <a:lnTo>
                  <a:pt x="1427" y="153"/>
                </a:lnTo>
              </a:path>
            </a:pathLst>
          </a:custGeom>
          <a:gradFill flip="none" rotWithShape="1">
            <a:gsLst>
              <a:gs pos="0">
                <a:srgbClr val="00DFF6"/>
              </a:gs>
              <a:gs pos="90000">
                <a:srgbClr val="002774"/>
              </a:gs>
            </a:gsLst>
            <a:lin ang="2700000" scaled="1"/>
            <a:tileRect/>
          </a:gradFill>
          <a:ln w="25400">
            <a:noFill/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flat" dir="t"/>
          </a:scene3d>
          <a:sp3d extrusionH="304800">
            <a:bevelT w="101600" prst="convex"/>
            <a:bevelB w="0" h="63500"/>
            <a:contourClr>
              <a:srgbClr val="AFEAFF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endParaRPr lang="zh-CN" altLang="en-US" sz="2160" dirty="0">
              <a:solidFill>
                <a:schemeClr val="bg1"/>
              </a:solidFill>
              <a:effectLst>
                <a:reflection blurRad="6350" stA="50000" endA="300" endPos="50000" dist="29997" dir="5400000" sy="-100000" algn="bl" rotWithShape="0"/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2" name="Freeform 8"/>
          <p:cNvSpPr/>
          <p:nvPr/>
        </p:nvSpPr>
        <p:spPr bwMode="gray">
          <a:xfrm rot="14400000">
            <a:off x="3929846" y="2368387"/>
            <a:ext cx="2468748" cy="718858"/>
          </a:xfrm>
          <a:custGeom>
            <a:avLst/>
            <a:gdLst>
              <a:gd name="T0" fmla="*/ 382 w 1717"/>
              <a:gd name="T1" fmla="*/ 102 h 484"/>
              <a:gd name="T2" fmla="*/ 417 w 1717"/>
              <a:gd name="T3" fmla="*/ 408 h 484"/>
              <a:gd name="T4" fmla="*/ 399 w 1717"/>
              <a:gd name="T5" fmla="*/ 382 h 484"/>
              <a:gd name="T6" fmla="*/ 373 w 1717"/>
              <a:gd name="T7" fmla="*/ 416 h 484"/>
              <a:gd name="T8" fmla="*/ 346 w 1717"/>
              <a:gd name="T9" fmla="*/ 446 h 484"/>
              <a:gd name="T10" fmla="*/ 314 w 1717"/>
              <a:gd name="T11" fmla="*/ 471 h 484"/>
              <a:gd name="T12" fmla="*/ 289 w 1717"/>
              <a:gd name="T13" fmla="*/ 485 h 484"/>
              <a:gd name="T14" fmla="*/ 262 w 1717"/>
              <a:gd name="T15" fmla="*/ 492 h 484"/>
              <a:gd name="T16" fmla="*/ 236 w 1717"/>
              <a:gd name="T17" fmla="*/ 492 h 484"/>
              <a:gd name="T18" fmla="*/ 208 w 1717"/>
              <a:gd name="T19" fmla="*/ 481 h 484"/>
              <a:gd name="T20" fmla="*/ 172 w 1717"/>
              <a:gd name="T21" fmla="*/ 452 h 484"/>
              <a:gd name="T22" fmla="*/ 143 w 1717"/>
              <a:gd name="T23" fmla="*/ 420 h 484"/>
              <a:gd name="T24" fmla="*/ 117 w 1717"/>
              <a:gd name="T25" fmla="*/ 386 h 484"/>
              <a:gd name="T26" fmla="*/ 93 w 1717"/>
              <a:gd name="T27" fmla="*/ 339 h 484"/>
              <a:gd name="T28" fmla="*/ 66 w 1717"/>
              <a:gd name="T29" fmla="*/ 269 h 484"/>
              <a:gd name="T30" fmla="*/ 43 w 1717"/>
              <a:gd name="T31" fmla="*/ 186 h 484"/>
              <a:gd name="T32" fmla="*/ 28 w 1717"/>
              <a:gd name="T33" fmla="*/ 132 h 484"/>
              <a:gd name="T34" fmla="*/ 0 w 1717"/>
              <a:gd name="T35" fmla="*/ 0 h 484"/>
              <a:gd name="T36" fmla="*/ 36 w 1717"/>
              <a:gd name="T37" fmla="*/ 124 h 484"/>
              <a:gd name="T38" fmla="*/ 60 w 1717"/>
              <a:gd name="T39" fmla="*/ 186 h 484"/>
              <a:gd name="T40" fmla="*/ 82 w 1717"/>
              <a:gd name="T41" fmla="*/ 231 h 484"/>
              <a:gd name="T42" fmla="*/ 107 w 1717"/>
              <a:gd name="T43" fmla="*/ 280 h 484"/>
              <a:gd name="T44" fmla="*/ 132 w 1717"/>
              <a:gd name="T45" fmla="*/ 306 h 484"/>
              <a:gd name="T46" fmla="*/ 156 w 1717"/>
              <a:gd name="T47" fmla="*/ 322 h 484"/>
              <a:gd name="T48" fmla="*/ 183 w 1717"/>
              <a:gd name="T49" fmla="*/ 331 h 484"/>
              <a:gd name="T50" fmla="*/ 208 w 1717"/>
              <a:gd name="T51" fmla="*/ 331 h 484"/>
              <a:gd name="T52" fmla="*/ 241 w 1717"/>
              <a:gd name="T53" fmla="*/ 324 h 484"/>
              <a:gd name="T54" fmla="*/ 270 w 1717"/>
              <a:gd name="T55" fmla="*/ 309 h 484"/>
              <a:gd name="T56" fmla="*/ 299 w 1717"/>
              <a:gd name="T57" fmla="*/ 287 h 484"/>
              <a:gd name="T58" fmla="*/ 329 w 1717"/>
              <a:gd name="T59" fmla="*/ 258 h 484"/>
              <a:gd name="T60" fmla="*/ 358 w 1717"/>
              <a:gd name="T61" fmla="*/ 209 h 484"/>
              <a:gd name="T62" fmla="*/ 387 w 1717"/>
              <a:gd name="T63" fmla="*/ 153 h 484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1717"/>
              <a:gd name="T97" fmla="*/ 0 h 484"/>
              <a:gd name="T98" fmla="*/ 1717 w 1717"/>
              <a:gd name="T99" fmla="*/ 484 h 484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1717" h="484">
                <a:moveTo>
                  <a:pt x="1427" y="153"/>
                </a:moveTo>
                <a:lnTo>
                  <a:pt x="1405" y="102"/>
                </a:lnTo>
                <a:lnTo>
                  <a:pt x="1716" y="132"/>
                </a:lnTo>
                <a:lnTo>
                  <a:pt x="1540" y="395"/>
                </a:lnTo>
                <a:lnTo>
                  <a:pt x="1519" y="344"/>
                </a:lnTo>
                <a:lnTo>
                  <a:pt x="1472" y="369"/>
                </a:lnTo>
                <a:lnTo>
                  <a:pt x="1413" y="391"/>
                </a:lnTo>
                <a:lnTo>
                  <a:pt x="1373" y="403"/>
                </a:lnTo>
                <a:lnTo>
                  <a:pt x="1328" y="418"/>
                </a:lnTo>
                <a:lnTo>
                  <a:pt x="1274" y="433"/>
                </a:lnTo>
                <a:lnTo>
                  <a:pt x="1219" y="447"/>
                </a:lnTo>
                <a:lnTo>
                  <a:pt x="1160" y="458"/>
                </a:lnTo>
                <a:lnTo>
                  <a:pt x="1117" y="464"/>
                </a:lnTo>
                <a:lnTo>
                  <a:pt x="1062" y="472"/>
                </a:lnTo>
                <a:lnTo>
                  <a:pt x="1007" y="479"/>
                </a:lnTo>
                <a:lnTo>
                  <a:pt x="968" y="479"/>
                </a:lnTo>
                <a:lnTo>
                  <a:pt x="916" y="483"/>
                </a:lnTo>
                <a:lnTo>
                  <a:pt x="872" y="479"/>
                </a:lnTo>
                <a:lnTo>
                  <a:pt x="817" y="475"/>
                </a:lnTo>
                <a:lnTo>
                  <a:pt x="766" y="468"/>
                </a:lnTo>
                <a:lnTo>
                  <a:pt x="701" y="453"/>
                </a:lnTo>
                <a:lnTo>
                  <a:pt x="634" y="439"/>
                </a:lnTo>
                <a:lnTo>
                  <a:pt x="576" y="424"/>
                </a:lnTo>
                <a:lnTo>
                  <a:pt x="524" y="407"/>
                </a:lnTo>
                <a:lnTo>
                  <a:pt x="476" y="391"/>
                </a:lnTo>
                <a:lnTo>
                  <a:pt x="435" y="373"/>
                </a:lnTo>
                <a:lnTo>
                  <a:pt x="384" y="349"/>
                </a:lnTo>
                <a:lnTo>
                  <a:pt x="344" y="326"/>
                </a:lnTo>
                <a:lnTo>
                  <a:pt x="293" y="293"/>
                </a:lnTo>
                <a:lnTo>
                  <a:pt x="242" y="256"/>
                </a:lnTo>
                <a:lnTo>
                  <a:pt x="205" y="226"/>
                </a:lnTo>
                <a:lnTo>
                  <a:pt x="157" y="186"/>
                </a:lnTo>
                <a:lnTo>
                  <a:pt x="124" y="158"/>
                </a:lnTo>
                <a:lnTo>
                  <a:pt x="102" y="132"/>
                </a:lnTo>
                <a:lnTo>
                  <a:pt x="62" y="88"/>
                </a:lnTo>
                <a:lnTo>
                  <a:pt x="0" y="0"/>
                </a:lnTo>
                <a:lnTo>
                  <a:pt x="91" y="88"/>
                </a:lnTo>
                <a:lnTo>
                  <a:pt x="135" y="124"/>
                </a:lnTo>
                <a:lnTo>
                  <a:pt x="175" y="158"/>
                </a:lnTo>
                <a:lnTo>
                  <a:pt x="219" y="186"/>
                </a:lnTo>
                <a:lnTo>
                  <a:pt x="263" y="209"/>
                </a:lnTo>
                <a:lnTo>
                  <a:pt x="307" y="231"/>
                </a:lnTo>
                <a:lnTo>
                  <a:pt x="355" y="253"/>
                </a:lnTo>
                <a:lnTo>
                  <a:pt x="395" y="267"/>
                </a:lnTo>
                <a:lnTo>
                  <a:pt x="439" y="282"/>
                </a:lnTo>
                <a:lnTo>
                  <a:pt x="487" y="293"/>
                </a:lnTo>
                <a:lnTo>
                  <a:pt x="534" y="301"/>
                </a:lnTo>
                <a:lnTo>
                  <a:pt x="571" y="309"/>
                </a:lnTo>
                <a:lnTo>
                  <a:pt x="622" y="312"/>
                </a:lnTo>
                <a:lnTo>
                  <a:pt x="673" y="318"/>
                </a:lnTo>
                <a:lnTo>
                  <a:pt x="718" y="318"/>
                </a:lnTo>
                <a:lnTo>
                  <a:pt x="766" y="318"/>
                </a:lnTo>
                <a:lnTo>
                  <a:pt x="828" y="318"/>
                </a:lnTo>
                <a:lnTo>
                  <a:pt x="890" y="311"/>
                </a:lnTo>
                <a:lnTo>
                  <a:pt x="949" y="304"/>
                </a:lnTo>
                <a:lnTo>
                  <a:pt x="1000" y="296"/>
                </a:lnTo>
                <a:lnTo>
                  <a:pt x="1058" y="285"/>
                </a:lnTo>
                <a:lnTo>
                  <a:pt x="1106" y="274"/>
                </a:lnTo>
                <a:lnTo>
                  <a:pt x="1156" y="260"/>
                </a:lnTo>
                <a:lnTo>
                  <a:pt x="1212" y="245"/>
                </a:lnTo>
                <a:lnTo>
                  <a:pt x="1259" y="231"/>
                </a:lnTo>
                <a:lnTo>
                  <a:pt x="1318" y="209"/>
                </a:lnTo>
                <a:lnTo>
                  <a:pt x="1362" y="190"/>
                </a:lnTo>
                <a:lnTo>
                  <a:pt x="1427" y="153"/>
                </a:lnTo>
              </a:path>
            </a:pathLst>
          </a:custGeom>
          <a:gradFill flip="none" rotWithShape="1">
            <a:gsLst>
              <a:gs pos="0">
                <a:srgbClr val="FFCF01"/>
              </a:gs>
              <a:gs pos="90000">
                <a:srgbClr val="E22000"/>
              </a:gs>
            </a:gsLst>
            <a:lin ang="2700000" scaled="1"/>
            <a:tileRect/>
          </a:gradFill>
          <a:ln w="25400">
            <a:noFill/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flat" dir="t"/>
          </a:scene3d>
          <a:sp3d extrusionH="304800">
            <a:bevelT w="101600" prst="convex"/>
            <a:bevelB w="0" h="63500"/>
            <a:contourClr>
              <a:srgbClr val="FFE593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endParaRPr lang="zh-CN" altLang="en-US" sz="1920" dirty="0">
              <a:solidFill>
                <a:schemeClr val="bg1"/>
              </a:solidFill>
              <a:effectLst>
                <a:reflection blurRad="6350" stA="50000" endA="300" endPos="50000" dist="29997" dir="5400000" sy="-100000" algn="bl" rotWithShape="0"/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3" name="Freeform 9"/>
          <p:cNvSpPr/>
          <p:nvPr/>
        </p:nvSpPr>
        <p:spPr bwMode="gray">
          <a:xfrm rot="18000000">
            <a:off x="4238088" y="3584537"/>
            <a:ext cx="2470338" cy="720338"/>
          </a:xfrm>
          <a:custGeom>
            <a:avLst/>
            <a:gdLst>
              <a:gd name="T0" fmla="*/ 385 w 1717"/>
              <a:gd name="T1" fmla="*/ 102 h 484"/>
              <a:gd name="T2" fmla="*/ 421 w 1717"/>
              <a:gd name="T3" fmla="*/ 421 h 484"/>
              <a:gd name="T4" fmla="*/ 402 w 1717"/>
              <a:gd name="T5" fmla="*/ 395 h 484"/>
              <a:gd name="T6" fmla="*/ 376 w 1717"/>
              <a:gd name="T7" fmla="*/ 429 h 484"/>
              <a:gd name="T8" fmla="*/ 349 w 1717"/>
              <a:gd name="T9" fmla="*/ 459 h 484"/>
              <a:gd name="T10" fmla="*/ 316 w 1717"/>
              <a:gd name="T11" fmla="*/ 484 h 484"/>
              <a:gd name="T12" fmla="*/ 291 w 1717"/>
              <a:gd name="T13" fmla="*/ 498 h 484"/>
              <a:gd name="T14" fmla="*/ 264 w 1717"/>
              <a:gd name="T15" fmla="*/ 505 h 484"/>
              <a:gd name="T16" fmla="*/ 238 w 1717"/>
              <a:gd name="T17" fmla="*/ 505 h 484"/>
              <a:gd name="T18" fmla="*/ 208 w 1717"/>
              <a:gd name="T19" fmla="*/ 494 h 484"/>
              <a:gd name="T20" fmla="*/ 174 w 1717"/>
              <a:gd name="T21" fmla="*/ 465 h 484"/>
              <a:gd name="T22" fmla="*/ 144 w 1717"/>
              <a:gd name="T23" fmla="*/ 433 h 484"/>
              <a:gd name="T24" fmla="*/ 118 w 1717"/>
              <a:gd name="T25" fmla="*/ 399 h 484"/>
              <a:gd name="T26" fmla="*/ 93 w 1717"/>
              <a:gd name="T27" fmla="*/ 339 h 484"/>
              <a:gd name="T28" fmla="*/ 66 w 1717"/>
              <a:gd name="T29" fmla="*/ 269 h 484"/>
              <a:gd name="T30" fmla="*/ 43 w 1717"/>
              <a:gd name="T31" fmla="*/ 199 h 484"/>
              <a:gd name="T32" fmla="*/ 28 w 1717"/>
              <a:gd name="T33" fmla="*/ 145 h 484"/>
              <a:gd name="T34" fmla="*/ 0 w 1717"/>
              <a:gd name="T35" fmla="*/ 0 h 484"/>
              <a:gd name="T36" fmla="*/ 37 w 1717"/>
              <a:gd name="T37" fmla="*/ 137 h 484"/>
              <a:gd name="T38" fmla="*/ 60 w 1717"/>
              <a:gd name="T39" fmla="*/ 199 h 484"/>
              <a:gd name="T40" fmla="*/ 83 w 1717"/>
              <a:gd name="T41" fmla="*/ 244 h 484"/>
              <a:gd name="T42" fmla="*/ 108 w 1717"/>
              <a:gd name="T43" fmla="*/ 280 h 484"/>
              <a:gd name="T44" fmla="*/ 134 w 1717"/>
              <a:gd name="T45" fmla="*/ 306 h 484"/>
              <a:gd name="T46" fmla="*/ 157 w 1717"/>
              <a:gd name="T47" fmla="*/ 322 h 484"/>
              <a:gd name="T48" fmla="*/ 184 w 1717"/>
              <a:gd name="T49" fmla="*/ 331 h 484"/>
              <a:gd name="T50" fmla="*/ 208 w 1717"/>
              <a:gd name="T51" fmla="*/ 331 h 484"/>
              <a:gd name="T52" fmla="*/ 244 w 1717"/>
              <a:gd name="T53" fmla="*/ 324 h 484"/>
              <a:gd name="T54" fmla="*/ 272 w 1717"/>
              <a:gd name="T55" fmla="*/ 309 h 484"/>
              <a:gd name="T56" fmla="*/ 302 w 1717"/>
              <a:gd name="T57" fmla="*/ 287 h 484"/>
              <a:gd name="T58" fmla="*/ 332 w 1717"/>
              <a:gd name="T59" fmla="*/ 258 h 484"/>
              <a:gd name="T60" fmla="*/ 360 w 1717"/>
              <a:gd name="T61" fmla="*/ 222 h 484"/>
              <a:gd name="T62" fmla="*/ 391 w 1717"/>
              <a:gd name="T63" fmla="*/ 166 h 484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w 1717"/>
              <a:gd name="T97" fmla="*/ 0 h 484"/>
              <a:gd name="T98" fmla="*/ 1717 w 1717"/>
              <a:gd name="T99" fmla="*/ 484 h 484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T96" t="T97" r="T98" b="T99"/>
            <a:pathLst>
              <a:path w="1717" h="484">
                <a:moveTo>
                  <a:pt x="1427" y="153"/>
                </a:moveTo>
                <a:lnTo>
                  <a:pt x="1405" y="102"/>
                </a:lnTo>
                <a:lnTo>
                  <a:pt x="1716" y="132"/>
                </a:lnTo>
                <a:lnTo>
                  <a:pt x="1540" y="395"/>
                </a:lnTo>
                <a:lnTo>
                  <a:pt x="1519" y="344"/>
                </a:lnTo>
                <a:lnTo>
                  <a:pt x="1472" y="369"/>
                </a:lnTo>
                <a:lnTo>
                  <a:pt x="1413" y="391"/>
                </a:lnTo>
                <a:lnTo>
                  <a:pt x="1373" y="403"/>
                </a:lnTo>
                <a:lnTo>
                  <a:pt x="1328" y="418"/>
                </a:lnTo>
                <a:lnTo>
                  <a:pt x="1274" y="433"/>
                </a:lnTo>
                <a:lnTo>
                  <a:pt x="1219" y="447"/>
                </a:lnTo>
                <a:lnTo>
                  <a:pt x="1160" y="458"/>
                </a:lnTo>
                <a:lnTo>
                  <a:pt x="1117" y="464"/>
                </a:lnTo>
                <a:lnTo>
                  <a:pt x="1062" y="472"/>
                </a:lnTo>
                <a:lnTo>
                  <a:pt x="1007" y="479"/>
                </a:lnTo>
                <a:lnTo>
                  <a:pt x="968" y="479"/>
                </a:lnTo>
                <a:lnTo>
                  <a:pt x="916" y="483"/>
                </a:lnTo>
                <a:lnTo>
                  <a:pt x="872" y="479"/>
                </a:lnTo>
                <a:lnTo>
                  <a:pt x="817" y="475"/>
                </a:lnTo>
                <a:lnTo>
                  <a:pt x="766" y="468"/>
                </a:lnTo>
                <a:lnTo>
                  <a:pt x="701" y="453"/>
                </a:lnTo>
                <a:lnTo>
                  <a:pt x="634" y="439"/>
                </a:lnTo>
                <a:lnTo>
                  <a:pt x="576" y="424"/>
                </a:lnTo>
                <a:lnTo>
                  <a:pt x="524" y="407"/>
                </a:lnTo>
                <a:lnTo>
                  <a:pt x="476" y="391"/>
                </a:lnTo>
                <a:lnTo>
                  <a:pt x="435" y="373"/>
                </a:lnTo>
                <a:lnTo>
                  <a:pt x="384" y="349"/>
                </a:lnTo>
                <a:lnTo>
                  <a:pt x="344" y="326"/>
                </a:lnTo>
                <a:lnTo>
                  <a:pt x="293" y="293"/>
                </a:lnTo>
                <a:lnTo>
                  <a:pt x="242" y="256"/>
                </a:lnTo>
                <a:lnTo>
                  <a:pt x="205" y="226"/>
                </a:lnTo>
                <a:lnTo>
                  <a:pt x="157" y="186"/>
                </a:lnTo>
                <a:lnTo>
                  <a:pt x="124" y="158"/>
                </a:lnTo>
                <a:lnTo>
                  <a:pt x="102" y="132"/>
                </a:lnTo>
                <a:lnTo>
                  <a:pt x="62" y="88"/>
                </a:lnTo>
                <a:lnTo>
                  <a:pt x="0" y="0"/>
                </a:lnTo>
                <a:lnTo>
                  <a:pt x="91" y="88"/>
                </a:lnTo>
                <a:lnTo>
                  <a:pt x="135" y="124"/>
                </a:lnTo>
                <a:lnTo>
                  <a:pt x="175" y="158"/>
                </a:lnTo>
                <a:lnTo>
                  <a:pt x="219" y="186"/>
                </a:lnTo>
                <a:lnTo>
                  <a:pt x="263" y="209"/>
                </a:lnTo>
                <a:lnTo>
                  <a:pt x="307" y="231"/>
                </a:lnTo>
                <a:lnTo>
                  <a:pt x="355" y="253"/>
                </a:lnTo>
                <a:lnTo>
                  <a:pt x="395" y="267"/>
                </a:lnTo>
                <a:lnTo>
                  <a:pt x="439" y="282"/>
                </a:lnTo>
                <a:lnTo>
                  <a:pt x="487" y="293"/>
                </a:lnTo>
                <a:lnTo>
                  <a:pt x="534" y="301"/>
                </a:lnTo>
                <a:lnTo>
                  <a:pt x="571" y="309"/>
                </a:lnTo>
                <a:lnTo>
                  <a:pt x="622" y="312"/>
                </a:lnTo>
                <a:lnTo>
                  <a:pt x="673" y="318"/>
                </a:lnTo>
                <a:lnTo>
                  <a:pt x="718" y="318"/>
                </a:lnTo>
                <a:lnTo>
                  <a:pt x="766" y="318"/>
                </a:lnTo>
                <a:lnTo>
                  <a:pt x="828" y="318"/>
                </a:lnTo>
                <a:lnTo>
                  <a:pt x="890" y="311"/>
                </a:lnTo>
                <a:lnTo>
                  <a:pt x="949" y="304"/>
                </a:lnTo>
                <a:lnTo>
                  <a:pt x="1000" y="296"/>
                </a:lnTo>
                <a:lnTo>
                  <a:pt x="1058" y="285"/>
                </a:lnTo>
                <a:lnTo>
                  <a:pt x="1106" y="274"/>
                </a:lnTo>
                <a:lnTo>
                  <a:pt x="1156" y="260"/>
                </a:lnTo>
                <a:lnTo>
                  <a:pt x="1212" y="245"/>
                </a:lnTo>
                <a:lnTo>
                  <a:pt x="1259" y="231"/>
                </a:lnTo>
                <a:lnTo>
                  <a:pt x="1318" y="209"/>
                </a:lnTo>
                <a:lnTo>
                  <a:pt x="1362" y="190"/>
                </a:lnTo>
                <a:lnTo>
                  <a:pt x="1427" y="153"/>
                </a:lnTo>
              </a:path>
            </a:pathLst>
          </a:custGeom>
          <a:gradFill flip="none" rotWithShape="1">
            <a:gsLst>
              <a:gs pos="0">
                <a:srgbClr val="6EFF01"/>
              </a:gs>
              <a:gs pos="90000">
                <a:srgbClr val="0F5000"/>
              </a:gs>
            </a:gsLst>
            <a:lin ang="2700000" scaled="1"/>
            <a:tileRect/>
          </a:gradFill>
          <a:ln w="25400">
            <a:noFill/>
          </a:ln>
          <a:effectLst>
            <a:outerShdw blurRad="225425" dist="38100" dir="5220000" algn="ctr">
              <a:srgbClr val="000000">
                <a:alpha val="33000"/>
              </a:srgbClr>
            </a:outerShdw>
          </a:effectLst>
          <a:scene3d>
            <a:camera prst="orthographicFront"/>
            <a:lightRig rig="flat" dir="t"/>
          </a:scene3d>
          <a:sp3d>
            <a:bevelT prst="convex"/>
            <a:bevelB w="0" h="0"/>
            <a:contourClr>
              <a:schemeClr val="bg1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endParaRPr lang="zh-CN" altLang="en-US" sz="1920" b="1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" name="Text Box 13"/>
          <p:cNvSpPr txBox="1">
            <a:spLocks noChangeArrowheads="1"/>
          </p:cNvSpPr>
          <p:nvPr/>
        </p:nvSpPr>
        <p:spPr bwMode="auto">
          <a:xfrm>
            <a:off x="5841809" y="4283322"/>
            <a:ext cx="1346835" cy="460375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wrap="none">
            <a:spAutoFit/>
          </a:bodyPr>
          <a:lstStyle/>
          <a:p>
            <a:pPr algn="ctr" fontAlgn="ctr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r>
              <a:rPr kumimoji="1" lang="en-US" altLang="zh-CN" sz="2400" b="1" dirty="0" smtClean="0">
                <a:solidFill>
                  <a:schemeClr val="tx2">
                    <a:lumMod val="75000"/>
                  </a:schemeClr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微软雅黑" panose="020B0503020204020204" charset="-122"/>
                <a:ea typeface="微软雅黑" panose="020B0503020204020204" charset="-122"/>
              </a:rPr>
              <a:t>Singing </a:t>
            </a:r>
            <a:endParaRPr kumimoji="1" lang="zh-CN" altLang="en-US" sz="2160" b="1" dirty="0">
              <a:solidFill>
                <a:schemeClr val="tx2">
                  <a:lumMod val="75000"/>
                </a:schemeClr>
              </a:solidFill>
              <a:effectLst>
                <a:reflection blurRad="6350" stA="50000" endA="300" endPos="50000" dist="29997" dir="5400000" sy="-100000" algn="bl" rotWithShape="0"/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9" name="Text Box 14"/>
          <p:cNvSpPr txBox="1">
            <a:spLocks noChangeArrowheads="1"/>
          </p:cNvSpPr>
          <p:nvPr/>
        </p:nvSpPr>
        <p:spPr bwMode="auto">
          <a:xfrm>
            <a:off x="3977085" y="5593297"/>
            <a:ext cx="2863215" cy="460375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wrap="none">
            <a:spAutoFit/>
          </a:bodyPr>
          <a:lstStyle/>
          <a:p>
            <a:pPr algn="ctr" fontAlgn="ctr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r>
              <a:rPr kumimoji="1" lang="en-US" altLang="zh-CN" sz="2400" b="1" dirty="0" smtClean="0">
                <a:solidFill>
                  <a:schemeClr val="tx2">
                    <a:lumMod val="75000"/>
                  </a:schemeClr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微软雅黑" panose="020B0503020204020204" charset="-122"/>
                <a:ea typeface="微软雅黑" panose="020B0503020204020204" charset="-122"/>
              </a:rPr>
              <a:t>Playing the piano</a:t>
            </a:r>
            <a:endParaRPr kumimoji="1" lang="zh-CN" altLang="en-US" sz="2400" b="1" dirty="0">
              <a:solidFill>
                <a:schemeClr val="tx2">
                  <a:lumMod val="75000"/>
                </a:schemeClr>
              </a:solidFill>
              <a:effectLst>
                <a:reflection blurRad="6350" stA="50000" endA="300" endPos="50000" dist="29997" dir="5400000" sy="-100000" algn="bl" rotWithShape="0"/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" name="Text Box 15"/>
          <p:cNvSpPr txBox="1">
            <a:spLocks noChangeArrowheads="1"/>
          </p:cNvSpPr>
          <p:nvPr/>
        </p:nvSpPr>
        <p:spPr bwMode="auto">
          <a:xfrm>
            <a:off x="1433953" y="1612830"/>
            <a:ext cx="819150" cy="829945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wrap="none">
            <a:spAutoFit/>
          </a:bodyPr>
          <a:lstStyle/>
          <a:p>
            <a:pPr algn="ctr" fontAlgn="ctr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r>
              <a:rPr kumimoji="1" lang="en-US" altLang="zh-CN" sz="2400" b="1" dirty="0" smtClean="0">
                <a:solidFill>
                  <a:schemeClr val="tx2">
                    <a:lumMod val="75000"/>
                  </a:schemeClr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微软雅黑" panose="020B0503020204020204" charset="-122"/>
                <a:ea typeface="微软雅黑" panose="020B0503020204020204" charset="-122"/>
              </a:rPr>
              <a:t>?</a:t>
            </a:r>
            <a:r>
              <a:rPr kumimoji="1" lang="en-US" altLang="zh-CN" sz="3360" b="1" dirty="0" smtClean="0">
                <a:solidFill>
                  <a:schemeClr val="tx2">
                    <a:lumMod val="75000"/>
                  </a:schemeClr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微软雅黑" panose="020B0503020204020204" charset="-122"/>
                <a:ea typeface="微软雅黑" panose="020B0503020204020204" charset="-122"/>
              </a:rPr>
              <a:t>?</a:t>
            </a:r>
            <a:r>
              <a:rPr kumimoji="1" lang="en-US" altLang="zh-CN" sz="4800" b="1" dirty="0" smtClean="0">
                <a:solidFill>
                  <a:schemeClr val="tx2">
                    <a:lumMod val="75000"/>
                  </a:schemeClr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微软雅黑" panose="020B0503020204020204" charset="-122"/>
                <a:ea typeface="微软雅黑" panose="020B0503020204020204" charset="-122"/>
              </a:rPr>
              <a:t>?</a:t>
            </a:r>
            <a:endParaRPr kumimoji="1" lang="zh-CN" altLang="en-US" sz="4800" b="1" dirty="0">
              <a:solidFill>
                <a:schemeClr val="tx2">
                  <a:lumMod val="75000"/>
                </a:schemeClr>
              </a:solidFill>
              <a:effectLst>
                <a:reflection blurRad="6350" stA="50000" endA="300" endPos="50000" dist="29997" dir="5400000" sy="-100000" algn="bl" rotWithShape="0"/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1" name="Text Box 16"/>
          <p:cNvSpPr txBox="1">
            <a:spLocks noChangeArrowheads="1"/>
          </p:cNvSpPr>
          <p:nvPr/>
        </p:nvSpPr>
        <p:spPr bwMode="auto">
          <a:xfrm>
            <a:off x="766484" y="4544126"/>
            <a:ext cx="2826385" cy="460375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wrap="none">
            <a:spAutoFit/>
          </a:bodyPr>
          <a:lstStyle/>
          <a:p>
            <a:pPr algn="ctr" fontAlgn="ctr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r>
              <a:rPr kumimoji="1" lang="en-US" altLang="zh-CN" sz="2400" b="1" dirty="0" smtClean="0">
                <a:solidFill>
                  <a:schemeClr val="tx2">
                    <a:lumMod val="75000"/>
                  </a:schemeClr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微软雅黑" panose="020B0503020204020204" charset="-122"/>
                <a:ea typeface="微软雅黑" panose="020B0503020204020204" charset="-122"/>
              </a:rPr>
              <a:t>Watching movies </a:t>
            </a:r>
            <a:endParaRPr kumimoji="1" lang="zh-CN" altLang="en-US" sz="2400" b="1" dirty="0">
              <a:solidFill>
                <a:schemeClr val="tx2">
                  <a:lumMod val="75000"/>
                </a:schemeClr>
              </a:solidFill>
              <a:effectLst>
                <a:reflection blurRad="6350" stA="50000" endA="300" endPos="50000" dist="29997" dir="5400000" sy="-100000" algn="bl" rotWithShape="0"/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3" name="Text Box 18"/>
          <p:cNvSpPr txBox="1">
            <a:spLocks noChangeArrowheads="1"/>
          </p:cNvSpPr>
          <p:nvPr/>
        </p:nvSpPr>
        <p:spPr bwMode="auto">
          <a:xfrm>
            <a:off x="2933124" y="1265742"/>
            <a:ext cx="2966720" cy="460375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wrap="none">
            <a:spAutoFit/>
          </a:bodyPr>
          <a:lstStyle/>
          <a:p>
            <a:pPr algn="ctr" fontAlgn="ctr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r>
              <a:rPr kumimoji="1" lang="en-US" altLang="zh-CN" sz="2400" b="1" dirty="0" smtClean="0">
                <a:solidFill>
                  <a:schemeClr val="tx2">
                    <a:lumMod val="75000"/>
                  </a:schemeClr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微软雅黑" panose="020B0503020204020204" charset="-122"/>
                <a:ea typeface="微软雅黑" panose="020B0503020204020204" charset="-122"/>
              </a:rPr>
              <a:t>Playing basketball</a:t>
            </a:r>
            <a:endParaRPr kumimoji="1" lang="zh-CN" altLang="en-US" sz="2400" b="1" dirty="0">
              <a:solidFill>
                <a:schemeClr val="tx2">
                  <a:lumMod val="75000"/>
                </a:schemeClr>
              </a:solidFill>
              <a:effectLst>
                <a:reflection blurRad="6350" stA="50000" endA="300" endPos="50000" dist="29997" dir="5400000" sy="-100000" algn="bl" rotWithShape="0"/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grpSp>
        <p:nvGrpSpPr>
          <p:cNvPr id="24" name="组合 57"/>
          <p:cNvGrpSpPr/>
          <p:nvPr/>
        </p:nvGrpSpPr>
        <p:grpSpPr bwMode="auto">
          <a:xfrm>
            <a:off x="3396745" y="2709550"/>
            <a:ext cx="2039478" cy="1756579"/>
            <a:chOff x="995344" y="2329497"/>
            <a:chExt cx="1904726" cy="1529713"/>
          </a:xfrm>
        </p:grpSpPr>
        <p:grpSp>
          <p:nvGrpSpPr>
            <p:cNvPr id="25" name="组合 34"/>
            <p:cNvGrpSpPr>
              <a:grpSpLocks noChangeAspect="1"/>
            </p:cNvGrpSpPr>
            <p:nvPr/>
          </p:nvGrpSpPr>
          <p:grpSpPr bwMode="auto">
            <a:xfrm>
              <a:off x="1208517" y="2329497"/>
              <a:ext cx="1534687" cy="1529713"/>
              <a:chOff x="4776613" y="4404799"/>
              <a:chExt cx="1011885" cy="1008000"/>
            </a:xfrm>
          </p:grpSpPr>
          <p:sp>
            <p:nvSpPr>
              <p:cNvPr id="27" name="Oval 2"/>
              <p:cNvSpPr>
                <a:spLocks noChangeAspect="1" noChangeArrowheads="1"/>
              </p:cNvSpPr>
              <p:nvPr/>
            </p:nvSpPr>
            <p:spPr bwMode="auto">
              <a:xfrm>
                <a:off x="4780498" y="4404799"/>
                <a:ext cx="1008000" cy="1008000"/>
              </a:xfrm>
              <a:prstGeom prst="ellipse">
                <a:avLst/>
              </a:prstGeom>
              <a:gradFill flip="none" rotWithShape="1">
                <a:gsLst>
                  <a:gs pos="0">
                    <a:srgbClr val="00DFF6"/>
                  </a:gs>
                  <a:gs pos="90000">
                    <a:srgbClr val="002774"/>
                  </a:gs>
                </a:gsLst>
                <a:lin ang="2700000" scaled="1"/>
                <a:tileRect/>
              </a:gradFill>
              <a:ln w="25400">
                <a:noFill/>
              </a:ln>
              <a:effectLst>
                <a:outerShdw blurRad="225425" dist="38100" dir="5220000" algn="ctr">
                  <a:srgbClr val="000000">
                    <a:alpha val="33000"/>
                  </a:srgbClr>
                </a:outerShdw>
              </a:effectLst>
              <a:scene3d>
                <a:camera prst="orthographicFront"/>
                <a:lightRig rig="flat" dir="t"/>
              </a:scene3d>
              <a:sp3d contourW="19050">
                <a:bevelT prst="convex"/>
                <a:bevelB w="0" h="0"/>
                <a:contourClr>
                  <a:srgbClr val="AFEAFF"/>
                </a:contourClr>
              </a:sp3d>
            </p:spPr>
            <p:style>
              <a:lnRef idx="1">
                <a:schemeClr val="accent2"/>
              </a:lnRef>
              <a:fillRef idx="3">
                <a:schemeClr val="accent2"/>
              </a:fillRef>
              <a:effectRef idx="2">
                <a:schemeClr val="accent2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0" fontAlgn="ctr" hangingPunct="0">
                  <a:spcBef>
                    <a:spcPts val="0"/>
                  </a:spcBef>
                  <a:spcAft>
                    <a:spcPts val="0"/>
                  </a:spcAft>
                  <a:buClr>
                    <a:srgbClr val="FF0000"/>
                  </a:buClr>
                  <a:buSzPct val="70000"/>
                  <a:defRPr/>
                </a:pPr>
                <a:endParaRPr lang="fr-FR" altLang="zh-CN" sz="1920" b="1" dirty="0">
                  <a:solidFill>
                    <a:schemeClr val="bg1"/>
                  </a:solidFill>
                  <a:latin typeface="微软雅黑" panose="020B0503020204020204" charset="-122"/>
                  <a:ea typeface="微软雅黑" panose="020B0503020204020204" charset="-122"/>
                </a:endParaRPr>
              </a:p>
            </p:txBody>
          </p:sp>
          <p:sp>
            <p:nvSpPr>
              <p:cNvPr id="28" name="椭圆 27"/>
              <p:cNvSpPr/>
              <p:nvPr/>
            </p:nvSpPr>
            <p:spPr>
              <a:xfrm rot="19388639">
                <a:off x="4776613" y="4464093"/>
                <a:ext cx="683608" cy="466143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/>
                  </a:gs>
                  <a:gs pos="45000">
                    <a:schemeClr val="bg1">
                      <a:alpha val="0"/>
                    </a:schemeClr>
                  </a:gs>
                </a:gsLst>
                <a:lin ang="54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160" dirty="0">
                  <a:solidFill>
                    <a:srgbClr val="FFFFFF"/>
                  </a:solidFill>
                  <a:ea typeface="微软雅黑" panose="020B0503020204020204" charset="-122"/>
                </a:endParaRPr>
              </a:p>
            </p:txBody>
          </p:sp>
          <p:sp>
            <p:nvSpPr>
              <p:cNvPr id="29" name="椭圆 28"/>
              <p:cNvSpPr>
                <a:spLocks noChangeAspect="1"/>
              </p:cNvSpPr>
              <p:nvPr/>
            </p:nvSpPr>
            <p:spPr>
              <a:xfrm>
                <a:off x="4888498" y="4512798"/>
                <a:ext cx="792000" cy="792000"/>
              </a:xfrm>
              <a:prstGeom prst="ellipse">
                <a:avLst/>
              </a:prstGeom>
              <a:gradFill flip="none" rotWithShape="1">
                <a:gsLst>
                  <a:gs pos="10000">
                    <a:srgbClr val="2DD7FF">
                      <a:alpha val="50000"/>
                    </a:srgbClr>
                  </a:gs>
                  <a:gs pos="70000">
                    <a:schemeClr val="bg1">
                      <a:alpha val="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2160" dirty="0">
                  <a:solidFill>
                    <a:srgbClr val="FFFFFF"/>
                  </a:solidFill>
                  <a:ea typeface="微软雅黑" panose="020B0503020204020204" charset="-122"/>
                </a:endParaRPr>
              </a:p>
            </p:txBody>
          </p:sp>
        </p:grpSp>
        <p:sp>
          <p:nvSpPr>
            <p:cNvPr id="26" name="TextBox 147"/>
            <p:cNvSpPr txBox="1">
              <a:spLocks noChangeArrowheads="1"/>
            </p:cNvSpPr>
            <p:nvPr/>
          </p:nvSpPr>
          <p:spPr bwMode="auto">
            <a:xfrm>
              <a:off x="995344" y="2829905"/>
              <a:ext cx="1904726" cy="46506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anchor="ctr">
              <a:spAutoFit/>
            </a:bodyPr>
            <a:lstStyle/>
            <a:p>
              <a:pPr algn="ctr" fontAlgn="ctr">
                <a:spcBef>
                  <a:spcPts val="0"/>
                </a:spcBef>
                <a:spcAft>
                  <a:spcPts val="0"/>
                </a:spcAft>
                <a:buClr>
                  <a:srgbClr val="FF0000"/>
                </a:buClr>
                <a:buSzPct val="70000"/>
                <a:defRPr/>
              </a:pPr>
              <a:r>
                <a:rPr kumimoji="1" lang="en-US" altLang="zh-CN" sz="2880" b="1" dirty="0" smtClean="0">
                  <a:solidFill>
                    <a:schemeClr val="bg1"/>
                  </a:solidFill>
                  <a:effectLst>
                    <a:reflection blurRad="6350" stA="50000" endA="300" endPos="50000" dist="29997" dir="5400000" sy="-100000" algn="bl" rotWithShape="0"/>
                  </a:effectLst>
                  <a:latin typeface="微软雅黑" panose="020B0503020204020204" charset="-122"/>
                  <a:ea typeface="微软雅黑" panose="020B0503020204020204" charset="-122"/>
                </a:rPr>
                <a:t>Hobbies</a:t>
              </a:r>
              <a:endParaRPr kumimoji="1" lang="zh-CN" altLang="en-US" sz="2880" b="1" dirty="0">
                <a:solidFill>
                  <a:schemeClr val="bg1"/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3" name="TextBox 2"/>
          <p:cNvSpPr txBox="1"/>
          <p:nvPr/>
        </p:nvSpPr>
        <p:spPr>
          <a:xfrm>
            <a:off x="8870440" y="279581"/>
            <a:ext cx="1699895" cy="68199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altLang="zh-CN" sz="3840" b="1" dirty="0" smtClean="0">
                <a:solidFill>
                  <a:srgbClr val="FF0000"/>
                </a:solidFill>
              </a:rPr>
              <a:t>Hobby </a:t>
            </a:r>
            <a:endParaRPr lang="zh-CN" altLang="en-US" sz="3360" b="1" dirty="0">
              <a:solidFill>
                <a:srgbClr val="FF000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9120336" y="4466129"/>
            <a:ext cx="1728470" cy="68199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altLang="zh-CN" sz="3840" b="1" dirty="0" smtClean="0">
                <a:solidFill>
                  <a:srgbClr val="FF0000"/>
                </a:solidFill>
              </a:rPr>
              <a:t>Career </a:t>
            </a:r>
            <a:endParaRPr lang="zh-CN" altLang="en-US" sz="336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211248" y="996287"/>
            <a:ext cx="3368040" cy="42354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altLang="zh-CN" sz="2160" b="1" dirty="0" smtClean="0"/>
              <a:t>Enjoy doing in free time.</a:t>
            </a:r>
            <a:endParaRPr lang="zh-CN" altLang="en-US" sz="216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9342498" y="2168386"/>
            <a:ext cx="1049655" cy="68199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altLang="zh-CN" sz="3840" b="1" dirty="0" smtClean="0">
                <a:solidFill>
                  <a:srgbClr val="FF0000"/>
                </a:solidFill>
              </a:rPr>
              <a:t>Job </a:t>
            </a:r>
            <a:endParaRPr lang="zh-CN" altLang="en-US" sz="3360" b="1" dirty="0">
              <a:solidFill>
                <a:srgbClr val="FF0000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8245298" y="2870116"/>
            <a:ext cx="3120398" cy="82994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The activity you do to make money.</a:t>
            </a:r>
            <a:endParaRPr lang="zh-CN" altLang="en-US" sz="2400" b="1" dirty="0"/>
          </a:p>
        </p:txBody>
      </p:sp>
      <p:sp>
        <p:nvSpPr>
          <p:cNvPr id="33" name="TextBox 32"/>
          <p:cNvSpPr txBox="1"/>
          <p:nvPr/>
        </p:nvSpPr>
        <p:spPr>
          <a:xfrm>
            <a:off x="8295131" y="5173742"/>
            <a:ext cx="3120398" cy="1568450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2400" b="1" dirty="0" smtClean="0"/>
              <a:t>The activity you do to make money and to achieve your dream.</a:t>
            </a:r>
            <a:endParaRPr lang="zh-CN" altLang="en-US" sz="24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2967672" y="704311"/>
            <a:ext cx="3190240" cy="53403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altLang="zh-CN" sz="2880" b="1" dirty="0">
                <a:solidFill>
                  <a:srgbClr val="7030A0"/>
                </a:solidFill>
              </a:rPr>
              <a:t>Basketball player</a:t>
            </a:r>
            <a:endParaRPr lang="zh-CN" altLang="en-US" sz="2880" b="1" dirty="0">
              <a:solidFill>
                <a:srgbClr val="7030A0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593665" y="6115538"/>
            <a:ext cx="1747520" cy="53403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altLang="zh-CN" sz="2880" b="1" dirty="0" smtClean="0">
                <a:solidFill>
                  <a:srgbClr val="7030A0"/>
                </a:solidFill>
              </a:rPr>
              <a:t>Musician </a:t>
            </a:r>
            <a:endParaRPr lang="zh-CN" altLang="en-US" sz="2880" b="1" dirty="0">
              <a:solidFill>
                <a:srgbClr val="7030A0"/>
              </a:solidFill>
            </a:endParaRPr>
          </a:p>
        </p:txBody>
      </p:sp>
      <p:sp>
        <p:nvSpPr>
          <p:cNvPr id="35" name="Text Box 17"/>
          <p:cNvSpPr txBox="1">
            <a:spLocks noChangeArrowheads="1"/>
          </p:cNvSpPr>
          <p:nvPr/>
        </p:nvSpPr>
        <p:spPr bwMode="auto">
          <a:xfrm>
            <a:off x="6092683" y="2543599"/>
            <a:ext cx="1539404" cy="460375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wrap="square">
            <a:spAutoFit/>
          </a:bodyPr>
          <a:lstStyle/>
          <a:p>
            <a:pPr algn="ctr" fontAlgn="ctr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r>
              <a:rPr kumimoji="1" lang="en-US" altLang="zh-CN" sz="2400" b="1" dirty="0" smtClean="0">
                <a:solidFill>
                  <a:schemeClr val="tx2">
                    <a:lumMod val="75000"/>
                  </a:schemeClr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微软雅黑" panose="020B0503020204020204" charset="-122"/>
                <a:ea typeface="微软雅黑" panose="020B0503020204020204" charset="-122"/>
              </a:rPr>
              <a:t>Drawing </a:t>
            </a:r>
            <a:endParaRPr kumimoji="1" lang="zh-CN" altLang="en-US" sz="2160" b="1" dirty="0">
              <a:solidFill>
                <a:schemeClr val="tx2">
                  <a:lumMod val="75000"/>
                </a:schemeClr>
              </a:solidFill>
              <a:effectLst>
                <a:reflection blurRad="6350" stA="50000" endA="300" endPos="50000" dist="29997" dir="5400000" sy="-100000" algn="bl" rotWithShape="0"/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51393" y="5076234"/>
            <a:ext cx="2722880" cy="97726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US" altLang="zh-CN" sz="2880" b="1" dirty="0" smtClean="0">
                <a:solidFill>
                  <a:srgbClr val="7030A0"/>
                </a:solidFill>
              </a:rPr>
              <a:t>Actor / actress</a:t>
            </a:r>
            <a:endParaRPr lang="en-US" altLang="zh-CN" sz="2880" b="1" dirty="0" smtClean="0">
              <a:solidFill>
                <a:srgbClr val="7030A0"/>
              </a:solidFill>
            </a:endParaRPr>
          </a:p>
          <a:p>
            <a:pPr algn="ctr"/>
            <a:r>
              <a:rPr lang="en-US" altLang="zh-CN" sz="2880" b="1" dirty="0" smtClean="0">
                <a:solidFill>
                  <a:srgbClr val="7030A0"/>
                </a:solidFill>
              </a:rPr>
              <a:t>Director </a:t>
            </a:r>
            <a:endParaRPr lang="zh-CN" altLang="en-US" sz="2880" b="1" dirty="0">
              <a:solidFill>
                <a:srgbClr val="7030A0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6282974" y="2057738"/>
            <a:ext cx="1137920" cy="53403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altLang="zh-CN" sz="2880" b="1" dirty="0" smtClean="0">
                <a:solidFill>
                  <a:srgbClr val="7030A0"/>
                </a:solidFill>
              </a:rPr>
              <a:t>Artist </a:t>
            </a:r>
            <a:endParaRPr lang="zh-CN" altLang="en-US" sz="2880" b="1" dirty="0">
              <a:solidFill>
                <a:srgbClr val="7030A0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007714" y="3782336"/>
            <a:ext cx="1320800" cy="53403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altLang="zh-CN" sz="2880" b="1" dirty="0" smtClean="0">
                <a:solidFill>
                  <a:srgbClr val="7030A0"/>
                </a:solidFill>
              </a:rPr>
              <a:t>Singer </a:t>
            </a:r>
            <a:endParaRPr lang="zh-CN" altLang="en-US" sz="2880" b="1" dirty="0">
              <a:solidFill>
                <a:srgbClr val="7030A0"/>
              </a:solidFill>
            </a:endParaRPr>
          </a:p>
        </p:txBody>
      </p:sp>
      <p:cxnSp>
        <p:nvCxnSpPr>
          <p:cNvPr id="15" name="直接箭头连接符 14"/>
          <p:cNvCxnSpPr/>
          <p:nvPr/>
        </p:nvCxnSpPr>
        <p:spPr>
          <a:xfrm>
            <a:off x="9723931" y="1479102"/>
            <a:ext cx="0" cy="56754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直接箭头连接符 16"/>
          <p:cNvCxnSpPr/>
          <p:nvPr/>
        </p:nvCxnSpPr>
        <p:spPr>
          <a:xfrm>
            <a:off x="9805498" y="3849373"/>
            <a:ext cx="0" cy="61675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9" name="Text Box 18"/>
          <p:cNvSpPr txBox="1">
            <a:spLocks noChangeArrowheads="1"/>
          </p:cNvSpPr>
          <p:nvPr/>
        </p:nvSpPr>
        <p:spPr bwMode="auto">
          <a:xfrm>
            <a:off x="750521" y="2371913"/>
            <a:ext cx="2041596" cy="119888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ctr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defRPr/>
            </a:pPr>
            <a:r>
              <a:rPr kumimoji="1" lang="en-US" altLang="zh-CN" sz="2400" b="1" dirty="0" smtClean="0">
                <a:solidFill>
                  <a:schemeClr val="tx2">
                    <a:lumMod val="75000"/>
                  </a:schemeClr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微软雅黑" panose="020B0503020204020204" charset="-122"/>
                <a:ea typeface="微软雅黑" panose="020B0503020204020204" charset="-122"/>
              </a:rPr>
              <a:t>Studying the stars and planets </a:t>
            </a:r>
            <a:endParaRPr kumimoji="1" lang="zh-CN" altLang="en-US" sz="2400" b="1" dirty="0">
              <a:solidFill>
                <a:schemeClr val="tx2">
                  <a:lumMod val="75000"/>
                </a:schemeClr>
              </a:solidFill>
              <a:effectLst>
                <a:reflection blurRad="6350" stA="50000" endA="300" endPos="50000" dist="29997" dir="5400000" sy="-100000" algn="bl" rotWithShape="0"/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9" grpId="0"/>
      <p:bldP spid="20" grpId="0"/>
      <p:bldP spid="21" grpId="0"/>
      <p:bldP spid="23" grpId="0"/>
      <p:bldP spid="3" grpId="0" bldLvl="0" animBg="1"/>
      <p:bldP spid="30" grpId="0" bldLvl="0" animBg="1"/>
      <p:bldP spid="4" grpId="0" bldLvl="0" animBg="1"/>
      <p:bldP spid="31" grpId="0" bldLvl="0" animBg="1"/>
      <p:bldP spid="32" grpId="0" bldLvl="0" animBg="1"/>
      <p:bldP spid="33" grpId="0" bldLvl="0" animBg="1"/>
      <p:bldP spid="6" grpId="0" bldLvl="0" animBg="1"/>
      <p:bldP spid="34" grpId="0" bldLvl="0" animBg="1"/>
      <p:bldP spid="35" grpId="0"/>
      <p:bldP spid="36" grpId="0" bldLvl="0" animBg="1"/>
      <p:bldP spid="37" grpId="0" bldLvl="0" animBg="1"/>
      <p:bldP spid="38" grpId="0" bldLvl="0" animBg="1"/>
      <p:bldP spid="39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53" t="10273" r="8979" b="25910"/>
          <a:stretch>
            <a:fillRect/>
          </a:stretch>
        </p:blipFill>
        <p:spPr>
          <a:xfrm>
            <a:off x="1170653" y="1318786"/>
            <a:ext cx="7117649" cy="4356864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3901554" y="1318786"/>
            <a:ext cx="2063115" cy="1327150"/>
          </a:xfrm>
          <a:prstGeom prst="rect">
            <a:avLst/>
          </a:prstGeom>
          <a:noFill/>
        </p:spPr>
        <p:txBody>
          <a:bodyPr wrap="none" lIns="109728" tIns="54864" rIns="109728" bIns="54864">
            <a:spAutoFit/>
          </a:bodyPr>
          <a:lstStyle/>
          <a:p>
            <a:pPr algn="ctr"/>
            <a:r>
              <a:rPr lang="en-US" altLang="zh-CN" sz="792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star</a:t>
            </a:r>
            <a:endParaRPr lang="zh-CN" altLang="en-US" sz="648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834" y="227176"/>
            <a:ext cx="7290468" cy="6630824"/>
          </a:xfrm>
          <a:prstGeom prst="rect">
            <a:avLst/>
          </a:prstGeom>
        </p:spPr>
      </p:pic>
      <p:sp>
        <p:nvSpPr>
          <p:cNvPr id="10" name="矩形 9"/>
          <p:cNvSpPr/>
          <p:nvPr/>
        </p:nvSpPr>
        <p:spPr>
          <a:xfrm>
            <a:off x="997834" y="5653802"/>
            <a:ext cx="1901011" cy="1106170"/>
          </a:xfrm>
          <a:prstGeom prst="rect">
            <a:avLst/>
          </a:prstGeom>
          <a:noFill/>
        </p:spPr>
        <p:txBody>
          <a:bodyPr wrap="square" lIns="109728" tIns="54864" rIns="109728" bIns="54864">
            <a:spAutoFit/>
          </a:bodyPr>
          <a:lstStyle/>
          <a:p>
            <a:pPr algn="ctr"/>
            <a:r>
              <a:rPr lang="en-US" altLang="zh-CN" sz="648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7030A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star</a:t>
            </a:r>
            <a:endParaRPr lang="zh-CN" altLang="en-US" sz="528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7030A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525637" y="1501666"/>
            <a:ext cx="3180715" cy="1327150"/>
          </a:xfrm>
          <a:prstGeom prst="rect">
            <a:avLst/>
          </a:prstGeom>
          <a:noFill/>
        </p:spPr>
        <p:txBody>
          <a:bodyPr wrap="none" lIns="109728" tIns="54864" rIns="109728" bIns="54864">
            <a:spAutoFit/>
          </a:bodyPr>
          <a:lstStyle/>
          <a:p>
            <a:pPr algn="ctr"/>
            <a:r>
              <a:rPr lang="en-US" altLang="zh-CN" sz="792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planet</a:t>
            </a:r>
            <a:endParaRPr lang="zh-CN" altLang="en-US" sz="648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31" t="22511" r="7057" b="36559"/>
          <a:stretch>
            <a:fillRect/>
          </a:stretch>
        </p:blipFill>
        <p:spPr>
          <a:xfrm>
            <a:off x="1302758" y="689562"/>
            <a:ext cx="6853438" cy="4283398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2398885" y="2564904"/>
            <a:ext cx="2642870" cy="1106170"/>
          </a:xfrm>
          <a:prstGeom prst="rect">
            <a:avLst/>
          </a:prstGeom>
          <a:noFill/>
        </p:spPr>
        <p:txBody>
          <a:bodyPr wrap="none" lIns="109728" tIns="54864" rIns="109728" bIns="54864">
            <a:spAutoFit/>
          </a:bodyPr>
          <a:lstStyle/>
          <a:p>
            <a:pPr algn="ctr"/>
            <a:r>
              <a:rPr lang="en-US" altLang="zh-CN" sz="648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planet</a:t>
            </a:r>
            <a:endParaRPr lang="zh-CN" altLang="en-US" sz="528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406050" y="1058467"/>
            <a:ext cx="2943860" cy="995045"/>
          </a:xfrm>
          <a:prstGeom prst="rect">
            <a:avLst/>
          </a:prstGeom>
          <a:noFill/>
        </p:spPr>
        <p:txBody>
          <a:bodyPr wrap="none" lIns="109728" tIns="54864" rIns="109728" bIns="54864">
            <a:spAutoFit/>
          </a:bodyPr>
          <a:lstStyle/>
          <a:p>
            <a:pPr algn="ctr"/>
            <a:r>
              <a:rPr lang="en-US" altLang="zh-CN" sz="576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satellite</a:t>
            </a:r>
            <a:endParaRPr lang="zh-CN" altLang="en-US" sz="48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cxnSp>
        <p:nvCxnSpPr>
          <p:cNvPr id="16" name="直接箭头连接符 15"/>
          <p:cNvCxnSpPr/>
          <p:nvPr/>
        </p:nvCxnSpPr>
        <p:spPr>
          <a:xfrm>
            <a:off x="7161864" y="1852222"/>
            <a:ext cx="0" cy="29283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cxnSp>
        <p:nvCxnSpPr>
          <p:cNvPr id="18" name="直接箭头连接符 17"/>
          <p:cNvCxnSpPr/>
          <p:nvPr/>
        </p:nvCxnSpPr>
        <p:spPr>
          <a:xfrm flipH="1">
            <a:off x="6182410" y="1852222"/>
            <a:ext cx="695570" cy="1690366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pic>
        <p:nvPicPr>
          <p:cNvPr id="4" name="图片 3" descr="双语学习报0logo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11" grpId="0"/>
      <p:bldP spid="12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668656" y="102194"/>
            <a:ext cx="10567036" cy="1143000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en-US" altLang="zh-CN" sz="2880" b="1" dirty="0" smtClean="0">
                <a:solidFill>
                  <a:srgbClr val="4040D4"/>
                </a:solidFill>
                <a:latin typeface="Times New Roman" panose="02020603050405020304" pitchFamily="18" charset="0"/>
                <a:ea typeface="华文楷体" panose="02010600040101010101" pitchFamily="2" charset="-122"/>
                <a:cs typeface="Times New Roman" panose="02020603050405020304" pitchFamily="18" charset="0"/>
              </a:rPr>
              <a:t>A1 Use the words form the box to complete the sentences below. (P104)</a:t>
            </a:r>
            <a:endParaRPr lang="en-US" altLang="zh-CN" sz="2880" b="1" dirty="0" smtClean="0">
              <a:solidFill>
                <a:srgbClr val="4040D4"/>
              </a:solidFill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1507" name="AutoShape 3" descr="3QXH_AIS77D9P{GK9LW2M"/>
          <p:cNvSpPr>
            <a:spLocks noChangeAspect="1" noChangeArrowheads="1"/>
          </p:cNvSpPr>
          <p:nvPr/>
        </p:nvSpPr>
        <p:spPr bwMode="auto">
          <a:xfrm>
            <a:off x="5566410" y="3276600"/>
            <a:ext cx="36576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z="2160"/>
          </a:p>
        </p:txBody>
      </p:sp>
      <p:sp>
        <p:nvSpPr>
          <p:cNvPr id="21508" name="AutoShape 4" descr="3QXH_AIS77D9P{GK9LW2M"/>
          <p:cNvSpPr>
            <a:spLocks noChangeAspect="1" noChangeArrowheads="1"/>
          </p:cNvSpPr>
          <p:nvPr/>
        </p:nvSpPr>
        <p:spPr bwMode="auto">
          <a:xfrm>
            <a:off x="5566410" y="3276600"/>
            <a:ext cx="36576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z="2160"/>
          </a:p>
        </p:txBody>
      </p:sp>
      <p:sp>
        <p:nvSpPr>
          <p:cNvPr id="21509" name="AutoShape 5" descr="%NKTOBLkKE`B6DY$G%Y]H"/>
          <p:cNvSpPr>
            <a:spLocks noChangeAspect="1" noChangeArrowheads="1"/>
          </p:cNvSpPr>
          <p:nvPr/>
        </p:nvSpPr>
        <p:spPr bwMode="auto">
          <a:xfrm>
            <a:off x="5566410" y="3276600"/>
            <a:ext cx="36576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z="2160"/>
          </a:p>
        </p:txBody>
      </p:sp>
      <p:sp>
        <p:nvSpPr>
          <p:cNvPr id="21510" name="AutoShape 6" descr="%NKTOBLkKE`B6DY$G%Y]H"/>
          <p:cNvSpPr>
            <a:spLocks noChangeAspect="1" noChangeArrowheads="1"/>
          </p:cNvSpPr>
          <p:nvPr/>
        </p:nvSpPr>
        <p:spPr bwMode="auto">
          <a:xfrm>
            <a:off x="5566410" y="3276600"/>
            <a:ext cx="36576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 sz="2160"/>
          </a:p>
        </p:txBody>
      </p:sp>
      <p:pic>
        <p:nvPicPr>
          <p:cNvPr id="65543" name="Picture 7" descr="20300001389655132313741058554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910591" y="2338388"/>
            <a:ext cx="3282316" cy="26495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5544" name="Picture 8" descr="@PYLFFRV`1ZK[H7F))WF2%V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53890" y="2338388"/>
            <a:ext cx="3629026" cy="2651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5545" name="Picture 9" descr="VPB7}O_OB@G8O3OR8X{)4R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41996" y="2338388"/>
            <a:ext cx="2987040" cy="26638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1514" name="Text Box 10"/>
          <p:cNvSpPr txBox="1">
            <a:spLocks noChangeArrowheads="1"/>
          </p:cNvSpPr>
          <p:nvPr/>
        </p:nvSpPr>
        <p:spPr bwMode="auto">
          <a:xfrm>
            <a:off x="1103056" y="5264860"/>
            <a:ext cx="2310130" cy="953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The Sun is a </a:t>
            </a:r>
            <a:endParaRPr lang="en-US" altLang="zh-CN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________.</a:t>
            </a:r>
            <a:endParaRPr lang="en-US" altLang="zh-CN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15" name="Text Box 11"/>
          <p:cNvSpPr txBox="1">
            <a:spLocks noChangeArrowheads="1"/>
          </p:cNvSpPr>
          <p:nvPr/>
        </p:nvSpPr>
        <p:spPr bwMode="auto">
          <a:xfrm>
            <a:off x="4636070" y="5299075"/>
            <a:ext cx="2606675" cy="953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The Earth is a </a:t>
            </a:r>
            <a:endParaRPr lang="en-US" altLang="zh-CN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________.</a:t>
            </a:r>
            <a:endParaRPr lang="en-US" altLang="zh-CN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16" name="Text Box 12"/>
          <p:cNvSpPr txBox="1">
            <a:spLocks noChangeArrowheads="1"/>
          </p:cNvSpPr>
          <p:nvPr/>
        </p:nvSpPr>
        <p:spPr bwMode="auto">
          <a:xfrm>
            <a:off x="8372476" y="5319958"/>
            <a:ext cx="3209924" cy="953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The Moon is a ________.</a:t>
            </a:r>
            <a:endParaRPr lang="en-US" altLang="zh-CN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5549" name="Text Box 13"/>
          <p:cNvSpPr txBox="1">
            <a:spLocks noChangeArrowheads="1"/>
          </p:cNvSpPr>
          <p:nvPr/>
        </p:nvSpPr>
        <p:spPr bwMode="auto">
          <a:xfrm>
            <a:off x="1861930" y="5691298"/>
            <a:ext cx="775335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star</a:t>
            </a: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5550" name="Text Box 14"/>
          <p:cNvSpPr txBox="1">
            <a:spLocks noChangeArrowheads="1"/>
          </p:cNvSpPr>
          <p:nvPr/>
        </p:nvSpPr>
        <p:spPr bwMode="auto">
          <a:xfrm>
            <a:off x="5195267" y="5611494"/>
            <a:ext cx="1130935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/>
              <a:t>planet</a:t>
            </a:r>
            <a:endParaRPr lang="en-US" altLang="zh-CN" sz="2800" dirty="0"/>
          </a:p>
        </p:txBody>
      </p:sp>
      <p:sp>
        <p:nvSpPr>
          <p:cNvPr id="65551" name="Text Box 15"/>
          <p:cNvSpPr txBox="1">
            <a:spLocks noChangeArrowheads="1"/>
          </p:cNvSpPr>
          <p:nvPr/>
        </p:nvSpPr>
        <p:spPr bwMode="auto">
          <a:xfrm>
            <a:off x="8341996" y="5691298"/>
            <a:ext cx="134874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3200" b="1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defRPr>
            </a:lvl1pPr>
            <a:lvl2pPr marL="742950" indent="-28575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sz="2800" dirty="0"/>
              <a:t>satellite</a:t>
            </a:r>
            <a:endParaRPr lang="en-US" altLang="zh-CN" sz="2800" dirty="0"/>
          </a:p>
        </p:txBody>
      </p:sp>
      <p:sp>
        <p:nvSpPr>
          <p:cNvPr id="65552" name="Text Box 16"/>
          <p:cNvSpPr txBox="1">
            <a:spLocks noChangeArrowheads="1"/>
          </p:cNvSpPr>
          <p:nvPr/>
        </p:nvSpPr>
        <p:spPr bwMode="auto">
          <a:xfrm>
            <a:off x="1948339" y="1540586"/>
            <a:ext cx="7887176" cy="681990"/>
          </a:xfrm>
          <a:prstGeom prst="rect">
            <a:avLst/>
          </a:prstGeom>
          <a:solidFill>
            <a:srgbClr val="ECF1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84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planet    </a:t>
            </a:r>
            <a:r>
              <a:rPr lang="en-US" altLang="zh-CN" sz="384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satellite           </a:t>
            </a:r>
            <a:r>
              <a:rPr lang="en-US" altLang="zh-CN" sz="384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star</a:t>
            </a:r>
            <a:endParaRPr lang="en-US" altLang="zh-CN" sz="384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5555" name="Rectangle 19"/>
          <p:cNvSpPr>
            <a:spLocks noChangeArrowheads="1"/>
          </p:cNvSpPr>
          <p:nvPr/>
        </p:nvSpPr>
        <p:spPr bwMode="auto">
          <a:xfrm>
            <a:off x="2551748" y="1061590"/>
            <a:ext cx="1383030" cy="607695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36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行星</a:t>
            </a:r>
            <a:endParaRPr lang="zh-CN" altLang="en-US" sz="3360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65557" name="Rectangle 21"/>
          <p:cNvSpPr>
            <a:spLocks noChangeArrowheads="1"/>
          </p:cNvSpPr>
          <p:nvPr/>
        </p:nvSpPr>
        <p:spPr bwMode="auto">
          <a:xfrm>
            <a:off x="7404558" y="1088447"/>
            <a:ext cx="1383030" cy="607695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36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恒星</a:t>
            </a:r>
            <a:endParaRPr lang="zh-CN" altLang="en-US" sz="3360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9" name="Rectangle 21"/>
          <p:cNvSpPr>
            <a:spLocks noChangeArrowheads="1"/>
          </p:cNvSpPr>
          <p:nvPr/>
        </p:nvSpPr>
        <p:spPr bwMode="auto">
          <a:xfrm>
            <a:off x="5195526" y="1088447"/>
            <a:ext cx="1383030" cy="607695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336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卫星</a:t>
            </a:r>
            <a:endParaRPr lang="zh-CN" altLang="en-US" sz="3360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楷体" panose="02010600040101010101" pitchFamily="2" charset="-122"/>
              <a:ea typeface="华文楷体" panose="0201060004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3" name="图片 2" descr="双语学习报0logo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5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655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65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5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65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65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655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9" grpId="0"/>
      <p:bldP spid="65550" grpId="0"/>
      <p:bldP spid="65551" grpId="0"/>
      <p:bldP spid="65552" grpId="0" bldLvl="0" animBg="1"/>
      <p:bldP spid="65555" grpId="0" bldLvl="0" animBg="1"/>
      <p:bldP spid="65557" grpId="0" bldLvl="0" animBg="1"/>
      <p:bldP spid="19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677741" y="873824"/>
            <a:ext cx="10513696" cy="45959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TextBox 1"/>
          <p:cNvSpPr txBox="1"/>
          <p:nvPr/>
        </p:nvSpPr>
        <p:spPr>
          <a:xfrm>
            <a:off x="4504241" y="2451616"/>
            <a:ext cx="34988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√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312926" y="2978521"/>
            <a:ext cx="34988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√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4474423" y="3448261"/>
            <a:ext cx="34988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√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474423" y="3965729"/>
            <a:ext cx="34988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√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5312926" y="3972349"/>
            <a:ext cx="34988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√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312926" y="4481286"/>
            <a:ext cx="34988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√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9548177" y="2444995"/>
            <a:ext cx="34988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√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9548177" y="2931748"/>
            <a:ext cx="34988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√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0330070" y="3420857"/>
            <a:ext cx="34988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√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552384" y="4001154"/>
            <a:ext cx="34988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√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0330070" y="4518137"/>
            <a:ext cx="34988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</a:rPr>
              <a:t>√</a:t>
            </a:r>
            <a:endParaRPr lang="zh-CN" altLang="en-US" sz="2400" b="1" dirty="0">
              <a:solidFill>
                <a:srgbClr val="FF0000"/>
              </a:solidFill>
            </a:endParaRPr>
          </a:p>
        </p:txBody>
      </p:sp>
      <p:pic>
        <p:nvPicPr>
          <p:cNvPr id="4" name="图片 3" descr="双语学习报0logo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3686" y="1463183"/>
            <a:ext cx="4307090" cy="3075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/>
        </p:nvSpPr>
        <p:spPr>
          <a:xfrm>
            <a:off x="7426768" y="1475129"/>
            <a:ext cx="3520440" cy="423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FontTx/>
              <a:buNone/>
              <a:defRPr/>
            </a:pPr>
            <a:r>
              <a:rPr lang="en-US" sz="2160" b="1" dirty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What are they looking at?</a:t>
            </a:r>
            <a:endParaRPr lang="zh-CN" altLang="en-US" sz="2160" b="1" dirty="0">
              <a:solidFill>
                <a:srgbClr val="FFFF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24510" y="1873885"/>
            <a:ext cx="6086475" cy="181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hangingPunct="0">
              <a:buFontTx/>
              <a:buNone/>
              <a:defRPr/>
            </a:pPr>
            <a:r>
              <a:rPr lang="en-US" altLang="zh-CN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宋体" panose="02010600030101010101" pitchFamily="2" charset="-122"/>
                <a:cs typeface="Times New Roman" panose="02020603050405020304" pitchFamily="18" charset="0"/>
              </a:rPr>
              <a:t>My lifetime hobby</a:t>
            </a:r>
            <a:endParaRPr lang="en-US" altLang="zh-CN" sz="4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ctr" eaLnBrk="0" hangingPunct="0">
              <a:buFontTx/>
              <a:buNone/>
              <a:defRPr/>
            </a:pPr>
            <a:r>
              <a:rPr lang="en-US" altLang="zh-CN" sz="40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宋体" panose="02010600030101010101" pitchFamily="2" charset="-122"/>
                <a:cs typeface="Times New Roman" panose="02020603050405020304" pitchFamily="18" charset="0"/>
              </a:rPr>
              <a:t>—studying stars </a:t>
            </a:r>
            <a:endParaRPr lang="en-US" altLang="zh-CN" sz="4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ctr" eaLnBrk="0" hangingPunct="0">
              <a:buFontTx/>
              <a:buNone/>
              <a:defRPr/>
            </a:pPr>
            <a:r>
              <a:rPr lang="en-US" altLang="zh-CN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宋体" panose="02010600030101010101" pitchFamily="2" charset="-122"/>
                <a:cs typeface="Times New Roman" panose="02020603050405020304" pitchFamily="18" charset="0"/>
              </a:rPr>
              <a:t>by </a:t>
            </a:r>
            <a:r>
              <a:rPr lang="en-US" altLang="zh-CN" sz="3200" b="1" u="sng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宋体" panose="02010600030101010101" pitchFamily="2" charset="-122"/>
                <a:cs typeface="Times New Roman" panose="02020603050405020304" pitchFamily="18" charset="0"/>
              </a:rPr>
              <a:t>PatricMoore</a:t>
            </a:r>
            <a:r>
              <a:rPr lang="en-US" altLang="zh-CN" sz="3200" b="1" u="sng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endParaRPr lang="en-US" altLang="zh-CN" sz="3200" b="1" u="sng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1268" name="Text Box 12"/>
          <p:cNvSpPr txBox="1">
            <a:spLocks noChangeArrowheads="1"/>
          </p:cNvSpPr>
          <p:nvPr/>
        </p:nvSpPr>
        <p:spPr bwMode="auto">
          <a:xfrm>
            <a:off x="1600200" y="4654550"/>
            <a:ext cx="9418320" cy="1272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1pPr>
            <a:lvl2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2pPr>
            <a:lvl3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3pPr>
            <a:lvl4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4pPr>
            <a:lvl5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9pPr>
          </a:lstStyle>
          <a:p>
            <a:r>
              <a:rPr lang="en-US" altLang="zh-CN" sz="3360" dirty="0">
                <a:latin typeface="Calibri" panose="020F0502020204030204" charset="0"/>
              </a:rPr>
              <a:t> </a:t>
            </a:r>
            <a:r>
              <a:rPr lang="en-US" altLang="zh-CN" sz="3840" dirty="0" smtClean="0">
                <a:solidFill>
                  <a:schemeClr val="tx1"/>
                </a:solidFill>
                <a:latin typeface="Calibri" panose="020F0502020204030204" charset="0"/>
              </a:rPr>
              <a:t>1</a:t>
            </a:r>
            <a:r>
              <a:rPr lang="en-US" altLang="zh-CN" sz="3840" dirty="0">
                <a:solidFill>
                  <a:schemeClr val="tx1"/>
                </a:solidFill>
                <a:latin typeface="Calibri" panose="020F0502020204030204" charset="0"/>
              </a:rPr>
              <a:t>.</a:t>
            </a:r>
            <a:r>
              <a:rPr lang="en-US" altLang="zh-CN" sz="3840" dirty="0" smtClean="0">
                <a:solidFill>
                  <a:schemeClr val="tx1"/>
                </a:solidFill>
                <a:latin typeface="Calibri" panose="020F0502020204030204" charset="0"/>
              </a:rPr>
              <a:t>  </a:t>
            </a:r>
            <a:r>
              <a:rPr lang="en-US" altLang="zh-CN" sz="3840" dirty="0">
                <a:solidFill>
                  <a:schemeClr val="tx1"/>
                </a:solidFill>
                <a:latin typeface="Calibri" panose="020F0502020204030204" charset="0"/>
              </a:rPr>
              <a:t>What is Patrick Moore’s hobby?</a:t>
            </a:r>
            <a:endParaRPr lang="en-US" altLang="zh-CN" sz="3840" dirty="0">
              <a:solidFill>
                <a:schemeClr val="tx1"/>
              </a:solidFill>
              <a:latin typeface="Calibri" panose="020F0502020204030204" charset="0"/>
            </a:endParaRPr>
          </a:p>
          <a:p>
            <a:r>
              <a:rPr lang="en-US" altLang="zh-CN" sz="3840" dirty="0">
                <a:solidFill>
                  <a:schemeClr val="tx1"/>
                </a:solidFill>
                <a:latin typeface="Calibri" panose="020F0502020204030204" charset="0"/>
              </a:rPr>
              <a:t> </a:t>
            </a:r>
            <a:r>
              <a:rPr lang="en-US" altLang="zh-CN" sz="3840" dirty="0" smtClean="0">
                <a:solidFill>
                  <a:schemeClr val="tx1"/>
                </a:solidFill>
                <a:latin typeface="Calibri" panose="020F0502020204030204" charset="0"/>
              </a:rPr>
              <a:t>2.  </a:t>
            </a:r>
            <a:r>
              <a:rPr lang="en-US" altLang="zh-CN" sz="3840" dirty="0">
                <a:solidFill>
                  <a:schemeClr val="tx1"/>
                </a:solidFill>
                <a:latin typeface="Calibri" panose="020F0502020204030204" charset="0"/>
              </a:rPr>
              <a:t>What is probably his job now?</a:t>
            </a:r>
            <a:endParaRPr lang="en-US" altLang="zh-CN" sz="3840" dirty="0">
              <a:solidFill>
                <a:schemeClr val="tx1"/>
              </a:solidFill>
              <a:latin typeface="Calibri" panose="020F0502020204030204" charset="0"/>
            </a:endParaRPr>
          </a:p>
        </p:txBody>
      </p:sp>
      <p:sp>
        <p:nvSpPr>
          <p:cNvPr id="11269" name="文本框 1"/>
          <p:cNvSpPr txBox="1">
            <a:spLocks noChangeArrowheads="1"/>
          </p:cNvSpPr>
          <p:nvPr/>
        </p:nvSpPr>
        <p:spPr bwMode="auto">
          <a:xfrm>
            <a:off x="908520" y="96655"/>
            <a:ext cx="8767445" cy="1124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1pPr>
            <a:lvl2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2pPr>
            <a:lvl3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3pPr>
            <a:lvl4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4pPr>
            <a:lvl5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9pPr>
          </a:lstStyle>
          <a:p>
            <a:r>
              <a:rPr lang="en-US" altLang="zh-CN" sz="3360" b="1" i="1" dirty="0">
                <a:solidFill>
                  <a:schemeClr val="tx1"/>
                </a:solidFill>
              </a:rPr>
              <a:t>Look at the pictures and the title of the article on </a:t>
            </a:r>
            <a:endParaRPr lang="en-US" altLang="zh-CN" sz="3360" b="1" i="1" dirty="0">
              <a:solidFill>
                <a:schemeClr val="tx1"/>
              </a:solidFill>
            </a:endParaRPr>
          </a:p>
          <a:p>
            <a:r>
              <a:rPr lang="en-US" altLang="zh-CN" sz="3360" b="1" i="1" dirty="0">
                <a:solidFill>
                  <a:schemeClr val="tx1"/>
                </a:solidFill>
              </a:rPr>
              <a:t>page 105. Then answer the questions below.</a:t>
            </a:r>
            <a:endParaRPr lang="en-US" altLang="zh-CN" sz="3360" b="1" i="1" dirty="0">
              <a:solidFill>
                <a:schemeClr val="tx1"/>
              </a:solidFill>
            </a:endParaRPr>
          </a:p>
        </p:txBody>
      </p:sp>
      <p:pic>
        <p:nvPicPr>
          <p:cNvPr id="3" name="图片 2" descr="双语学习报0logo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66320" y="231845"/>
            <a:ext cx="9850694" cy="977265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2880" dirty="0" smtClean="0"/>
              <a:t>Fast reading:  read through the passage quickly and match the main ideas with each paragraph. </a:t>
            </a:r>
            <a:endParaRPr lang="zh-CN" altLang="en-US" sz="2880" dirty="0"/>
          </a:p>
        </p:txBody>
      </p:sp>
      <p:sp>
        <p:nvSpPr>
          <p:cNvPr id="4" name="TextBox 3"/>
          <p:cNvSpPr txBox="1"/>
          <p:nvPr/>
        </p:nvSpPr>
        <p:spPr>
          <a:xfrm>
            <a:off x="4713446" y="1832269"/>
            <a:ext cx="6048672" cy="434340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80" b="1" dirty="0" smtClean="0"/>
              <a:t>A. I host a TV </a:t>
            </a:r>
            <a:r>
              <a:rPr lang="en-US" altLang="zh-CN" sz="2880" b="1" dirty="0" err="1" smtClean="0"/>
              <a:t>programme</a:t>
            </a:r>
            <a:r>
              <a:rPr lang="en-US" altLang="zh-CN" sz="2880" b="1" dirty="0" smtClean="0"/>
              <a:t> and I love my career.</a:t>
            </a:r>
            <a:endParaRPr lang="en-US" altLang="zh-CN" sz="2880" b="1" dirty="0" smtClean="0"/>
          </a:p>
          <a:p>
            <a:pPr>
              <a:lnSpc>
                <a:spcPct val="120000"/>
              </a:lnSpc>
            </a:pPr>
            <a:r>
              <a:rPr lang="en-US" altLang="zh-CN" sz="2880" b="1" dirty="0" smtClean="0"/>
              <a:t>B. It talks about the beginning of my lifetime hobby. </a:t>
            </a:r>
            <a:endParaRPr lang="en-US" altLang="zh-CN" sz="2880" b="1" dirty="0" smtClean="0"/>
          </a:p>
          <a:p>
            <a:pPr>
              <a:lnSpc>
                <a:spcPct val="120000"/>
              </a:lnSpc>
            </a:pPr>
            <a:r>
              <a:rPr lang="en-US" altLang="zh-CN" sz="2880" b="1" dirty="0" smtClean="0"/>
              <a:t>C. It talks about how to change our hobby into our career. </a:t>
            </a:r>
            <a:endParaRPr lang="en-US" altLang="zh-CN" sz="2880" b="1" dirty="0" smtClean="0"/>
          </a:p>
          <a:p>
            <a:pPr>
              <a:lnSpc>
                <a:spcPct val="120000"/>
              </a:lnSpc>
            </a:pPr>
            <a:r>
              <a:rPr lang="en-US" altLang="zh-CN" sz="2880" b="1" dirty="0" smtClean="0"/>
              <a:t>D. I used to look at the sky with my mum and I really enjoyed it. </a:t>
            </a:r>
            <a:endParaRPr lang="zh-CN" altLang="en-US" sz="288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911424" y="1873627"/>
            <a:ext cx="2649855" cy="422592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altLang="zh-CN" sz="3360" b="1" dirty="0" smtClean="0"/>
              <a:t>Paragraph 1</a:t>
            </a:r>
            <a:endParaRPr lang="en-US" altLang="zh-CN" sz="3360" b="1" dirty="0" smtClean="0"/>
          </a:p>
          <a:p>
            <a:endParaRPr lang="en-US" altLang="zh-CN" sz="3360" b="1" dirty="0" smtClean="0"/>
          </a:p>
          <a:p>
            <a:r>
              <a:rPr lang="en-US" altLang="zh-CN" sz="3360" b="1" dirty="0" smtClean="0"/>
              <a:t>Paragraph 2</a:t>
            </a:r>
            <a:endParaRPr lang="en-US" altLang="zh-CN" sz="3360" b="1" dirty="0" smtClean="0"/>
          </a:p>
          <a:p>
            <a:endParaRPr lang="en-US" altLang="zh-CN" sz="3360" b="1" dirty="0" smtClean="0"/>
          </a:p>
          <a:p>
            <a:r>
              <a:rPr lang="en-US" altLang="zh-CN" sz="3360" b="1" dirty="0" smtClean="0"/>
              <a:t>Paragraph 3</a:t>
            </a:r>
            <a:endParaRPr lang="en-US" altLang="zh-CN" sz="3360" b="1" dirty="0" smtClean="0"/>
          </a:p>
          <a:p>
            <a:endParaRPr lang="en-US" altLang="zh-CN" sz="3360" b="1" dirty="0" smtClean="0"/>
          </a:p>
          <a:p>
            <a:r>
              <a:rPr lang="en-US" altLang="zh-CN" sz="3360" b="1" dirty="0" smtClean="0"/>
              <a:t>Paragraph 4</a:t>
            </a:r>
            <a:endParaRPr lang="en-US" altLang="zh-CN" sz="3360" b="1" dirty="0" smtClean="0"/>
          </a:p>
          <a:p>
            <a:endParaRPr lang="zh-CN" altLang="en-US" sz="3360" b="1" dirty="0"/>
          </a:p>
        </p:txBody>
      </p:sp>
      <p:cxnSp>
        <p:nvCxnSpPr>
          <p:cNvPr id="7" name="直接箭头连接符 6"/>
          <p:cNvCxnSpPr/>
          <p:nvPr/>
        </p:nvCxnSpPr>
        <p:spPr>
          <a:xfrm>
            <a:off x="3265915" y="2132856"/>
            <a:ext cx="1447531" cy="112332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9" name="直接箭头连接符 8"/>
          <p:cNvCxnSpPr/>
          <p:nvPr/>
        </p:nvCxnSpPr>
        <p:spPr>
          <a:xfrm>
            <a:off x="3265915" y="3256181"/>
            <a:ext cx="1447531" cy="224665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1" name="直接箭头连接符 10"/>
          <p:cNvCxnSpPr/>
          <p:nvPr/>
        </p:nvCxnSpPr>
        <p:spPr>
          <a:xfrm flipV="1">
            <a:off x="3265915" y="2219266"/>
            <a:ext cx="1447531" cy="207383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3" name="直接箭头连接符 12"/>
          <p:cNvCxnSpPr/>
          <p:nvPr/>
        </p:nvCxnSpPr>
        <p:spPr>
          <a:xfrm flipV="1">
            <a:off x="3265915" y="4293096"/>
            <a:ext cx="1447531" cy="95050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2" name="图片 1" descr="双语学习报0logo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4035" y="356870"/>
            <a:ext cx="10829290" cy="534035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altLang="zh-CN" sz="2880" dirty="0" smtClean="0">
                <a:solidFill>
                  <a:srgbClr val="0070C0"/>
                </a:solidFill>
              </a:rPr>
              <a:t>Careful reading: Read the passage and answer the questions. </a:t>
            </a:r>
            <a:endParaRPr lang="en-US" altLang="zh-CN" sz="2880" dirty="0" smtClean="0">
              <a:solidFill>
                <a:srgbClr val="0070C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34465" y="1057553"/>
            <a:ext cx="10628381" cy="50876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20000"/>
              </a:lnSpc>
              <a:buAutoNum type="arabicPeriod"/>
            </a:pPr>
            <a:r>
              <a:rPr lang="en-US" altLang="zh-C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When was the beginning of the writer’s lifetime hobby?</a:t>
            </a:r>
            <a:endParaRPr lang="en-US" altLang="zh-CN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20000"/>
              </a:lnSpc>
              <a:buAutoNum type="arabicPeriod"/>
            </a:pPr>
            <a:endParaRPr lang="en-US" altLang="zh-CN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20000"/>
              </a:lnSpc>
              <a:buAutoNum type="arabicPeriod"/>
            </a:pPr>
            <a:r>
              <a:rPr lang="en-US" altLang="zh-C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What did the writer use to do with his mum?</a:t>
            </a:r>
            <a:endParaRPr lang="en-US" altLang="zh-CN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20000"/>
              </a:lnSpc>
              <a:buAutoNum type="arabicPeriod"/>
            </a:pPr>
            <a:endParaRPr lang="en-US" altLang="zh-CN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20000"/>
              </a:lnSpc>
              <a:buAutoNum type="arabicPeriod"/>
            </a:pPr>
            <a:r>
              <a:rPr lang="en-US" altLang="zh-C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What did the sky look like on clear nights?</a:t>
            </a:r>
            <a:endParaRPr lang="en-US" altLang="zh-CN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20000"/>
              </a:lnSpc>
              <a:buAutoNum type="arabicPeriod"/>
            </a:pPr>
            <a:endParaRPr lang="en-US" altLang="zh-CN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20000"/>
              </a:lnSpc>
              <a:buAutoNum type="arabicPeriod"/>
            </a:pPr>
            <a:r>
              <a:rPr lang="en-US" altLang="zh-C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What does the writer do now?</a:t>
            </a:r>
            <a:endParaRPr lang="en-US" altLang="zh-CN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20000"/>
              </a:lnSpc>
              <a:buAutoNum type="arabicPeriod"/>
            </a:pPr>
            <a:endParaRPr lang="en-US" altLang="zh-CN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200000"/>
              </a:lnSpc>
              <a:buAutoNum type="arabicPeriod"/>
            </a:pPr>
            <a:r>
              <a:rPr lang="en-US" altLang="zh-C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How can we achieve our dreams?</a:t>
            </a:r>
            <a:endParaRPr lang="en-US" altLang="zh-CN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170126" y="1717655"/>
            <a:ext cx="9120120" cy="4603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When he was eight, he got a book about stars. That was the beginning.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170126" y="2663081"/>
            <a:ext cx="8987125" cy="4603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 used to go outside with his mum on clear nights and look at the sky. 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170305" y="4774565"/>
            <a:ext cx="8982075" cy="82994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 hosts a TV </a:t>
            </a:r>
            <a:r>
              <a:rPr lang="en-US" altLang="zh-CN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programme</a:t>
            </a:r>
            <a:r>
              <a:rPr lang="en-US" altLang="zh-CN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and uses his knowledge to tell people about the stars in a lively way. 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1170454" y="3773909"/>
            <a:ext cx="7254796" cy="4603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 looked like black velvet with a million diamonds on it.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170545" y="6040662"/>
            <a:ext cx="6251494" cy="46037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just have to enjoy what we do!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图片 8" descr="双语学习报0logo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bldLvl="0" animBg="1"/>
      <p:bldP spid="5" grpId="0" bldLvl="0" animBg="1"/>
      <p:bldP spid="6" grpId="0" bldLvl="0" animBg="1"/>
      <p:bldP spid="7" grpId="0" bldLvl="0" animBg="1"/>
      <p:bldP spid="8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 descr="双语学习报0logo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  <p:pic>
        <p:nvPicPr>
          <p:cNvPr id="2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319" y="672277"/>
            <a:ext cx="10023514" cy="6202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09600" y="133350"/>
            <a:ext cx="10974070" cy="521970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US" altLang="zh-CN" sz="2800" dirty="0" smtClean="0">
                <a:solidFill>
                  <a:srgbClr val="0070C0"/>
                </a:solidFill>
              </a:rPr>
              <a:t>Careful reading: Read the passage and finish the exercise on P107. </a:t>
            </a:r>
            <a:endParaRPr lang="en-US" altLang="zh-CN" sz="2800" dirty="0" smtClean="0">
              <a:solidFill>
                <a:srgbClr val="0070C0"/>
              </a:solidFill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7473950" y="1466850"/>
            <a:ext cx="328358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got a book about stars</a:t>
            </a:r>
            <a:endParaRPr lang="zh-CN" altLang="en-US" sz="2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4986748" y="3169771"/>
            <a:ext cx="27051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was great fun for me</a:t>
            </a:r>
            <a:endParaRPr lang="zh-CN" altLang="en-US" sz="2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2670981" y="4308336"/>
            <a:ext cx="231584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studying the stars</a:t>
            </a:r>
            <a:endParaRPr lang="zh-CN" altLang="en-US" sz="2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Box 12"/>
          <p:cNvSpPr txBox="1">
            <a:spLocks noChangeArrowheads="1"/>
          </p:cNvSpPr>
          <p:nvPr/>
        </p:nvSpPr>
        <p:spPr bwMode="auto">
          <a:xfrm>
            <a:off x="5145494" y="5848469"/>
            <a:ext cx="3457576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1pPr>
            <a:lvl2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2pPr>
            <a:lvl3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3pPr>
            <a:lvl4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4pPr>
            <a:lvl5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dirty="0">
                <a:solidFill>
                  <a:srgbClr val="C00000"/>
                </a:solidFill>
                <a:cs typeface="Times New Roman" panose="02020603050405020304" pitchFamily="18" charset="0"/>
              </a:rPr>
              <a:t>achieve their dreams</a:t>
            </a:r>
            <a:endParaRPr lang="zh-CN" altLang="en-US" sz="2400" dirty="0">
              <a:solidFill>
                <a:srgbClr val="C00000"/>
              </a:solidFill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1689110" y="6194107"/>
            <a:ext cx="5339714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just have to enjoy what you do!</a:t>
            </a:r>
            <a:endParaRPr lang="zh-CN" altLang="en-US" sz="2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1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" y="826135"/>
            <a:ext cx="11271885" cy="4564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6"/>
          <p:cNvSpPr/>
          <p:nvPr/>
        </p:nvSpPr>
        <p:spPr>
          <a:xfrm>
            <a:off x="1638300" y="2139950"/>
            <a:ext cx="9686926" cy="4603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It looked like black velvet with a million diamonds on it.</a:t>
            </a:r>
            <a:endParaRPr lang="zh-CN" altLang="en-US" sz="2400" dirty="0">
              <a:solidFill>
                <a:srgbClr val="C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053465" y="3484880"/>
            <a:ext cx="10657840" cy="460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Sometimes we saw stars shooting brightly across the sky. How beautiful they were!</a:t>
            </a:r>
            <a:endParaRPr lang="zh-CN" altLang="en-US" sz="2400" dirty="0">
              <a:solidFill>
                <a:srgbClr val="C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659244" y="4854059"/>
            <a:ext cx="9422582" cy="4603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sz="24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 am proud of my TV programme — it has lasted for more than 50 years!</a:t>
            </a:r>
            <a:endParaRPr lang="zh-CN" altLang="en-US" sz="2400" dirty="0">
              <a:solidFill>
                <a:srgbClr val="C000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3" name="图片 2" descr="双语学习报0logo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双语学习报0logo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10029190" y="6144895"/>
            <a:ext cx="2110105" cy="677545"/>
          </a:xfrm>
          <a:prstGeom prst="rect">
            <a:avLst/>
          </a:prstGeom>
        </p:spPr>
      </p:pic>
      <p:pic>
        <p:nvPicPr>
          <p:cNvPr id="21506" name="Picture 1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67750" y="4749871"/>
            <a:ext cx="2914650" cy="210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967036" y="895357"/>
            <a:ext cx="5548432" cy="7556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lang="en-US" altLang="zh-CN" sz="4320" b="1" dirty="0">
                <a:solidFill>
                  <a:srgbClr val="392B4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  <a:ea typeface="+mn-ea"/>
              </a:rPr>
              <a:t>Group discussion </a:t>
            </a:r>
            <a:endParaRPr lang="zh-CN" altLang="en-US" sz="4320" b="1" dirty="0">
              <a:solidFill>
                <a:srgbClr val="392B4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per Black" panose="0208090404030B020404" pitchFamily="18" charset="0"/>
              <a:ea typeface="+mn-ea"/>
            </a:endParaRP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953184" y="1656745"/>
            <a:ext cx="9505056" cy="12725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1pPr>
            <a:lvl2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2pPr>
            <a:lvl3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3pPr>
            <a:lvl4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4pPr>
            <a:lvl5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9pPr>
          </a:lstStyle>
          <a:p>
            <a:pPr algn="ctr"/>
            <a:r>
              <a:rPr lang="en-US" altLang="zh-CN" sz="384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How can </a:t>
            </a:r>
            <a:r>
              <a:rPr lang="en-US" altLang="zh-CN" sz="384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Patrick Moore turn his hobby </a:t>
            </a:r>
            <a:r>
              <a:rPr lang="en-US" altLang="zh-CN" sz="384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into </a:t>
            </a:r>
            <a:r>
              <a:rPr lang="en-US" altLang="zh-CN" sz="384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his </a:t>
            </a:r>
            <a:r>
              <a:rPr lang="en-US" altLang="zh-CN" sz="384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career?</a:t>
            </a:r>
            <a:endParaRPr lang="zh-CN" altLang="en-US" sz="384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" name="圆角矩形 9"/>
          <p:cNvSpPr/>
          <p:nvPr/>
        </p:nvSpPr>
        <p:spPr>
          <a:xfrm>
            <a:off x="6328427" y="3521413"/>
            <a:ext cx="2914650" cy="1462768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r>
              <a:rPr lang="en-US" altLang="zh-CN" sz="3840" dirty="0">
                <a:solidFill>
                  <a:schemeClr val="bg2">
                    <a:lumMod val="10000"/>
                  </a:schemeClr>
                </a:solidFill>
                <a:latin typeface="Kristen ITC" panose="03050502040202030202" pitchFamily="66" charset="0"/>
              </a:rPr>
              <a:t>career</a:t>
            </a:r>
            <a:endParaRPr lang="zh-CN" altLang="en-US" sz="3840" dirty="0">
              <a:solidFill>
                <a:schemeClr val="bg2">
                  <a:lumMod val="10000"/>
                </a:schemeClr>
              </a:solidFill>
              <a:latin typeface="Kristen ITC" panose="03050502040202030202" pitchFamily="66" charset="0"/>
            </a:endParaRPr>
          </a:p>
        </p:txBody>
      </p:sp>
      <p:sp>
        <p:nvSpPr>
          <p:cNvPr id="9" name="圆角矩形 8"/>
          <p:cNvSpPr/>
          <p:nvPr/>
        </p:nvSpPr>
        <p:spPr>
          <a:xfrm>
            <a:off x="772476" y="3521416"/>
            <a:ext cx="2914650" cy="1462768"/>
          </a:xfrm>
          <a:prstGeom prst="roundRect">
            <a:avLst/>
          </a:prstGeom>
          <a:solidFill>
            <a:srgbClr val="CCFF33"/>
          </a:solidFill>
          <a:ln>
            <a:solidFill>
              <a:srgbClr val="CCFF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Tx/>
              <a:buNone/>
              <a:defRPr/>
            </a:pPr>
            <a:r>
              <a:rPr lang="en-US" altLang="zh-CN" sz="3840" dirty="0">
                <a:solidFill>
                  <a:schemeClr val="bg2">
                    <a:lumMod val="10000"/>
                  </a:schemeClr>
                </a:solidFill>
                <a:latin typeface="Kristen ITC" panose="03050502040202030202" pitchFamily="66" charset="0"/>
              </a:rPr>
              <a:t>hobby</a:t>
            </a:r>
            <a:endParaRPr lang="zh-CN" altLang="en-US" sz="3840" dirty="0">
              <a:solidFill>
                <a:schemeClr val="bg2">
                  <a:lumMod val="10000"/>
                </a:schemeClr>
              </a:solidFill>
              <a:latin typeface="Kristen ITC" panose="03050502040202030202" pitchFamily="66" charset="0"/>
            </a:endParaRPr>
          </a:p>
        </p:txBody>
      </p:sp>
      <p:cxnSp>
        <p:nvCxnSpPr>
          <p:cNvPr id="5" name="曲线连接符 4"/>
          <p:cNvCxnSpPr>
            <a:endCxn id="10" idx="1"/>
          </p:cNvCxnSpPr>
          <p:nvPr/>
        </p:nvCxnSpPr>
        <p:spPr>
          <a:xfrm flipV="1">
            <a:off x="3687126" y="4252798"/>
            <a:ext cx="2641301" cy="1"/>
          </a:xfrm>
          <a:prstGeom prst="curvedConnector3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13" name="矩形 12"/>
          <p:cNvSpPr/>
          <p:nvPr/>
        </p:nvSpPr>
        <p:spPr>
          <a:xfrm rot="21095252">
            <a:off x="3940253" y="3258782"/>
            <a:ext cx="2114532" cy="90360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buFontTx/>
              <a:buNone/>
              <a:defRPr/>
            </a:pPr>
            <a:r>
              <a:rPr lang="en-US" altLang="zh-CN" sz="528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anose="020B0604020202020204" pitchFamily="34" charset="0"/>
                <a:ea typeface="宋体" panose="02010600030101010101" pitchFamily="2" charset="-122"/>
              </a:rPr>
              <a:t>HOW?</a:t>
            </a:r>
            <a:endParaRPr lang="zh-CN" altLang="en-US" sz="528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1166346" y="1670954"/>
            <a:ext cx="8991011" cy="127254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>
            <a:lvl1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1pPr>
            <a:lvl2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2pPr>
            <a:lvl3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3pPr>
            <a:lvl4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4pPr>
            <a:lvl5pPr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charset="-122"/>
              </a:defRPr>
            </a:lvl9pPr>
          </a:lstStyle>
          <a:p>
            <a:pPr algn="ctr"/>
            <a:r>
              <a:rPr lang="en-US" altLang="zh-CN" sz="384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How can </a:t>
            </a:r>
            <a:r>
              <a:rPr lang="en-US" altLang="zh-CN" sz="384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we turn our hobby </a:t>
            </a:r>
            <a:endParaRPr lang="en-US" altLang="zh-CN" sz="3840" b="1" dirty="0" smtClean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 algn="ctr"/>
            <a:r>
              <a:rPr lang="en-US" altLang="zh-CN" sz="384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into our </a:t>
            </a:r>
            <a:r>
              <a:rPr lang="en-US" altLang="zh-CN" sz="3840" b="1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career?</a:t>
            </a:r>
            <a:endParaRPr lang="zh-CN" altLang="en-US" sz="3840" b="1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" name="标题 10"/>
          <p:cNvSpPr>
            <a:spLocks noGrp="1"/>
          </p:cNvSpPr>
          <p:nvPr>
            <p:custDataLst>
              <p:tags r:id="rId4"/>
            </p:custDataLst>
          </p:nvPr>
        </p:nvSpPr>
        <p:spPr>
          <a:xfrm>
            <a:off x="531027" y="138538"/>
            <a:ext cx="4391494" cy="75713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b" anchorCtr="0" compatLnSpc="1">
            <a:normAutofit/>
          </a:bodyPr>
          <a:lstStyle>
            <a:lvl1pPr algn="l" rtl="0" fontAlgn="base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defRPr sz="3600" b="1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charset="0"/>
                <a:ea typeface="宋体" panose="02010600030101010101" pitchFamily="2" charset="-122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charset="0"/>
                <a:ea typeface="宋体" panose="02010600030101010101" pitchFamily="2" charset="-122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charset="0"/>
                <a:ea typeface="宋体" panose="02010600030101010101" pitchFamily="2" charset="-122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charset="0"/>
                <a:ea typeface="宋体" panose="02010600030101010101" pitchFamily="2" charset="-122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charset="0"/>
                <a:ea typeface="宋体" panose="02010600030101010101" pitchFamily="2" charset="-122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charset="0"/>
                <a:ea typeface="宋体" panose="02010600030101010101" pitchFamily="2" charset="-122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charset="0"/>
                <a:ea typeface="宋体" panose="02010600030101010101" pitchFamily="2" charset="-122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solidFill>
                  <a:schemeClr val="accent1"/>
                </a:solidFill>
                <a:sym typeface="+mn-ea"/>
              </a:rPr>
              <a:t>04. Post-reading</a:t>
            </a: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 bldLvl="0" animBg="1"/>
      <p:bldP spid="9" grpId="0" bldLvl="0" animBg="1"/>
      <p:bldP spid="13" grpId="0"/>
      <p:bldP spid="14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双语学习报0logo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10208895" y="6013450"/>
            <a:ext cx="1984375" cy="788670"/>
          </a:xfrm>
          <a:prstGeom prst="rect">
            <a:avLst/>
          </a:prstGeom>
        </p:spPr>
      </p:pic>
      <p:sp>
        <p:nvSpPr>
          <p:cNvPr id="13" name="文本框 12"/>
          <p:cNvSpPr txBox="1"/>
          <p:nvPr>
            <p:custDataLst>
              <p:tags r:id="rId3"/>
            </p:custDataLst>
          </p:nvPr>
        </p:nvSpPr>
        <p:spPr>
          <a:xfrm>
            <a:off x="1097915" y="427990"/>
            <a:ext cx="10085705" cy="577850"/>
          </a:xfrm>
          <a:prstGeom prst="rect">
            <a:avLst/>
          </a:prstGeom>
          <a:noFill/>
        </p:spPr>
        <p:txBody>
          <a:bodyPr wrap="square" rtlCol="0" anchor="b" anchorCtr="0">
            <a:normAutofit fontScale="90000" lnSpcReduction="10000"/>
          </a:bodyPr>
          <a:p>
            <a:r>
              <a:rPr lang="en-US" altLang="zh-CN" sz="3600" dirty="0">
                <a:solidFill>
                  <a:schemeClr val="accent1"/>
                </a:solidFill>
                <a:latin typeface="+mj-lt"/>
                <a:ea typeface="+mj-ea"/>
                <a:cs typeface="+mj-cs"/>
              </a:rPr>
              <a:t>05. Homework</a:t>
            </a:r>
            <a:endParaRPr lang="en-US" altLang="zh-CN" sz="3600" dirty="0">
              <a:solidFill>
                <a:schemeClr val="accent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9" name="文本框 8"/>
          <p:cNvSpPr txBox="1"/>
          <p:nvPr>
            <p:custDataLst>
              <p:tags r:id="rId4"/>
            </p:custDataLst>
          </p:nvPr>
        </p:nvSpPr>
        <p:spPr>
          <a:xfrm>
            <a:off x="1097915" y="1591945"/>
            <a:ext cx="4490085" cy="181483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>
              <a:lnSpc>
                <a:spcPct val="200000"/>
              </a:lnSpc>
            </a:pPr>
            <a:r>
              <a:rPr lang="en-US" altLang="zh-CN" sz="2800"/>
              <a:t>1. </a:t>
            </a:r>
            <a:r>
              <a:rPr lang="zh-CN" altLang="en-US" sz="2800"/>
              <a:t>用自己的话复述课文</a:t>
            </a:r>
            <a:r>
              <a:rPr lang="zh-CN" altLang="en-US" sz="2800"/>
              <a:t>；</a:t>
            </a:r>
            <a:endParaRPr lang="zh-CN" altLang="en-US" sz="2800"/>
          </a:p>
          <a:p>
            <a:pPr>
              <a:lnSpc>
                <a:spcPct val="200000"/>
              </a:lnSpc>
            </a:pPr>
            <a:r>
              <a:rPr lang="en-US" altLang="zh-CN" sz="2800"/>
              <a:t>2. </a:t>
            </a:r>
            <a:r>
              <a:rPr lang="zh-CN" altLang="en-US" sz="2800"/>
              <a:t>划出课文中包含的短语。</a:t>
            </a:r>
            <a:endParaRPr lang="zh-CN" altLang="en-US" sz="2800"/>
          </a:p>
        </p:txBody>
      </p:sp>
    </p:spTree>
    <p:custDataLst>
      <p:tags r:id="rId5"/>
    </p:custData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2812415" y="1985645"/>
            <a:ext cx="4823460" cy="1957705"/>
          </a:xfrm>
        </p:spPr>
        <p:txBody>
          <a:bodyPr/>
          <a:lstStyle/>
          <a:p>
            <a:r>
              <a:rPr lang="en-US" altLang="zh-CN" sz="5400" smtClean="0"/>
              <a:t>Thank you!</a:t>
            </a:r>
            <a:endParaRPr lang="en-US" altLang="zh-CN" sz="5400" smtClean="0"/>
          </a:p>
        </p:txBody>
      </p:sp>
      <p:pic>
        <p:nvPicPr>
          <p:cNvPr id="3" name="图片 2" descr="双语学习报0logo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8218170" y="906780"/>
            <a:ext cx="2377440" cy="709930"/>
          </a:xfrm>
          <a:prstGeom prst="rect">
            <a:avLst/>
          </a:prstGeom>
        </p:spPr>
      </p:pic>
    </p:spTree>
    <p:custDataLst>
      <p:tags r:id="rId4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D" val="custom572450_7*i*2"/>
  <p:tag name="KSO_WM_TEMPLATE_CATEGORY" val="custom"/>
  <p:tag name="KSO_WM_TEMPLATE_INDEX" val="572450"/>
  <p:tag name="KSO_WM_UNIT_INDEX" val="2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3018"/>
</p:tagLst>
</file>

<file path=ppt/tags/tag3.xml><?xml version="1.0" encoding="utf-8"?>
<p:tagLst xmlns:p="http://schemas.openxmlformats.org/presentationml/2006/main">
  <p:tag name="KSO_WM_TAG_VERSION" val="1.0"/>
  <p:tag name="KSO_WM_TEMPLATE_CATEGORY" val="custom"/>
  <p:tag name="KSO_WM_TEMPLATE_INDEX" val="20183018"/>
</p:tagLst>
</file>

<file path=ppt/tags/tag4.xml><?xml version="1.0" encoding="utf-8"?>
<p:tagLst xmlns:p="http://schemas.openxmlformats.org/presentationml/2006/main">
  <p:tag name="KSO_WM_TAG_VERSION" val="1.0"/>
  <p:tag name="KSO_WM_BEAUTIFY_FLAG" val="#wm#"/>
  <p:tag name="KSO_WM_COMBINE_RELATE_SLIDE_ID" val="background20181049_1"/>
  <p:tag name="KSO_WM_TEMPLATE_CATEGORY" val="custom"/>
  <p:tag name="KSO_WM_TEMPLATE_INDEX" val="20183018"/>
  <p:tag name="KSO_WM_TEMPLATE_SUBCATEGORY" val="combine"/>
  <p:tag name="KSO_WM_TEMPLATE_THUMBS_INDEX" val="1、4、5、6、11、12、15、18、22、26"/>
</p:tagLst>
</file>

<file path=ppt/tags/tag5.xml><?xml version="1.0" encoding="utf-8"?>
<p:tagLst xmlns:p="http://schemas.openxmlformats.org/presentationml/2006/main">
  <p:tag name="KSO_WM_TAG_VERSION" val="1.0"/>
  <p:tag name="KSO_WM_TEMPLATE_CATEGORY" val="custom"/>
  <p:tag name="KSO_WM_TEMPLATE_INDEX" val="20184402"/>
</p:tagLst>
</file>

<file path=ppt/tags/tag6.xml><?xml version="1.0" encoding="utf-8"?>
<p:tagLst xmlns:p="http://schemas.openxmlformats.org/presentationml/2006/main">
  <p:tag name="KSO_WM_TAG_VERSION" val="1.0"/>
  <p:tag name="KSO_WM_TEMPLATE_CATEGORY" val="custom"/>
  <p:tag name="KSO_WM_TEMPLATE_INDEX" val="20184402"/>
</p:tagLst>
</file>

<file path=ppt/tags/tag7.xml><?xml version="1.0" encoding="utf-8"?>
<p:tagLst xmlns:p="http://schemas.openxmlformats.org/presentationml/2006/main">
  <p:tag name="KSO_WM_TEMPLATE_THUMBS_INDEX" val="1、6、4、5、7、11"/>
  <p:tag name="KSO_WM_TAG_VERSION" val="1.0"/>
  <p:tag name="KSO_WM_BEAUTIFY_FLAG" val="#wm#"/>
  <p:tag name="KSO_WM_COMBINE_RELATE_SLIDE_ID" val="custom20181730_6"/>
  <p:tag name="KSO_WM_TEMPLATE_CATEGORY" val="custom"/>
  <p:tag name="KSO_WM_TEMPLATE_INDEX" val="20184402"/>
  <p:tag name="KSO_WM_TEMPLATE_RELATED_ID" val="20183018"/>
  <p:tag name="KSO_WM_TEMPLATE_SUBCATEGORY" val="subcombine"/>
</p:tagLst>
</file>

<file path=ppt/tags/tag8.xml><?xml version="1.0" encoding="utf-8"?>
<p:tagLst xmlns:p="http://schemas.openxmlformats.org/presentationml/2006/main">
  <p:tag name="KSO_WM_FULL_TEXT_BEAUTIFY_COPY_ID" val="3"/>
</p:tagLst>
</file>

<file path=ppt/tags/tag9.xml><?xml version="1.0" encoding="utf-8"?>
<p:tagLst xmlns:p="http://schemas.openxmlformats.org/presentationml/2006/main">
  <p:tag name="KSO_WM_UNIT_TYPE" val="a"/>
  <p:tag name="KSO_WM_UNIT_INDEX" val="1"/>
  <p:tag name="KSO_WM_UNIT_LAYERLEVEL" val="1"/>
  <p:tag name="KSO_WM_UNIT_VALUE" val="8"/>
  <p:tag name="KSO_WM_UNIT_ISCONTENTSTITLE" val="0"/>
  <p:tag name="KSO_WM_UNIT_HIGHLIGHT" val="0"/>
  <p:tag name="KSO_WM_UNIT_COMPATIBLE" val="0"/>
  <p:tag name="KSO_WM_UNIT_CLEAR" val="0"/>
  <p:tag name="KSO_WM_BEAUTIFY_FLAG" val="#wm#"/>
  <p:tag name="KSO_WM_TAG_VERSION" val="1.0"/>
  <p:tag name="KSO_WM_UNIT_PRESET_TEXT" val="儿童教育模板"/>
  <p:tag name="KSO_WM_TEMPLATE_CATEGORY" val="custom"/>
  <p:tag name="KSO_WM_TEMPLATE_INDEX" val="20183018"/>
  <p:tag name="KSO_WM_UNIT_ID" val="custom20183018_1*a*1"/>
  <p:tag name="KSO_WM_FULL_TEXT_BEAUTIFY_COPY_ID" val="2"/>
</p:tagLst>
</file>

<file path=ppt/tags/tag10.xml><?xml version="1.0" encoding="utf-8"?>
<p:tagLst xmlns:p="http://schemas.openxmlformats.org/presentationml/2006/main">
  <p:tag name="KSO_WM_TAG_VERSION" val="1.0"/>
  <p:tag name="KSO_WM_SLIDE_ITEM_CNT" val="1"/>
  <p:tag name="KSO_WM_SLIDE_LAYOUT" val="a"/>
  <p:tag name="KSO_WM_SLIDE_LAYOUT_CNT" val="1"/>
  <p:tag name="KSO_WM_SLIDE_TYPE" val="title"/>
  <p:tag name="KSO_WM_BEAUTIFY_FLAG" val="#wm#"/>
  <p:tag name="KSO_WM_COMBINE_RELATE_SLIDE_ID" val="background20181049_1"/>
  <p:tag name="KSO_WM_TEMPLATE_CATEGORY" val="custom"/>
  <p:tag name="KSO_WM_TEMPLATE_INDEX" val="20183018"/>
  <p:tag name="KSO_WM_SLIDE_ID" val="custom20183018_1"/>
  <p:tag name="KSO_WM_SLIDE_INDEX" val="1"/>
  <p:tag name="KSO_WM_TEMPLATE_SUBCATEGORY" val="combine"/>
  <p:tag name="KSO_WM_TEMPLATE_THUMBS_INDEX" val="1、4、5、6、11、12、15、18、22、26、"/>
</p:tagLst>
</file>

<file path=ppt/tags/tag11.xml><?xml version="1.0" encoding="utf-8"?>
<p:tagLst xmlns:p="http://schemas.openxmlformats.org/presentationml/2006/main">
  <p:tag name="KSO_WM_TAG_VERSION" val="1.0"/>
  <p:tag name="KSO_WM_BEAUTIFY_FLAG" val="#wm#"/>
  <p:tag name="KSO_WM_UNIT_TYPE" val="a"/>
  <p:tag name="KSO_WM_UNIT_INDEX" val="1"/>
  <p:tag name="KSO_WM_UNIT_LAYERLEVEL" val="1"/>
  <p:tag name="KSO_WM_UNIT_VALUE" val="3"/>
  <p:tag name="KSO_WM_UNIT_ISCONTENTSTITLE" val="1"/>
  <p:tag name="KSO_WM_UNIT_HIGHLIGHT" val="0"/>
  <p:tag name="KSO_WM_UNIT_COMPATIBLE" val="0"/>
  <p:tag name="KSO_WM_UNIT_CLEAR" val="0"/>
  <p:tag name="KSO_WM_UNIT_PRESET_TEXT" val="目 录"/>
  <p:tag name="KSO_WM_TEMPLATE_CATEGORY" val="custom"/>
  <p:tag name="KSO_WM_TEMPLATE_INDEX" val="20183018"/>
  <p:tag name="KSO_WM_DIAGRAM_GROUP_CODE" val="l1_1"/>
  <p:tag name="KSO_WM_UNIT_ID" val="custom20183018_8*a*1"/>
  <p:tag name="KSO_WM_UNIT_TEXT_FILL_FORE_SCHEMECOLOR_INDEX" val="6"/>
  <p:tag name="KSO_WM_UNIT_TEXT_FILL_TYPE" val="1"/>
  <p:tag name="KSO_WM_UNIT_USESOURCEFORMAT_APPLY" val="1"/>
</p:tagLst>
</file>

<file path=ppt/tags/tag12.xml><?xml version="1.0" encoding="utf-8"?>
<p:tagLst xmlns:p="http://schemas.openxmlformats.org/presentationml/2006/main">
  <p:tag name="KSO_WM_TAG_VERSION" val="1.0"/>
  <p:tag name="KSO_WM_BEAUTIFY_FLAG" val="#wm#"/>
  <p:tag name="KSO_WM_UNIT_TYPE" val="l_h_i"/>
  <p:tag name="KSO_WM_UNIT_INDEX" val="1_1_1"/>
  <p:tag name="KSO_WM_UNIT_LAYERLEVEL" val="1_1_1"/>
  <p:tag name="KSO_WM_TEMPLATE_CATEGORY" val="custom"/>
  <p:tag name="KSO_WM_TEMPLATE_INDEX" val="20183018"/>
  <p:tag name="KSO_WM_DIAGRAM_GROUP_CODE" val="l1-1"/>
  <p:tag name="KSO_WM_UNIT_ID" val="custom20183018_8*l_h_i*1_1_1"/>
  <p:tag name="KSO_WM_UNIT_LINE_FORE_SCHEMECOLOR_INDEX" val="5"/>
  <p:tag name="KSO_WM_UNIT_LINE_FILL_TYPE" val="2"/>
  <p:tag name="KSO_WM_UNIT_TEXT_FILL_FORE_SCHEMECOLOR_INDEX" val="13"/>
  <p:tag name="KSO_WM_UNIT_TEXT_FILL_TYPE" val="1"/>
  <p:tag name="KSO_WM_UNIT_USESOURCEFORMAT_APPLY" val="1"/>
</p:tagLst>
</file>

<file path=ppt/tags/tag13.xml><?xml version="1.0" encoding="utf-8"?>
<p:tagLst xmlns:p="http://schemas.openxmlformats.org/presentationml/2006/main">
  <p:tag name="KSO_WM_TAG_VERSION" val="1.0"/>
  <p:tag name="KSO_WM_BEAUTIFY_FLAG" val="#wm#"/>
  <p:tag name="KSO_WM_UNIT_ISCONTENTSTITLE" val="0"/>
  <p:tag name="KSO_WM_UNIT_TYPE" val="l_h_a"/>
  <p:tag name="KSO_WM_UNIT_INDEX" val="1_1_1"/>
  <p:tag name="KSO_WM_UNIT_LAYERLEVEL" val="1_1_1"/>
  <p:tag name="KSO_WM_UNIT_VALUE" val="11"/>
  <p:tag name="KSO_WM_UNIT_HIGHLIGHT" val="0"/>
  <p:tag name="KSO_WM_UNIT_COMPATIBLE" val="0"/>
  <p:tag name="KSO_WM_UNIT_CLEAR" val="0"/>
  <p:tag name="KSO_WM_UNIT_PRESET_TEXT_INDEX" val="3"/>
  <p:tag name="KSO_WM_UNIT_PRESET_TEXT_LEN" val="12"/>
  <p:tag name="KSO_WM_TEMPLATE_CATEGORY" val="custom"/>
  <p:tag name="KSO_WM_TEMPLATE_INDEX" val="20183018"/>
  <p:tag name="KSO_WM_DIAGRAM_GROUP_CODE" val="l1-1"/>
  <p:tag name="KSO_WM_UNIT_ID" val="custom20183018_8*l_h_a*1_1_1"/>
  <p:tag name="KSO_WM_UNIT_TEXT_FILL_FORE_SCHEMECOLOR_INDEX" val="13"/>
  <p:tag name="KSO_WM_UNIT_TEXT_FILL_TYPE" val="1"/>
  <p:tag name="KSO_WM_UNIT_USESOURCEFORMAT_APPLY" val="1"/>
</p:tagLst>
</file>

<file path=ppt/tags/tag14.xml><?xml version="1.0" encoding="utf-8"?>
<p:tagLst xmlns:p="http://schemas.openxmlformats.org/presentationml/2006/main">
  <p:tag name="KSO_WM_TAG_VERSION" val="1.0"/>
  <p:tag name="KSO_WM_BEAUTIFY_FLAG" val="#wm#"/>
  <p:tag name="KSO_WM_UNIT_TYPE" val="l_h_i"/>
  <p:tag name="KSO_WM_UNIT_INDEX" val="1_2_1"/>
  <p:tag name="KSO_WM_UNIT_LAYERLEVEL" val="1_1_1"/>
  <p:tag name="KSO_WM_TEMPLATE_CATEGORY" val="custom"/>
  <p:tag name="KSO_WM_TEMPLATE_INDEX" val="20183018"/>
  <p:tag name="KSO_WM_DIAGRAM_GROUP_CODE" val="l1-1"/>
  <p:tag name="KSO_WM_UNIT_ID" val="custom20183018_8*l_h_i*1_2_1"/>
  <p:tag name="KSO_WM_UNIT_LINE_FORE_SCHEMECOLOR_INDEX" val="5"/>
  <p:tag name="KSO_WM_UNIT_LINE_FILL_TYPE" val="2"/>
  <p:tag name="KSO_WM_UNIT_TEXT_FILL_FORE_SCHEMECOLOR_INDEX" val="13"/>
  <p:tag name="KSO_WM_UNIT_TEXT_FILL_TYPE" val="1"/>
  <p:tag name="KSO_WM_UNIT_USESOURCEFORMAT_APPLY" val="1"/>
</p:tagLst>
</file>

<file path=ppt/tags/tag15.xml><?xml version="1.0" encoding="utf-8"?>
<p:tagLst xmlns:p="http://schemas.openxmlformats.org/presentationml/2006/main">
  <p:tag name="KSO_WM_TAG_VERSION" val="1.0"/>
  <p:tag name="KSO_WM_BEAUTIFY_FLAG" val="#wm#"/>
  <p:tag name="KSO_WM_UNIT_ISCONTENTSTITLE" val="0"/>
  <p:tag name="KSO_WM_UNIT_TYPE" val="l_h_a"/>
  <p:tag name="KSO_WM_UNIT_INDEX" val="1_2_1"/>
  <p:tag name="KSO_WM_UNIT_LAYERLEVEL" val="1_1_1"/>
  <p:tag name="KSO_WM_UNIT_VALUE" val="11"/>
  <p:tag name="KSO_WM_UNIT_HIGHLIGHT" val="0"/>
  <p:tag name="KSO_WM_UNIT_COMPATIBLE" val="0"/>
  <p:tag name="KSO_WM_UNIT_CLEAR" val="0"/>
  <p:tag name="KSO_WM_UNIT_PRESET_TEXT_INDEX" val="3"/>
  <p:tag name="KSO_WM_UNIT_PRESET_TEXT_LEN" val="12"/>
  <p:tag name="KSO_WM_TEMPLATE_CATEGORY" val="custom"/>
  <p:tag name="KSO_WM_TEMPLATE_INDEX" val="20183018"/>
  <p:tag name="KSO_WM_DIAGRAM_GROUP_CODE" val="l1-1"/>
  <p:tag name="KSO_WM_UNIT_ID" val="custom20183018_8*l_h_a*1_2_1"/>
  <p:tag name="KSO_WM_UNIT_TEXT_FILL_FORE_SCHEMECOLOR_INDEX" val="13"/>
  <p:tag name="KSO_WM_UNIT_TEXT_FILL_TYPE" val="1"/>
  <p:tag name="KSO_WM_UNIT_USESOURCEFORMAT_APPLY" val="1"/>
</p:tagLst>
</file>

<file path=ppt/tags/tag16.xml><?xml version="1.0" encoding="utf-8"?>
<p:tagLst xmlns:p="http://schemas.openxmlformats.org/presentationml/2006/main">
  <p:tag name="KSO_WM_TAG_VERSION" val="1.0"/>
  <p:tag name="KSO_WM_BEAUTIFY_FLAG" val="#wm#"/>
  <p:tag name="KSO_WM_UNIT_TYPE" val="l_h_i"/>
  <p:tag name="KSO_WM_UNIT_INDEX" val="1_3_1"/>
  <p:tag name="KSO_WM_UNIT_LAYERLEVEL" val="1_1_1"/>
  <p:tag name="KSO_WM_TEMPLATE_CATEGORY" val="custom"/>
  <p:tag name="KSO_WM_TEMPLATE_INDEX" val="20183018"/>
  <p:tag name="KSO_WM_DIAGRAM_GROUP_CODE" val="l1-1"/>
  <p:tag name="KSO_WM_UNIT_ID" val="custom20183018_8*l_h_i*1_3_1"/>
  <p:tag name="KSO_WM_UNIT_LINE_FORE_SCHEMECOLOR_INDEX" val="5"/>
  <p:tag name="KSO_WM_UNIT_LINE_FILL_TYPE" val="2"/>
  <p:tag name="KSO_WM_UNIT_TEXT_FILL_FORE_SCHEMECOLOR_INDEX" val="13"/>
  <p:tag name="KSO_WM_UNIT_TEXT_FILL_TYPE" val="1"/>
  <p:tag name="KSO_WM_UNIT_USESOURCEFORMAT_APPLY" val="1"/>
</p:tagLst>
</file>

<file path=ppt/tags/tag17.xml><?xml version="1.0" encoding="utf-8"?>
<p:tagLst xmlns:p="http://schemas.openxmlformats.org/presentationml/2006/main">
  <p:tag name="KSO_WM_TAG_VERSION" val="1.0"/>
  <p:tag name="KSO_WM_BEAUTIFY_FLAG" val="#wm#"/>
  <p:tag name="KSO_WM_UNIT_ISCONTENTSTITLE" val="0"/>
  <p:tag name="KSO_WM_UNIT_TYPE" val="l_h_a"/>
  <p:tag name="KSO_WM_UNIT_INDEX" val="1_3_1"/>
  <p:tag name="KSO_WM_UNIT_LAYERLEVEL" val="1_1_1"/>
  <p:tag name="KSO_WM_UNIT_VALUE" val="11"/>
  <p:tag name="KSO_WM_UNIT_HIGHLIGHT" val="0"/>
  <p:tag name="KSO_WM_UNIT_COMPATIBLE" val="0"/>
  <p:tag name="KSO_WM_UNIT_CLEAR" val="0"/>
  <p:tag name="KSO_WM_UNIT_PRESET_TEXT_INDEX" val="3"/>
  <p:tag name="KSO_WM_UNIT_PRESET_TEXT_LEN" val="12"/>
  <p:tag name="KSO_WM_TEMPLATE_CATEGORY" val="custom"/>
  <p:tag name="KSO_WM_TEMPLATE_INDEX" val="20183018"/>
  <p:tag name="KSO_WM_DIAGRAM_GROUP_CODE" val="l1-1"/>
  <p:tag name="KSO_WM_UNIT_ID" val="custom20183018_8*l_h_a*1_3_1"/>
  <p:tag name="KSO_WM_UNIT_TEXT_FILL_FORE_SCHEMECOLOR_INDEX" val="13"/>
  <p:tag name="KSO_WM_UNIT_TEXT_FILL_TYPE" val="1"/>
  <p:tag name="KSO_WM_UNIT_USESOURCEFORMAT_APPLY" val="1"/>
</p:tagLst>
</file>

<file path=ppt/tags/tag18.xml><?xml version="1.0" encoding="utf-8"?>
<p:tagLst xmlns:p="http://schemas.openxmlformats.org/presentationml/2006/main">
  <p:tag name="KSO_WM_TAG_VERSION" val="1.0"/>
  <p:tag name="KSO_WM_BEAUTIFY_FLAG" val="#wm#"/>
  <p:tag name="KSO_WM_UNIT_TYPE" val="l_h_i"/>
  <p:tag name="KSO_WM_UNIT_INDEX" val="1_4_1"/>
  <p:tag name="KSO_WM_UNIT_LAYERLEVEL" val="1_1_1"/>
  <p:tag name="KSO_WM_TEMPLATE_CATEGORY" val="custom"/>
  <p:tag name="KSO_WM_TEMPLATE_INDEX" val="20183018"/>
  <p:tag name="KSO_WM_DIAGRAM_GROUP_CODE" val="l1-1"/>
  <p:tag name="KSO_WM_UNIT_ID" val="custom20183018_8*l_h_i*1_4_1"/>
  <p:tag name="KSO_WM_UNIT_LINE_FORE_SCHEMECOLOR_INDEX" val="5"/>
  <p:tag name="KSO_WM_UNIT_LINE_FILL_TYPE" val="2"/>
  <p:tag name="KSO_WM_UNIT_TEXT_FILL_FORE_SCHEMECOLOR_INDEX" val="13"/>
  <p:tag name="KSO_WM_UNIT_TEXT_FILL_TYPE" val="1"/>
  <p:tag name="KSO_WM_UNIT_USESOURCEFORMAT_APPLY" val="1"/>
</p:tagLst>
</file>

<file path=ppt/tags/tag19.xml><?xml version="1.0" encoding="utf-8"?>
<p:tagLst xmlns:p="http://schemas.openxmlformats.org/presentationml/2006/main">
  <p:tag name="KSO_WM_TAG_VERSION" val="1.0"/>
  <p:tag name="KSO_WM_BEAUTIFY_FLAG" val="#wm#"/>
  <p:tag name="KSO_WM_UNIT_ISCONTENTSTITLE" val="0"/>
  <p:tag name="KSO_WM_UNIT_TYPE" val="l_h_a"/>
  <p:tag name="KSO_WM_UNIT_INDEX" val="1_4_1"/>
  <p:tag name="KSO_WM_UNIT_LAYERLEVEL" val="1_1_1"/>
  <p:tag name="KSO_WM_UNIT_VALUE" val="11"/>
  <p:tag name="KSO_WM_UNIT_HIGHLIGHT" val="0"/>
  <p:tag name="KSO_WM_UNIT_COMPATIBLE" val="0"/>
  <p:tag name="KSO_WM_UNIT_CLEAR" val="0"/>
  <p:tag name="KSO_WM_UNIT_PRESET_TEXT_INDEX" val="3"/>
  <p:tag name="KSO_WM_UNIT_PRESET_TEXT_LEN" val="12"/>
  <p:tag name="KSO_WM_TEMPLATE_CATEGORY" val="custom"/>
  <p:tag name="KSO_WM_TEMPLATE_INDEX" val="20183018"/>
  <p:tag name="KSO_WM_DIAGRAM_GROUP_CODE" val="l1-1"/>
  <p:tag name="KSO_WM_UNIT_ID" val="custom20183018_8*l_h_a*1_4_1"/>
  <p:tag name="KSO_WM_UNIT_TEXT_FILL_FORE_SCHEMECOLOR_INDEX" val="13"/>
  <p:tag name="KSO_WM_UNIT_TEXT_FILL_TYPE" val="1"/>
  <p:tag name="KSO_WM_UNIT_USESOURCEFORMAT_APPLY" val="1"/>
</p:tagLst>
</file>

<file path=ppt/tags/tag20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NDEX" val="13"/>
  <p:tag name="KSO_WM_TEMPLATE_CATEGORY" val="custom"/>
  <p:tag name="KSO_WM_TEMPLATE_INDEX" val="20183018"/>
  <p:tag name="KSO_WM_DIAGRAM_GROUP_CODE" val="l1_1"/>
  <p:tag name="KSO_WM_UNIT_ID" val="custom20183018_8*i*13"/>
  <p:tag name="KSO_WM_UNIT_TEXT_FILL_FORE_SCHEMECOLOR_INDEX" val="6"/>
  <p:tag name="KSO_WM_UNIT_TEXT_FILL_TYPE" val="1"/>
  <p:tag name="KSO_WM_UNIT_USESOURCEFORMAT_APPLY" val="1"/>
</p:tagLst>
</file>

<file path=ppt/tags/tag21.xml><?xml version="1.0" encoding="utf-8"?>
<p:tagLst xmlns:p="http://schemas.openxmlformats.org/presentationml/2006/main">
  <p:tag name="KSO_WM_FULL_TEXT_BEAUTIFY_COPY_ID" val="3"/>
</p:tagLst>
</file>

<file path=ppt/tags/tag22.xml><?xml version="1.0" encoding="utf-8"?>
<p:tagLst xmlns:p="http://schemas.openxmlformats.org/presentationml/2006/main">
  <p:tag name="KSO_WM_TAG_VERSION" val="1.0"/>
  <p:tag name="KSO_WM_BEAUTIFY_FLAG" val="#wm#"/>
  <p:tag name="KSO_WM_UNIT_TYPE" val="i"/>
  <p:tag name="KSO_WM_UNIT_INDEX" val="14"/>
  <p:tag name="KSO_WM_TEMPLATE_CATEGORY" val="custom"/>
  <p:tag name="KSO_WM_TEMPLATE_INDEX" val="20183018"/>
  <p:tag name="KSO_WM_DIAGRAM_GROUP_CODE" val="l1_1"/>
  <p:tag name="KSO_WM_UNIT_ID" val="custom20183018_8*i*14"/>
  <p:tag name="KSO_WM_UNIT_TEXT_FILL_FORE_SCHEMECOLOR_INDEX" val="6"/>
  <p:tag name="KSO_WM_UNIT_TEXT_FILL_TYPE" val="1"/>
  <p:tag name="KSO_WM_UNIT_USESOURCEFORMAT_APPLY" val="1"/>
</p:tagLst>
</file>

<file path=ppt/tags/tag23.xml><?xml version="1.0" encoding="utf-8"?>
<p:tagLst xmlns:p="http://schemas.openxmlformats.org/presentationml/2006/main">
  <p:tag name="KSO_WM_TAG_VERSION" val="1.0"/>
  <p:tag name="KSO_WM_SLIDE_ITEM_CNT" val="4"/>
  <p:tag name="KSO_WM_SLIDE_LAYOUT" val="a_l"/>
  <p:tag name="KSO_WM_SLIDE_LAYOUT_CNT" val="1_1"/>
  <p:tag name="KSO_WM_SLIDE_TYPE" val="contents"/>
  <p:tag name="KSO_WM_BEAUTIFY_FLAG" val="#wm#"/>
  <p:tag name="KSO_WM_COMBINE_RELATE_SLIDE_ID" val="custom20182088_8"/>
  <p:tag name="KSO_WM_TEMPLATE_CATEGORY" val="custom"/>
  <p:tag name="KSO_WM_TEMPLATE_INDEX" val="20183018"/>
  <p:tag name="KSO_WM_SLIDE_ID" val="custom20183018_8"/>
  <p:tag name="KSO_WM_SLIDE_INDEX" val="8"/>
  <p:tag name="KSO_WM_DIAGRAM_GROUP_CODE" val="l1-1"/>
  <p:tag name="KSO_WM_TEMPLATE_SUBCATEGORY" val="combine"/>
</p:tagLst>
</file>

<file path=ppt/tags/tag24.xml><?xml version="1.0" encoding="utf-8"?>
<p:tagLst xmlns:p="http://schemas.openxmlformats.org/presentationml/2006/main">
  <p:tag name="KSO_WM_TEMPLATE_CATEGORY" val="custom"/>
  <p:tag name="KSO_WM_TEMPLATE_INDEX" val="20184402"/>
  <p:tag name="KSO_WM_TAG_VERSION" val="1.0"/>
  <p:tag name="KSO_WM_BEAUTIFY_FLAG" val="#wm#"/>
  <p:tag name="KSO_WM_UNIT_TYPE" val="l_h_i"/>
  <p:tag name="KSO_WM_UNIT_INDEX" val="1_1_1"/>
  <p:tag name="KSO_WM_UNIT_LAYERLEVEL" val="1_1_1"/>
  <p:tag name="KSO_WM_DIAGRAM_GROUP_CODE" val="l1-1"/>
  <p:tag name="KSO_WM_UNIT_ID" val="custom20184402_11*l_h_i*1_1_1"/>
  <p:tag name="KSO_WM_UNIT_TEXT_FILL_FORE_SCHEMECOLOR_INDEX" val="5"/>
  <p:tag name="KSO_WM_UNIT_TEXT_FILL_TYPE" val="1"/>
  <p:tag name="KSO_WM_UNIT_USESOURCEFORMAT_APPLY" val="1"/>
</p:tagLst>
</file>

<file path=ppt/tags/tag25.xml><?xml version="1.0" encoding="utf-8"?>
<p:tagLst xmlns:p="http://schemas.openxmlformats.org/presentationml/2006/main">
  <p:tag name="KSO_WM_TEMPLATE_CATEGORY" val="custom"/>
  <p:tag name="KSO_WM_TEMPLATE_INDEX" val="20184402"/>
  <p:tag name="KSO_WM_TAG_VERSION" val="1.0"/>
  <p:tag name="KSO_WM_BEAUTIFY_FLAG" val="#wm#"/>
  <p:tag name="KSO_WM_UNIT_TYPE" val="l_h_a"/>
  <p:tag name="KSO_WM_UNIT_INDEX" val="1_1_1"/>
  <p:tag name="KSO_WM_UNIT_LAYERLEVEL" val="1_1_1"/>
  <p:tag name="KSO_WM_UNIT_VALUE" val="18"/>
  <p:tag name="KSO_WM_UNIT_HIGHLIGHT" val="0"/>
  <p:tag name="KSO_WM_UNIT_COMPATIBLE" val="0"/>
  <p:tag name="KSO_WM_UNIT_CLEAR" val="0"/>
  <p:tag name="KSO_WM_UNIT_PRESET_TEXT_INDEX" val="3"/>
  <p:tag name="KSO_WM_UNIT_PRESET_TEXT_LEN" val="17"/>
  <p:tag name="KSO_WM_DIAGRAM_GROUP_CODE" val="l1-1"/>
  <p:tag name="KSO_WM_UNIT_ID" val="custom20184402_11*l_h_a*1_1_1"/>
  <p:tag name="KSO_WM_UNIT_TEXT_FILL_FORE_SCHEMECOLOR_INDEX" val="5"/>
  <p:tag name="KSO_WM_UNIT_TEXT_FILL_TYPE" val="1"/>
  <p:tag name="KSO_WM_UNIT_USESOURCEFORMAT_APPLY" val="1"/>
</p:tagLst>
</file>

<file path=ppt/tags/tag26.xml><?xml version="1.0" encoding="utf-8"?>
<p:tagLst xmlns:p="http://schemas.openxmlformats.org/presentationml/2006/main">
  <p:tag name="KSO_WM_TEMPLATE_CATEGORY" val="custom"/>
  <p:tag name="KSO_WM_TEMPLATE_INDEX" val="20184402"/>
  <p:tag name="KSO_WM_TAG_VERSION" val="1.0"/>
  <p:tag name="KSO_WM_BEAUTIFY_FLAG" val="#wm#"/>
  <p:tag name="KSO_WM_UNIT_TYPE" val="l_h_f"/>
  <p:tag name="KSO_WM_UNIT_INDEX" val="1_1_1"/>
  <p:tag name="KSO_WM_UNIT_LAYERLEVEL" val="1_1_1"/>
  <p:tag name="KSO_WM_UNIT_VALUE" val="105"/>
  <p:tag name="KSO_WM_UNIT_HIGHLIGHT" val="0"/>
  <p:tag name="KSO_WM_UNIT_COMPATIBLE" val="0"/>
  <p:tag name="KSO_WM_UNIT_CLEAR" val="0"/>
  <p:tag name="KSO_WM_UNIT_PRESET_TEXT_INDEX" val="4"/>
  <p:tag name="KSO_WM_UNIT_PRESET_TEXT_LEN" val="114"/>
  <p:tag name="KSO_WM_DIAGRAM_GROUP_CODE" val="l1-1"/>
  <p:tag name="KSO_WM_UNIT_ID" val="custom20184402_11*l_h_f*1_1_1"/>
  <p:tag name="KSO_WM_UNIT_TEXT_FILL_FORE_SCHEMECOLOR_INDEX" val="13"/>
  <p:tag name="KSO_WM_UNIT_TEXT_FILL_TYPE" val="1"/>
  <p:tag name="KSO_WM_UNIT_USESOURCEFORMAT_APPLY" val="1"/>
</p:tagLst>
</file>

<file path=ppt/tags/tag27.xml><?xml version="1.0" encoding="utf-8"?>
<p:tagLst xmlns:p="http://schemas.openxmlformats.org/presentationml/2006/main">
  <p:tag name="KSO_WM_FULL_TEXT_BEAUTIFY_COPY_ID" val="9"/>
</p:tagLst>
</file>

<file path=ppt/tags/tag28.xml><?xml version="1.0" encoding="utf-8"?>
<p:tagLst xmlns:p="http://schemas.openxmlformats.org/presentationml/2006/main">
  <p:tag name="KSO_WM_FULL_TEXT_BEAUTIFY_COPY_ID" val="2"/>
</p:tagLst>
</file>

<file path=ppt/tags/tag29.xml><?xml version="1.0" encoding="utf-8"?>
<p:tagLst xmlns:p="http://schemas.openxmlformats.org/presentationml/2006/main">
  <p:tag name="KSO_WM_FULL_TEXT_BEAUTIFY_COPY_ID" val="4"/>
</p:tagLst>
</file>

<file path=ppt/tags/tag30.xml><?xml version="1.0" encoding="utf-8"?>
<p:tagLst xmlns:p="http://schemas.openxmlformats.org/presentationml/2006/main">
  <p:tag name="KSO_WM_FULL_TEXT_BEAUTIFY_COPY_ID" val="634893"/>
</p:tagLst>
</file>

<file path=ppt/tags/tag31.xml><?xml version="1.0" encoding="utf-8"?>
<p:tagLst xmlns:p="http://schemas.openxmlformats.org/presentationml/2006/main">
  <p:tag name="KSO_WM_FULL_TEXT_BEAUTIFY_COPY_ID" val="634899"/>
</p:tagLst>
</file>

<file path=ppt/tags/tag32.xml><?xml version="1.0" encoding="utf-8"?>
<p:tagLst xmlns:p="http://schemas.openxmlformats.org/presentationml/2006/main">
  <p:tag name="KSO_WM_FULL_TEXT_BEAUTIFY_COPY_ID" val="6"/>
</p:tagLst>
</file>

<file path=ppt/tags/tag33.xml><?xml version="1.0" encoding="utf-8"?>
<p:tagLst xmlns:p="http://schemas.openxmlformats.org/presentationml/2006/main">
  <p:tag name="KSO_WM_TAG_VERSION" val="1.0"/>
  <p:tag name="KSO_WM_SLIDE_ITEM_CNT" val="1"/>
  <p:tag name="KSO_WM_SLIDE_LAYOUT" val="a_l"/>
  <p:tag name="KSO_WM_SLIDE_LAYOUT_CNT" val="1_1"/>
  <p:tag name="KSO_WM_SLIDE_TYPE" val="contents"/>
  <p:tag name="KSO_WM_BEAUTIFY_FLAG" val="#wm#"/>
  <p:tag name="KSO_WM_SLIDE_POSITION" val="66*136"/>
  <p:tag name="KSO_WM_SLIDE_SIZE" val="828*350"/>
  <p:tag name="KSO_WM_COMBINE_RELATE_SLIDE_ID" val="custom20181628_5"/>
  <p:tag name="KSO_WM_TEMPLATE_CATEGORY" val="custom"/>
  <p:tag name="KSO_WM_TEMPLATE_INDEX" val="20184402"/>
  <p:tag name="KSO_WM_SLIDE_ID" val="custom20184402_11"/>
  <p:tag name="KSO_WM_SLIDE_INDEX" val="11"/>
  <p:tag name="KSO_WM_DIAGRAM_GROUP_CODE" val="l1-1"/>
  <p:tag name="KSO_WM_TEMPLATE_RELATED_ID" val="20183018"/>
  <p:tag name="KSO_WM_TEMPLATE_SUBCATEGORY" val="subcombine"/>
</p:tagLst>
</file>

<file path=ppt/tags/tag34.xml><?xml version="1.0" encoding="utf-8"?>
<p:tagLst xmlns:p="http://schemas.openxmlformats.org/presentationml/2006/main">
  <p:tag name="KSO_WM_FULL_TEXT_BEAUTIFY_COPY_ID" val="3"/>
</p:tagLst>
</file>

<file path=ppt/tags/tag35.xml><?xml version="1.0" encoding="utf-8"?>
<p:tagLst xmlns:p="http://schemas.openxmlformats.org/presentationml/2006/main">
  <p:tag name="KSO_WM_FULL_TEXT_BEAUTIFY_COPY_ID" val="3"/>
</p:tagLst>
</file>

<file path=ppt/tags/tag36.xml><?xml version="1.0" encoding="utf-8"?>
<p:tagLst xmlns:p="http://schemas.openxmlformats.org/presentationml/2006/main">
  <p:tag name="KSO_WM_FULL_TEXT_BEAUTIFY_COPY_ID" val="3"/>
</p:tagLst>
</file>

<file path=ppt/tags/tag37.xml><?xml version="1.0" encoding="utf-8"?>
<p:tagLst xmlns:p="http://schemas.openxmlformats.org/presentationml/2006/main">
  <p:tag name="KSO_WM_FULL_TEXT_BEAUTIFY_COPY_ID" val="3"/>
</p:tagLst>
</file>

<file path=ppt/tags/tag38.xml><?xml version="1.0" encoding="utf-8"?>
<p:tagLst xmlns:p="http://schemas.openxmlformats.org/presentationml/2006/main">
  <p:tag name="KSO_WM_FULL_TEXT_BEAUTIFY_COPY_ID" val="3"/>
</p:tagLst>
</file>

<file path=ppt/tags/tag39.xml><?xml version="1.0" encoding="utf-8"?>
<p:tagLst xmlns:p="http://schemas.openxmlformats.org/presentationml/2006/main">
  <p:tag name="KSO_WM_FULL_TEXT_BEAUTIFY_COPY_ID" val="3"/>
</p:tagLst>
</file>

<file path=ppt/tags/tag40.xml><?xml version="1.0" encoding="utf-8"?>
<p:tagLst xmlns:p="http://schemas.openxmlformats.org/presentationml/2006/main">
  <p:tag name="KSO_WM_FULL_TEXT_BEAUTIFY_COPY_ID" val="3"/>
</p:tagLst>
</file>

<file path=ppt/tags/tag41.xml><?xml version="1.0" encoding="utf-8"?>
<p:tagLst xmlns:p="http://schemas.openxmlformats.org/presentationml/2006/main">
  <p:tag name="KSO_WM_FULL_TEXT_BEAUTIFY_COPY_ID" val="3"/>
</p:tagLst>
</file>

<file path=ppt/tags/tag42.xml><?xml version="1.0" encoding="utf-8"?>
<p:tagLst xmlns:p="http://schemas.openxmlformats.org/presentationml/2006/main">
  <p:tag name="KSO_WM_FULL_TEXT_BEAUTIFY_COPY_ID" val="3"/>
</p:tagLst>
</file>

<file path=ppt/tags/tag43.xml><?xml version="1.0" encoding="utf-8"?>
<p:tagLst xmlns:p="http://schemas.openxmlformats.org/presentationml/2006/main">
  <p:tag name="KSO_WM_FULL_TEXT_BEAUTIFY_COPY_ID" val="3"/>
</p:tagLst>
</file>

<file path=ppt/tags/tag44.xml><?xml version="1.0" encoding="utf-8"?>
<p:tagLst xmlns:p="http://schemas.openxmlformats.org/presentationml/2006/main">
  <p:tag name="KSO_WM_FULL_TEXT_BEAUTIFY_COPY_ID" val="11"/>
</p:tagLst>
</file>

<file path=ppt/tags/tag45.xml><?xml version="1.0" encoding="utf-8"?>
<p:tagLst xmlns:p="http://schemas.openxmlformats.org/presentationml/2006/main">
  <p:tag name="KSO_WM_FULL_TEXT_BEAUTIFY_COPY_ID" val="7"/>
</p:tagLst>
</file>

<file path=ppt/tags/tag46.xml><?xml version="1.0" encoding="utf-8"?>
<p:tagLst xmlns:p="http://schemas.openxmlformats.org/presentationml/2006/main">
  <p:tag name="KSO_WM_TEMPLATE_CATEGORY" val="custom"/>
  <p:tag name="KSO_WM_TEMPLATE_INDEX" val="20184402"/>
  <p:tag name="KSO_WM_TAG_VERSION" val="1.0"/>
  <p:tag name="KSO_WM_BEAUTIFY_FLAG" val="#wm#"/>
  <p:tag name="KSO_WM_UNIT_TYPE" val="l_h_a"/>
  <p:tag name="KSO_WM_UNIT_INDEX" val="1_1_1"/>
  <p:tag name="KSO_WM_UNIT_LAYERLEVEL" val="1_1_1"/>
  <p:tag name="KSO_WM_UNIT_VALUE" val="18"/>
  <p:tag name="KSO_WM_UNIT_HIGHLIGHT" val="0"/>
  <p:tag name="KSO_WM_UNIT_COMPATIBLE" val="0"/>
  <p:tag name="KSO_WM_UNIT_CLEAR" val="0"/>
  <p:tag name="KSO_WM_UNIT_PRESET_TEXT_INDEX" val="3"/>
  <p:tag name="KSO_WM_UNIT_PRESET_TEXT_LEN" val="17"/>
  <p:tag name="KSO_WM_DIAGRAM_GROUP_CODE" val="l1-1"/>
  <p:tag name="KSO_WM_UNIT_ID" val="custom20184402_11*l_h_a*1_1_1"/>
  <p:tag name="KSO_WM_UNIT_TEXT_FILL_FORE_SCHEMECOLOR_INDEX" val="5"/>
  <p:tag name="KSO_WM_UNIT_TEXT_FILL_TYPE" val="1"/>
  <p:tag name="KSO_WM_UNIT_USESOURCEFORMAT_APPLY" val="1"/>
</p:tagLst>
</file>

<file path=ppt/tags/tag47.xml><?xml version="1.0" encoding="utf-8"?>
<p:tagLst xmlns:p="http://schemas.openxmlformats.org/presentationml/2006/main">
  <p:tag name="KSO_WM_FULL_TEXT_BEAUTIFY_COPY_ID" val="9"/>
</p:tagLst>
</file>

<file path=ppt/tags/tag48.xml><?xml version="1.0" encoding="utf-8"?>
<p:tagLst xmlns:p="http://schemas.openxmlformats.org/presentationml/2006/main">
  <p:tag name="KSO_WM_TAG_VERSION" val="1.0"/>
  <p:tag name="KSO_WM_SLIDE_ITEM_CNT" val="4"/>
  <p:tag name="KSO_WM_SLIDE_LAYOUT" val="a_q"/>
  <p:tag name="KSO_WM_SLIDE_LAYOUT_CNT" val="1_1"/>
  <p:tag name="KSO_WM_SLIDE_TYPE" val="text"/>
  <p:tag name="KSO_WM_BEAUTIFY_FLAG" val="#wm#"/>
  <p:tag name="KSO_WM_SLIDE_POSITION" val="63*141"/>
  <p:tag name="KSO_WM_SLIDE_SIZE" val="813*323"/>
  <p:tag name="KSO_WM_COMBINE_RELATE_SLIDE_ID" val="diagram20169918_2"/>
  <p:tag name="KSO_WM_TEMPLATE_CATEGORY" val="custom"/>
  <p:tag name="KSO_WM_TEMPLATE_INDEX" val="20183018"/>
  <p:tag name="KSO_WM_SLIDE_ID" val="custom20183018_19"/>
  <p:tag name="KSO_WM_SLIDE_INDEX" val="19"/>
  <p:tag name="KSO_WM_DIAGRAM_GROUP_CODE" val="q1-1"/>
  <p:tag name="KSO_WM_TEMPLATE_SUBCATEGORY" val="combine"/>
</p:tagLst>
</file>

<file path=ppt/tags/tag49.xml><?xml version="1.0" encoding="utf-8"?>
<p:tagLst xmlns:p="http://schemas.openxmlformats.org/presentationml/2006/main">
  <p:tag name="KSO_WM_UNIT_TYPE" val="a"/>
  <p:tag name="KSO_WM_UNIT_INDEX" val="1"/>
  <p:tag name="KSO_WM_UNIT_LAYERLEVEL" val="1"/>
  <p:tag name="KSO_WM_UNIT_VALUE" val="7"/>
  <p:tag name="KSO_WM_UNIT_ISCONTENTSTITLE" val="0"/>
  <p:tag name="KSO_WM_UNIT_HIGHLIGHT" val="0"/>
  <p:tag name="KSO_WM_UNIT_COMPATIBLE" val="0"/>
  <p:tag name="KSO_WM_UNIT_CLEAR" val="0"/>
  <p:tag name="KSO_WM_BEAUTIFY_FLAG" val="#wm#"/>
  <p:tag name="KSO_WM_TAG_VERSION" val="1.0"/>
  <p:tag name="KSO_WM_UNIT_PRESET_TEXT" val="感谢您的观看"/>
  <p:tag name="KSO_WM_TEMPLATE_CATEGORY" val="custom"/>
  <p:tag name="KSO_WM_TEMPLATE_INDEX" val="20183018"/>
  <p:tag name="KSO_WM_UNIT_ID" val="custom20183018_26*a*1"/>
</p:tagLst>
</file>

<file path=ppt/tags/tag50.xml><?xml version="1.0" encoding="utf-8"?>
<p:tagLst xmlns:p="http://schemas.openxmlformats.org/presentationml/2006/main">
  <p:tag name="KSO_WM_FULL_TEXT_BEAUTIFY_COPY_ID" val="3"/>
</p:tagLst>
</file>

<file path=ppt/tags/tag51.xml><?xml version="1.0" encoding="utf-8"?>
<p:tagLst xmlns:p="http://schemas.openxmlformats.org/presentationml/2006/main">
  <p:tag name="KSO_WM_TAG_VERSION" val="1.0"/>
  <p:tag name="KSO_WM_SLIDE_ITEM_CNT" val="1"/>
  <p:tag name="KSO_WM_SLIDE_LAYOUT" val="a"/>
  <p:tag name="KSO_WM_SLIDE_LAYOUT_CNT" val="1"/>
  <p:tag name="KSO_WM_SLIDE_TYPE" val="endPage"/>
  <p:tag name="KSO_WM_BEAUTIFY_FLAG" val="#wm#"/>
  <p:tag name="KSO_WM_COMBINE_RELATE_SLIDE_ID" val="background20181049_11"/>
  <p:tag name="KSO_WM_TEMPLATE_CATEGORY" val="custom"/>
  <p:tag name="KSO_WM_TEMPLATE_INDEX" val="20183018"/>
  <p:tag name="KSO_WM_SLIDE_ID" val="custom20183018_26"/>
  <p:tag name="KSO_WM_SLIDE_INDEX" val="26"/>
  <p:tag name="KSO_WM_TEMPLATE_SUBCATEGORY" val="combine"/>
</p:tagLst>
</file>

<file path=ppt/theme/theme1.xml><?xml version="1.0" encoding="utf-8"?>
<a:theme xmlns:a="http://schemas.openxmlformats.org/drawingml/2006/main" name="1_Office 主题">
  <a:themeElements>
    <a:clrScheme name="Office">
      <a:dk1>
        <a:srgbClr val="000000"/>
      </a:dk1>
      <a:lt1>
        <a:srgbClr val="FFFFFF"/>
      </a:lt1>
      <a:dk2>
        <a:srgbClr val="7C60AA"/>
      </a:dk2>
      <a:lt2>
        <a:srgbClr val="F07474"/>
      </a:lt2>
      <a:accent1>
        <a:srgbClr val="5B9BD5"/>
      </a:accent1>
      <a:accent2>
        <a:srgbClr val="F07474"/>
      </a:accent2>
      <a:accent3>
        <a:srgbClr val="FFFFFF"/>
      </a:accent3>
      <a:accent4>
        <a:srgbClr val="FFC000"/>
      </a:accent4>
      <a:accent5>
        <a:srgbClr val="02B3C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797883">
  <a:themeElements>
    <a:clrScheme name="Office">
      <a:dk1>
        <a:srgbClr val="000000"/>
      </a:dk1>
      <a:lt1>
        <a:srgbClr val="FFFFFF"/>
      </a:lt1>
      <a:dk2>
        <a:srgbClr val="7C60AA"/>
      </a:dk2>
      <a:lt2>
        <a:srgbClr val="F07474"/>
      </a:lt2>
      <a:accent1>
        <a:srgbClr val="5B9BD5"/>
      </a:accent1>
      <a:accent2>
        <a:srgbClr val="F07474"/>
      </a:accent2>
      <a:accent3>
        <a:srgbClr val="FFFFFF"/>
      </a:accent3>
      <a:accent4>
        <a:srgbClr val="FFC000"/>
      </a:accent4>
      <a:accent5>
        <a:srgbClr val="02B3C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C60AA"/>
    </a:dk2>
    <a:lt2>
      <a:srgbClr val="F07474"/>
    </a:lt2>
    <a:accent1>
      <a:srgbClr val="5B9BD5"/>
    </a:accent1>
    <a:accent2>
      <a:srgbClr val="F07474"/>
    </a:accent2>
    <a:accent3>
      <a:srgbClr val="FFFFFF"/>
    </a:accent3>
    <a:accent4>
      <a:srgbClr val="FFC000"/>
    </a:accent4>
    <a:accent5>
      <a:srgbClr val="02B3C5"/>
    </a:accent5>
    <a:accent6>
      <a:srgbClr val="70AD47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C60AA"/>
    </a:dk2>
    <a:lt2>
      <a:srgbClr val="F07474"/>
    </a:lt2>
    <a:accent1>
      <a:srgbClr val="5B9BD5"/>
    </a:accent1>
    <a:accent2>
      <a:srgbClr val="F07474"/>
    </a:accent2>
    <a:accent3>
      <a:srgbClr val="FFFFFF"/>
    </a:accent3>
    <a:accent4>
      <a:srgbClr val="FFC000"/>
    </a:accent4>
    <a:accent5>
      <a:srgbClr val="02B3C5"/>
    </a:accent5>
    <a:accent6>
      <a:srgbClr val="70AD47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2700</Words>
  <Application>WPS 演示</Application>
  <PresentationFormat>宽屏</PresentationFormat>
  <Paragraphs>233</Paragraphs>
  <Slides>15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23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15</vt:i4>
      </vt:variant>
    </vt:vector>
  </HeadingPairs>
  <TitlesOfParts>
    <vt:vector size="40" baseType="lpstr">
      <vt:lpstr>Arial</vt:lpstr>
      <vt:lpstr>宋体</vt:lpstr>
      <vt:lpstr>Wingdings</vt:lpstr>
      <vt:lpstr>Calibri Light</vt:lpstr>
      <vt:lpstr>Times New Roman</vt:lpstr>
      <vt:lpstr>黑体</vt:lpstr>
      <vt:lpstr>Edwardian Script ITC</vt:lpstr>
      <vt:lpstr>Bradley Hand ITC</vt:lpstr>
      <vt:lpstr>Calibri</vt:lpstr>
      <vt:lpstr>微软雅黑</vt:lpstr>
      <vt:lpstr>MS Gothic</vt:lpstr>
      <vt:lpstr>Wingdings</vt:lpstr>
      <vt:lpstr>Arial</vt:lpstr>
      <vt:lpstr>Arial Unicode MS</vt:lpstr>
      <vt:lpstr>华文楷体</vt:lpstr>
      <vt:lpstr>Cooper Black</vt:lpstr>
      <vt:lpstr>Kristen ITC</vt:lpstr>
      <vt:lpstr>华文行楷</vt:lpstr>
      <vt:lpstr>华文细黑</vt:lpstr>
      <vt:lpstr>Bookshelf Symbol 7</vt:lpstr>
      <vt:lpstr>Britannic Bold</vt:lpstr>
      <vt:lpstr>Bookman Old Style</vt:lpstr>
      <vt:lpstr>Brush Script MT</vt:lpstr>
      <vt:lpstr>1_Office 主题</vt:lpstr>
      <vt:lpstr>2797883</vt:lpstr>
      <vt:lpstr>Unit 7  Poems Reading (1)  </vt:lpstr>
      <vt:lpstr>PowerPoint 演示文稿</vt:lpstr>
      <vt:lpstr>PowerPoint 演示文稿</vt:lpstr>
      <vt:lpstr>PowerPoint 演示文稿</vt:lpstr>
      <vt:lpstr>PowerPoint 演示文稿</vt:lpstr>
      <vt:lpstr>A1 Use the words form the box to complete the sentences below. (P104)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03. While-reading</vt:lpstr>
      <vt:lpstr>PowerPoint 演示文稿</vt:lpstr>
      <vt:lpstr>Thank you!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翼课网</dc:creator>
  <cp:lastModifiedBy>Susan</cp:lastModifiedBy>
  <cp:revision>19</cp:revision>
  <dcterms:created xsi:type="dcterms:W3CDTF">2020-12-02T14:05:00Z</dcterms:created>
  <dcterms:modified xsi:type="dcterms:W3CDTF">2021-01-04T12:29:32Z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2052-11.1.0.10228</vt:lpwstr>
  </property>
</Properties>
</file>