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gif" ContentType="image/gif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8" r:id="rId4"/>
    <p:sldId id="259" r:id="rId5"/>
    <p:sldId id="276" r:id="rId6"/>
    <p:sldId id="260" r:id="rId7"/>
    <p:sldId id="261" r:id="rId8"/>
    <p:sldId id="263" r:id="rId9"/>
    <p:sldId id="264" r:id="rId10"/>
    <p:sldId id="267" r:id="rId11"/>
    <p:sldId id="266" r:id="rId12"/>
    <p:sldId id="275" r:id="rId13"/>
    <p:sldId id="282" r:id="rId14"/>
    <p:sldId id="269" r:id="rId15"/>
    <p:sldId id="297" r:id="rId16"/>
    <p:sldId id="283" r:id="rId17"/>
    <p:sldId id="291" r:id="rId18"/>
    <p:sldId id="296" r:id="rId19"/>
    <p:sldId id="298" r:id="rId20"/>
    <p:sldId id="295" r:id="rId21"/>
    <p:sldId id="277" r:id="rId22"/>
    <p:sldId id="278" r:id="rId23"/>
    <p:sldId id="279" r:id="rId24"/>
    <p:sldId id="280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2" r:id="rId33"/>
    <p:sldId id="272" r:id="rId34"/>
    <p:sldId id="293" r:id="rId35"/>
    <p:sldId id="294" r:id="rId36"/>
    <p:sldId id="299" r:id="rId37"/>
    <p:sldId id="270" r:id="rId38"/>
  </p:sldIdLst>
  <p:sldSz cx="9144000" cy="6858000" type="screen4x3"/>
  <p:notesSz cx="6858000" cy="9144000"/>
  <p:defaultTextStyle>
    <a:defPPr>
      <a:defRPr lang="zh-CN"/>
    </a:defPPr>
    <a:lvl1pPr marL="0" lvl="0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ctr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4977"/>
    <a:srgbClr val="9E7FB1"/>
    <a:srgbClr val="FF0000"/>
    <a:srgbClr val="FF0066"/>
    <a:srgbClr val="F73978"/>
    <a:srgbClr val="000000"/>
    <a:srgbClr val="0000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0"/>
    <p:restoredTop sz="94489"/>
  </p:normalViewPr>
  <p:slideViewPr>
    <p:cSldViewPr showGuides="1">
      <p:cViewPr varScale="1">
        <p:scale>
          <a:sx n="77" d="100"/>
          <a:sy n="77" d="100"/>
        </p:scale>
        <p:origin x="-43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" Target="slides/slide2.xml"/><Relationship Id="rId39" Type="http://schemas.openxmlformats.org/officeDocument/2006/relationships/presProps" Target="presProps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5" Type="http://schemas.openxmlformats.org/officeDocument/2006/relationships/image" Target="../media/image12.wmf"/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9" Type="http://schemas.openxmlformats.org/officeDocument/2006/relationships/image" Target="../media/image16.wmf"/><Relationship Id="rId8" Type="http://schemas.openxmlformats.org/officeDocument/2006/relationships/image" Target="../media/image15.wmf"/><Relationship Id="rId7" Type="http://schemas.openxmlformats.org/officeDocument/2006/relationships/image" Target="../media/image14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8.wmf"/><Relationship Id="rId10" Type="http://schemas.openxmlformats.org/officeDocument/2006/relationships/image" Target="../media/image17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9" Type="http://schemas.openxmlformats.org/officeDocument/2006/relationships/image" Target="../media/image26.wmf"/><Relationship Id="rId8" Type="http://schemas.openxmlformats.org/officeDocument/2006/relationships/image" Target="../media/image25.wmf"/><Relationship Id="rId7" Type="http://schemas.openxmlformats.org/officeDocument/2006/relationships/image" Target="../media/image24.wmf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1" Type="http://schemas.openxmlformats.org/officeDocument/2006/relationships/image" Target="../media/image28.wmf"/><Relationship Id="rId10" Type="http://schemas.openxmlformats.org/officeDocument/2006/relationships/image" Target="../media/image27.wmf"/><Relationship Id="rId1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30.wmf"/><Relationship Id="rId3" Type="http://schemas.openxmlformats.org/officeDocument/2006/relationships/image" Target="../media/image2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9" Type="http://schemas.openxmlformats.org/officeDocument/2006/relationships/image" Target="../media/image43.wmf"/><Relationship Id="rId8" Type="http://schemas.openxmlformats.org/officeDocument/2006/relationships/image" Target="../media/image42.wmf"/><Relationship Id="rId7" Type="http://schemas.openxmlformats.org/officeDocument/2006/relationships/image" Target="../media/image41.wmf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wmf"/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0" Type="http://schemas.openxmlformats.org/officeDocument/2006/relationships/image" Target="../media/image44.wmf"/><Relationship Id="rId1" Type="http://schemas.openxmlformats.org/officeDocument/2006/relationships/image" Target="../media/image35.wmf"/></Relationships>
</file>

<file path=ppt/drawings/_rels/vmlDrawing9.vml.rels><?xml version="1.0" encoding="UTF-8" standalone="yes"?>
<Relationships xmlns="http://schemas.openxmlformats.org/package/2006/relationships"><Relationship Id="rId6" Type="http://schemas.openxmlformats.org/officeDocument/2006/relationships/image" Target="../media/image50.wmf"/><Relationship Id="rId5" Type="http://schemas.openxmlformats.org/officeDocument/2006/relationships/image" Target="../media/image49.wmf"/><Relationship Id="rId4" Type="http://schemas.openxmlformats.org/officeDocument/2006/relationships/image" Target="../media/image48.wmf"/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0.vml.rels><?xml version="1.0" encoding="UTF-8" standalone="yes"?>
<Relationships xmlns="http://schemas.openxmlformats.org/package/2006/relationships"><Relationship Id="rId9" Type="http://schemas.openxmlformats.org/officeDocument/2006/relationships/image" Target="../media/image59.wmf"/><Relationship Id="rId8" Type="http://schemas.openxmlformats.org/officeDocument/2006/relationships/image" Target="../media/image58.wmf"/><Relationship Id="rId7" Type="http://schemas.openxmlformats.org/officeDocument/2006/relationships/image" Target="../media/image57.wmf"/><Relationship Id="rId6" Type="http://schemas.openxmlformats.org/officeDocument/2006/relationships/image" Target="../media/image56.wmf"/><Relationship Id="rId5" Type="http://schemas.openxmlformats.org/officeDocument/2006/relationships/image" Target="../media/image55.wmf"/><Relationship Id="rId4" Type="http://schemas.openxmlformats.org/officeDocument/2006/relationships/image" Target="../media/image54.wmf"/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7" Type="http://schemas.openxmlformats.org/officeDocument/2006/relationships/image" Target="../media/image70.wmf"/><Relationship Id="rId6" Type="http://schemas.openxmlformats.org/officeDocument/2006/relationships/image" Target="../media/image69.wmf"/><Relationship Id="rId5" Type="http://schemas.openxmlformats.org/officeDocument/2006/relationships/image" Target="../media/image68.wmf"/><Relationship Id="rId4" Type="http://schemas.openxmlformats.org/officeDocument/2006/relationships/image" Target="../media/image67.wmf"/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/Relationships>
</file>

<file path=ppt/drawings/_rels/vmlDrawing16.vml.rels><?xml version="1.0" encoding="UTF-8" standalone="yes"?>
<Relationships xmlns="http://schemas.openxmlformats.org/package/2006/relationships"><Relationship Id="rId5" Type="http://schemas.openxmlformats.org/officeDocument/2006/relationships/image" Target="../media/image80.wmf"/><Relationship Id="rId4" Type="http://schemas.openxmlformats.org/officeDocument/2006/relationships/image" Target="../media/image79.wmf"/><Relationship Id="rId3" Type="http://schemas.openxmlformats.org/officeDocument/2006/relationships/image" Target="../media/image78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82.wmf"/><Relationship Id="rId1" Type="http://schemas.openxmlformats.org/officeDocument/2006/relationships/image" Target="../media/image81.wmf"/></Relationships>
</file>

<file path=ppt/drawings/_rels/vmlDrawing18.vml.rels><?xml version="1.0" encoding="UTF-8" standalone="yes"?>
<Relationships xmlns="http://schemas.openxmlformats.org/package/2006/relationships"><Relationship Id="rId4" Type="http://schemas.openxmlformats.org/officeDocument/2006/relationships/image" Target="../media/image86.wmf"/><Relationship Id="rId3" Type="http://schemas.openxmlformats.org/officeDocument/2006/relationships/image" Target="../media/image85.wmf"/><Relationship Id="rId2" Type="http://schemas.openxmlformats.org/officeDocument/2006/relationships/image" Target="../media/image84.wmf"/><Relationship Id="rId1" Type="http://schemas.openxmlformats.org/officeDocument/2006/relationships/image" Target="../media/image8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7.wmf"/></Relationships>
</file>

<file path=ppt/drawings/_rels/vmlDrawing20.vml.rels><?xml version="1.0" encoding="UTF-8" standalone="yes"?>
<Relationships xmlns="http://schemas.openxmlformats.org/package/2006/relationships"><Relationship Id="rId4" Type="http://schemas.openxmlformats.org/officeDocument/2006/relationships/image" Target="../media/image91.wmf"/><Relationship Id="rId3" Type="http://schemas.openxmlformats.org/officeDocument/2006/relationships/image" Target="../media/image90.wmf"/><Relationship Id="rId2" Type="http://schemas.openxmlformats.org/officeDocument/2006/relationships/image" Target="../media/image89.wmf"/><Relationship Id="rId1" Type="http://schemas.openxmlformats.org/officeDocument/2006/relationships/image" Target="../media/image88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2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4098" name="组合 4097"/>
          <p:cNvGrpSpPr/>
          <p:nvPr/>
        </p:nvGrpSpPr>
        <p:grpSpPr>
          <a:xfrm>
            <a:off x="0" y="107950"/>
            <a:ext cx="9101138" cy="6750050"/>
            <a:chOff x="0" y="68"/>
            <a:chExt cx="5733" cy="4252"/>
          </a:xfrm>
        </p:grpSpPr>
        <p:grpSp>
          <p:nvGrpSpPr>
            <p:cNvPr id="4099" name="组合 4098"/>
            <p:cNvGrpSpPr/>
            <p:nvPr/>
          </p:nvGrpSpPr>
          <p:grpSpPr>
            <a:xfrm>
              <a:off x="0" y="68"/>
              <a:ext cx="5733" cy="4088"/>
              <a:chOff x="0" y="68"/>
              <a:chExt cx="5733" cy="4088"/>
            </a:xfrm>
          </p:grpSpPr>
          <p:grpSp>
            <p:nvGrpSpPr>
              <p:cNvPr id="4100" name="组合 4099"/>
              <p:cNvGrpSpPr/>
              <p:nvPr userDrawn="1"/>
            </p:nvGrpSpPr>
            <p:grpSpPr>
              <a:xfrm>
                <a:off x="0" y="144"/>
                <a:ext cx="5730" cy="4012"/>
                <a:chOff x="0" y="144"/>
                <a:chExt cx="5730" cy="4012"/>
              </a:xfrm>
            </p:grpSpPr>
            <p:sp>
              <p:nvSpPr>
                <p:cNvPr id="4101" name="直接连接符 4100"/>
                <p:cNvSpPr/>
                <p:nvPr/>
              </p:nvSpPr>
              <p:spPr>
                <a:xfrm rot="-5400000">
                  <a:off x="195" y="395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02" name="直接连接符 4101"/>
                <p:cNvSpPr/>
                <p:nvPr/>
              </p:nvSpPr>
              <p:spPr>
                <a:xfrm rot="-5400000">
                  <a:off x="195" y="896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03" name="直接连接符 4102"/>
                <p:cNvSpPr/>
                <p:nvPr/>
              </p:nvSpPr>
              <p:spPr>
                <a:xfrm rot="-5400000">
                  <a:off x="195" y="141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04" name="直接连接符 4103"/>
                <p:cNvSpPr/>
                <p:nvPr/>
              </p:nvSpPr>
              <p:spPr>
                <a:xfrm rot="-5400000">
                  <a:off x="195" y="1918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05" name="直接连接符 4104"/>
                <p:cNvSpPr/>
                <p:nvPr/>
              </p:nvSpPr>
              <p:spPr>
                <a:xfrm rot="-5400000">
                  <a:off x="195" y="2438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06" name="直接连接符 4105"/>
                <p:cNvSpPr/>
                <p:nvPr/>
              </p:nvSpPr>
              <p:spPr>
                <a:xfrm rot="-5400000">
                  <a:off x="195" y="2939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07" name="直接连接符 4106"/>
                <p:cNvSpPr/>
                <p:nvPr/>
              </p:nvSpPr>
              <p:spPr>
                <a:xfrm rot="-5400000">
                  <a:off x="195" y="3460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108" name="直接连接符 4107"/>
                <p:cNvSpPr/>
                <p:nvPr/>
              </p:nvSpPr>
              <p:spPr>
                <a:xfrm rot="-5400000">
                  <a:off x="195" y="3961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grpSp>
              <p:nvGrpSpPr>
                <p:cNvPr id="4109" name="组合 4108"/>
                <p:cNvGrpSpPr/>
                <p:nvPr userDrawn="1"/>
              </p:nvGrpSpPr>
              <p:grpSpPr>
                <a:xfrm>
                  <a:off x="483" y="144"/>
                  <a:ext cx="975" cy="4012"/>
                  <a:chOff x="483" y="144"/>
                  <a:chExt cx="975" cy="4012"/>
                </a:xfrm>
              </p:grpSpPr>
              <p:grpSp>
                <p:nvGrpSpPr>
                  <p:cNvPr id="4110" name="组合 4109"/>
                  <p:cNvGrpSpPr/>
                  <p:nvPr userDrawn="1"/>
                </p:nvGrpSpPr>
                <p:grpSpPr>
                  <a:xfrm>
                    <a:off x="483" y="144"/>
                    <a:ext cx="975" cy="947"/>
                    <a:chOff x="483" y="144"/>
                    <a:chExt cx="975" cy="947"/>
                  </a:xfrm>
                </p:grpSpPr>
                <p:sp>
                  <p:nvSpPr>
                    <p:cNvPr id="4111" name="直接连接符 4110"/>
                    <p:cNvSpPr/>
                    <p:nvPr/>
                  </p:nvSpPr>
                  <p:spPr>
                    <a:xfrm>
                      <a:off x="483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12" name="直接连接符 4111"/>
                    <p:cNvSpPr/>
                    <p:nvPr/>
                  </p:nvSpPr>
                  <p:spPr>
                    <a:xfrm>
                      <a:off x="984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13" name="直接连接符 4112"/>
                    <p:cNvSpPr/>
                    <p:nvPr/>
                  </p:nvSpPr>
                  <p:spPr>
                    <a:xfrm>
                      <a:off x="984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14" name="直接连接符 4113"/>
                    <p:cNvSpPr/>
                    <p:nvPr/>
                  </p:nvSpPr>
                  <p:spPr>
                    <a:xfrm>
                      <a:off x="483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15" name="直接连接符 4114"/>
                    <p:cNvSpPr/>
                    <p:nvPr/>
                  </p:nvSpPr>
                  <p:spPr>
                    <a:xfrm rot="-5400000">
                      <a:off x="734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16" name="直接连接符 4115"/>
                    <p:cNvSpPr/>
                    <p:nvPr/>
                  </p:nvSpPr>
                  <p:spPr>
                    <a:xfrm rot="-5400000">
                      <a:off x="1263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17" name="直接连接符 4116"/>
                    <p:cNvSpPr/>
                    <p:nvPr/>
                  </p:nvSpPr>
                  <p:spPr>
                    <a:xfrm rot="-5400000">
                      <a:off x="1263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18" name="直接连接符 4117"/>
                    <p:cNvSpPr/>
                    <p:nvPr/>
                  </p:nvSpPr>
                  <p:spPr>
                    <a:xfrm rot="-5400000">
                      <a:off x="734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119" name="组合 4118"/>
                  <p:cNvGrpSpPr/>
                  <p:nvPr/>
                </p:nvGrpSpPr>
                <p:grpSpPr>
                  <a:xfrm>
                    <a:off x="483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120" name="直接连接符 4119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21" name="直接连接符 4120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22" name="直接连接符 4121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23" name="直接连接符 4122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24" name="直接连接符 4123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25" name="直接连接符 4124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26" name="直接连接符 4125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27" name="直接连接符 4126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128" name="组合 4127"/>
                  <p:cNvGrpSpPr/>
                  <p:nvPr/>
                </p:nvGrpSpPr>
                <p:grpSpPr>
                  <a:xfrm>
                    <a:off x="483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129" name="直接连接符 4128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30" name="直接连接符 4129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31" name="直接连接符 4130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32" name="直接连接符 4131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33" name="直接连接符 4132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34" name="直接连接符 4133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35" name="直接连接符 4134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36" name="直接连接符 4135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137" name="组合 4136"/>
                  <p:cNvGrpSpPr/>
                  <p:nvPr/>
                </p:nvGrpSpPr>
                <p:grpSpPr>
                  <a:xfrm>
                    <a:off x="483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138" name="直接连接符 4137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39" name="直接连接符 4138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40" name="直接连接符 4139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41" name="直接连接符 4140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42" name="直接连接符 4141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43" name="直接连接符 4142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44" name="直接连接符 4143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45" name="直接连接符 4144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</p:grpSp>
            <p:grpSp>
              <p:nvGrpSpPr>
                <p:cNvPr id="4146" name="组合 4145"/>
                <p:cNvGrpSpPr/>
                <p:nvPr userDrawn="1"/>
              </p:nvGrpSpPr>
              <p:grpSpPr>
                <a:xfrm>
                  <a:off x="1551" y="144"/>
                  <a:ext cx="975" cy="4012"/>
                  <a:chOff x="1551" y="144"/>
                  <a:chExt cx="975" cy="4012"/>
                </a:xfrm>
              </p:grpSpPr>
              <p:grpSp>
                <p:nvGrpSpPr>
                  <p:cNvPr id="4147" name="组合 4146"/>
                  <p:cNvGrpSpPr/>
                  <p:nvPr userDrawn="1"/>
                </p:nvGrpSpPr>
                <p:grpSpPr>
                  <a:xfrm>
                    <a:off x="1551" y="144"/>
                    <a:ext cx="975" cy="947"/>
                    <a:chOff x="1551" y="144"/>
                    <a:chExt cx="975" cy="947"/>
                  </a:xfrm>
                </p:grpSpPr>
                <p:sp>
                  <p:nvSpPr>
                    <p:cNvPr id="4148" name="直接连接符 4147"/>
                    <p:cNvSpPr/>
                    <p:nvPr/>
                  </p:nvSpPr>
                  <p:spPr>
                    <a:xfrm>
                      <a:off x="1551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49" name="直接连接符 4148"/>
                    <p:cNvSpPr/>
                    <p:nvPr/>
                  </p:nvSpPr>
                  <p:spPr>
                    <a:xfrm>
                      <a:off x="2052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50" name="直接连接符 4149"/>
                    <p:cNvSpPr/>
                    <p:nvPr/>
                  </p:nvSpPr>
                  <p:spPr>
                    <a:xfrm>
                      <a:off x="2052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51" name="直接连接符 4150"/>
                    <p:cNvSpPr/>
                    <p:nvPr/>
                  </p:nvSpPr>
                  <p:spPr>
                    <a:xfrm>
                      <a:off x="1551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52" name="直接连接符 4151"/>
                    <p:cNvSpPr/>
                    <p:nvPr/>
                  </p:nvSpPr>
                  <p:spPr>
                    <a:xfrm rot="-5400000">
                      <a:off x="1802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53" name="直接连接符 4152"/>
                    <p:cNvSpPr/>
                    <p:nvPr/>
                  </p:nvSpPr>
                  <p:spPr>
                    <a:xfrm rot="-5400000">
                      <a:off x="2331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54" name="直接连接符 4153"/>
                    <p:cNvSpPr/>
                    <p:nvPr/>
                  </p:nvSpPr>
                  <p:spPr>
                    <a:xfrm rot="-5400000">
                      <a:off x="2331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55" name="直接连接符 4154"/>
                    <p:cNvSpPr/>
                    <p:nvPr/>
                  </p:nvSpPr>
                  <p:spPr>
                    <a:xfrm rot="-5400000">
                      <a:off x="1802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156" name="组合 4155"/>
                  <p:cNvGrpSpPr/>
                  <p:nvPr/>
                </p:nvGrpSpPr>
                <p:grpSpPr>
                  <a:xfrm>
                    <a:off x="1551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157" name="直接连接符 4156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58" name="直接连接符 4157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59" name="直接连接符 4158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60" name="直接连接符 4159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61" name="直接连接符 4160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62" name="直接连接符 4161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63" name="直接连接符 4162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64" name="直接连接符 4163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165" name="组合 4164"/>
                  <p:cNvGrpSpPr/>
                  <p:nvPr/>
                </p:nvGrpSpPr>
                <p:grpSpPr>
                  <a:xfrm>
                    <a:off x="1551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166" name="直接连接符 4165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67" name="直接连接符 4166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68" name="直接连接符 4167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69" name="直接连接符 4168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70" name="直接连接符 4169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71" name="直接连接符 4170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72" name="直接连接符 4171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73" name="直接连接符 4172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174" name="组合 4173"/>
                  <p:cNvGrpSpPr/>
                  <p:nvPr/>
                </p:nvGrpSpPr>
                <p:grpSpPr>
                  <a:xfrm>
                    <a:off x="1551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175" name="直接连接符 4174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76" name="直接连接符 4175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77" name="直接连接符 4176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78" name="直接连接符 4177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79" name="直接连接符 4178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80" name="直接连接符 4179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81" name="直接连接符 4180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82" name="直接连接符 4181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</p:grpSp>
            <p:grpSp>
              <p:nvGrpSpPr>
                <p:cNvPr id="4183" name="组合 4182"/>
                <p:cNvGrpSpPr/>
                <p:nvPr userDrawn="1"/>
              </p:nvGrpSpPr>
              <p:grpSpPr>
                <a:xfrm>
                  <a:off x="2619" y="144"/>
                  <a:ext cx="975" cy="4012"/>
                  <a:chOff x="2619" y="144"/>
                  <a:chExt cx="975" cy="4012"/>
                </a:xfrm>
              </p:grpSpPr>
              <p:grpSp>
                <p:nvGrpSpPr>
                  <p:cNvPr id="4184" name="组合 4183"/>
                  <p:cNvGrpSpPr/>
                  <p:nvPr userDrawn="1"/>
                </p:nvGrpSpPr>
                <p:grpSpPr>
                  <a:xfrm>
                    <a:off x="2619" y="144"/>
                    <a:ext cx="975" cy="947"/>
                    <a:chOff x="2619" y="144"/>
                    <a:chExt cx="975" cy="947"/>
                  </a:xfrm>
                </p:grpSpPr>
                <p:sp>
                  <p:nvSpPr>
                    <p:cNvPr id="4185" name="直接连接符 4184"/>
                    <p:cNvSpPr/>
                    <p:nvPr/>
                  </p:nvSpPr>
                  <p:spPr>
                    <a:xfrm>
                      <a:off x="2619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86" name="直接连接符 4185"/>
                    <p:cNvSpPr/>
                    <p:nvPr/>
                  </p:nvSpPr>
                  <p:spPr>
                    <a:xfrm>
                      <a:off x="3120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87" name="直接连接符 4186"/>
                    <p:cNvSpPr/>
                    <p:nvPr/>
                  </p:nvSpPr>
                  <p:spPr>
                    <a:xfrm>
                      <a:off x="3120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88" name="直接连接符 4187"/>
                    <p:cNvSpPr/>
                    <p:nvPr/>
                  </p:nvSpPr>
                  <p:spPr>
                    <a:xfrm>
                      <a:off x="2619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89" name="直接连接符 4188"/>
                    <p:cNvSpPr/>
                    <p:nvPr/>
                  </p:nvSpPr>
                  <p:spPr>
                    <a:xfrm rot="-5400000">
                      <a:off x="2870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90" name="直接连接符 4189"/>
                    <p:cNvSpPr/>
                    <p:nvPr/>
                  </p:nvSpPr>
                  <p:spPr>
                    <a:xfrm rot="-5400000">
                      <a:off x="3399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91" name="直接连接符 4190"/>
                    <p:cNvSpPr/>
                    <p:nvPr/>
                  </p:nvSpPr>
                  <p:spPr>
                    <a:xfrm rot="-5400000">
                      <a:off x="3399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92" name="直接连接符 4191"/>
                    <p:cNvSpPr/>
                    <p:nvPr/>
                  </p:nvSpPr>
                  <p:spPr>
                    <a:xfrm rot="-5400000">
                      <a:off x="2870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193" name="组合 4192"/>
                  <p:cNvGrpSpPr/>
                  <p:nvPr/>
                </p:nvGrpSpPr>
                <p:grpSpPr>
                  <a:xfrm>
                    <a:off x="2619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194" name="直接连接符 4193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95" name="直接连接符 4194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96" name="直接连接符 4195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97" name="直接连接符 4196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98" name="直接连接符 4197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199" name="直接连接符 4198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00" name="直接连接符 4199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01" name="直接连接符 4200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202" name="组合 4201"/>
                  <p:cNvGrpSpPr/>
                  <p:nvPr/>
                </p:nvGrpSpPr>
                <p:grpSpPr>
                  <a:xfrm>
                    <a:off x="2619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203" name="直接连接符 4202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04" name="直接连接符 4203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05" name="直接连接符 4204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06" name="直接连接符 4205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07" name="直接连接符 4206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08" name="直接连接符 4207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09" name="直接连接符 4208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10" name="直接连接符 4209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211" name="组合 4210"/>
                  <p:cNvGrpSpPr/>
                  <p:nvPr/>
                </p:nvGrpSpPr>
                <p:grpSpPr>
                  <a:xfrm>
                    <a:off x="2619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212" name="直接连接符 4211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13" name="直接连接符 4212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14" name="直接连接符 4213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15" name="直接连接符 4214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16" name="直接连接符 4215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17" name="直接连接符 4216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18" name="直接连接符 4217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19" name="直接连接符 4218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</p:grpSp>
            <p:grpSp>
              <p:nvGrpSpPr>
                <p:cNvPr id="4220" name="组合 4219"/>
                <p:cNvGrpSpPr/>
                <p:nvPr userDrawn="1"/>
              </p:nvGrpSpPr>
              <p:grpSpPr>
                <a:xfrm>
                  <a:off x="3687" y="144"/>
                  <a:ext cx="975" cy="4012"/>
                  <a:chOff x="3687" y="144"/>
                  <a:chExt cx="975" cy="4012"/>
                </a:xfrm>
              </p:grpSpPr>
              <p:grpSp>
                <p:nvGrpSpPr>
                  <p:cNvPr id="4221" name="组合 4220"/>
                  <p:cNvGrpSpPr/>
                  <p:nvPr userDrawn="1"/>
                </p:nvGrpSpPr>
                <p:grpSpPr>
                  <a:xfrm>
                    <a:off x="3687" y="144"/>
                    <a:ext cx="975" cy="947"/>
                    <a:chOff x="3687" y="144"/>
                    <a:chExt cx="975" cy="947"/>
                  </a:xfrm>
                </p:grpSpPr>
                <p:sp>
                  <p:nvSpPr>
                    <p:cNvPr id="4222" name="直接连接符 4221"/>
                    <p:cNvSpPr/>
                    <p:nvPr/>
                  </p:nvSpPr>
                  <p:spPr>
                    <a:xfrm>
                      <a:off x="3687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23" name="直接连接符 4222"/>
                    <p:cNvSpPr/>
                    <p:nvPr/>
                  </p:nvSpPr>
                  <p:spPr>
                    <a:xfrm>
                      <a:off x="4188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24" name="直接连接符 4223"/>
                    <p:cNvSpPr/>
                    <p:nvPr/>
                  </p:nvSpPr>
                  <p:spPr>
                    <a:xfrm>
                      <a:off x="4188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25" name="直接连接符 4224"/>
                    <p:cNvSpPr/>
                    <p:nvPr/>
                  </p:nvSpPr>
                  <p:spPr>
                    <a:xfrm>
                      <a:off x="3687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26" name="直接连接符 4225"/>
                    <p:cNvSpPr/>
                    <p:nvPr/>
                  </p:nvSpPr>
                  <p:spPr>
                    <a:xfrm rot="-5400000">
                      <a:off x="3938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27" name="直接连接符 4226"/>
                    <p:cNvSpPr/>
                    <p:nvPr/>
                  </p:nvSpPr>
                  <p:spPr>
                    <a:xfrm rot="-5400000">
                      <a:off x="4467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28" name="直接连接符 4227"/>
                    <p:cNvSpPr/>
                    <p:nvPr/>
                  </p:nvSpPr>
                  <p:spPr>
                    <a:xfrm rot="-5400000">
                      <a:off x="4467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29" name="直接连接符 4228"/>
                    <p:cNvSpPr/>
                    <p:nvPr/>
                  </p:nvSpPr>
                  <p:spPr>
                    <a:xfrm rot="-5400000">
                      <a:off x="3938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230" name="组合 4229"/>
                  <p:cNvGrpSpPr/>
                  <p:nvPr/>
                </p:nvGrpSpPr>
                <p:grpSpPr>
                  <a:xfrm>
                    <a:off x="3687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231" name="直接连接符 4230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32" name="直接连接符 4231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33" name="直接连接符 4232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34" name="直接连接符 4233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35" name="直接连接符 4234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36" name="直接连接符 4235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37" name="直接连接符 4236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38" name="直接连接符 4237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239" name="组合 4238"/>
                  <p:cNvGrpSpPr/>
                  <p:nvPr/>
                </p:nvGrpSpPr>
                <p:grpSpPr>
                  <a:xfrm>
                    <a:off x="3687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240" name="直接连接符 4239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41" name="直接连接符 4240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42" name="直接连接符 4241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43" name="直接连接符 4242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44" name="直接连接符 4243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45" name="直接连接符 4244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46" name="直接连接符 4245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47" name="直接连接符 4246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248" name="组合 4247"/>
                  <p:cNvGrpSpPr/>
                  <p:nvPr/>
                </p:nvGrpSpPr>
                <p:grpSpPr>
                  <a:xfrm>
                    <a:off x="3687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249" name="直接连接符 4248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50" name="直接连接符 4249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51" name="直接连接符 4250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52" name="直接连接符 4251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53" name="直接连接符 4252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54" name="直接连接符 4253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55" name="直接连接符 4254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56" name="直接连接符 4255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</p:grpSp>
            <p:grpSp>
              <p:nvGrpSpPr>
                <p:cNvPr id="4257" name="组合 4256"/>
                <p:cNvGrpSpPr/>
                <p:nvPr userDrawn="1"/>
              </p:nvGrpSpPr>
              <p:grpSpPr>
                <a:xfrm>
                  <a:off x="4755" y="144"/>
                  <a:ext cx="975" cy="4012"/>
                  <a:chOff x="4755" y="144"/>
                  <a:chExt cx="975" cy="4012"/>
                </a:xfrm>
              </p:grpSpPr>
              <p:grpSp>
                <p:nvGrpSpPr>
                  <p:cNvPr id="4258" name="组合 4257"/>
                  <p:cNvGrpSpPr/>
                  <p:nvPr userDrawn="1"/>
                </p:nvGrpSpPr>
                <p:grpSpPr>
                  <a:xfrm>
                    <a:off x="4755" y="144"/>
                    <a:ext cx="975" cy="947"/>
                    <a:chOff x="4755" y="144"/>
                    <a:chExt cx="975" cy="947"/>
                  </a:xfrm>
                </p:grpSpPr>
                <p:sp>
                  <p:nvSpPr>
                    <p:cNvPr id="4259" name="直接连接符 4258"/>
                    <p:cNvSpPr/>
                    <p:nvPr/>
                  </p:nvSpPr>
                  <p:spPr>
                    <a:xfrm>
                      <a:off x="4755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60" name="直接连接符 4259"/>
                    <p:cNvSpPr/>
                    <p:nvPr/>
                  </p:nvSpPr>
                  <p:spPr>
                    <a:xfrm>
                      <a:off x="5256" y="144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61" name="直接连接符 4260"/>
                    <p:cNvSpPr/>
                    <p:nvPr/>
                  </p:nvSpPr>
                  <p:spPr>
                    <a:xfrm>
                      <a:off x="5256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62" name="直接连接符 4261"/>
                    <p:cNvSpPr/>
                    <p:nvPr/>
                  </p:nvSpPr>
                  <p:spPr>
                    <a:xfrm>
                      <a:off x="4755" y="64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63" name="直接连接符 4262"/>
                    <p:cNvSpPr/>
                    <p:nvPr/>
                  </p:nvSpPr>
                  <p:spPr>
                    <a:xfrm rot="-5400000">
                      <a:off x="5006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64" name="直接连接符 4263"/>
                    <p:cNvSpPr/>
                    <p:nvPr/>
                  </p:nvSpPr>
                  <p:spPr>
                    <a:xfrm rot="-5400000">
                      <a:off x="5535" y="395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65" name="直接连接符 4264"/>
                    <p:cNvSpPr/>
                    <p:nvPr/>
                  </p:nvSpPr>
                  <p:spPr>
                    <a:xfrm rot="-5400000">
                      <a:off x="5535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66" name="直接连接符 4265"/>
                    <p:cNvSpPr/>
                    <p:nvPr/>
                  </p:nvSpPr>
                  <p:spPr>
                    <a:xfrm rot="-5400000">
                      <a:off x="5006" y="896"/>
                      <a:ext cx="0" cy="390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267" name="组合 4266"/>
                  <p:cNvGrpSpPr/>
                  <p:nvPr/>
                </p:nvGrpSpPr>
                <p:grpSpPr>
                  <a:xfrm>
                    <a:off x="4755" y="1166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268" name="直接连接符 4267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69" name="直接连接符 4268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70" name="直接连接符 4269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71" name="直接连接符 4270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72" name="直接连接符 4271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73" name="直接连接符 4272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74" name="直接连接符 4273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75" name="直接连接符 4274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276" name="组合 4275"/>
                  <p:cNvGrpSpPr/>
                  <p:nvPr/>
                </p:nvGrpSpPr>
                <p:grpSpPr>
                  <a:xfrm>
                    <a:off x="4755" y="2187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277" name="直接连接符 4276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78" name="直接连接符 4277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79" name="直接连接符 4278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80" name="直接连接符 4279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81" name="直接连接符 4280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82" name="直接连接符 4281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83" name="直接连接符 4282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84" name="直接连接符 4283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  <p:grpSp>
                <p:nvGrpSpPr>
                  <p:cNvPr id="4285" name="组合 4284"/>
                  <p:cNvGrpSpPr/>
                  <p:nvPr/>
                </p:nvGrpSpPr>
                <p:grpSpPr>
                  <a:xfrm>
                    <a:off x="4755" y="3209"/>
                    <a:ext cx="975" cy="947"/>
                    <a:chOff x="288" y="528"/>
                    <a:chExt cx="1680" cy="1632"/>
                  </a:xfrm>
                </p:grpSpPr>
                <p:sp>
                  <p:nvSpPr>
                    <p:cNvPr id="4286" name="直接连接符 4285"/>
                    <p:cNvSpPr/>
                    <p:nvPr/>
                  </p:nvSpPr>
                  <p:spPr>
                    <a:xfrm>
                      <a:off x="288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87" name="直接连接符 4286"/>
                    <p:cNvSpPr/>
                    <p:nvPr/>
                  </p:nvSpPr>
                  <p:spPr>
                    <a:xfrm>
                      <a:off x="1152" y="528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88" name="直接连接符 4287"/>
                    <p:cNvSpPr/>
                    <p:nvPr/>
                  </p:nvSpPr>
                  <p:spPr>
                    <a:xfrm>
                      <a:off x="1152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89" name="直接连接符 4288"/>
                    <p:cNvSpPr/>
                    <p:nvPr/>
                  </p:nvSpPr>
                  <p:spPr>
                    <a:xfrm>
                      <a:off x="288" y="1392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90" name="直接连接符 4289"/>
                    <p:cNvSpPr/>
                    <p:nvPr/>
                  </p:nvSpPr>
                  <p:spPr>
                    <a:xfrm rot="-5400000">
                      <a:off x="720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91" name="直接连接符 4290"/>
                    <p:cNvSpPr/>
                    <p:nvPr/>
                  </p:nvSpPr>
                  <p:spPr>
                    <a:xfrm rot="-5400000">
                      <a:off x="1632" y="960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92" name="直接连接符 4291"/>
                    <p:cNvSpPr/>
                    <p:nvPr/>
                  </p:nvSpPr>
                  <p:spPr>
                    <a:xfrm rot="-5400000">
                      <a:off x="1632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4293" name="直接连接符 4292"/>
                    <p:cNvSpPr/>
                    <p:nvPr/>
                  </p:nvSpPr>
                  <p:spPr>
                    <a:xfrm rot="-5400000">
                      <a:off x="720" y="1824"/>
                      <a:ext cx="0" cy="672"/>
                    </a:xfrm>
                    <a:prstGeom prst="line">
                      <a:avLst/>
                    </a:prstGeom>
                    <a:ln w="28575" cap="flat" cmpd="sng">
                      <a:pattFill prst="pct25">
                        <a:fgClr>
                          <a:schemeClr val="bg2"/>
                        </a:fgClr>
                        <a:bgClr>
                          <a:schemeClr val="bg1"/>
                        </a:bgClr>
                      </a:pattFill>
                      <a:prstDash val="solid"/>
                      <a:headEnd type="none" w="med" len="med"/>
                      <a:tailEnd type="none" w="med" len="med"/>
                    </a:ln>
                  </p:spPr>
                </p:sp>
              </p:grpSp>
            </p:grpSp>
          </p:grpSp>
          <p:grpSp>
            <p:nvGrpSpPr>
              <p:cNvPr id="4294" name="组合 4293"/>
              <p:cNvGrpSpPr/>
              <p:nvPr userDrawn="1"/>
            </p:nvGrpSpPr>
            <p:grpSpPr>
              <a:xfrm>
                <a:off x="3" y="68"/>
                <a:ext cx="5730" cy="0"/>
                <a:chOff x="3" y="68"/>
                <a:chExt cx="5730" cy="0"/>
              </a:xfrm>
            </p:grpSpPr>
            <p:sp>
              <p:nvSpPr>
                <p:cNvPr id="4295" name="直接连接符 4294"/>
                <p:cNvSpPr/>
                <p:nvPr userDrawn="1"/>
              </p:nvSpPr>
              <p:spPr>
                <a:xfrm rot="-5400000">
                  <a:off x="198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96" name="直接连接符 4295"/>
                <p:cNvSpPr/>
                <p:nvPr userDrawn="1"/>
              </p:nvSpPr>
              <p:spPr>
                <a:xfrm rot="-5400000">
                  <a:off x="737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97" name="直接连接符 4296"/>
                <p:cNvSpPr/>
                <p:nvPr userDrawn="1"/>
              </p:nvSpPr>
              <p:spPr>
                <a:xfrm rot="-5400000">
                  <a:off x="1266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98" name="直接连接符 4297"/>
                <p:cNvSpPr/>
                <p:nvPr userDrawn="1"/>
              </p:nvSpPr>
              <p:spPr>
                <a:xfrm rot="-5400000">
                  <a:off x="1805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299" name="直接连接符 4298"/>
                <p:cNvSpPr/>
                <p:nvPr userDrawn="1"/>
              </p:nvSpPr>
              <p:spPr>
                <a:xfrm rot="-5400000">
                  <a:off x="2334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300" name="直接连接符 4299"/>
                <p:cNvSpPr/>
                <p:nvPr userDrawn="1"/>
              </p:nvSpPr>
              <p:spPr>
                <a:xfrm rot="-5400000">
                  <a:off x="2873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301" name="直接连接符 4300"/>
                <p:cNvSpPr/>
                <p:nvPr userDrawn="1"/>
              </p:nvSpPr>
              <p:spPr>
                <a:xfrm rot="-5400000">
                  <a:off x="3402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302" name="直接连接符 4301"/>
                <p:cNvSpPr/>
                <p:nvPr userDrawn="1"/>
              </p:nvSpPr>
              <p:spPr>
                <a:xfrm rot="-5400000">
                  <a:off x="3941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303" name="直接连接符 4302"/>
                <p:cNvSpPr/>
                <p:nvPr userDrawn="1"/>
              </p:nvSpPr>
              <p:spPr>
                <a:xfrm rot="-5400000">
                  <a:off x="4470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304" name="直接连接符 4303"/>
                <p:cNvSpPr/>
                <p:nvPr userDrawn="1"/>
              </p:nvSpPr>
              <p:spPr>
                <a:xfrm rot="-5400000">
                  <a:off x="5009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4305" name="直接连接符 4304"/>
                <p:cNvSpPr/>
                <p:nvPr userDrawn="1"/>
              </p:nvSpPr>
              <p:spPr>
                <a:xfrm rot="-5400000">
                  <a:off x="5538" y="-127"/>
                  <a:ext cx="0" cy="390"/>
                </a:xfrm>
                <a:prstGeom prst="line">
                  <a:avLst/>
                </a:prstGeom>
                <a:ln w="28575" cap="flat" cmpd="sng">
                  <a:pattFill prst="pct25">
                    <a:fgClr>
                      <a:schemeClr val="bg2"/>
                    </a:fgClr>
                    <a:bgClr>
                      <a:schemeClr val="bg1"/>
                    </a:bgClr>
                  </a:patt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  <p:grpSp>
          <p:nvGrpSpPr>
            <p:cNvPr id="4306" name="组合 4305"/>
            <p:cNvGrpSpPr/>
            <p:nvPr/>
          </p:nvGrpSpPr>
          <p:grpSpPr>
            <a:xfrm>
              <a:off x="336" y="1200"/>
              <a:ext cx="5088" cy="1056"/>
              <a:chOff x="336" y="1200"/>
              <a:chExt cx="5088" cy="1056"/>
            </a:xfrm>
          </p:grpSpPr>
          <p:sp>
            <p:nvSpPr>
              <p:cNvPr id="4307" name="矩形 4306"/>
              <p:cNvSpPr/>
              <p:nvPr userDrawn="1"/>
            </p:nvSpPr>
            <p:spPr>
              <a:xfrm>
                <a:off x="2880" y="1200"/>
                <a:ext cx="2544" cy="528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308" name="矩形 4307"/>
              <p:cNvSpPr/>
              <p:nvPr userDrawn="1"/>
            </p:nvSpPr>
            <p:spPr>
              <a:xfrm>
                <a:off x="2880" y="1728"/>
                <a:ext cx="2544" cy="528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309" name="矩形 4308"/>
              <p:cNvSpPr/>
              <p:nvPr userDrawn="1"/>
            </p:nvSpPr>
            <p:spPr>
              <a:xfrm>
                <a:off x="336" y="1728"/>
                <a:ext cx="2544" cy="528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310" name="矩形 4309"/>
              <p:cNvSpPr/>
              <p:nvPr userDrawn="1"/>
            </p:nvSpPr>
            <p:spPr>
              <a:xfrm>
                <a:off x="336" y="1200"/>
                <a:ext cx="2544" cy="528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311" name="矩形 4310"/>
              <p:cNvSpPr/>
              <p:nvPr userDrawn="1"/>
            </p:nvSpPr>
            <p:spPr>
              <a:xfrm>
                <a:off x="432" y="1296"/>
                <a:ext cx="4896" cy="86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4312" name="组合 4311"/>
            <p:cNvGrpSpPr/>
            <p:nvPr/>
          </p:nvGrpSpPr>
          <p:grpSpPr>
            <a:xfrm>
              <a:off x="192" y="4273"/>
              <a:ext cx="5328" cy="47"/>
              <a:chOff x="192" y="3840"/>
              <a:chExt cx="5328" cy="47"/>
            </a:xfrm>
          </p:grpSpPr>
          <p:grpSp>
            <p:nvGrpSpPr>
              <p:cNvPr id="4313" name="组合 4312"/>
              <p:cNvGrpSpPr/>
              <p:nvPr userDrawn="1"/>
            </p:nvGrpSpPr>
            <p:grpSpPr>
              <a:xfrm>
                <a:off x="192" y="3840"/>
                <a:ext cx="624" cy="47"/>
                <a:chOff x="624" y="3706"/>
                <a:chExt cx="1056" cy="106"/>
              </a:xfrm>
            </p:grpSpPr>
            <p:sp>
              <p:nvSpPr>
                <p:cNvPr id="4314" name="矩形 4313"/>
                <p:cNvSpPr/>
                <p:nvPr userDrawn="1"/>
              </p:nvSpPr>
              <p:spPr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15" name="矩形 4314"/>
                <p:cNvSpPr/>
                <p:nvPr userDrawn="1"/>
              </p:nvSpPr>
              <p:spPr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4316" name="组合 4315"/>
              <p:cNvGrpSpPr/>
              <p:nvPr userDrawn="1"/>
            </p:nvGrpSpPr>
            <p:grpSpPr>
              <a:xfrm>
                <a:off x="864" y="3840"/>
                <a:ext cx="624" cy="47"/>
                <a:chOff x="624" y="3600"/>
                <a:chExt cx="1056" cy="106"/>
              </a:xfrm>
            </p:grpSpPr>
            <p:sp>
              <p:nvSpPr>
                <p:cNvPr id="4317" name="矩形 4316"/>
                <p:cNvSpPr/>
                <p:nvPr userDrawn="1"/>
              </p:nvSpPr>
              <p:spPr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18" name="矩形 4317"/>
                <p:cNvSpPr/>
                <p:nvPr userDrawn="1"/>
              </p:nvSpPr>
              <p:spPr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4319" name="组合 4318"/>
              <p:cNvGrpSpPr/>
              <p:nvPr userDrawn="1"/>
            </p:nvGrpSpPr>
            <p:grpSpPr>
              <a:xfrm>
                <a:off x="1536" y="3840"/>
                <a:ext cx="624" cy="47"/>
                <a:chOff x="624" y="3706"/>
                <a:chExt cx="1056" cy="106"/>
              </a:xfrm>
            </p:grpSpPr>
            <p:sp>
              <p:nvSpPr>
                <p:cNvPr id="4320" name="矩形 4319"/>
                <p:cNvSpPr/>
                <p:nvPr userDrawn="1"/>
              </p:nvSpPr>
              <p:spPr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21" name="矩形 4320"/>
                <p:cNvSpPr/>
                <p:nvPr userDrawn="1"/>
              </p:nvSpPr>
              <p:spPr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4322" name="组合 4321"/>
              <p:cNvGrpSpPr/>
              <p:nvPr userDrawn="1"/>
            </p:nvGrpSpPr>
            <p:grpSpPr>
              <a:xfrm>
                <a:off x="2208" y="3840"/>
                <a:ext cx="624" cy="47"/>
                <a:chOff x="624" y="3600"/>
                <a:chExt cx="1056" cy="106"/>
              </a:xfrm>
            </p:grpSpPr>
            <p:sp>
              <p:nvSpPr>
                <p:cNvPr id="4323" name="矩形 4322"/>
                <p:cNvSpPr/>
                <p:nvPr userDrawn="1"/>
              </p:nvSpPr>
              <p:spPr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24" name="矩形 4323"/>
                <p:cNvSpPr/>
                <p:nvPr userDrawn="1"/>
              </p:nvSpPr>
              <p:spPr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4325" name="组合 4324"/>
              <p:cNvGrpSpPr/>
              <p:nvPr userDrawn="1"/>
            </p:nvGrpSpPr>
            <p:grpSpPr>
              <a:xfrm>
                <a:off x="2880" y="3840"/>
                <a:ext cx="624" cy="47"/>
                <a:chOff x="624" y="3706"/>
                <a:chExt cx="1056" cy="106"/>
              </a:xfrm>
            </p:grpSpPr>
            <p:sp>
              <p:nvSpPr>
                <p:cNvPr id="4326" name="矩形 4325"/>
                <p:cNvSpPr/>
                <p:nvPr userDrawn="1"/>
              </p:nvSpPr>
              <p:spPr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27" name="矩形 4326"/>
                <p:cNvSpPr/>
                <p:nvPr userDrawn="1"/>
              </p:nvSpPr>
              <p:spPr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4328" name="组合 4327"/>
              <p:cNvGrpSpPr/>
              <p:nvPr userDrawn="1"/>
            </p:nvGrpSpPr>
            <p:grpSpPr>
              <a:xfrm>
                <a:off x="3552" y="3840"/>
                <a:ext cx="624" cy="47"/>
                <a:chOff x="624" y="3600"/>
                <a:chExt cx="1056" cy="106"/>
              </a:xfrm>
            </p:grpSpPr>
            <p:sp>
              <p:nvSpPr>
                <p:cNvPr id="4329" name="矩形 4328"/>
                <p:cNvSpPr/>
                <p:nvPr userDrawn="1"/>
              </p:nvSpPr>
              <p:spPr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30" name="矩形 4329"/>
                <p:cNvSpPr/>
                <p:nvPr userDrawn="1"/>
              </p:nvSpPr>
              <p:spPr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4331" name="组合 4330"/>
              <p:cNvGrpSpPr/>
              <p:nvPr userDrawn="1"/>
            </p:nvGrpSpPr>
            <p:grpSpPr>
              <a:xfrm>
                <a:off x="4224" y="3840"/>
                <a:ext cx="624" cy="47"/>
                <a:chOff x="624" y="3706"/>
                <a:chExt cx="1056" cy="106"/>
              </a:xfrm>
            </p:grpSpPr>
            <p:sp>
              <p:nvSpPr>
                <p:cNvPr id="4332" name="矩形 4331"/>
                <p:cNvSpPr/>
                <p:nvPr userDrawn="1"/>
              </p:nvSpPr>
              <p:spPr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33" name="矩形 4332"/>
                <p:cNvSpPr/>
                <p:nvPr userDrawn="1"/>
              </p:nvSpPr>
              <p:spPr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4334" name="组合 4333"/>
              <p:cNvGrpSpPr/>
              <p:nvPr userDrawn="1"/>
            </p:nvGrpSpPr>
            <p:grpSpPr>
              <a:xfrm>
                <a:off x="4896" y="3840"/>
                <a:ext cx="624" cy="47"/>
                <a:chOff x="624" y="3600"/>
                <a:chExt cx="1056" cy="106"/>
              </a:xfrm>
            </p:grpSpPr>
            <p:sp>
              <p:nvSpPr>
                <p:cNvPr id="4335" name="矩形 4334"/>
                <p:cNvSpPr/>
                <p:nvPr userDrawn="1"/>
              </p:nvSpPr>
              <p:spPr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336" name="矩形 4335"/>
                <p:cNvSpPr/>
                <p:nvPr userDrawn="1"/>
              </p:nvSpPr>
              <p:spPr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sp>
        <p:nvSpPr>
          <p:cNvPr id="4337" name="标题 4336"/>
          <p:cNvSpPr>
            <a:spLocks noGrp="1"/>
          </p:cNvSpPr>
          <p:nvPr>
            <p:ph type="ctrTitle"/>
          </p:nvPr>
        </p:nvSpPr>
        <p:spPr>
          <a:xfrm>
            <a:off x="685800" y="2133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338" name="副标题 4337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0" lvl="0" indent="0" algn="ctr">
              <a:buClrTx/>
              <a:buSzPct val="80000"/>
              <a:buFontTx/>
              <a:buNone/>
              <a:defRPr/>
            </a:lvl1pPr>
            <a:lvl2pPr marL="457200" lvl="1" indent="0" algn="ctr"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accent2"/>
              </a:buClr>
              <a:buSzPct val="6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folHlink"/>
              </a:buClr>
              <a:buSzPct val="65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Tx/>
              <a:buSzTx/>
              <a:buFontTx/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339" name="日期占位符 4338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l"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1pPr>
          </a:lstStyle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340" name="页脚占位符 4339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ctr"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4341" name="灯片编号占位符 434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r"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1pPr>
          </a:lstStyle>
          <a:p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pic>
        <p:nvPicPr>
          <p:cNvPr id="4342" name="图片 4341" descr="posbul1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6113" y="3403600"/>
            <a:ext cx="246062" cy="2460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3074" name="组合 3073"/>
          <p:cNvGrpSpPr/>
          <p:nvPr/>
        </p:nvGrpSpPr>
        <p:grpSpPr>
          <a:xfrm>
            <a:off x="215900" y="76200"/>
            <a:ext cx="8686800" cy="6781800"/>
            <a:chOff x="136" y="48"/>
            <a:chExt cx="5472" cy="4272"/>
          </a:xfrm>
        </p:grpSpPr>
        <p:grpSp>
          <p:nvGrpSpPr>
            <p:cNvPr id="3075" name="组合 3074"/>
            <p:cNvGrpSpPr/>
            <p:nvPr userDrawn="1"/>
          </p:nvGrpSpPr>
          <p:grpSpPr>
            <a:xfrm>
              <a:off x="136" y="48"/>
              <a:ext cx="5472" cy="212"/>
              <a:chOff x="136" y="48"/>
              <a:chExt cx="5472" cy="212"/>
            </a:xfrm>
          </p:grpSpPr>
          <p:grpSp>
            <p:nvGrpSpPr>
              <p:cNvPr id="3076" name="组合 3075"/>
              <p:cNvGrpSpPr/>
              <p:nvPr/>
            </p:nvGrpSpPr>
            <p:grpSpPr>
              <a:xfrm>
                <a:off x="136" y="48"/>
                <a:ext cx="1056" cy="212"/>
                <a:chOff x="2544" y="2160"/>
                <a:chExt cx="1920" cy="384"/>
              </a:xfrm>
            </p:grpSpPr>
            <p:sp>
              <p:nvSpPr>
                <p:cNvPr id="3077" name="矩形 3076"/>
                <p:cNvSpPr/>
                <p:nvPr/>
              </p:nvSpPr>
              <p:spPr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78" name="矩形 3077"/>
                <p:cNvSpPr/>
                <p:nvPr/>
              </p:nvSpPr>
              <p:spPr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79" name="矩形 3078"/>
                <p:cNvSpPr/>
                <p:nvPr/>
              </p:nvSpPr>
              <p:spPr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80" name="矩形 3079"/>
                <p:cNvSpPr/>
                <p:nvPr/>
              </p:nvSpPr>
              <p:spPr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81" name="矩形 3080"/>
                <p:cNvSpPr/>
                <p:nvPr/>
              </p:nvSpPr>
              <p:spPr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082" name="组合 3081"/>
              <p:cNvGrpSpPr/>
              <p:nvPr/>
            </p:nvGrpSpPr>
            <p:grpSpPr>
              <a:xfrm>
                <a:off x="1240" y="48"/>
                <a:ext cx="1056" cy="212"/>
                <a:chOff x="2544" y="2160"/>
                <a:chExt cx="1920" cy="384"/>
              </a:xfrm>
            </p:grpSpPr>
            <p:sp>
              <p:nvSpPr>
                <p:cNvPr id="3083" name="矩形 3082"/>
                <p:cNvSpPr/>
                <p:nvPr/>
              </p:nvSpPr>
              <p:spPr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84" name="矩形 3083"/>
                <p:cNvSpPr/>
                <p:nvPr/>
              </p:nvSpPr>
              <p:spPr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85" name="矩形 3084"/>
                <p:cNvSpPr/>
                <p:nvPr/>
              </p:nvSpPr>
              <p:spPr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86" name="矩形 3085"/>
                <p:cNvSpPr/>
                <p:nvPr/>
              </p:nvSpPr>
              <p:spPr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87" name="矩形 3086"/>
                <p:cNvSpPr/>
                <p:nvPr/>
              </p:nvSpPr>
              <p:spPr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088" name="组合 3087"/>
              <p:cNvGrpSpPr/>
              <p:nvPr/>
            </p:nvGrpSpPr>
            <p:grpSpPr>
              <a:xfrm>
                <a:off x="2344" y="48"/>
                <a:ext cx="1056" cy="212"/>
                <a:chOff x="2544" y="2160"/>
                <a:chExt cx="1920" cy="384"/>
              </a:xfrm>
            </p:grpSpPr>
            <p:sp>
              <p:nvSpPr>
                <p:cNvPr id="3089" name="矩形 3088"/>
                <p:cNvSpPr/>
                <p:nvPr/>
              </p:nvSpPr>
              <p:spPr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90" name="矩形 3089"/>
                <p:cNvSpPr/>
                <p:nvPr/>
              </p:nvSpPr>
              <p:spPr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91" name="矩形 3090"/>
                <p:cNvSpPr/>
                <p:nvPr/>
              </p:nvSpPr>
              <p:spPr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92" name="矩形 3091"/>
                <p:cNvSpPr/>
                <p:nvPr/>
              </p:nvSpPr>
              <p:spPr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93" name="矩形 3092"/>
                <p:cNvSpPr/>
                <p:nvPr/>
              </p:nvSpPr>
              <p:spPr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094" name="组合 3093"/>
              <p:cNvGrpSpPr/>
              <p:nvPr/>
            </p:nvGrpSpPr>
            <p:grpSpPr>
              <a:xfrm>
                <a:off x="3448" y="48"/>
                <a:ext cx="1056" cy="212"/>
                <a:chOff x="2544" y="2160"/>
                <a:chExt cx="1920" cy="384"/>
              </a:xfrm>
            </p:grpSpPr>
            <p:sp>
              <p:nvSpPr>
                <p:cNvPr id="3095" name="矩形 3094"/>
                <p:cNvSpPr/>
                <p:nvPr/>
              </p:nvSpPr>
              <p:spPr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96" name="矩形 3095"/>
                <p:cNvSpPr/>
                <p:nvPr/>
              </p:nvSpPr>
              <p:spPr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97" name="矩形 3096"/>
                <p:cNvSpPr/>
                <p:nvPr/>
              </p:nvSpPr>
              <p:spPr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98" name="矩形 3097"/>
                <p:cNvSpPr/>
                <p:nvPr/>
              </p:nvSpPr>
              <p:spPr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099" name="矩形 3098"/>
                <p:cNvSpPr/>
                <p:nvPr/>
              </p:nvSpPr>
              <p:spPr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100" name="组合 3099"/>
              <p:cNvGrpSpPr/>
              <p:nvPr/>
            </p:nvGrpSpPr>
            <p:grpSpPr>
              <a:xfrm>
                <a:off x="4552" y="48"/>
                <a:ext cx="1056" cy="212"/>
                <a:chOff x="2544" y="2160"/>
                <a:chExt cx="1920" cy="384"/>
              </a:xfrm>
            </p:grpSpPr>
            <p:sp>
              <p:nvSpPr>
                <p:cNvPr id="3101" name="矩形 3100"/>
                <p:cNvSpPr/>
                <p:nvPr/>
              </p:nvSpPr>
              <p:spPr>
                <a:xfrm>
                  <a:off x="3504" y="2160"/>
                  <a:ext cx="960" cy="19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02" name="矩形 3101"/>
                <p:cNvSpPr/>
                <p:nvPr/>
              </p:nvSpPr>
              <p:spPr>
                <a:xfrm>
                  <a:off x="3504" y="2352"/>
                  <a:ext cx="960" cy="192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03" name="矩形 3102"/>
                <p:cNvSpPr/>
                <p:nvPr/>
              </p:nvSpPr>
              <p:spPr>
                <a:xfrm>
                  <a:off x="2544" y="2352"/>
                  <a:ext cx="960" cy="192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04" name="矩形 3103"/>
                <p:cNvSpPr/>
                <p:nvPr/>
              </p:nvSpPr>
              <p:spPr>
                <a:xfrm>
                  <a:off x="2544" y="2160"/>
                  <a:ext cx="960" cy="192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05" name="矩形 3104"/>
                <p:cNvSpPr/>
                <p:nvPr/>
              </p:nvSpPr>
              <p:spPr>
                <a:xfrm>
                  <a:off x="2640" y="2256"/>
                  <a:ext cx="1728" cy="192"/>
                </a:xfrm>
                <a:prstGeom prst="rect">
                  <a:avLst/>
                </a:prstGeom>
                <a:solidFill>
                  <a:schemeClr val="bg1">
                    <a:alpha val="50000"/>
                  </a:schemeClr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grpSp>
          <p:nvGrpSpPr>
            <p:cNvPr id="3106" name="组合 3105"/>
            <p:cNvGrpSpPr/>
            <p:nvPr userDrawn="1"/>
          </p:nvGrpSpPr>
          <p:grpSpPr>
            <a:xfrm>
              <a:off x="192" y="4273"/>
              <a:ext cx="5328" cy="47"/>
              <a:chOff x="192" y="3840"/>
              <a:chExt cx="5328" cy="47"/>
            </a:xfrm>
          </p:grpSpPr>
          <p:grpSp>
            <p:nvGrpSpPr>
              <p:cNvPr id="3107" name="组合 3106"/>
              <p:cNvGrpSpPr/>
              <p:nvPr userDrawn="1"/>
            </p:nvGrpSpPr>
            <p:grpSpPr>
              <a:xfrm>
                <a:off x="192" y="3840"/>
                <a:ext cx="624" cy="47"/>
                <a:chOff x="624" y="3706"/>
                <a:chExt cx="1056" cy="106"/>
              </a:xfrm>
            </p:grpSpPr>
            <p:sp>
              <p:nvSpPr>
                <p:cNvPr id="3108" name="矩形 3107"/>
                <p:cNvSpPr/>
                <p:nvPr userDrawn="1"/>
              </p:nvSpPr>
              <p:spPr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09" name="矩形 3108"/>
                <p:cNvSpPr/>
                <p:nvPr userDrawn="1"/>
              </p:nvSpPr>
              <p:spPr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110" name="组合 3109"/>
              <p:cNvGrpSpPr/>
              <p:nvPr userDrawn="1"/>
            </p:nvGrpSpPr>
            <p:grpSpPr>
              <a:xfrm>
                <a:off x="864" y="3840"/>
                <a:ext cx="624" cy="47"/>
                <a:chOff x="624" y="3600"/>
                <a:chExt cx="1056" cy="106"/>
              </a:xfrm>
            </p:grpSpPr>
            <p:sp>
              <p:nvSpPr>
                <p:cNvPr id="3111" name="矩形 3110"/>
                <p:cNvSpPr/>
                <p:nvPr userDrawn="1"/>
              </p:nvSpPr>
              <p:spPr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12" name="矩形 3111"/>
                <p:cNvSpPr/>
                <p:nvPr userDrawn="1"/>
              </p:nvSpPr>
              <p:spPr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113" name="组合 3112"/>
              <p:cNvGrpSpPr/>
              <p:nvPr userDrawn="1"/>
            </p:nvGrpSpPr>
            <p:grpSpPr>
              <a:xfrm>
                <a:off x="1536" y="3840"/>
                <a:ext cx="624" cy="47"/>
                <a:chOff x="624" y="3706"/>
                <a:chExt cx="1056" cy="106"/>
              </a:xfrm>
            </p:grpSpPr>
            <p:sp>
              <p:nvSpPr>
                <p:cNvPr id="3114" name="矩形 3113"/>
                <p:cNvSpPr/>
                <p:nvPr userDrawn="1"/>
              </p:nvSpPr>
              <p:spPr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15" name="矩形 3114"/>
                <p:cNvSpPr/>
                <p:nvPr userDrawn="1"/>
              </p:nvSpPr>
              <p:spPr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116" name="组合 3115"/>
              <p:cNvGrpSpPr/>
              <p:nvPr userDrawn="1"/>
            </p:nvGrpSpPr>
            <p:grpSpPr>
              <a:xfrm>
                <a:off x="2208" y="3840"/>
                <a:ext cx="624" cy="47"/>
                <a:chOff x="624" y="3600"/>
                <a:chExt cx="1056" cy="106"/>
              </a:xfrm>
            </p:grpSpPr>
            <p:sp>
              <p:nvSpPr>
                <p:cNvPr id="3117" name="矩形 3116"/>
                <p:cNvSpPr/>
                <p:nvPr userDrawn="1"/>
              </p:nvSpPr>
              <p:spPr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18" name="矩形 3117"/>
                <p:cNvSpPr/>
                <p:nvPr userDrawn="1"/>
              </p:nvSpPr>
              <p:spPr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119" name="组合 3118"/>
              <p:cNvGrpSpPr/>
              <p:nvPr userDrawn="1"/>
            </p:nvGrpSpPr>
            <p:grpSpPr>
              <a:xfrm>
                <a:off x="2880" y="3840"/>
                <a:ext cx="624" cy="47"/>
                <a:chOff x="624" y="3706"/>
                <a:chExt cx="1056" cy="106"/>
              </a:xfrm>
            </p:grpSpPr>
            <p:sp>
              <p:nvSpPr>
                <p:cNvPr id="3120" name="矩形 3119"/>
                <p:cNvSpPr/>
                <p:nvPr userDrawn="1"/>
              </p:nvSpPr>
              <p:spPr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21" name="矩形 3120"/>
                <p:cNvSpPr/>
                <p:nvPr userDrawn="1"/>
              </p:nvSpPr>
              <p:spPr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122" name="组合 3121"/>
              <p:cNvGrpSpPr/>
              <p:nvPr userDrawn="1"/>
            </p:nvGrpSpPr>
            <p:grpSpPr>
              <a:xfrm>
                <a:off x="3552" y="3840"/>
                <a:ext cx="624" cy="47"/>
                <a:chOff x="624" y="3600"/>
                <a:chExt cx="1056" cy="106"/>
              </a:xfrm>
            </p:grpSpPr>
            <p:sp>
              <p:nvSpPr>
                <p:cNvPr id="3123" name="矩形 3122"/>
                <p:cNvSpPr/>
                <p:nvPr userDrawn="1"/>
              </p:nvSpPr>
              <p:spPr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24" name="矩形 3123"/>
                <p:cNvSpPr/>
                <p:nvPr userDrawn="1"/>
              </p:nvSpPr>
              <p:spPr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125" name="组合 3124"/>
              <p:cNvGrpSpPr/>
              <p:nvPr userDrawn="1"/>
            </p:nvGrpSpPr>
            <p:grpSpPr>
              <a:xfrm>
                <a:off x="4224" y="3840"/>
                <a:ext cx="624" cy="47"/>
                <a:chOff x="624" y="3706"/>
                <a:chExt cx="1056" cy="106"/>
              </a:xfrm>
            </p:grpSpPr>
            <p:sp>
              <p:nvSpPr>
                <p:cNvPr id="3126" name="矩形 3125"/>
                <p:cNvSpPr/>
                <p:nvPr userDrawn="1"/>
              </p:nvSpPr>
              <p:spPr>
                <a:xfrm>
                  <a:off x="1152" y="3706"/>
                  <a:ext cx="528" cy="106"/>
                </a:xfrm>
                <a:prstGeom prst="rect">
                  <a:avLst/>
                </a:prstGeom>
                <a:solidFill>
                  <a:schemeClr val="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27" name="矩形 3126"/>
                <p:cNvSpPr/>
                <p:nvPr userDrawn="1"/>
              </p:nvSpPr>
              <p:spPr>
                <a:xfrm>
                  <a:off x="624" y="3706"/>
                  <a:ext cx="528" cy="106"/>
                </a:xfrm>
                <a:prstGeom prst="rect">
                  <a:avLst/>
                </a:prstGeom>
                <a:solidFill>
                  <a:schemeClr val="folHlink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grpSp>
            <p:nvGrpSpPr>
              <p:cNvPr id="3128" name="组合 3127"/>
              <p:cNvGrpSpPr/>
              <p:nvPr userDrawn="1"/>
            </p:nvGrpSpPr>
            <p:grpSpPr>
              <a:xfrm>
                <a:off x="4896" y="3840"/>
                <a:ext cx="624" cy="47"/>
                <a:chOff x="624" y="3600"/>
                <a:chExt cx="1056" cy="106"/>
              </a:xfrm>
            </p:grpSpPr>
            <p:sp>
              <p:nvSpPr>
                <p:cNvPr id="3129" name="矩形 3128"/>
                <p:cNvSpPr/>
                <p:nvPr userDrawn="1"/>
              </p:nvSpPr>
              <p:spPr>
                <a:xfrm>
                  <a:off x="1152" y="3600"/>
                  <a:ext cx="528" cy="106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3130" name="矩形 3129"/>
                <p:cNvSpPr/>
                <p:nvPr userDrawn="1"/>
              </p:nvSpPr>
              <p:spPr>
                <a:xfrm>
                  <a:off x="624" y="3600"/>
                  <a:ext cx="528" cy="106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sp>
        <p:nvSpPr>
          <p:cNvPr id="3131" name="标题 3130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132" name="文本占位符 3131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133" name="日期占位符 3132"/>
          <p:cNvSpPr>
            <a:spLocks noGrp="1"/>
          </p:cNvSpPr>
          <p:nvPr>
            <p:ph type="dt" sz="half" idx="2"/>
          </p:nvPr>
        </p:nvSpPr>
        <p:spPr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l"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134" name="页脚占位符 3133"/>
          <p:cNvSpPr>
            <a:spLocks noGrp="1"/>
          </p:cNvSpPr>
          <p:nvPr>
            <p:ph type="ftr" sz="quarter" idx="3"/>
          </p:nvPr>
        </p:nvSpPr>
        <p:spPr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ctr"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3135" name="灯片编号占位符 3134"/>
          <p:cNvSpPr>
            <a:spLocks noGrp="1"/>
          </p:cNvSpPr>
          <p:nvPr>
            <p:ph type="sldNum" sz="quarter" idx="4"/>
          </p:nvPr>
        </p:nvSpPr>
        <p:spPr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>
            <a:lvl1pPr algn="r">
              <a:defRPr sz="1400">
                <a:solidFill>
                  <a:schemeClr val="tx2"/>
                </a:solidFill>
                <a:latin typeface="Arial Narrow" panose="020B0606020202030204" pitchFamily="34" charset="0"/>
              </a:defRPr>
            </a:lvl1pPr>
          </a:lstStyle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80000"/>
        <a:buBlip>
          <a:blip r:embed="rId12"/>
        </a:buBlip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l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l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Tx/>
        <a:buFontTx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914400" lvl="2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371600" lvl="3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828800" lvl="4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2286000" lvl="5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743200" lvl="6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3200400" lvl="7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3657600" lvl="8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microsoft.com/office/2007/relationships/media" Target="file:///E:\&#35838;&#20214;\&#24187;&#28783;\&#38886;&#36798;&#23450;&#29702;\MP3-12.mp3" TargetMode="External"/><Relationship Id="rId1" Type="http://schemas.openxmlformats.org/officeDocument/2006/relationships/audio" Target="file:///E:\&#35838;&#20214;\&#24187;&#28783;\&#38886;&#36798;&#23450;&#29702;\MP3-12.mp3" TargetMode="Externa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10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9.jpeg"/><Relationship Id="rId5" Type="http://schemas.openxmlformats.org/officeDocument/2006/relationships/image" Target="../media/image8.wmf"/><Relationship Id="rId4" Type="http://schemas.openxmlformats.org/officeDocument/2006/relationships/oleObject" Target="../embeddings/oleObject3.bin"/><Relationship Id="rId3" Type="http://schemas.openxmlformats.org/officeDocument/2006/relationships/image" Target="../media/image7.wmf"/><Relationship Id="rId2" Type="http://schemas.openxmlformats.org/officeDocument/2006/relationships/oleObject" Target="../embeddings/oleObject2.bin"/><Relationship Id="rId14" Type="http://schemas.openxmlformats.org/officeDocument/2006/relationships/vmlDrawing" Target="../drawings/vmlDrawing2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12.wmf"/><Relationship Id="rId11" Type="http://schemas.openxmlformats.org/officeDocument/2006/relationships/oleObject" Target="../embeddings/oleObject6.bin"/><Relationship Id="rId10" Type="http://schemas.openxmlformats.org/officeDocument/2006/relationships/image" Target="../media/image11.wmf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1.wmf"/><Relationship Id="rId8" Type="http://schemas.openxmlformats.org/officeDocument/2006/relationships/oleObject" Target="../embeddings/oleObject10.bin"/><Relationship Id="rId7" Type="http://schemas.openxmlformats.org/officeDocument/2006/relationships/image" Target="../media/image10.wmf"/><Relationship Id="rId6" Type="http://schemas.openxmlformats.org/officeDocument/2006/relationships/oleObject" Target="../embeddings/oleObject9.bin"/><Relationship Id="rId5" Type="http://schemas.openxmlformats.org/officeDocument/2006/relationships/image" Target="../media/image8.w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7.wmf"/><Relationship Id="rId23" Type="http://schemas.openxmlformats.org/officeDocument/2006/relationships/vmlDrawing" Target="../drawings/vmlDrawing3.vml"/><Relationship Id="rId22" Type="http://schemas.openxmlformats.org/officeDocument/2006/relationships/slideLayout" Target="../slideLayouts/slideLayout7.xml"/><Relationship Id="rId21" Type="http://schemas.openxmlformats.org/officeDocument/2006/relationships/image" Target="../media/image17.wmf"/><Relationship Id="rId20" Type="http://schemas.openxmlformats.org/officeDocument/2006/relationships/oleObject" Target="../embeddings/oleObject16.bin"/><Relationship Id="rId2" Type="http://schemas.openxmlformats.org/officeDocument/2006/relationships/oleObject" Target="../embeddings/oleObject7.bin"/><Relationship Id="rId19" Type="http://schemas.openxmlformats.org/officeDocument/2006/relationships/image" Target="../media/image16.wmf"/><Relationship Id="rId18" Type="http://schemas.openxmlformats.org/officeDocument/2006/relationships/oleObject" Target="../embeddings/oleObject15.bin"/><Relationship Id="rId17" Type="http://schemas.openxmlformats.org/officeDocument/2006/relationships/image" Target="../media/image15.wmf"/><Relationship Id="rId16" Type="http://schemas.openxmlformats.org/officeDocument/2006/relationships/oleObject" Target="../embeddings/oleObject14.bin"/><Relationship Id="rId15" Type="http://schemas.openxmlformats.org/officeDocument/2006/relationships/image" Target="../media/image14.wmf"/><Relationship Id="rId14" Type="http://schemas.openxmlformats.org/officeDocument/2006/relationships/oleObject" Target="../embeddings/oleObject13.bin"/><Relationship Id="rId13" Type="http://schemas.openxmlformats.org/officeDocument/2006/relationships/image" Target="../media/image13.wmf"/><Relationship Id="rId12" Type="http://schemas.openxmlformats.org/officeDocument/2006/relationships/oleObject" Target="../embeddings/oleObject12.bin"/><Relationship Id="rId11" Type="http://schemas.openxmlformats.org/officeDocument/2006/relationships/image" Target="../media/image12.wmf"/><Relationship Id="rId10" Type="http://schemas.openxmlformats.org/officeDocument/2006/relationships/oleObject" Target="../embeddings/oleObject11.bin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1.bin"/><Relationship Id="rId8" Type="http://schemas.openxmlformats.org/officeDocument/2006/relationships/image" Target="../media/image21.wmf"/><Relationship Id="rId7" Type="http://schemas.openxmlformats.org/officeDocument/2006/relationships/oleObject" Target="../embeddings/oleObject20.bin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19.wmf"/><Relationship Id="rId3" Type="http://schemas.openxmlformats.org/officeDocument/2006/relationships/oleObject" Target="../embeddings/oleObject18.bin"/><Relationship Id="rId24" Type="http://schemas.openxmlformats.org/officeDocument/2006/relationships/vmlDrawing" Target="../drawings/vmlDrawing4.vml"/><Relationship Id="rId23" Type="http://schemas.openxmlformats.org/officeDocument/2006/relationships/slideLayout" Target="../slideLayouts/slideLayout7.xml"/><Relationship Id="rId22" Type="http://schemas.openxmlformats.org/officeDocument/2006/relationships/image" Target="../media/image28.wmf"/><Relationship Id="rId21" Type="http://schemas.openxmlformats.org/officeDocument/2006/relationships/oleObject" Target="../embeddings/oleObject27.bin"/><Relationship Id="rId20" Type="http://schemas.openxmlformats.org/officeDocument/2006/relationships/image" Target="../media/image27.wmf"/><Relationship Id="rId2" Type="http://schemas.openxmlformats.org/officeDocument/2006/relationships/image" Target="../media/image18.wmf"/><Relationship Id="rId19" Type="http://schemas.openxmlformats.org/officeDocument/2006/relationships/oleObject" Target="../embeddings/oleObject26.bin"/><Relationship Id="rId18" Type="http://schemas.openxmlformats.org/officeDocument/2006/relationships/image" Target="../media/image26.wmf"/><Relationship Id="rId17" Type="http://schemas.openxmlformats.org/officeDocument/2006/relationships/oleObject" Target="../embeddings/oleObject25.bin"/><Relationship Id="rId16" Type="http://schemas.openxmlformats.org/officeDocument/2006/relationships/image" Target="../media/image25.wmf"/><Relationship Id="rId15" Type="http://schemas.openxmlformats.org/officeDocument/2006/relationships/oleObject" Target="../embeddings/oleObject24.bin"/><Relationship Id="rId14" Type="http://schemas.openxmlformats.org/officeDocument/2006/relationships/image" Target="../media/image24.wmf"/><Relationship Id="rId13" Type="http://schemas.openxmlformats.org/officeDocument/2006/relationships/oleObject" Target="../embeddings/oleObject23.bin"/><Relationship Id="rId12" Type="http://schemas.openxmlformats.org/officeDocument/2006/relationships/image" Target="../media/image23.wmf"/><Relationship Id="rId11" Type="http://schemas.openxmlformats.org/officeDocument/2006/relationships/oleObject" Target="../embeddings/oleObject22.bin"/><Relationship Id="rId10" Type="http://schemas.openxmlformats.org/officeDocument/2006/relationships/image" Target="../media/image22.wmf"/><Relationship Id="rId1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7.xml"/><Relationship Id="rId5" Type="http://schemas.openxmlformats.org/officeDocument/2006/relationships/oleObject" Target="../embeddings/oleObject30.bin"/><Relationship Id="rId4" Type="http://schemas.openxmlformats.org/officeDocument/2006/relationships/image" Target="../media/image28.wmf"/><Relationship Id="rId3" Type="http://schemas.openxmlformats.org/officeDocument/2006/relationships/oleObject" Target="../embeddings/oleObject29.bin"/><Relationship Id="rId2" Type="http://schemas.openxmlformats.org/officeDocument/2006/relationships/image" Target="../media/image23.wmf"/><Relationship Id="rId1" Type="http://schemas.openxmlformats.org/officeDocument/2006/relationships/oleObject" Target="../embeddings/oleObject28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0.wmf"/><Relationship Id="rId7" Type="http://schemas.openxmlformats.org/officeDocument/2006/relationships/oleObject" Target="../embeddings/oleObject34.bin"/><Relationship Id="rId6" Type="http://schemas.openxmlformats.org/officeDocument/2006/relationships/image" Target="../media/image29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8.wmf"/><Relationship Id="rId3" Type="http://schemas.openxmlformats.org/officeDocument/2006/relationships/oleObject" Target="../embeddings/oleObject32.bin"/><Relationship Id="rId2" Type="http://schemas.openxmlformats.org/officeDocument/2006/relationships/image" Target="../media/image7.wmf"/><Relationship Id="rId10" Type="http://schemas.openxmlformats.org/officeDocument/2006/relationships/vmlDrawing" Target="../drawings/vmlDrawing6.vml"/><Relationship Id="rId1" Type="http://schemas.openxmlformats.org/officeDocument/2006/relationships/oleObject" Target="../embeddings/oleObject31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4.wmf"/><Relationship Id="rId7" Type="http://schemas.openxmlformats.org/officeDocument/2006/relationships/oleObject" Target="../embeddings/oleObject38.bin"/><Relationship Id="rId6" Type="http://schemas.openxmlformats.org/officeDocument/2006/relationships/image" Target="../media/image33.w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32.wmf"/><Relationship Id="rId3" Type="http://schemas.openxmlformats.org/officeDocument/2006/relationships/oleObject" Target="../embeddings/oleObject36.bin"/><Relationship Id="rId2" Type="http://schemas.openxmlformats.org/officeDocument/2006/relationships/image" Target="../media/image31.wmf"/><Relationship Id="rId10" Type="http://schemas.openxmlformats.org/officeDocument/2006/relationships/vmlDrawing" Target="../drawings/vmlDrawing7.vml"/><Relationship Id="rId1" Type="http://schemas.openxmlformats.org/officeDocument/2006/relationships/oleObject" Target="../embeddings/oleObject35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3.bin"/><Relationship Id="rId8" Type="http://schemas.openxmlformats.org/officeDocument/2006/relationships/image" Target="../media/image38.wmf"/><Relationship Id="rId7" Type="http://schemas.openxmlformats.org/officeDocument/2006/relationships/oleObject" Target="../embeddings/oleObject42.bin"/><Relationship Id="rId6" Type="http://schemas.openxmlformats.org/officeDocument/2006/relationships/image" Target="../media/image37.w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36.wmf"/><Relationship Id="rId3" Type="http://schemas.openxmlformats.org/officeDocument/2006/relationships/oleObject" Target="../embeddings/oleObject40.bin"/><Relationship Id="rId22" Type="http://schemas.openxmlformats.org/officeDocument/2006/relationships/vmlDrawing" Target="../drawings/vmlDrawing8.vml"/><Relationship Id="rId21" Type="http://schemas.openxmlformats.org/officeDocument/2006/relationships/slideLayout" Target="../slideLayouts/slideLayout7.xml"/><Relationship Id="rId20" Type="http://schemas.openxmlformats.org/officeDocument/2006/relationships/image" Target="../media/image44.wmf"/><Relationship Id="rId2" Type="http://schemas.openxmlformats.org/officeDocument/2006/relationships/image" Target="../media/image35.wmf"/><Relationship Id="rId19" Type="http://schemas.openxmlformats.org/officeDocument/2006/relationships/oleObject" Target="../embeddings/oleObject48.bin"/><Relationship Id="rId18" Type="http://schemas.openxmlformats.org/officeDocument/2006/relationships/image" Target="../media/image43.wmf"/><Relationship Id="rId17" Type="http://schemas.openxmlformats.org/officeDocument/2006/relationships/oleObject" Target="../embeddings/oleObject47.bin"/><Relationship Id="rId16" Type="http://schemas.openxmlformats.org/officeDocument/2006/relationships/image" Target="../media/image42.wmf"/><Relationship Id="rId15" Type="http://schemas.openxmlformats.org/officeDocument/2006/relationships/oleObject" Target="../embeddings/oleObject46.bin"/><Relationship Id="rId14" Type="http://schemas.openxmlformats.org/officeDocument/2006/relationships/image" Target="../media/image41.wmf"/><Relationship Id="rId13" Type="http://schemas.openxmlformats.org/officeDocument/2006/relationships/oleObject" Target="../embeddings/oleObject45.bin"/><Relationship Id="rId12" Type="http://schemas.openxmlformats.org/officeDocument/2006/relationships/image" Target="../media/image40.wmf"/><Relationship Id="rId11" Type="http://schemas.openxmlformats.org/officeDocument/2006/relationships/oleObject" Target="../embeddings/oleObject44.bin"/><Relationship Id="rId10" Type="http://schemas.openxmlformats.org/officeDocument/2006/relationships/image" Target="../media/image39.wmf"/><Relationship Id="rId1" Type="http://schemas.openxmlformats.org/officeDocument/2006/relationships/oleObject" Target="../embeddings/oleObject39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3.bin"/><Relationship Id="rId8" Type="http://schemas.openxmlformats.org/officeDocument/2006/relationships/image" Target="../media/image48.wmf"/><Relationship Id="rId7" Type="http://schemas.openxmlformats.org/officeDocument/2006/relationships/oleObject" Target="../embeddings/oleObject52.bin"/><Relationship Id="rId6" Type="http://schemas.openxmlformats.org/officeDocument/2006/relationships/image" Target="../media/image47.w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46.wmf"/><Relationship Id="rId3" Type="http://schemas.openxmlformats.org/officeDocument/2006/relationships/oleObject" Target="../embeddings/oleObject50.bin"/><Relationship Id="rId2" Type="http://schemas.openxmlformats.org/officeDocument/2006/relationships/image" Target="../media/image45.wmf"/><Relationship Id="rId14" Type="http://schemas.openxmlformats.org/officeDocument/2006/relationships/vmlDrawing" Target="../drawings/vmlDrawing9.vml"/><Relationship Id="rId13" Type="http://schemas.openxmlformats.org/officeDocument/2006/relationships/slideLayout" Target="../slideLayouts/slideLayout7.xml"/><Relationship Id="rId12" Type="http://schemas.openxmlformats.org/officeDocument/2006/relationships/image" Target="../media/image50.wmf"/><Relationship Id="rId11" Type="http://schemas.openxmlformats.org/officeDocument/2006/relationships/oleObject" Target="../embeddings/oleObject54.bin"/><Relationship Id="rId10" Type="http://schemas.openxmlformats.org/officeDocument/2006/relationships/image" Target="../media/image49.wmf"/><Relationship Id="rId1" Type="http://schemas.openxmlformats.org/officeDocument/2006/relationships/oleObject" Target="../embeddings/oleObject49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9.bin"/><Relationship Id="rId8" Type="http://schemas.openxmlformats.org/officeDocument/2006/relationships/image" Target="../media/image54.wmf"/><Relationship Id="rId7" Type="http://schemas.openxmlformats.org/officeDocument/2006/relationships/oleObject" Target="../embeddings/oleObject58.bin"/><Relationship Id="rId6" Type="http://schemas.openxmlformats.org/officeDocument/2006/relationships/image" Target="../media/image53.w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52.wmf"/><Relationship Id="rId3" Type="http://schemas.openxmlformats.org/officeDocument/2006/relationships/oleObject" Target="../embeddings/oleObject56.bin"/><Relationship Id="rId20" Type="http://schemas.openxmlformats.org/officeDocument/2006/relationships/vmlDrawing" Target="../drawings/vmlDrawing10.vml"/><Relationship Id="rId2" Type="http://schemas.openxmlformats.org/officeDocument/2006/relationships/image" Target="../media/image51.wmf"/><Relationship Id="rId19" Type="http://schemas.openxmlformats.org/officeDocument/2006/relationships/slideLayout" Target="../slideLayouts/slideLayout2.xml"/><Relationship Id="rId18" Type="http://schemas.openxmlformats.org/officeDocument/2006/relationships/image" Target="../media/image59.wmf"/><Relationship Id="rId17" Type="http://schemas.openxmlformats.org/officeDocument/2006/relationships/oleObject" Target="../embeddings/oleObject63.bin"/><Relationship Id="rId16" Type="http://schemas.openxmlformats.org/officeDocument/2006/relationships/image" Target="../media/image58.wmf"/><Relationship Id="rId15" Type="http://schemas.openxmlformats.org/officeDocument/2006/relationships/oleObject" Target="../embeddings/oleObject62.bin"/><Relationship Id="rId14" Type="http://schemas.openxmlformats.org/officeDocument/2006/relationships/image" Target="../media/image57.wmf"/><Relationship Id="rId13" Type="http://schemas.openxmlformats.org/officeDocument/2006/relationships/oleObject" Target="../embeddings/oleObject61.bin"/><Relationship Id="rId12" Type="http://schemas.openxmlformats.org/officeDocument/2006/relationships/image" Target="../media/image56.wmf"/><Relationship Id="rId11" Type="http://schemas.openxmlformats.org/officeDocument/2006/relationships/oleObject" Target="../embeddings/oleObject60.bin"/><Relationship Id="rId10" Type="http://schemas.openxmlformats.org/officeDocument/2006/relationships/image" Target="../media/image55.wmf"/><Relationship Id="rId1" Type="http://schemas.openxmlformats.org/officeDocument/2006/relationships/oleObject" Target="../embeddings/oleObject55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1.vml"/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62.wmf"/><Relationship Id="rId6" Type="http://schemas.openxmlformats.org/officeDocument/2006/relationships/oleObject" Target="../embeddings/oleObject67.bin"/><Relationship Id="rId5" Type="http://schemas.openxmlformats.org/officeDocument/2006/relationships/image" Target="../media/image61.wmf"/><Relationship Id="rId4" Type="http://schemas.openxmlformats.org/officeDocument/2006/relationships/oleObject" Target="../embeddings/oleObject66.bin"/><Relationship Id="rId3" Type="http://schemas.openxmlformats.org/officeDocument/2006/relationships/oleObject" Target="../embeddings/oleObject65.bin"/><Relationship Id="rId2" Type="http://schemas.openxmlformats.org/officeDocument/2006/relationships/image" Target="../media/image60.wmf"/><Relationship Id="rId1" Type="http://schemas.openxmlformats.org/officeDocument/2006/relationships/oleObject" Target="../embeddings/oleObject64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2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3.wmf"/><Relationship Id="rId1" Type="http://schemas.openxmlformats.org/officeDocument/2006/relationships/oleObject" Target="../embeddings/oleObject68.bin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7.wmf"/><Relationship Id="rId8" Type="http://schemas.openxmlformats.org/officeDocument/2006/relationships/oleObject" Target="../embeddings/oleObject73.bin"/><Relationship Id="rId7" Type="http://schemas.openxmlformats.org/officeDocument/2006/relationships/image" Target="../media/image66.wmf"/><Relationship Id="rId6" Type="http://schemas.openxmlformats.org/officeDocument/2006/relationships/oleObject" Target="../embeddings/oleObject72.bin"/><Relationship Id="rId5" Type="http://schemas.openxmlformats.org/officeDocument/2006/relationships/image" Target="../media/image65.wmf"/><Relationship Id="rId4" Type="http://schemas.openxmlformats.org/officeDocument/2006/relationships/oleObject" Target="../embeddings/oleObject71.bin"/><Relationship Id="rId3" Type="http://schemas.openxmlformats.org/officeDocument/2006/relationships/image" Target="../media/image64.wmf"/><Relationship Id="rId2" Type="http://schemas.openxmlformats.org/officeDocument/2006/relationships/oleObject" Target="../embeddings/oleObject70.bin"/><Relationship Id="rId19" Type="http://schemas.openxmlformats.org/officeDocument/2006/relationships/vmlDrawing" Target="../drawings/vmlDrawing13.vml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71.wmf"/><Relationship Id="rId16" Type="http://schemas.openxmlformats.org/officeDocument/2006/relationships/oleObject" Target="../embeddings/oleObject77.bin"/><Relationship Id="rId15" Type="http://schemas.openxmlformats.org/officeDocument/2006/relationships/image" Target="../media/image70.wmf"/><Relationship Id="rId14" Type="http://schemas.openxmlformats.org/officeDocument/2006/relationships/oleObject" Target="../embeddings/oleObject76.bin"/><Relationship Id="rId13" Type="http://schemas.openxmlformats.org/officeDocument/2006/relationships/image" Target="../media/image69.wmf"/><Relationship Id="rId12" Type="http://schemas.openxmlformats.org/officeDocument/2006/relationships/oleObject" Target="../embeddings/oleObject75.bin"/><Relationship Id="rId11" Type="http://schemas.openxmlformats.org/officeDocument/2006/relationships/image" Target="../media/image68.wmf"/><Relationship Id="rId10" Type="http://schemas.openxmlformats.org/officeDocument/2006/relationships/oleObject" Target="../embeddings/oleObject74.bin"/><Relationship Id="rId1" Type="http://schemas.openxmlformats.org/officeDocument/2006/relationships/oleObject" Target="../embeddings/oleObject69.bin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2.wmf"/><Relationship Id="rId1" Type="http://schemas.openxmlformats.org/officeDocument/2006/relationships/oleObject" Target="../embeddings/oleObject78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5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5.wmf"/><Relationship Id="rId5" Type="http://schemas.openxmlformats.org/officeDocument/2006/relationships/oleObject" Target="../embeddings/oleObject81.bin"/><Relationship Id="rId4" Type="http://schemas.openxmlformats.org/officeDocument/2006/relationships/image" Target="../media/image74.wmf"/><Relationship Id="rId3" Type="http://schemas.openxmlformats.org/officeDocument/2006/relationships/oleObject" Target="../embeddings/oleObject80.bin"/><Relationship Id="rId2" Type="http://schemas.openxmlformats.org/officeDocument/2006/relationships/image" Target="../media/image73.wmf"/><Relationship Id="rId1" Type="http://schemas.openxmlformats.org/officeDocument/2006/relationships/oleObject" Target="../embeddings/oleObject79.bin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86.bin"/><Relationship Id="rId8" Type="http://schemas.openxmlformats.org/officeDocument/2006/relationships/image" Target="../media/image79.wmf"/><Relationship Id="rId7" Type="http://schemas.openxmlformats.org/officeDocument/2006/relationships/oleObject" Target="../embeddings/oleObject85.bin"/><Relationship Id="rId6" Type="http://schemas.openxmlformats.org/officeDocument/2006/relationships/image" Target="../media/image78.wmf"/><Relationship Id="rId5" Type="http://schemas.openxmlformats.org/officeDocument/2006/relationships/oleObject" Target="../embeddings/oleObject84.bin"/><Relationship Id="rId4" Type="http://schemas.openxmlformats.org/officeDocument/2006/relationships/image" Target="../media/image77.wmf"/><Relationship Id="rId3" Type="http://schemas.openxmlformats.org/officeDocument/2006/relationships/oleObject" Target="../embeddings/oleObject83.bin"/><Relationship Id="rId2" Type="http://schemas.openxmlformats.org/officeDocument/2006/relationships/image" Target="../media/image76.wmf"/><Relationship Id="rId12" Type="http://schemas.openxmlformats.org/officeDocument/2006/relationships/vmlDrawing" Target="../drawings/vmlDrawing16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80.wmf"/><Relationship Id="rId1" Type="http://schemas.openxmlformats.org/officeDocument/2006/relationships/oleObject" Target="../embeddings/oleObject82.bin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7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2.wmf"/><Relationship Id="rId3" Type="http://schemas.openxmlformats.org/officeDocument/2006/relationships/oleObject" Target="../embeddings/oleObject88.bin"/><Relationship Id="rId2" Type="http://schemas.openxmlformats.org/officeDocument/2006/relationships/image" Target="../media/image81.wmf"/><Relationship Id="rId1" Type="http://schemas.openxmlformats.org/officeDocument/2006/relationships/oleObject" Target="../embeddings/oleObject87.bin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6.wmf"/><Relationship Id="rId7" Type="http://schemas.openxmlformats.org/officeDocument/2006/relationships/oleObject" Target="../embeddings/oleObject92.bin"/><Relationship Id="rId6" Type="http://schemas.openxmlformats.org/officeDocument/2006/relationships/image" Target="../media/image85.wmf"/><Relationship Id="rId5" Type="http://schemas.openxmlformats.org/officeDocument/2006/relationships/oleObject" Target="../embeddings/oleObject91.bin"/><Relationship Id="rId4" Type="http://schemas.openxmlformats.org/officeDocument/2006/relationships/image" Target="../media/image84.wmf"/><Relationship Id="rId3" Type="http://schemas.openxmlformats.org/officeDocument/2006/relationships/oleObject" Target="../embeddings/oleObject90.bin"/><Relationship Id="rId2" Type="http://schemas.openxmlformats.org/officeDocument/2006/relationships/image" Target="../media/image83.wmf"/><Relationship Id="rId10" Type="http://schemas.openxmlformats.org/officeDocument/2006/relationships/vmlDrawing" Target="../drawings/vmlDrawing18.vml"/><Relationship Id="rId1" Type="http://schemas.openxmlformats.org/officeDocument/2006/relationships/oleObject" Target="../embeddings/oleObject89.bin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7.wmf"/><Relationship Id="rId1" Type="http://schemas.openxmlformats.org/officeDocument/2006/relationships/oleObject" Target="../embeddings/oleObject93.bin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1.wmf"/><Relationship Id="rId7" Type="http://schemas.openxmlformats.org/officeDocument/2006/relationships/oleObject" Target="../embeddings/oleObject97.bin"/><Relationship Id="rId6" Type="http://schemas.openxmlformats.org/officeDocument/2006/relationships/image" Target="../media/image90.wmf"/><Relationship Id="rId5" Type="http://schemas.openxmlformats.org/officeDocument/2006/relationships/oleObject" Target="../embeddings/oleObject96.bin"/><Relationship Id="rId4" Type="http://schemas.openxmlformats.org/officeDocument/2006/relationships/image" Target="../media/image89.wmf"/><Relationship Id="rId3" Type="http://schemas.openxmlformats.org/officeDocument/2006/relationships/oleObject" Target="../embeddings/oleObject95.bin"/><Relationship Id="rId2" Type="http://schemas.openxmlformats.org/officeDocument/2006/relationships/image" Target="../media/image88.wmf"/><Relationship Id="rId10" Type="http://schemas.openxmlformats.org/officeDocument/2006/relationships/vmlDrawing" Target="../drawings/vmlDrawing20.vml"/><Relationship Id="rId1" Type="http://schemas.openxmlformats.org/officeDocument/2006/relationships/oleObject" Target="../embeddings/oleObject94.bin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1.v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93.png"/><Relationship Id="rId3" Type="http://schemas.openxmlformats.org/officeDocument/2006/relationships/image" Target="../media/image92.wmf"/><Relationship Id="rId2" Type="http://schemas.openxmlformats.org/officeDocument/2006/relationships/oleObject" Target="../embeddings/oleObject99.bin"/><Relationship Id="rId1" Type="http://schemas.openxmlformats.org/officeDocument/2006/relationships/oleObject" Target="../embeddings/oleObject98.bin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2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96.wmf"/><Relationship Id="rId5" Type="http://schemas.openxmlformats.org/officeDocument/2006/relationships/oleObject" Target="../embeddings/oleObject102.bin"/><Relationship Id="rId4" Type="http://schemas.openxmlformats.org/officeDocument/2006/relationships/image" Target="../media/image95.wmf"/><Relationship Id="rId3" Type="http://schemas.openxmlformats.org/officeDocument/2006/relationships/oleObject" Target="../embeddings/oleObject101.bin"/><Relationship Id="rId2" Type="http://schemas.openxmlformats.org/officeDocument/2006/relationships/image" Target="../media/image94.wmf"/><Relationship Id="rId1" Type="http://schemas.openxmlformats.org/officeDocument/2006/relationships/oleObject" Target="../embeddings/oleObject100.bin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3.vml"/><Relationship Id="rId6" Type="http://schemas.openxmlformats.org/officeDocument/2006/relationships/slideLayout" Target="../slideLayouts/slideLayout7.xml"/><Relationship Id="rId5" Type="http://schemas.openxmlformats.org/officeDocument/2006/relationships/oleObject" Target="../embeddings/oleObject106.bin"/><Relationship Id="rId4" Type="http://schemas.openxmlformats.org/officeDocument/2006/relationships/oleObject" Target="../embeddings/oleObject105.bin"/><Relationship Id="rId3" Type="http://schemas.openxmlformats.org/officeDocument/2006/relationships/oleObject" Target="../embeddings/oleObject104.bin"/><Relationship Id="rId2" Type="http://schemas.openxmlformats.org/officeDocument/2006/relationships/image" Target="../media/image97.wmf"/><Relationship Id="rId1" Type="http://schemas.openxmlformats.org/officeDocument/2006/relationships/oleObject" Target="../embeddings/oleObject103.bin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文本框 2049"/>
          <p:cNvSpPr txBox="1"/>
          <p:nvPr/>
        </p:nvSpPr>
        <p:spPr>
          <a:xfrm>
            <a:off x="468313" y="908050"/>
            <a:ext cx="8208962" cy="2225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8000" dirty="0">
                <a:solidFill>
                  <a:srgbClr val="F0408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  </a:t>
            </a:r>
            <a:r>
              <a:rPr lang="en-US" altLang="zh-CN" sz="6000">
                <a:solidFill>
                  <a:srgbClr val="F0408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17.4</a:t>
            </a:r>
            <a:r>
              <a:rPr lang="zh-CN" altLang="en-US" sz="6000" dirty="0">
                <a:solidFill>
                  <a:srgbClr val="F0408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一元二次方程的</a:t>
            </a:r>
            <a:endParaRPr lang="zh-CN" altLang="en-US" sz="6000">
              <a:solidFill>
                <a:srgbClr val="F04087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 algn="l"/>
            <a:r>
              <a:rPr lang="zh-CN" altLang="en-US" sz="6000" dirty="0">
                <a:solidFill>
                  <a:srgbClr val="F04087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根与系数的关系</a:t>
            </a:r>
            <a:endParaRPr lang="zh-CN" altLang="en-US" sz="6000">
              <a:solidFill>
                <a:srgbClr val="F04087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pic>
        <p:nvPicPr>
          <p:cNvPr id="2053" name="MP3-12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04800" y="6781800"/>
            <a:ext cx="76200" cy="76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4" name="图片 2053" descr="0ef21124d8ace020c895593b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0788" y="3429000"/>
            <a:ext cx="1979612" cy="244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5" name="矩形 2054"/>
          <p:cNvSpPr/>
          <p:nvPr/>
        </p:nvSpPr>
        <p:spPr>
          <a:xfrm>
            <a:off x="6877050" y="5949950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韦达</a:t>
            </a:r>
            <a:endParaRPr lang="zh-CN" altLang="en-US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50" name="图片 6149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029200"/>
            <a:ext cx="9144000" cy="18288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153" name="组合 6152"/>
          <p:cNvGrpSpPr/>
          <p:nvPr/>
        </p:nvGrpSpPr>
        <p:grpSpPr>
          <a:xfrm>
            <a:off x="250825" y="1412875"/>
            <a:ext cx="8420100" cy="2489200"/>
            <a:chOff x="144" y="912"/>
            <a:chExt cx="5304" cy="1568"/>
          </a:xfrm>
        </p:grpSpPr>
        <p:sp>
          <p:nvSpPr>
            <p:cNvPr id="6146" name="文本框 6145"/>
            <p:cNvSpPr txBox="1"/>
            <p:nvPr/>
          </p:nvSpPr>
          <p:spPr>
            <a:xfrm>
              <a:off x="144" y="912"/>
              <a:ext cx="530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zh-CN" altLang="en-US" sz="32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一元二次方程  </a:t>
              </a:r>
              <a:r>
                <a:rPr lang="en-US" altLang="zh-C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ax</a:t>
              </a:r>
              <a:r>
                <a:rPr lang="en-US" altLang="zh-CN" sz="3200" baseline="30000">
                  <a:solidFill>
                    <a:srgbClr val="000000"/>
                  </a:solidFill>
                  <a:latin typeface="Times New Roman" panose="02020603050405020304" pitchFamily="18" charset="0"/>
                </a:rPr>
                <a:t>2</a:t>
              </a:r>
              <a:r>
                <a:rPr lang="en-US" altLang="zh-C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+bx+c=0(a≠0) </a:t>
              </a:r>
              <a:r>
                <a:rPr lang="zh-CN" altLang="en-US" sz="32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的求根公式：</a:t>
              </a:r>
              <a:endPara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6152" name="组合 6151"/>
            <p:cNvGrpSpPr/>
            <p:nvPr/>
          </p:nvGrpSpPr>
          <p:grpSpPr>
            <a:xfrm>
              <a:off x="1565" y="1708"/>
              <a:ext cx="3719" cy="772"/>
              <a:chOff x="1565" y="1708"/>
              <a:chExt cx="3719" cy="772"/>
            </a:xfrm>
          </p:grpSpPr>
          <p:sp>
            <p:nvSpPr>
              <p:cNvPr id="6147" name="文本框 6146"/>
              <p:cNvSpPr txBox="1"/>
              <p:nvPr/>
            </p:nvSpPr>
            <p:spPr>
              <a:xfrm>
                <a:off x="1565" y="1933"/>
                <a:ext cx="1056" cy="48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l"/>
                <a:r>
                  <a:rPr lang="en-US" altLang="zh-CN" sz="4400">
                    <a:solidFill>
                      <a:srgbClr val="000000"/>
                    </a:solidFill>
                    <a:latin typeface="Times New Roman" panose="02020603050405020304" pitchFamily="18" charset="0"/>
                  </a:rPr>
                  <a:t>x=</a:t>
                </a:r>
                <a:endParaRPr lang="en-US" altLang="zh-CN" sz="440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graphicFrame>
            <p:nvGraphicFramePr>
              <p:cNvPr id="6148" name="对象 6147"/>
              <p:cNvGraphicFramePr/>
              <p:nvPr/>
            </p:nvGraphicFramePr>
            <p:xfrm>
              <a:off x="2218" y="1708"/>
              <a:ext cx="1660" cy="77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2" name="" r:id="rId2" imgW="1066165" imgH="495300" progId="Equation.3">
                      <p:embed/>
                    </p:oleObj>
                  </mc:Choice>
                  <mc:Fallback>
                    <p:oleObj name="" r:id="rId2" imgW="1066165" imgH="495300" progId="Equation.3">
                      <p:embed/>
                      <p:pic>
                        <p:nvPicPr>
                          <p:cNvPr id="0" name="图片 3081"/>
                          <p:cNvPicPr/>
                          <p:nvPr/>
                        </p:nvPicPr>
                        <p:blipFill>
                          <a:blip r:embed="rId3"/>
                          <a:stretch>
                            <a:fillRect/>
                          </a:stretch>
                        </p:blipFill>
                        <p:spPr>
                          <a:xfrm>
                            <a:off x="2218" y="1708"/>
                            <a:ext cx="1660" cy="77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151" name="文本框 6150"/>
              <p:cNvSpPr txBox="1"/>
              <p:nvPr/>
            </p:nvSpPr>
            <p:spPr>
              <a:xfrm>
                <a:off x="3923" y="1979"/>
                <a:ext cx="1361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320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(b</a:t>
                </a:r>
                <a:r>
                  <a:rPr lang="en-US" altLang="zh-CN" sz="3200" baseline="3000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2</a:t>
                </a:r>
                <a:r>
                  <a:rPr lang="en-US" altLang="zh-CN" sz="320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-4ac≥0)</a:t>
                </a:r>
                <a:endParaRPr lang="en-US" altLang="zh-CN" sz="320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2" name="文本框 7171"/>
          <p:cNvSpPr txBox="1"/>
          <p:nvPr/>
        </p:nvSpPr>
        <p:spPr>
          <a:xfrm>
            <a:off x="684213" y="1484313"/>
            <a:ext cx="35274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-7x+12=0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3" name="文本框 7172"/>
          <p:cNvSpPr txBox="1"/>
          <p:nvPr/>
        </p:nvSpPr>
        <p:spPr>
          <a:xfrm>
            <a:off x="4211638" y="1436688"/>
            <a:ext cx="27368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(2)x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+3x-4=0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4" name="文本框 7173"/>
          <p:cNvSpPr txBox="1"/>
          <p:nvPr/>
        </p:nvSpPr>
        <p:spPr>
          <a:xfrm>
            <a:off x="4211638" y="2205038"/>
            <a:ext cx="31686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(4) 2x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+3x-2=0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5" name="文本框 7174"/>
          <p:cNvSpPr txBox="1"/>
          <p:nvPr/>
        </p:nvSpPr>
        <p:spPr>
          <a:xfrm>
            <a:off x="2700338" y="620713"/>
            <a:ext cx="4095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解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下列方程并完成填空：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359" name="表格 7358"/>
          <p:cNvGraphicFramePr/>
          <p:nvPr/>
        </p:nvGraphicFramePr>
        <p:xfrm>
          <a:off x="684213" y="2997200"/>
          <a:ext cx="7848600" cy="3344863"/>
        </p:xfrm>
        <a:graphic>
          <a:graphicData uri="http://schemas.openxmlformats.org/drawingml/2006/table">
            <a:tbl>
              <a:tblPr/>
              <a:tblGrid>
                <a:gridCol w="2751138"/>
                <a:gridCol w="1374775"/>
                <a:gridCol w="1165225"/>
                <a:gridCol w="1289050"/>
                <a:gridCol w="1268412"/>
              </a:tblGrid>
              <a:tr h="517525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solidFill>
                            <a:srgbClr val="000000"/>
                          </a:solidFill>
                        </a:rPr>
                        <a:t>方程</a:t>
                      </a:r>
                      <a:endParaRPr lang="zh-CN" altLang="en-US" sz="36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</a:rPr>
                        <a:t>两根</a:t>
                      </a:r>
                      <a:endParaRPr lang="zh-CN" altLang="en-US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</a:rPr>
                        <a:t>两根和</a:t>
                      </a: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+x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2</a:t>
                      </a:r>
                      <a:endParaRPr lang="zh-CN" altLang="en-US" baseline="-250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</a:rPr>
                        <a:t>两根积</a:t>
                      </a: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2</a:t>
                      </a:r>
                      <a:endParaRPr lang="zh-CN" altLang="en-US" baseline="-250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1</a:t>
                      </a:r>
                      <a:endParaRPr lang="zh-CN" altLang="en-US" baseline="-250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2</a:t>
                      </a:r>
                      <a:endParaRPr lang="zh-CN" altLang="en-US" baseline="-250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SzTx/>
                        <a:buFontTx/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-7x+12=0</a:t>
                      </a:r>
                      <a:endParaRPr lang="zh-CN" altLang="en-US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+3x-4=0</a:t>
                      </a:r>
                      <a:endParaRPr lang="zh-CN" altLang="en-US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73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3x</a:t>
                      </a:r>
                      <a:r>
                        <a:rPr lang="en-US" altLang="zh-CN" baseline="30000">
                          <a:solidFill>
                            <a:srgbClr val="000000"/>
                          </a:solidFill>
                        </a:rPr>
                        <a:t>2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-4x+1=0</a:t>
                      </a:r>
                      <a:endParaRPr lang="zh-CN" altLang="en-US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9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2x</a:t>
                      </a:r>
                      <a:r>
                        <a:rPr lang="en-US" altLang="zh-CN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+3x-2=0</a:t>
                      </a:r>
                      <a:endParaRPr lang="zh-CN" altLang="en-US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21" name="文本框 7320"/>
          <p:cNvSpPr txBox="1"/>
          <p:nvPr/>
        </p:nvSpPr>
        <p:spPr>
          <a:xfrm>
            <a:off x="3995738" y="4005263"/>
            <a:ext cx="3873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3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22" name="文本框 7321"/>
          <p:cNvSpPr txBox="1"/>
          <p:nvPr/>
        </p:nvSpPr>
        <p:spPr>
          <a:xfrm>
            <a:off x="5292725" y="4076700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4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23" name="文本框 7322"/>
          <p:cNvSpPr txBox="1"/>
          <p:nvPr/>
        </p:nvSpPr>
        <p:spPr>
          <a:xfrm>
            <a:off x="7596188" y="4076700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FF33CC"/>
                </a:solidFill>
                <a:latin typeface="Times New Roman" panose="02020603050405020304" pitchFamily="18" charset="0"/>
              </a:rPr>
              <a:t>12</a:t>
            </a:r>
            <a:endParaRPr lang="en-US" altLang="zh-CN" sz="2800" b="1">
              <a:solidFill>
                <a:srgbClr val="FF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24" name="文本框 7323"/>
          <p:cNvSpPr txBox="1"/>
          <p:nvPr/>
        </p:nvSpPr>
        <p:spPr>
          <a:xfrm>
            <a:off x="6443663" y="4076700"/>
            <a:ext cx="4333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7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26" name="文本框 7325"/>
          <p:cNvSpPr txBox="1"/>
          <p:nvPr/>
        </p:nvSpPr>
        <p:spPr>
          <a:xfrm>
            <a:off x="3995738" y="4581525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27" name="文本框 7326"/>
          <p:cNvSpPr txBox="1"/>
          <p:nvPr/>
        </p:nvSpPr>
        <p:spPr>
          <a:xfrm>
            <a:off x="6372225" y="4652963"/>
            <a:ext cx="4810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-3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28" name="文本框 7327"/>
          <p:cNvSpPr txBox="1"/>
          <p:nvPr/>
        </p:nvSpPr>
        <p:spPr>
          <a:xfrm>
            <a:off x="5076825" y="4581525"/>
            <a:ext cx="5699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- 4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29" name="文本框 7328"/>
          <p:cNvSpPr txBox="1"/>
          <p:nvPr/>
        </p:nvSpPr>
        <p:spPr>
          <a:xfrm>
            <a:off x="7596188" y="4581525"/>
            <a:ext cx="5699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FF33CC"/>
                </a:solidFill>
                <a:latin typeface="Times New Roman" panose="02020603050405020304" pitchFamily="18" charset="0"/>
              </a:rPr>
              <a:t>- 4</a:t>
            </a:r>
            <a:endParaRPr lang="en-US" altLang="zh-CN" sz="2800" b="1">
              <a:solidFill>
                <a:srgbClr val="FF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30" name="文本框 7329"/>
          <p:cNvSpPr txBox="1"/>
          <p:nvPr/>
        </p:nvSpPr>
        <p:spPr>
          <a:xfrm flipH="1">
            <a:off x="7667625" y="5805488"/>
            <a:ext cx="6096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b="1">
                <a:solidFill>
                  <a:srgbClr val="FF33CC"/>
                </a:solidFill>
                <a:latin typeface="Times New Roman" panose="02020603050405020304" pitchFamily="18" charset="0"/>
              </a:rPr>
              <a:t>-1</a:t>
            </a:r>
            <a:endParaRPr lang="en-US" altLang="zh-CN" sz="2800" b="1">
              <a:solidFill>
                <a:srgbClr val="FF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31" name="文本框 7330"/>
          <p:cNvSpPr txBox="1"/>
          <p:nvPr/>
        </p:nvSpPr>
        <p:spPr>
          <a:xfrm>
            <a:off x="6300788" y="5805488"/>
            <a:ext cx="3746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-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7333" name="文本框 7332"/>
          <p:cNvSpPr txBox="1"/>
          <p:nvPr/>
        </p:nvSpPr>
        <p:spPr>
          <a:xfrm>
            <a:off x="3851275" y="5805488"/>
            <a:ext cx="4810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-2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336" name="对象 7335"/>
          <p:cNvGraphicFramePr/>
          <p:nvPr/>
        </p:nvGraphicFramePr>
        <p:xfrm>
          <a:off x="5219700" y="5734050"/>
          <a:ext cx="4318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152400" imgH="393065" progId="Equation.3">
                  <p:embed/>
                </p:oleObj>
              </mc:Choice>
              <mc:Fallback>
                <p:oleObj name="" r:id="rId2" imgW="152400" imgH="3930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219700" y="5734050"/>
                        <a:ext cx="431800" cy="698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37" name="对象 7336"/>
          <p:cNvGraphicFramePr/>
          <p:nvPr/>
        </p:nvGraphicFramePr>
        <p:xfrm>
          <a:off x="6588125" y="5734050"/>
          <a:ext cx="431800" cy="69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4" imgW="152400" imgH="393065" progId="Equation.3">
                  <p:embed/>
                </p:oleObj>
              </mc:Choice>
              <mc:Fallback>
                <p:oleObj name="" r:id="rId4" imgW="152400" imgH="393065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588125" y="5734050"/>
                        <a:ext cx="431800" cy="698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38" name="矩形 7337" descr="纸袋"/>
          <p:cNvSpPr/>
          <p:nvPr/>
        </p:nvSpPr>
        <p:spPr>
          <a:xfrm>
            <a:off x="684213" y="620713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blipFill rotWithShape="0">
                  <a:blip r:embed="rId6"/>
                </a:blipFill>
                <a:effectLst>
                  <a:outerShdw dist="563972" dir="14049740" sx="125000" sy="125000" algn="tl" rotWithShape="0">
                    <a:srgbClr val="C7DFD3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算一算：</a:t>
            </a:r>
            <a:endParaRPr lang="zh-CN" altLang="en-US" sz="3600">
              <a:ln w="9525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  <a:blipFill rotWithShape="0">
                <a:blip r:embed="rId6"/>
              </a:blipFill>
              <a:effectLst>
                <a:outerShdw dist="563972" dir="14049740" sx="125000" sy="125000" algn="tl" rotWithShape="0">
                  <a:srgbClr val="C7DFD3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339" name="文本框 7338"/>
          <p:cNvSpPr txBox="1"/>
          <p:nvPr/>
        </p:nvSpPr>
        <p:spPr>
          <a:xfrm>
            <a:off x="395288" y="2276475"/>
            <a:ext cx="36718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3x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-4x+1=0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360" name="对象 7359"/>
          <p:cNvGraphicFramePr/>
          <p:nvPr/>
        </p:nvGraphicFramePr>
        <p:xfrm>
          <a:off x="5219700" y="5084763"/>
          <a:ext cx="360363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7" imgW="139700" imgH="393700" progId="Equation.3">
                  <p:embed/>
                </p:oleObj>
              </mc:Choice>
              <mc:Fallback>
                <p:oleObj name="" r:id="rId7" imgW="139700" imgH="3937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219700" y="5084763"/>
                        <a:ext cx="360363" cy="719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61" name="对象 7360"/>
          <p:cNvGraphicFramePr/>
          <p:nvPr/>
        </p:nvGraphicFramePr>
        <p:xfrm>
          <a:off x="6443663" y="5157788"/>
          <a:ext cx="50482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9" imgW="152400" imgH="393065" progId="Equation.3">
                  <p:embed/>
                </p:oleObj>
              </mc:Choice>
              <mc:Fallback>
                <p:oleObj name="" r:id="rId9" imgW="152400" imgH="393065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443663" y="5157788"/>
                        <a:ext cx="504825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62" name="对象 7361"/>
          <p:cNvGraphicFramePr/>
          <p:nvPr/>
        </p:nvGraphicFramePr>
        <p:xfrm>
          <a:off x="7812088" y="5084763"/>
          <a:ext cx="287337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1" imgW="139700" imgH="393700" progId="Equation.3">
                  <p:embed/>
                </p:oleObj>
              </mc:Choice>
              <mc:Fallback>
                <p:oleObj name="" r:id="rId11" imgW="139700" imgH="3937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812088" y="5084763"/>
                        <a:ext cx="287337" cy="719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363" name="文本框 7362"/>
          <p:cNvSpPr txBox="1"/>
          <p:nvPr/>
        </p:nvSpPr>
        <p:spPr>
          <a:xfrm>
            <a:off x="3851275" y="5157788"/>
            <a:ext cx="7207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500"/>
                                        <p:tgtEl>
                                          <p:spTgt spid="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7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7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7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7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7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7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7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  <p:bldP spid="7174" grpId="0"/>
      <p:bldP spid="7175" grpId="0"/>
      <p:bldP spid="7321" grpId="0"/>
      <p:bldP spid="7322" grpId="0"/>
      <p:bldP spid="7323" grpId="0"/>
      <p:bldP spid="7324" grpId="0"/>
      <p:bldP spid="7326" grpId="0"/>
      <p:bldP spid="7327" grpId="0"/>
      <p:bldP spid="7328" grpId="0"/>
      <p:bldP spid="7329" grpId="0"/>
      <p:bldP spid="7330" grpId="0"/>
      <p:bldP spid="7331" grpId="0"/>
      <p:bldP spid="7333" grpId="0"/>
      <p:bldP spid="7339" grpId="0"/>
      <p:bldP spid="736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1749" name="表格 31748"/>
          <p:cNvGraphicFramePr/>
          <p:nvPr/>
        </p:nvGraphicFramePr>
        <p:xfrm>
          <a:off x="755650" y="620713"/>
          <a:ext cx="7848600" cy="3344862"/>
        </p:xfrm>
        <a:graphic>
          <a:graphicData uri="http://schemas.openxmlformats.org/drawingml/2006/table">
            <a:tbl>
              <a:tblPr/>
              <a:tblGrid>
                <a:gridCol w="2751138"/>
                <a:gridCol w="1374775"/>
                <a:gridCol w="1165225"/>
                <a:gridCol w="1289050"/>
                <a:gridCol w="1268412"/>
              </a:tblGrid>
              <a:tr h="517525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600" dirty="0">
                          <a:solidFill>
                            <a:srgbClr val="000000"/>
                          </a:solidFill>
                        </a:rPr>
                        <a:t>方程</a:t>
                      </a:r>
                      <a:endParaRPr lang="zh-CN" altLang="en-US" sz="36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</a:rPr>
                        <a:t>两根</a:t>
                      </a:r>
                      <a:endParaRPr lang="zh-CN" altLang="en-US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</a:rPr>
                        <a:t>两根和</a:t>
                      </a: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en-US" altLang="zh-CN" sz="2000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+x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2</a:t>
                      </a:r>
                      <a:endParaRPr lang="zh-CN" altLang="en-US" baseline="-250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</a:rPr>
                        <a:t>两根积</a:t>
                      </a: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1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2</a:t>
                      </a:r>
                      <a:endParaRPr lang="zh-CN" altLang="en-US" baseline="-250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1</a:t>
                      </a:r>
                      <a:endParaRPr lang="zh-CN" altLang="en-US" baseline="-250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x</a:t>
                      </a:r>
                      <a:r>
                        <a:rPr lang="en-US" altLang="zh-CN" baseline="-25000">
                          <a:solidFill>
                            <a:srgbClr val="000000"/>
                          </a:solidFill>
                        </a:rPr>
                        <a:t>2</a:t>
                      </a:r>
                      <a:endParaRPr lang="zh-CN" altLang="en-US" baseline="-250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5175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SzTx/>
                        <a:buFontTx/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-7x+12=0</a:t>
                      </a:r>
                      <a:endParaRPr lang="zh-CN" altLang="en-US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9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x</a:t>
                      </a:r>
                      <a:r>
                        <a:rPr lang="en-US" altLang="zh-CN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+3x-4=0</a:t>
                      </a:r>
                      <a:endParaRPr lang="zh-CN" altLang="en-US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73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3x</a:t>
                      </a:r>
                      <a:r>
                        <a:rPr lang="en-US" altLang="zh-CN" baseline="30000">
                          <a:solidFill>
                            <a:srgbClr val="000000"/>
                          </a:solidFill>
                        </a:rPr>
                        <a:t>2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</a:rPr>
                        <a:t>-4x+1=0</a:t>
                      </a:r>
                      <a:endParaRPr lang="zh-CN" altLang="en-US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99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2x</a:t>
                      </a:r>
                      <a:r>
                        <a:rPr lang="en-US" altLang="zh-CN" baseline="3000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+3x-2=0</a:t>
                      </a:r>
                      <a:endParaRPr lang="zh-CN" altLang="en-US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798" name="文本框 31797"/>
          <p:cNvSpPr txBox="1"/>
          <p:nvPr/>
        </p:nvSpPr>
        <p:spPr>
          <a:xfrm>
            <a:off x="6372225" y="3429000"/>
            <a:ext cx="3746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-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1824" name="组合 31823"/>
          <p:cNvGrpSpPr/>
          <p:nvPr/>
        </p:nvGrpSpPr>
        <p:grpSpPr>
          <a:xfrm>
            <a:off x="3924300" y="1628775"/>
            <a:ext cx="4425950" cy="2427288"/>
            <a:chOff x="2471" y="1026"/>
            <a:chExt cx="2788" cy="1529"/>
          </a:xfrm>
        </p:grpSpPr>
        <p:sp>
          <p:nvSpPr>
            <p:cNvPr id="31789" name="文本框 31788"/>
            <p:cNvSpPr txBox="1"/>
            <p:nvPr/>
          </p:nvSpPr>
          <p:spPr>
            <a:xfrm>
              <a:off x="2562" y="1026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32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90" name="文本框 31789"/>
            <p:cNvSpPr txBox="1"/>
            <p:nvPr/>
          </p:nvSpPr>
          <p:spPr>
            <a:xfrm>
              <a:off x="3379" y="1071"/>
              <a:ext cx="2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28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4</a:t>
              </a:r>
              <a:endPara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91" name="文本框 31790"/>
            <p:cNvSpPr txBox="1"/>
            <p:nvPr/>
          </p:nvSpPr>
          <p:spPr>
            <a:xfrm>
              <a:off x="4830" y="1071"/>
              <a:ext cx="34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8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12</a:t>
              </a:r>
              <a:endPara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92" name="文本框 31791"/>
            <p:cNvSpPr txBox="1"/>
            <p:nvPr/>
          </p:nvSpPr>
          <p:spPr>
            <a:xfrm>
              <a:off x="4104" y="1071"/>
              <a:ext cx="27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7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93" name="文本框 31792"/>
            <p:cNvSpPr txBox="1"/>
            <p:nvPr/>
          </p:nvSpPr>
          <p:spPr>
            <a:xfrm>
              <a:off x="2562" y="1389"/>
              <a:ext cx="2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8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94" name="文本框 31793"/>
            <p:cNvSpPr txBox="1"/>
            <p:nvPr/>
          </p:nvSpPr>
          <p:spPr>
            <a:xfrm>
              <a:off x="4059" y="1434"/>
              <a:ext cx="30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-3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95" name="文本框 31794"/>
            <p:cNvSpPr txBox="1"/>
            <p:nvPr/>
          </p:nvSpPr>
          <p:spPr>
            <a:xfrm>
              <a:off x="3243" y="1389"/>
              <a:ext cx="35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8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- 4</a:t>
              </a:r>
              <a:endPara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96" name="文本框 31795"/>
            <p:cNvSpPr txBox="1"/>
            <p:nvPr/>
          </p:nvSpPr>
          <p:spPr>
            <a:xfrm>
              <a:off x="4830" y="1389"/>
              <a:ext cx="35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8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- 4</a:t>
              </a:r>
              <a:endPara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97" name="文本框 31796"/>
            <p:cNvSpPr txBox="1"/>
            <p:nvPr/>
          </p:nvSpPr>
          <p:spPr>
            <a:xfrm flipH="1">
              <a:off x="4875" y="2160"/>
              <a:ext cx="38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28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-1</a:t>
              </a:r>
              <a:endPara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1799" name="文本框 31798"/>
            <p:cNvSpPr txBox="1"/>
            <p:nvPr/>
          </p:nvSpPr>
          <p:spPr>
            <a:xfrm>
              <a:off x="2471" y="2160"/>
              <a:ext cx="30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pPr algn="l"/>
              <a:r>
                <a:rPr lang="en-US" altLang="zh-CN" sz="28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-2</a:t>
              </a:r>
              <a:endPara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1800" name="对象 31799"/>
            <p:cNvGraphicFramePr/>
            <p:nvPr/>
          </p:nvGraphicFramePr>
          <p:xfrm>
            <a:off x="3333" y="2115"/>
            <a:ext cx="272" cy="4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2" name="" r:id="rId2" imgW="152400" imgH="393065" progId="Equation.3">
                    <p:embed/>
                  </p:oleObj>
                </mc:Choice>
                <mc:Fallback>
                  <p:oleObj name="" r:id="rId2" imgW="152400" imgH="393065" progId="Equation.3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3">
                          <a:clrChange>
                            <a:clrFrom>
                              <a:srgbClr val="000000"/>
                            </a:clrFrom>
                            <a:clrTo>
                              <a:srgbClr val="FF0066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333" y="2115"/>
                          <a:ext cx="272" cy="4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801" name="对象 31800"/>
            <p:cNvGraphicFramePr/>
            <p:nvPr/>
          </p:nvGraphicFramePr>
          <p:xfrm>
            <a:off x="4195" y="2115"/>
            <a:ext cx="272" cy="4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4" imgW="152400" imgH="393065" progId="Equation.3">
                    <p:embed/>
                  </p:oleObj>
                </mc:Choice>
                <mc:Fallback>
                  <p:oleObj name="" r:id="rId4" imgW="152400" imgH="393065" progId="Equation.3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5">
                          <a:clrChange>
                            <a:clrFrom>
                              <a:srgbClr val="000000"/>
                            </a:clrFrom>
                            <a:clrTo>
                              <a:srgbClr val="FF0066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4195" y="2115"/>
                          <a:ext cx="272" cy="4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803" name="对象 31802"/>
            <p:cNvGraphicFramePr/>
            <p:nvPr/>
          </p:nvGraphicFramePr>
          <p:xfrm>
            <a:off x="3379" y="1706"/>
            <a:ext cx="181" cy="4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9" name="" r:id="rId6" imgW="139700" imgH="393700" progId="Equation.3">
                    <p:embed/>
                  </p:oleObj>
                </mc:Choice>
                <mc:Fallback>
                  <p:oleObj name="" r:id="rId6" imgW="139700" imgH="393700" progId="Equation.3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379" y="1706"/>
                          <a:ext cx="181" cy="45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804" name="对象 31803"/>
            <p:cNvGraphicFramePr/>
            <p:nvPr/>
          </p:nvGraphicFramePr>
          <p:xfrm>
            <a:off x="4150" y="1752"/>
            <a:ext cx="246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8" imgW="152400" imgH="393065" progId="Equation.3">
                    <p:embed/>
                  </p:oleObj>
                </mc:Choice>
                <mc:Fallback>
                  <p:oleObj name="" r:id="rId8" imgW="152400" imgH="393065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4150" y="1752"/>
                          <a:ext cx="246" cy="4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1805" name="对象 31804"/>
            <p:cNvGraphicFramePr/>
            <p:nvPr/>
          </p:nvGraphicFramePr>
          <p:xfrm>
            <a:off x="4966" y="1706"/>
            <a:ext cx="181" cy="4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0" name="" r:id="rId10" imgW="139700" imgH="393700" progId="Equation.3">
                    <p:embed/>
                  </p:oleObj>
                </mc:Choice>
                <mc:Fallback>
                  <p:oleObj name="" r:id="rId10" imgW="139700" imgH="393700" progId="Equation.3">
                    <p:embed/>
                    <p:pic>
                      <p:nvPicPr>
                        <p:cNvPr id="0" name="图片 3089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4966" y="1706"/>
                          <a:ext cx="181" cy="45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806" name="文本框 31805"/>
            <p:cNvSpPr txBox="1"/>
            <p:nvPr/>
          </p:nvSpPr>
          <p:spPr>
            <a:xfrm>
              <a:off x="2471" y="1752"/>
              <a:ext cx="45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66"/>
                  </a:solidFill>
                  <a:latin typeface="Times New Roman" panose="02020603050405020304" pitchFamily="18" charset="0"/>
                </a:rPr>
                <a:t>1</a:t>
              </a:r>
              <a:endPara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1808" name="文本框 31807"/>
          <p:cNvSpPr txBox="1"/>
          <p:nvPr/>
        </p:nvSpPr>
        <p:spPr>
          <a:xfrm>
            <a:off x="1116013" y="4076700"/>
            <a:ext cx="628650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若一元二次方程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ax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+bx+c=0(a≠0)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的两根为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则</a:t>
            </a:r>
            <a:r>
              <a:rPr lang="zh-CN" altLang="en-US" sz="3200">
                <a:latin typeface="Times New Roman" panose="02020603050405020304" pitchFamily="18" charset="0"/>
              </a:rPr>
              <a:t> 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graphicFrame>
        <p:nvGraphicFramePr>
          <p:cNvPr id="31814" name="对象 31813"/>
          <p:cNvGraphicFramePr/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2" imgW="114300" imgH="215265" progId="Equation.3">
                  <p:embed/>
                </p:oleObj>
              </mc:Choice>
              <mc:Fallback>
                <p:oleObj name="" r:id="rId12" imgW="114300" imgH="215265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823" name="组合 31822"/>
          <p:cNvGrpSpPr/>
          <p:nvPr/>
        </p:nvGrpSpPr>
        <p:grpSpPr>
          <a:xfrm>
            <a:off x="4572000" y="5445125"/>
            <a:ext cx="4897438" cy="868363"/>
            <a:chOff x="2880" y="3430"/>
            <a:chExt cx="3085" cy="547"/>
          </a:xfrm>
        </p:grpSpPr>
        <p:graphicFrame>
          <p:nvGraphicFramePr>
            <p:cNvPr id="31816" name="对象 31815"/>
            <p:cNvGraphicFramePr/>
            <p:nvPr/>
          </p:nvGraphicFramePr>
          <p:xfrm>
            <a:off x="3107" y="3430"/>
            <a:ext cx="816" cy="3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14" imgW="494665" imgH="215900" progId="Equation.3">
                    <p:embed/>
                  </p:oleObj>
                </mc:Choice>
                <mc:Fallback>
                  <p:oleObj name="" r:id="rId14" imgW="494665" imgH="215900" progId="Equation.3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3107" y="3430"/>
                          <a:ext cx="816" cy="35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817" name="文本框 31816"/>
            <p:cNvSpPr txBox="1"/>
            <p:nvPr/>
          </p:nvSpPr>
          <p:spPr>
            <a:xfrm>
              <a:off x="2880" y="3612"/>
              <a:ext cx="308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u="sng">
                  <a:solidFill>
                    <a:srgbClr val="000000"/>
                  </a:solidFill>
                  <a:latin typeface="Times New Roman" panose="02020603050405020304" pitchFamily="18" charset="0"/>
                </a:rPr>
                <a:t>          .                   </a:t>
              </a:r>
              <a:r>
                <a:rPr lang="en-US" altLang="zh-C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   </a:t>
              </a:r>
              <a:r>
                <a:rPr lang="en-US" altLang="zh-CN" sz="3200" u="sng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endPara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1822" name="组合 31821"/>
          <p:cNvGrpSpPr/>
          <p:nvPr/>
        </p:nvGrpSpPr>
        <p:grpSpPr>
          <a:xfrm>
            <a:off x="1187450" y="5373688"/>
            <a:ext cx="4897438" cy="939800"/>
            <a:chOff x="748" y="3385"/>
            <a:chExt cx="3085" cy="592"/>
          </a:xfrm>
        </p:grpSpPr>
        <p:graphicFrame>
          <p:nvGraphicFramePr>
            <p:cNvPr id="31818" name="对象 31817"/>
            <p:cNvGraphicFramePr/>
            <p:nvPr/>
          </p:nvGraphicFramePr>
          <p:xfrm>
            <a:off x="748" y="3385"/>
            <a:ext cx="952" cy="36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6" name="" r:id="rId16" imgW="558165" imgH="215900" progId="Equation.3">
                    <p:embed/>
                  </p:oleObj>
                </mc:Choice>
                <mc:Fallback>
                  <p:oleObj name="" r:id="rId16" imgW="558165" imgH="215900" progId="Equation.3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748" y="3385"/>
                          <a:ext cx="952" cy="36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819" name="文本框 31818"/>
            <p:cNvSpPr txBox="1"/>
            <p:nvPr/>
          </p:nvSpPr>
          <p:spPr>
            <a:xfrm>
              <a:off x="748" y="3612"/>
              <a:ext cx="308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3200" u="sng">
                  <a:solidFill>
                    <a:srgbClr val="000000"/>
                  </a:solidFill>
                  <a:latin typeface="Times New Roman" panose="02020603050405020304" pitchFamily="18" charset="0"/>
                </a:rPr>
                <a:t>             .                   </a:t>
              </a:r>
              <a:r>
                <a:rPr lang="en-US" altLang="zh-C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   </a:t>
              </a:r>
              <a:r>
                <a:rPr lang="en-US" altLang="zh-CN" sz="3200" u="sng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endPara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31820" name="对象 31819"/>
          <p:cNvGraphicFramePr/>
          <p:nvPr/>
        </p:nvGraphicFramePr>
        <p:xfrm>
          <a:off x="3059113" y="5229225"/>
          <a:ext cx="731837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8" imgW="266065" imgH="393065" progId="Equation.3">
                  <p:embed/>
                </p:oleObj>
              </mc:Choice>
              <mc:Fallback>
                <p:oleObj name="" r:id="rId18" imgW="266065" imgH="393065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3059113" y="5229225"/>
                        <a:ext cx="731837" cy="1008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821" name="对象 31820"/>
          <p:cNvGraphicFramePr/>
          <p:nvPr/>
        </p:nvGraphicFramePr>
        <p:xfrm>
          <a:off x="6516688" y="5157788"/>
          <a:ext cx="477837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20" imgW="152400" imgH="393065" progId="Equation.3">
                  <p:embed/>
                </p:oleObj>
              </mc:Choice>
              <mc:Fallback>
                <p:oleObj name="" r:id="rId20" imgW="152400" imgH="393065" progId="Equation.3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6516688" y="5157788"/>
                        <a:ext cx="477837" cy="107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1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1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1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98" grpId="0"/>
      <p:bldP spid="3180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5" name="文本框 8194"/>
          <p:cNvSpPr txBox="1"/>
          <p:nvPr/>
        </p:nvSpPr>
        <p:spPr>
          <a:xfrm>
            <a:off x="457200" y="43656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endParaRPr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196" name="对象 8195"/>
          <p:cNvGraphicFramePr/>
          <p:nvPr/>
        </p:nvGraphicFramePr>
        <p:xfrm>
          <a:off x="971550" y="1052513"/>
          <a:ext cx="2805113" cy="971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1" imgW="1332865" imgH="495300" progId="Equation.3">
                  <p:embed/>
                </p:oleObj>
              </mc:Choice>
              <mc:Fallback>
                <p:oleObj name="" r:id="rId1" imgW="1332865" imgH="4953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71550" y="1052513"/>
                        <a:ext cx="2805113" cy="971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对象 8196"/>
          <p:cNvGraphicFramePr/>
          <p:nvPr/>
        </p:nvGraphicFramePr>
        <p:xfrm>
          <a:off x="4284663" y="981075"/>
          <a:ext cx="2728912" cy="931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3" imgW="1345565" imgH="495300" progId="Equation.3">
                  <p:embed/>
                </p:oleObj>
              </mc:Choice>
              <mc:Fallback>
                <p:oleObj name="" r:id="rId3" imgW="1345565" imgH="4953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84663" y="981075"/>
                        <a:ext cx="2728912" cy="931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8" name="文本框 8197"/>
          <p:cNvSpPr txBox="1"/>
          <p:nvPr/>
        </p:nvSpPr>
        <p:spPr>
          <a:xfrm>
            <a:off x="685800" y="2438400"/>
            <a:ext cx="11557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+x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199" name="对象 8198"/>
          <p:cNvGraphicFramePr/>
          <p:nvPr/>
        </p:nvGraphicFramePr>
        <p:xfrm>
          <a:off x="2051050" y="2133600"/>
          <a:ext cx="2119313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5" imgW="1066165" imgH="495300" progId="Equation.3">
                  <p:embed/>
                </p:oleObj>
              </mc:Choice>
              <mc:Fallback>
                <p:oleObj name="" r:id="rId5" imgW="1066165" imgH="4953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51050" y="2133600"/>
                        <a:ext cx="2119313" cy="984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0" name="对象 8199"/>
          <p:cNvGraphicFramePr/>
          <p:nvPr/>
        </p:nvGraphicFramePr>
        <p:xfrm>
          <a:off x="4876800" y="2078038"/>
          <a:ext cx="2043113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7" imgW="1066165" imgH="495300" progId="Equation.3">
                  <p:embed/>
                </p:oleObj>
              </mc:Choice>
              <mc:Fallback>
                <p:oleObj name="" r:id="rId7" imgW="1066165" imgH="4953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76800" y="2078038"/>
                        <a:ext cx="2043113" cy="949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1" name="文本框 8200"/>
          <p:cNvSpPr txBox="1"/>
          <p:nvPr/>
        </p:nvSpPr>
        <p:spPr>
          <a:xfrm>
            <a:off x="4419600" y="2438400"/>
            <a:ext cx="387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+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2" name="文本框 8201"/>
          <p:cNvSpPr txBox="1"/>
          <p:nvPr/>
        </p:nvSpPr>
        <p:spPr>
          <a:xfrm>
            <a:off x="1517650" y="3200400"/>
            <a:ext cx="387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203" name="对象 8202"/>
          <p:cNvGraphicFramePr/>
          <p:nvPr/>
        </p:nvGraphicFramePr>
        <p:xfrm>
          <a:off x="1905000" y="3048000"/>
          <a:ext cx="728663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9" imgW="342900" imgH="393700" progId="Equation.3">
                  <p:embed/>
                </p:oleObj>
              </mc:Choice>
              <mc:Fallback>
                <p:oleObj name="" r:id="rId9" imgW="342900" imgH="3937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905000" y="3048000"/>
                        <a:ext cx="728663" cy="838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4" name="文本框 8203"/>
          <p:cNvSpPr txBox="1"/>
          <p:nvPr/>
        </p:nvSpPr>
        <p:spPr>
          <a:xfrm>
            <a:off x="2743200" y="3200400"/>
            <a:ext cx="387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205" name="对象 8204"/>
          <p:cNvGraphicFramePr/>
          <p:nvPr/>
        </p:nvGraphicFramePr>
        <p:xfrm>
          <a:off x="3429000" y="2971800"/>
          <a:ext cx="354013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1" imgW="152400" imgH="393065" progId="Equation.3">
                  <p:embed/>
                </p:oleObj>
              </mc:Choice>
              <mc:Fallback>
                <p:oleObj name="" r:id="rId11" imgW="152400" imgH="393065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429000" y="2971800"/>
                        <a:ext cx="354013" cy="91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6" name="文本框 8205"/>
          <p:cNvSpPr txBox="1"/>
          <p:nvPr/>
        </p:nvSpPr>
        <p:spPr>
          <a:xfrm>
            <a:off x="3200400" y="3138488"/>
            <a:ext cx="3032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-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07" name="文本框 8206"/>
          <p:cNvSpPr txBox="1"/>
          <p:nvPr/>
        </p:nvSpPr>
        <p:spPr>
          <a:xfrm>
            <a:off x="971550" y="4292600"/>
            <a:ext cx="9525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0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208" name="对象 8207"/>
          <p:cNvGraphicFramePr/>
          <p:nvPr/>
        </p:nvGraphicFramePr>
        <p:xfrm>
          <a:off x="1979613" y="4005263"/>
          <a:ext cx="19685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3" imgW="1066165" imgH="495300" progId="Equation.3">
                  <p:embed/>
                </p:oleObj>
              </mc:Choice>
              <mc:Fallback>
                <p:oleObj name="" r:id="rId13" imgW="1066165" imgH="4953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979613" y="4005263"/>
                        <a:ext cx="1968500" cy="914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9" name="对象 8208"/>
          <p:cNvGraphicFramePr/>
          <p:nvPr/>
        </p:nvGraphicFramePr>
        <p:xfrm>
          <a:off x="4572000" y="4005263"/>
          <a:ext cx="1816100" cy="844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15" imgW="1066165" imgH="495300" progId="Equation.3">
                  <p:embed/>
                </p:oleObj>
              </mc:Choice>
              <mc:Fallback>
                <p:oleObj name="" r:id="rId15" imgW="1066165" imgH="495300" progId="Equation.3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572000" y="4005263"/>
                        <a:ext cx="1816100" cy="844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0" name="文本框 8209"/>
          <p:cNvSpPr txBox="1"/>
          <p:nvPr/>
        </p:nvSpPr>
        <p:spPr>
          <a:xfrm>
            <a:off x="4067175" y="4365625"/>
            <a:ext cx="387350" cy="3365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1600">
                <a:solidFill>
                  <a:srgbClr val="000000"/>
                </a:solidFill>
                <a:latin typeface="Times New Roman" panose="02020603050405020304" pitchFamily="18" charset="0"/>
              </a:rPr>
              <a:t>●</a:t>
            </a:r>
            <a:endParaRPr lang="en-US" altLang="zh-CN" sz="16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211" name="文本框 8210"/>
          <p:cNvSpPr txBox="1"/>
          <p:nvPr/>
        </p:nvSpPr>
        <p:spPr>
          <a:xfrm>
            <a:off x="1619250" y="5516563"/>
            <a:ext cx="387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212" name="对象 8211"/>
          <p:cNvGraphicFramePr/>
          <p:nvPr/>
        </p:nvGraphicFramePr>
        <p:xfrm>
          <a:off x="2124075" y="5229225"/>
          <a:ext cx="2397125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7" imgW="1459865" imgH="546100" progId="Equation.3">
                  <p:embed/>
                </p:oleObj>
              </mc:Choice>
              <mc:Fallback>
                <p:oleObj name="" r:id="rId17" imgW="1459865" imgH="546100" progId="Equation.3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124075" y="5229225"/>
                        <a:ext cx="2397125" cy="1039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3" name="文本框 8212"/>
          <p:cNvSpPr txBox="1"/>
          <p:nvPr/>
        </p:nvSpPr>
        <p:spPr>
          <a:xfrm>
            <a:off x="4716463" y="5516563"/>
            <a:ext cx="3873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214" name="对象 8213"/>
          <p:cNvGraphicFramePr/>
          <p:nvPr/>
        </p:nvGraphicFramePr>
        <p:xfrm>
          <a:off x="5148263" y="5373688"/>
          <a:ext cx="555625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9" imgW="342900" imgH="571500" progId="Equation.3">
                  <p:embed/>
                </p:oleObj>
              </mc:Choice>
              <mc:Fallback>
                <p:oleObj name="" r:id="rId19" imgW="342900" imgH="5715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5148263" y="5373688"/>
                        <a:ext cx="555625" cy="107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5" name="文本框 8214"/>
          <p:cNvSpPr txBox="1"/>
          <p:nvPr/>
        </p:nvSpPr>
        <p:spPr>
          <a:xfrm>
            <a:off x="5795963" y="5516563"/>
            <a:ext cx="3873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216" name="对象 8215"/>
          <p:cNvGraphicFramePr/>
          <p:nvPr/>
        </p:nvGraphicFramePr>
        <p:xfrm>
          <a:off x="6300788" y="5229225"/>
          <a:ext cx="388937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21" imgW="153035" imgH="394970" progId="Equation.3">
                  <p:embed/>
                </p:oleObj>
              </mc:Choice>
              <mc:Fallback>
                <p:oleObj name="" r:id="rId21" imgW="153035" imgH="394970" progId="Equation.3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22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300788" y="5229225"/>
                        <a:ext cx="388937" cy="1003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20" name="文本框 8219"/>
          <p:cNvSpPr txBox="1"/>
          <p:nvPr/>
        </p:nvSpPr>
        <p:spPr>
          <a:xfrm>
            <a:off x="468313" y="476250"/>
            <a:ext cx="741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证明：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设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ax</a:t>
            </a:r>
            <a:r>
              <a:rPr lang="en-US" altLang="zh-CN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+bx+c=0(a≠0)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的两根为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则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8" grpId="0"/>
      <p:bldP spid="8201" grpId="0"/>
      <p:bldP spid="8202" grpId="0"/>
      <p:bldP spid="8204" grpId="0"/>
      <p:bldP spid="8206" grpId="0"/>
      <p:bldP spid="8207" grpId="0"/>
      <p:bldP spid="8210" grpId="0"/>
      <p:bldP spid="8211" grpId="0"/>
      <p:bldP spid="8213" grpId="0"/>
      <p:bldP spid="82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文本框 9218"/>
          <p:cNvSpPr txBox="1"/>
          <p:nvPr/>
        </p:nvSpPr>
        <p:spPr>
          <a:xfrm>
            <a:off x="228600" y="658813"/>
            <a:ext cx="6280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一元二次方程的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根与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系数的关系：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文本框 9219"/>
          <p:cNvSpPr txBox="1"/>
          <p:nvPr/>
        </p:nvSpPr>
        <p:spPr>
          <a:xfrm>
            <a:off x="250825" y="1628775"/>
            <a:ext cx="80422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如果方程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ax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+bx+c=0(a≠0)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的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两个根是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, x</a:t>
            </a:r>
            <a:r>
              <a:rPr lang="en-US" altLang="zh-CN" sz="32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 ,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文本框 9220"/>
          <p:cNvSpPr txBox="1"/>
          <p:nvPr/>
        </p:nvSpPr>
        <p:spPr>
          <a:xfrm>
            <a:off x="250825" y="2619375"/>
            <a:ext cx="4908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那么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+x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=            ,   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= 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223" name="对象 9222"/>
          <p:cNvGraphicFramePr/>
          <p:nvPr/>
        </p:nvGraphicFramePr>
        <p:xfrm>
          <a:off x="2865438" y="2495550"/>
          <a:ext cx="376237" cy="97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52400" imgH="393065" progId="Equation.3">
                  <p:embed/>
                </p:oleObj>
              </mc:Choice>
              <mc:Fallback>
                <p:oleObj name="" r:id="rId1" imgW="152400" imgH="393065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865438" y="2495550"/>
                        <a:ext cx="376237" cy="973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4" name="文本框 9223"/>
          <p:cNvSpPr txBox="1"/>
          <p:nvPr/>
        </p:nvSpPr>
        <p:spPr>
          <a:xfrm>
            <a:off x="2536825" y="2695575"/>
            <a:ext cx="4016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-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9225" name="对象 9224"/>
          <p:cNvGraphicFramePr/>
          <p:nvPr/>
        </p:nvGraphicFramePr>
        <p:xfrm>
          <a:off x="5127625" y="2390775"/>
          <a:ext cx="388938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153035" imgH="394970" progId="Equation.3">
                  <p:embed/>
                </p:oleObj>
              </mc:Choice>
              <mc:Fallback>
                <p:oleObj name="" r:id="rId3" imgW="153035" imgH="39497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127625" y="2390775"/>
                        <a:ext cx="388938" cy="1003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7" name="文本框 9226"/>
          <p:cNvSpPr txBox="1"/>
          <p:nvPr/>
        </p:nvSpPr>
        <p:spPr>
          <a:xfrm>
            <a:off x="0" y="5734050"/>
            <a:ext cx="91360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4000" dirty="0">
                <a:solidFill>
                  <a:srgbClr val="FF0066"/>
                </a:solidFill>
                <a:latin typeface="Times New Roman" panose="02020603050405020304" pitchFamily="18" charset="0"/>
              </a:rPr>
              <a:t>注：能用公式的前提条件为</a:t>
            </a:r>
            <a:r>
              <a:rPr lang="en-US" altLang="zh-CN" sz="4000" dirty="0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4000">
                <a:solidFill>
                  <a:srgbClr val="0000FF"/>
                </a:solidFill>
                <a:latin typeface="Times New Roman" panose="02020603050405020304" pitchFamily="18" charset="0"/>
              </a:rPr>
              <a:t>=b</a:t>
            </a:r>
            <a:r>
              <a:rPr lang="en-US" altLang="zh-CN" sz="4000" baseline="30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4000">
                <a:solidFill>
                  <a:srgbClr val="0000FF"/>
                </a:solidFill>
                <a:latin typeface="Times New Roman" panose="02020603050405020304" pitchFamily="18" charset="0"/>
              </a:rPr>
              <a:t>-4ac≥0</a:t>
            </a:r>
            <a:endParaRPr lang="en-US" altLang="zh-CN" sz="40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30" name="文本框 9229"/>
          <p:cNvSpPr txBox="1"/>
          <p:nvPr/>
        </p:nvSpPr>
        <p:spPr>
          <a:xfrm>
            <a:off x="179388" y="3644900"/>
            <a:ext cx="8777287" cy="180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在使用根与系数的关系时，应注意：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⑴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不是一般式的要先化成一般式；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⑵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在使用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2800" b="1" baseline="-20000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1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+X</a:t>
            </a:r>
            <a:r>
              <a:rPr lang="en-US" altLang="zh-CN" sz="2800" b="1" baseline="-20000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=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方正大黑简体" pitchFamily="2" charset="-122"/>
              </a:rPr>
              <a:t>－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时，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 注意“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方正大黑简体" pitchFamily="2" charset="-122"/>
              </a:rPr>
              <a:t>－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 ”不要漏写。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</p:txBody>
      </p:sp>
      <p:graphicFrame>
        <p:nvGraphicFramePr>
          <p:cNvPr id="9231" name="对象 9230"/>
          <p:cNvGraphicFramePr/>
          <p:nvPr/>
        </p:nvGraphicFramePr>
        <p:xfrm>
          <a:off x="3276600" y="4724400"/>
          <a:ext cx="376238" cy="973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52400" imgH="393065" progId="Equation.3">
                  <p:embed/>
                </p:oleObj>
              </mc:Choice>
              <mc:Fallback>
                <p:oleObj name="" r:id="rId5" imgW="152400" imgH="393065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276600" y="4724400"/>
                        <a:ext cx="376238" cy="973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>
                                            <p:txEl>
                                              <p:charRg st="17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>
                                            <p:txEl>
                                              <p:charRg st="33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  <p:bldP spid="9224" grpId="0"/>
      <p:bldP spid="92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文本框 11265"/>
          <p:cNvSpPr txBox="1"/>
          <p:nvPr/>
        </p:nvSpPr>
        <p:spPr>
          <a:xfrm>
            <a:off x="684213" y="836613"/>
            <a:ext cx="6546850" cy="1920875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</a:rPr>
              <a:t>如果方程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0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+px+q=0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</a:rPr>
              <a:t>的两根是</a:t>
            </a: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0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   </a:t>
            </a:r>
            <a:r>
              <a:rPr lang="zh-CN" altLang="en-US" sz="40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0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4000" dirty="0">
                <a:solidFill>
                  <a:srgbClr val="000000"/>
                </a:solidFill>
                <a:latin typeface="Times New Roman" panose="02020603050405020304" pitchFamily="18" charset="0"/>
              </a:rPr>
              <a:t>，那么</a:t>
            </a:r>
            <a:endParaRPr lang="zh-CN" altLang="en-US" sz="4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0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+X</a:t>
            </a:r>
            <a:r>
              <a:rPr lang="en-US" altLang="zh-CN" sz="40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=           , X</a:t>
            </a:r>
            <a:r>
              <a:rPr lang="en-US" altLang="zh-CN" sz="40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0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4000">
                <a:solidFill>
                  <a:srgbClr val="000000"/>
                </a:solidFill>
                <a:latin typeface="Times New Roman" panose="02020603050405020304" pitchFamily="18" charset="0"/>
              </a:rPr>
              <a:t>=          .</a:t>
            </a:r>
            <a:endParaRPr lang="en-US" altLang="zh-CN" sz="4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7" name="文本框 11266"/>
          <p:cNvSpPr txBox="1"/>
          <p:nvPr/>
        </p:nvSpPr>
        <p:spPr>
          <a:xfrm>
            <a:off x="2627313" y="2133600"/>
            <a:ext cx="895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3600">
                <a:solidFill>
                  <a:srgbClr val="FF0066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600">
                <a:solidFill>
                  <a:srgbClr val="FF0066"/>
                </a:solidFill>
                <a:latin typeface="Times New Roman" panose="02020603050405020304" pitchFamily="18" charset="0"/>
              </a:rPr>
              <a:t>P</a:t>
            </a:r>
            <a:endParaRPr lang="en-US" altLang="zh-CN" sz="36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8" name="文本框 11267"/>
          <p:cNvSpPr txBox="1"/>
          <p:nvPr/>
        </p:nvSpPr>
        <p:spPr>
          <a:xfrm>
            <a:off x="5724525" y="1916113"/>
            <a:ext cx="46355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4400">
                <a:solidFill>
                  <a:srgbClr val="FF0066"/>
                </a:solidFill>
                <a:latin typeface="Times New Roman" panose="02020603050405020304" pitchFamily="18" charset="0"/>
              </a:rPr>
              <a:t>q</a:t>
            </a:r>
            <a:endParaRPr lang="en-US" altLang="zh-CN" sz="4400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6" name="矩形 11275"/>
          <p:cNvSpPr/>
          <p:nvPr/>
        </p:nvSpPr>
        <p:spPr>
          <a:xfrm>
            <a:off x="395288" y="3068638"/>
            <a:ext cx="7129462" cy="15541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l" eaLnBrk="0" hangingPunct="0"/>
            <a:r>
              <a:rPr lang="en-US" altLang="zh-CN" sz="4800" b="1" baseline="40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     </a:t>
            </a:r>
            <a:r>
              <a:rPr lang="zh-CN" altLang="en-US" sz="4800" b="1" baseline="4000" dirty="0">
                <a:solidFill>
                  <a:srgbClr val="000000"/>
                </a:solidFill>
                <a:latin typeface="Times New Roman" panose="02020603050405020304" pitchFamily="18" charset="0"/>
              </a:rPr>
              <a:t>一元二次方程</a:t>
            </a:r>
            <a:r>
              <a:rPr lang="zh-CN" altLang="en-US" sz="4800" b="1" baseline="4000" dirty="0">
                <a:solidFill>
                  <a:srgbClr val="FF0000"/>
                </a:solidFill>
                <a:latin typeface="Times New Roman" panose="02020603050405020304" pitchFamily="18" charset="0"/>
              </a:rPr>
              <a:t>根与系数的关系</a:t>
            </a:r>
            <a:r>
              <a:rPr lang="zh-CN" altLang="en-US" sz="4800" b="1" baseline="4000" dirty="0">
                <a:solidFill>
                  <a:srgbClr val="000000"/>
                </a:solidFill>
                <a:latin typeface="Times New Roman" panose="02020603050405020304" pitchFamily="18" charset="0"/>
              </a:rPr>
              <a:t>是</a:t>
            </a:r>
            <a:endParaRPr lang="zh-CN" altLang="en-US" sz="4800" b="1" baseline="4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 eaLnBrk="0" hangingPunct="0"/>
            <a:r>
              <a:rPr lang="zh-CN" altLang="en-US" sz="4800" b="1" baseline="4000" dirty="0">
                <a:solidFill>
                  <a:srgbClr val="000000"/>
                </a:solidFill>
                <a:latin typeface="Times New Roman" panose="02020603050405020304" pitchFamily="18" charset="0"/>
              </a:rPr>
              <a:t>法国数学家“</a:t>
            </a:r>
            <a:r>
              <a:rPr lang="zh-CN" altLang="en-US" sz="4800" b="1" baseline="4000" dirty="0">
                <a:solidFill>
                  <a:srgbClr val="0000FF"/>
                </a:solidFill>
                <a:latin typeface="Times New Roman" panose="02020603050405020304" pitchFamily="18" charset="0"/>
              </a:rPr>
              <a:t>韦达</a:t>
            </a:r>
            <a:r>
              <a:rPr lang="zh-CN" altLang="en-US" sz="4800" b="1" baseline="4000" dirty="0">
                <a:solidFill>
                  <a:srgbClr val="000000"/>
                </a:solidFill>
                <a:latin typeface="Times New Roman" panose="02020603050405020304" pitchFamily="18" charset="0"/>
              </a:rPr>
              <a:t>”发现的</a:t>
            </a:r>
            <a:r>
              <a:rPr lang="en-US" altLang="zh-CN" sz="4800" b="1" baseline="400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4800" b="1" baseline="4000" dirty="0">
                <a:solidFill>
                  <a:srgbClr val="000000"/>
                </a:solidFill>
                <a:latin typeface="Times New Roman" panose="02020603050405020304" pitchFamily="18" charset="0"/>
              </a:rPr>
              <a:t>所以我们又</a:t>
            </a:r>
            <a:endParaRPr lang="zh-CN" altLang="en-US" sz="4800" b="1" baseline="4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 eaLnBrk="0" hangingPunct="0"/>
            <a:r>
              <a:rPr lang="zh-CN" altLang="en-US" sz="4800" b="1" baseline="4000" dirty="0">
                <a:solidFill>
                  <a:srgbClr val="000000"/>
                </a:solidFill>
                <a:latin typeface="Times New Roman" panose="02020603050405020304" pitchFamily="18" charset="0"/>
              </a:rPr>
              <a:t>称之为</a:t>
            </a:r>
            <a:r>
              <a:rPr lang="zh-CN" altLang="en-US" sz="4800" b="1" baseline="4000" dirty="0">
                <a:solidFill>
                  <a:srgbClr val="0000FF"/>
                </a:solidFill>
                <a:latin typeface="Times New Roman" panose="02020603050405020304" pitchFamily="18" charset="0"/>
              </a:rPr>
              <a:t>韦达定理</a:t>
            </a:r>
            <a:r>
              <a:rPr lang="en-US" altLang="zh-CN" sz="4800" b="1" baseline="400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4800" b="1" baseline="4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277" name="图片 11276" descr="0ef21124d8ace020c895593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77050" y="4149725"/>
            <a:ext cx="1979613" cy="2447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7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4" name="文本框 12293"/>
          <p:cNvSpPr txBox="1"/>
          <p:nvPr/>
        </p:nvSpPr>
        <p:spPr>
          <a:xfrm>
            <a:off x="1116013" y="1773238"/>
            <a:ext cx="66135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说出下列各方程的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两根之和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与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两根之积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：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6" name="文本框 12295"/>
          <p:cNvSpPr txBox="1"/>
          <p:nvPr/>
        </p:nvSpPr>
        <p:spPr>
          <a:xfrm>
            <a:off x="827088" y="2636838"/>
            <a:ext cx="30972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(1)  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- 2x - 1=0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8" name="文本框 12297"/>
          <p:cNvSpPr txBox="1"/>
          <p:nvPr/>
        </p:nvSpPr>
        <p:spPr>
          <a:xfrm>
            <a:off x="971550" y="4437063"/>
            <a:ext cx="29527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(3)  2x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- 6x =0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299" name="文本框 12298"/>
          <p:cNvSpPr txBox="1"/>
          <p:nvPr/>
        </p:nvSpPr>
        <p:spPr>
          <a:xfrm>
            <a:off x="1116013" y="5445125"/>
            <a:ext cx="21605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(4)  3x</a:t>
            </a:r>
            <a:r>
              <a:rPr lang="en-US" altLang="zh-CN" sz="32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  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= 4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2314" name="组合 12313"/>
          <p:cNvGrpSpPr/>
          <p:nvPr/>
        </p:nvGrpSpPr>
        <p:grpSpPr>
          <a:xfrm>
            <a:off x="900113" y="3429000"/>
            <a:ext cx="3311525" cy="719138"/>
            <a:chOff x="567" y="2115"/>
            <a:chExt cx="2065" cy="453"/>
          </a:xfrm>
        </p:grpSpPr>
        <p:sp>
          <p:nvSpPr>
            <p:cNvPr id="12297" name="文本框 12296"/>
            <p:cNvSpPr txBox="1"/>
            <p:nvPr/>
          </p:nvSpPr>
          <p:spPr>
            <a:xfrm>
              <a:off x="567" y="2160"/>
              <a:ext cx="2065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l"/>
              <a:r>
                <a:rPr lang="en-US" altLang="zh-C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(2) 2x</a:t>
              </a:r>
              <a:r>
                <a:rPr lang="en-US" altLang="zh-CN" sz="3200" baseline="30000">
                  <a:solidFill>
                    <a:srgbClr val="000000"/>
                  </a:solidFill>
                  <a:latin typeface="Times New Roman" panose="02020603050405020304" pitchFamily="18" charset="0"/>
                </a:rPr>
                <a:t>2 </a:t>
              </a:r>
              <a:r>
                <a:rPr lang="en-US" altLang="zh-CN" sz="3200">
                  <a:solidFill>
                    <a:srgbClr val="000000"/>
                  </a:solidFill>
                  <a:latin typeface="Times New Roman" panose="02020603050405020304" pitchFamily="18" charset="0"/>
                </a:rPr>
                <a:t>- 3x +     =0</a:t>
              </a:r>
              <a:endPara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12300" name="对象 12299"/>
            <p:cNvGraphicFramePr/>
            <p:nvPr/>
          </p:nvGraphicFramePr>
          <p:xfrm>
            <a:off x="1973" y="2115"/>
            <a:ext cx="317" cy="4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1" imgW="152400" imgH="393065" progId="Equation.3">
                    <p:embed/>
                  </p:oleObj>
                </mc:Choice>
                <mc:Fallback>
                  <p:oleObj name="" r:id="rId1" imgW="152400" imgH="393065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973" y="2115"/>
                          <a:ext cx="317" cy="45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301" name="文本框 12300"/>
          <p:cNvSpPr txBox="1"/>
          <p:nvPr/>
        </p:nvSpPr>
        <p:spPr>
          <a:xfrm>
            <a:off x="4267200" y="2514600"/>
            <a:ext cx="2301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+x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=2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2" name="文本框 12301"/>
          <p:cNvSpPr txBox="1"/>
          <p:nvPr/>
        </p:nvSpPr>
        <p:spPr>
          <a:xfrm>
            <a:off x="6400800" y="2514600"/>
            <a:ext cx="2301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=-1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3" name="文本框 12302"/>
          <p:cNvSpPr txBox="1"/>
          <p:nvPr/>
        </p:nvSpPr>
        <p:spPr>
          <a:xfrm>
            <a:off x="4427538" y="3429000"/>
            <a:ext cx="2301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+x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=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4" name="文本框 12303"/>
          <p:cNvSpPr txBox="1"/>
          <p:nvPr/>
        </p:nvSpPr>
        <p:spPr>
          <a:xfrm>
            <a:off x="4191000" y="4572000"/>
            <a:ext cx="2301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+x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=3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5" name="文本框 12304"/>
          <p:cNvSpPr txBox="1"/>
          <p:nvPr/>
        </p:nvSpPr>
        <p:spPr>
          <a:xfrm>
            <a:off x="4191000" y="5562600"/>
            <a:ext cx="23780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+x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=0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6" name="文本框 12305"/>
          <p:cNvSpPr txBox="1"/>
          <p:nvPr/>
        </p:nvSpPr>
        <p:spPr>
          <a:xfrm>
            <a:off x="6384925" y="3505200"/>
            <a:ext cx="2301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=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7" name="文本框 12306"/>
          <p:cNvSpPr txBox="1"/>
          <p:nvPr/>
        </p:nvSpPr>
        <p:spPr>
          <a:xfrm>
            <a:off x="6324600" y="4602163"/>
            <a:ext cx="23018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=0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8" name="文本框 12307"/>
          <p:cNvSpPr txBox="1"/>
          <p:nvPr/>
        </p:nvSpPr>
        <p:spPr>
          <a:xfrm>
            <a:off x="6324600" y="5516563"/>
            <a:ext cx="23018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= -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2309" name="对象 12308"/>
          <p:cNvGraphicFramePr/>
          <p:nvPr/>
        </p:nvGraphicFramePr>
        <p:xfrm>
          <a:off x="5724525" y="3213100"/>
          <a:ext cx="3841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152400" imgH="393065" progId="Equation.3">
                  <p:embed/>
                </p:oleObj>
              </mc:Choice>
              <mc:Fallback>
                <p:oleObj name="" r:id="rId3" imgW="152400" imgH="393065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724525" y="3213100"/>
                        <a:ext cx="384175" cy="99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10" name="对象 12309"/>
          <p:cNvGraphicFramePr/>
          <p:nvPr/>
        </p:nvGraphicFramePr>
        <p:xfrm>
          <a:off x="7467600" y="3276600"/>
          <a:ext cx="3841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152400" imgH="393065" progId="Equation.3">
                  <p:embed/>
                </p:oleObj>
              </mc:Choice>
              <mc:Fallback>
                <p:oleObj name="" r:id="rId5" imgW="152400" imgH="393065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467600" y="3276600"/>
                        <a:ext cx="384175" cy="99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11" name="对象 12310"/>
          <p:cNvGraphicFramePr/>
          <p:nvPr/>
        </p:nvGraphicFramePr>
        <p:xfrm>
          <a:off x="7543800" y="5334000"/>
          <a:ext cx="38417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7" imgW="152400" imgH="393065" progId="Equation.3">
                  <p:embed/>
                </p:oleObj>
              </mc:Choice>
              <mc:Fallback>
                <p:oleObj name="" r:id="rId7" imgW="152400" imgH="393065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FF0066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543800" y="5334000"/>
                        <a:ext cx="384175" cy="990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13" name="矩形 12312"/>
          <p:cNvSpPr/>
          <p:nvPr/>
        </p:nvSpPr>
        <p:spPr>
          <a:xfrm>
            <a:off x="1835150" y="981075"/>
            <a:ext cx="19431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说一说：</a:t>
            </a:r>
            <a:endParaRPr lang="zh-CN" altLang="en-US" sz="3600"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1" grpId="0"/>
      <p:bldP spid="12302" grpId="0"/>
      <p:bldP spid="12303" grpId="0"/>
      <p:bldP spid="12304" grpId="0"/>
      <p:bldP spid="12305" grpId="0"/>
      <p:bldP spid="12306" grpId="0"/>
      <p:bldP spid="12307" grpId="0"/>
      <p:bldP spid="1230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4" name="文本框 15363"/>
          <p:cNvSpPr txBox="1"/>
          <p:nvPr/>
        </p:nvSpPr>
        <p:spPr>
          <a:xfrm>
            <a:off x="755650" y="1196975"/>
            <a:ext cx="7019925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、已知方程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-(k+1)x+3k=0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的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一个根是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2 ,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              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求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它的另一个根及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的值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 baseline="-25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文本框 15364"/>
          <p:cNvSpPr txBox="1"/>
          <p:nvPr/>
        </p:nvSpPr>
        <p:spPr>
          <a:xfrm>
            <a:off x="811213" y="2670175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解法一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：</a:t>
            </a:r>
            <a:endParaRPr lang="zh-CN" altLang="en-US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文本框 15365"/>
          <p:cNvSpPr txBox="1"/>
          <p:nvPr/>
        </p:nvSpPr>
        <p:spPr>
          <a:xfrm>
            <a:off x="1979613" y="2708275"/>
            <a:ext cx="32575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</a:rPr>
              <a:t>设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方程的另一个根为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.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文本框 15366"/>
          <p:cNvSpPr txBox="1"/>
          <p:nvPr/>
        </p:nvSpPr>
        <p:spPr>
          <a:xfrm>
            <a:off x="1387475" y="3462338"/>
            <a:ext cx="46434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由根与系数的关系，得</a:t>
            </a:r>
            <a:endParaRPr lang="zh-CN" altLang="en-US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9" name="左大括号 15368"/>
          <p:cNvSpPr/>
          <p:nvPr/>
        </p:nvSpPr>
        <p:spPr>
          <a:xfrm>
            <a:off x="4699000" y="3389313"/>
            <a:ext cx="152400" cy="609600"/>
          </a:xfrm>
          <a:prstGeom prst="leftBrace">
            <a:avLst>
              <a:gd name="adj1" fmla="val 33333"/>
              <a:gd name="adj2" fmla="val 46704"/>
            </a:avLst>
          </a:prstGeom>
          <a:noFill/>
          <a:ln w="9525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0" name="矩形 15369"/>
          <p:cNvSpPr/>
          <p:nvPr/>
        </p:nvSpPr>
        <p:spPr>
          <a:xfrm>
            <a:off x="4756150" y="3173413"/>
            <a:ext cx="18700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2 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＋</a:t>
            </a:r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 = k+1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1" name="矩形 15370"/>
          <p:cNvSpPr/>
          <p:nvPr/>
        </p:nvSpPr>
        <p:spPr>
          <a:xfrm>
            <a:off x="4872038" y="3678238"/>
            <a:ext cx="13144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2 x</a:t>
            </a:r>
            <a:r>
              <a:rPr lang="en-US" altLang="zh-CN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 = 3k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2" name="文本框 15371"/>
          <p:cNvSpPr txBox="1"/>
          <p:nvPr/>
        </p:nvSpPr>
        <p:spPr>
          <a:xfrm>
            <a:off x="1847850" y="4384675"/>
            <a:ext cx="23288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解这方程组，得</a:t>
            </a:r>
            <a:endParaRPr lang="zh-CN" altLang="en-US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3" name="左大括号 15372"/>
          <p:cNvSpPr/>
          <p:nvPr/>
        </p:nvSpPr>
        <p:spPr>
          <a:xfrm>
            <a:off x="4322763" y="4308475"/>
            <a:ext cx="152400" cy="609600"/>
          </a:xfrm>
          <a:prstGeom prst="leftBrace">
            <a:avLst>
              <a:gd name="adj1" fmla="val 33333"/>
              <a:gd name="adj2" fmla="val 46704"/>
            </a:avLst>
          </a:prstGeom>
          <a:noFill/>
          <a:ln w="9525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374" name="矩形 15373"/>
          <p:cNvSpPr/>
          <p:nvPr/>
        </p:nvSpPr>
        <p:spPr>
          <a:xfrm>
            <a:off x="4398963" y="4079875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 =</a:t>
            </a:r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3 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5" name="矩形 15374"/>
          <p:cNvSpPr/>
          <p:nvPr/>
        </p:nvSpPr>
        <p:spPr>
          <a:xfrm>
            <a:off x="4465638" y="4613275"/>
            <a:ext cx="106203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k =</a:t>
            </a:r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6" name="文本框 15375"/>
          <p:cNvSpPr txBox="1"/>
          <p:nvPr/>
        </p:nvSpPr>
        <p:spPr>
          <a:xfrm>
            <a:off x="1166813" y="5146675"/>
            <a:ext cx="57118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答：方程的另一个根是－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3  ,  k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的值是－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2.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70" grpId="0"/>
      <p:bldP spid="15371" grpId="0"/>
      <p:bldP spid="15372" grpId="0"/>
      <p:bldP spid="15374" grpId="0"/>
      <p:bldP spid="15375" grpId="0"/>
      <p:bldP spid="1537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1" name="文本框 14340"/>
          <p:cNvSpPr txBox="1"/>
          <p:nvPr/>
        </p:nvSpPr>
        <p:spPr>
          <a:xfrm>
            <a:off x="971550" y="1484313"/>
            <a:ext cx="7019925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、已知方程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-(k+1)x+3k=0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的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一个根是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2 ,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28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              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求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它的另一个根及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的值。</a:t>
            </a:r>
            <a:endParaRPr lang="zh-CN" altLang="en-US" sz="2800" b="1" baseline="-250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3" name="文本框 14342"/>
          <p:cNvSpPr txBox="1"/>
          <p:nvPr/>
        </p:nvSpPr>
        <p:spPr>
          <a:xfrm>
            <a:off x="1111250" y="2819400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解法二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：</a:t>
            </a:r>
            <a:endParaRPr lang="zh-CN" altLang="en-US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2268538" y="2852738"/>
            <a:ext cx="32575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</a:rPr>
              <a:t>设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方程的另一个根为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.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5" name="文本框 14344"/>
          <p:cNvSpPr txBox="1"/>
          <p:nvPr/>
        </p:nvSpPr>
        <p:spPr>
          <a:xfrm>
            <a:off x="1619250" y="3357563"/>
            <a:ext cx="49609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</a:rPr>
              <a:t>把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x=2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代入方程，得   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4-2(k+1)+3k=0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6" name="文本框 14345"/>
          <p:cNvSpPr txBox="1"/>
          <p:nvPr/>
        </p:nvSpPr>
        <p:spPr>
          <a:xfrm>
            <a:off x="1752600" y="3810000"/>
            <a:ext cx="29241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解这方程，得 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k=  - 2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7" name="文本框 14346"/>
          <p:cNvSpPr txBox="1"/>
          <p:nvPr/>
        </p:nvSpPr>
        <p:spPr>
          <a:xfrm>
            <a:off x="1547813" y="4365625"/>
            <a:ext cx="68405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由根与系数的关系，得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2 x</a:t>
            </a:r>
            <a:r>
              <a:rPr lang="en-US" altLang="zh-CN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3k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8" name="文本框 14347"/>
          <p:cNvSpPr txBox="1"/>
          <p:nvPr/>
        </p:nvSpPr>
        <p:spPr>
          <a:xfrm>
            <a:off x="4284663" y="4868863"/>
            <a:ext cx="17383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</a:rPr>
              <a:t>即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2 x</a:t>
            </a:r>
            <a:r>
              <a:rPr lang="en-US" altLang="zh-CN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＝</a:t>
            </a:r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6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0" name="矩形 14349"/>
          <p:cNvSpPr/>
          <p:nvPr/>
        </p:nvSpPr>
        <p:spPr>
          <a:xfrm>
            <a:off x="4284663" y="5300663"/>
            <a:ext cx="16621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 b="1" dirty="0">
                <a:solidFill>
                  <a:srgbClr val="FF0066"/>
                </a:solidFill>
                <a:latin typeface="Times New Roman" panose="02020603050405020304" pitchFamily="18" charset="0"/>
              </a:rPr>
              <a:t>∴ 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="1" baseline="-25000">
                <a:solidFill>
                  <a:srgbClr val="FF0066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>
                <a:solidFill>
                  <a:srgbClr val="FF0066"/>
                </a:solidFill>
                <a:latin typeface="Times New Roman" panose="02020603050405020304" pitchFamily="18" charset="0"/>
              </a:rPr>
              <a:t>＝－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3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51" name="文本框 14350"/>
          <p:cNvSpPr txBox="1"/>
          <p:nvPr/>
        </p:nvSpPr>
        <p:spPr>
          <a:xfrm>
            <a:off x="1116013" y="5876925"/>
            <a:ext cx="57118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答：方程的另一个根是－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3  ,  k</a:t>
            </a:r>
            <a:r>
              <a:rPr lang="zh-CN" altLang="en-US" b="1" dirty="0">
                <a:solidFill>
                  <a:srgbClr val="FF0066"/>
                </a:solidFill>
                <a:latin typeface="Times New Roman" panose="02020603050405020304" pitchFamily="18" charset="0"/>
              </a:rPr>
              <a:t>的值是－</a:t>
            </a:r>
            <a:r>
              <a:rPr lang="en-US" altLang="zh-CN" b="1">
                <a:solidFill>
                  <a:srgbClr val="FF0066"/>
                </a:solidFill>
                <a:latin typeface="Times New Roman" panose="02020603050405020304" pitchFamily="18" charset="0"/>
              </a:rPr>
              <a:t>2.</a:t>
            </a:r>
            <a:endParaRPr lang="en-US" altLang="zh-CN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44" grpId="0"/>
      <p:bldP spid="14345" grpId="0"/>
      <p:bldP spid="14346" grpId="0"/>
      <p:bldP spid="14347" grpId="0"/>
      <p:bldP spid="14348" grpId="0"/>
      <p:bldP spid="14350" grpId="0"/>
      <p:bldP spid="143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4" name="文本框 30723"/>
          <p:cNvSpPr txBox="1"/>
          <p:nvPr/>
        </p:nvSpPr>
        <p:spPr>
          <a:xfrm>
            <a:off x="755650" y="1196975"/>
            <a:ext cx="7272338" cy="3876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例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、方程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2x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-3x+1=0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的两根记作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algn="l">
              <a:spcBef>
                <a:spcPct val="50000"/>
              </a:spcBef>
              <a:buNone/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不解方程，求：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algn="l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（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;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2)                        ;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algn="l">
              <a:spcBef>
                <a:spcPct val="50000"/>
              </a:spcBef>
              <a:buNone/>
            </a:pP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algn="l">
              <a:spcBef>
                <a:spcPct val="50000"/>
              </a:spcBef>
              <a:buAutoNum type="arabicParenBoth" startAt="3"/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;        (4)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.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AutoNum type="arabicParenBoth" startAt="3"/>
            </a:pP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30725" name="对象 30724"/>
          <p:cNvGraphicFramePr/>
          <p:nvPr/>
        </p:nvGraphicFramePr>
        <p:xfrm>
          <a:off x="1835150" y="2636838"/>
          <a:ext cx="144145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" imgW="457200" imgH="228600" progId="Equation.3">
                  <p:embed/>
                </p:oleObj>
              </mc:Choice>
              <mc:Fallback>
                <p:oleObj name="" r:id="rId1" imgW="457200" imgH="228600" progId="Equation.3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35150" y="2636838"/>
                        <a:ext cx="1441450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6" name="对象 30725"/>
          <p:cNvGraphicFramePr/>
          <p:nvPr/>
        </p:nvGraphicFramePr>
        <p:xfrm>
          <a:off x="5148263" y="2349500"/>
          <a:ext cx="1871662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3" imgW="495300" imgH="431800" progId="Equation.3">
                  <p:embed/>
                </p:oleObj>
              </mc:Choice>
              <mc:Fallback>
                <p:oleObj name="" r:id="rId3" imgW="495300" imgH="4318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48263" y="2349500"/>
                        <a:ext cx="1871662" cy="1035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7" name="对象 30726"/>
          <p:cNvGraphicFramePr/>
          <p:nvPr/>
        </p:nvGraphicFramePr>
        <p:xfrm>
          <a:off x="1403350" y="3860800"/>
          <a:ext cx="2160588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5" imgW="875030" imgH="215900" progId="Equation.3">
                  <p:embed/>
                </p:oleObj>
              </mc:Choice>
              <mc:Fallback>
                <p:oleObj name="" r:id="rId5" imgW="875030" imgH="2159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03350" y="3860800"/>
                        <a:ext cx="2160588" cy="5667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8" name="对象 30727"/>
          <p:cNvGraphicFramePr/>
          <p:nvPr/>
        </p:nvGraphicFramePr>
        <p:xfrm>
          <a:off x="5292725" y="3860800"/>
          <a:ext cx="129540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7" imgW="481965" imgH="254000" progId="Equation.3">
                  <p:embed/>
                </p:oleObj>
              </mc:Choice>
              <mc:Fallback>
                <p:oleObj name="" r:id="rId7" imgW="481965" imgH="254000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292725" y="3860800"/>
                        <a:ext cx="1295400" cy="682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文本框 37889"/>
          <p:cNvSpPr txBox="1"/>
          <p:nvPr/>
        </p:nvSpPr>
        <p:spPr>
          <a:xfrm>
            <a:off x="611188" y="1052513"/>
            <a:ext cx="41767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</a:rPr>
              <a:t>另外几种常见的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求值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37891" name="对象 37890"/>
          <p:cNvGraphicFramePr>
            <a:graphicFrameLocks noChangeAspect="1"/>
          </p:cNvGraphicFramePr>
          <p:nvPr/>
        </p:nvGraphicFramePr>
        <p:xfrm>
          <a:off x="406400" y="1773238"/>
          <a:ext cx="1995488" cy="1246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" imgW="749300" imgH="431800" progId="Equation.3">
                  <p:embed/>
                </p:oleObj>
              </mc:Choice>
              <mc:Fallback>
                <p:oleObj name="" r:id="rId1" imgW="749300" imgH="4318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6400" y="1773238"/>
                        <a:ext cx="1995488" cy="1246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2" name="对象 37891"/>
          <p:cNvGraphicFramePr>
            <a:graphicFrameLocks noChangeAspect="1"/>
          </p:cNvGraphicFramePr>
          <p:nvPr/>
        </p:nvGraphicFramePr>
        <p:xfrm>
          <a:off x="2543175" y="1700213"/>
          <a:ext cx="1393825" cy="135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3" imgW="495935" imgH="445135" progId="Equation.3">
                  <p:embed/>
                </p:oleObj>
              </mc:Choice>
              <mc:Fallback>
                <p:oleObj name="" r:id="rId3" imgW="495935" imgH="445135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43175" y="1700213"/>
                        <a:ext cx="1393825" cy="1355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3" name="对象 37892"/>
          <p:cNvGraphicFramePr>
            <a:graphicFrameLocks noChangeAspect="1"/>
          </p:cNvGraphicFramePr>
          <p:nvPr/>
        </p:nvGraphicFramePr>
        <p:xfrm>
          <a:off x="404813" y="4581525"/>
          <a:ext cx="3725862" cy="754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5" imgW="1156970" imgH="215900" progId="Equation.3">
                  <p:embed/>
                </p:oleObj>
              </mc:Choice>
              <mc:Fallback>
                <p:oleObj name="" r:id="rId5" imgW="1156970" imgH="215900" progId="Equation.3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4813" y="4581525"/>
                        <a:ext cx="3725862" cy="754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4" name="对象 37893"/>
          <p:cNvGraphicFramePr>
            <a:graphicFrameLocks noChangeAspect="1"/>
          </p:cNvGraphicFramePr>
          <p:nvPr/>
        </p:nvGraphicFramePr>
        <p:xfrm>
          <a:off x="4356100" y="4581525"/>
          <a:ext cx="4092575" cy="74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7" imgW="1182370" imgH="215900" progId="Equation.3">
                  <p:embed/>
                </p:oleObj>
              </mc:Choice>
              <mc:Fallback>
                <p:oleObj name="" r:id="rId7" imgW="1182370" imgH="215900" progId="Equation.3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56100" y="4581525"/>
                        <a:ext cx="4092575" cy="746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5" name="对象 37894"/>
          <p:cNvGraphicFramePr>
            <a:graphicFrameLocks noChangeAspect="1"/>
          </p:cNvGraphicFramePr>
          <p:nvPr/>
        </p:nvGraphicFramePr>
        <p:xfrm>
          <a:off x="387350" y="3068638"/>
          <a:ext cx="1963738" cy="1404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9" imgW="673100" imgH="444500" progId="Equation.3">
                  <p:embed/>
                </p:oleObj>
              </mc:Choice>
              <mc:Fallback>
                <p:oleObj name="" r:id="rId9" imgW="673100" imgH="444500" progId="Equation.3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87350" y="3068638"/>
                        <a:ext cx="1963738" cy="1404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6" name="对象 37895"/>
          <p:cNvGraphicFramePr>
            <a:graphicFrameLocks noChangeAspect="1"/>
          </p:cNvGraphicFramePr>
          <p:nvPr/>
        </p:nvGraphicFramePr>
        <p:xfrm>
          <a:off x="2414588" y="3068638"/>
          <a:ext cx="1795462" cy="1373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1" imgW="648970" imgH="458470" progId="Equation.3">
                  <p:embed/>
                </p:oleObj>
              </mc:Choice>
              <mc:Fallback>
                <p:oleObj name="" r:id="rId11" imgW="648970" imgH="458470" progId="Equation.3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414588" y="3068638"/>
                        <a:ext cx="1795462" cy="1373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7" name="对象 37896"/>
          <p:cNvGraphicFramePr>
            <a:graphicFrameLocks noChangeAspect="1"/>
          </p:cNvGraphicFramePr>
          <p:nvPr/>
        </p:nvGraphicFramePr>
        <p:xfrm>
          <a:off x="4418013" y="3141663"/>
          <a:ext cx="3201987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3" imgW="1297940" imgH="458470" progId="Equation.3">
                  <p:embed/>
                </p:oleObj>
              </mc:Choice>
              <mc:Fallback>
                <p:oleObj name="" r:id="rId13" imgW="1297940" imgH="458470" progId="Equation.3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418013" y="3141663"/>
                        <a:ext cx="3201987" cy="1223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8" name="对象 37897"/>
          <p:cNvGraphicFramePr>
            <a:graphicFrameLocks noChangeAspect="1"/>
          </p:cNvGraphicFramePr>
          <p:nvPr/>
        </p:nvGraphicFramePr>
        <p:xfrm>
          <a:off x="354013" y="5373688"/>
          <a:ext cx="2455862" cy="901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15" imgW="748665" imgH="254000" progId="Equation.3">
                  <p:embed/>
                </p:oleObj>
              </mc:Choice>
              <mc:Fallback>
                <p:oleObj name="" r:id="rId15" imgW="748665" imgH="254000" progId="Equation.3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54013" y="5373688"/>
                        <a:ext cx="2455862" cy="901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9" name="对象 37898"/>
          <p:cNvGraphicFramePr>
            <a:graphicFrameLocks noChangeAspect="1"/>
          </p:cNvGraphicFramePr>
          <p:nvPr/>
        </p:nvGraphicFramePr>
        <p:xfrm>
          <a:off x="2862263" y="5373688"/>
          <a:ext cx="2125662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17" imgW="814070" imgH="305435" progId="Equation.3">
                  <p:embed/>
                </p:oleObj>
              </mc:Choice>
              <mc:Fallback>
                <p:oleObj name="" r:id="rId17" imgW="814070" imgH="305435" progId="Equation.3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862263" y="5373688"/>
                        <a:ext cx="2125662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00" name="对象 37899"/>
          <p:cNvGraphicFramePr>
            <a:graphicFrameLocks noChangeAspect="1"/>
          </p:cNvGraphicFramePr>
          <p:nvPr/>
        </p:nvGraphicFramePr>
        <p:xfrm>
          <a:off x="4943475" y="5445125"/>
          <a:ext cx="3829050" cy="836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19" imgW="1387475" imgH="280035" progId="Equation.3">
                  <p:embed/>
                </p:oleObj>
              </mc:Choice>
              <mc:Fallback>
                <p:oleObj name="" r:id="rId19" imgW="1387475" imgH="280035" progId="Equation.3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943475" y="5445125"/>
                        <a:ext cx="3829050" cy="836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文本框 17410"/>
          <p:cNvSpPr txBox="1"/>
          <p:nvPr/>
        </p:nvSpPr>
        <p:spPr>
          <a:xfrm>
            <a:off x="1476375" y="1412875"/>
            <a:ext cx="604837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、已知方程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3x</a:t>
            </a:r>
            <a:r>
              <a:rPr lang="en-US" altLang="zh-CN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19x+m=0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的一个根是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求它的另一个根及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的值。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755650" y="4005263"/>
            <a:ext cx="7777163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、设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,x</a:t>
            </a:r>
            <a:r>
              <a:rPr lang="en-US" altLang="zh-CN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是方程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2x</a:t>
            </a:r>
            <a:r>
              <a:rPr lang="en-US" altLang="zh-CN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4x</a:t>
            </a:r>
            <a:r>
              <a:rPr lang="zh-CN" altLang="en-US" b="1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3=0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的两个根，求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(x</a:t>
            </a:r>
            <a:r>
              <a:rPr lang="en-US" altLang="zh-CN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+1)(x</a:t>
            </a:r>
            <a:r>
              <a:rPr lang="en-US" altLang="zh-CN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+1)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的值</a:t>
            </a:r>
            <a:r>
              <a:rPr lang="en-US" altLang="zh-CN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914400" y="2362200"/>
            <a:ext cx="4114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解：设方程的另一个根为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endParaRPr lang="en-US" altLang="zh-CN" b="1" baseline="-250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415" name="对象 17414"/>
          <p:cNvGraphicFramePr/>
          <p:nvPr/>
        </p:nvGraphicFramePr>
        <p:xfrm>
          <a:off x="2667000" y="2743200"/>
          <a:ext cx="298450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1" imgW="203200" imgH="393065" progId="Equation.3">
                  <p:embed/>
                </p:oleObj>
              </mc:Choice>
              <mc:Fallback>
                <p:oleObj name="" r:id="rId1" imgW="203200" imgH="393065" progId="Equation.3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667000" y="2743200"/>
                        <a:ext cx="298450" cy="577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6" name="矩形 17415"/>
          <p:cNvSpPr/>
          <p:nvPr/>
        </p:nvSpPr>
        <p:spPr>
          <a:xfrm>
            <a:off x="1504950" y="2819400"/>
            <a:ext cx="16954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则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+1=     ,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8" name="矩形 17417"/>
          <p:cNvSpPr/>
          <p:nvPr/>
        </p:nvSpPr>
        <p:spPr>
          <a:xfrm>
            <a:off x="3352800" y="2819400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∴ x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=     ,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419" name="对象 17418"/>
          <p:cNvGraphicFramePr/>
          <p:nvPr/>
        </p:nvGraphicFramePr>
        <p:xfrm>
          <a:off x="4267200" y="2743200"/>
          <a:ext cx="298450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3" imgW="203200" imgH="393065" progId="Equation.3">
                  <p:embed/>
                </p:oleObj>
              </mc:Choice>
              <mc:Fallback>
                <p:oleObj name="" r:id="rId3" imgW="203200" imgH="393065" progId="Equation.3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267200" y="2743200"/>
                        <a:ext cx="298450" cy="5778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0" name="矩形 17419"/>
          <p:cNvSpPr/>
          <p:nvPr/>
        </p:nvSpPr>
        <p:spPr>
          <a:xfrm>
            <a:off x="1447800" y="3352800"/>
            <a:ext cx="16954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又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900">
                <a:solidFill>
                  <a:srgbClr val="0000FF"/>
                </a:solidFill>
                <a:latin typeface="Times New Roman" panose="02020603050405020304" pitchFamily="18" charset="0"/>
              </a:rPr>
              <a:t>●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1=     ,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421" name="对象 17420"/>
          <p:cNvGraphicFramePr/>
          <p:nvPr/>
        </p:nvGraphicFramePr>
        <p:xfrm>
          <a:off x="2590800" y="3276600"/>
          <a:ext cx="396875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5" imgW="190500" imgH="393700" progId="Equation.3">
                  <p:embed/>
                </p:oleObj>
              </mc:Choice>
              <mc:Fallback>
                <p:oleObj name="" r:id="rId5" imgW="190500" imgH="393700" progId="Equation.3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590800" y="3276600"/>
                        <a:ext cx="396875" cy="65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2" name="矩形 17421"/>
          <p:cNvSpPr/>
          <p:nvPr/>
        </p:nvSpPr>
        <p:spPr>
          <a:xfrm>
            <a:off x="3352800" y="3352800"/>
            <a:ext cx="21605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∴ m= 3x</a:t>
            </a:r>
            <a:r>
              <a:rPr lang="en-US" altLang="zh-CN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>
                <a:solidFill>
                  <a:srgbClr val="0000FF"/>
                </a:solidFill>
                <a:latin typeface="Times New Roman" panose="02020603050405020304" pitchFamily="18" charset="0"/>
              </a:rPr>
              <a:t> = 16 </a:t>
            </a:r>
            <a:endParaRPr lang="en-US" altLang="zh-CN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23" name="文本框 17422"/>
          <p:cNvSpPr txBox="1"/>
          <p:nvPr/>
        </p:nvSpPr>
        <p:spPr>
          <a:xfrm>
            <a:off x="827088" y="4941888"/>
            <a:ext cx="11287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解：</a:t>
            </a:r>
            <a:endParaRPr lang="zh-CN" altLang="en-US" b="1" baseline="-250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24" name="文本框 17423"/>
          <p:cNvSpPr txBox="1"/>
          <p:nvPr/>
        </p:nvSpPr>
        <p:spPr>
          <a:xfrm>
            <a:off x="1403350" y="4941888"/>
            <a:ext cx="44243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由根与系数的关系</a:t>
            </a:r>
            <a:r>
              <a:rPr lang="en-US" altLang="zh-CN" b="1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得</a:t>
            </a:r>
            <a:endParaRPr lang="zh-CN" altLang="en-US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25" name="矩形 17424"/>
          <p:cNvSpPr/>
          <p:nvPr/>
        </p:nvSpPr>
        <p:spPr>
          <a:xfrm>
            <a:off x="4427538" y="4868863"/>
            <a:ext cx="4267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+x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 - 2 , x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1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·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426" name="对象 17425"/>
          <p:cNvGraphicFramePr/>
          <p:nvPr/>
        </p:nvGraphicFramePr>
        <p:xfrm>
          <a:off x="7380288" y="4724400"/>
          <a:ext cx="511175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7" imgW="254000" imgH="393065" progId="Equation.3">
                  <p:embed/>
                </p:oleObj>
              </mc:Choice>
              <mc:Fallback>
                <p:oleObj name="" r:id="rId7" imgW="254000" imgH="393065" progId="Equation.3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380288" y="4724400"/>
                        <a:ext cx="511175" cy="792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27" name="矩形 17426"/>
          <p:cNvSpPr/>
          <p:nvPr/>
        </p:nvSpPr>
        <p:spPr>
          <a:xfrm>
            <a:off x="611188" y="5661025"/>
            <a:ext cx="80645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∴ (x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+1)(x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+1) = x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1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+ (x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+x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)+1 =-2+(     )+1=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428" name="对象 17427"/>
          <p:cNvGraphicFramePr/>
          <p:nvPr/>
        </p:nvGraphicFramePr>
        <p:xfrm>
          <a:off x="6732588" y="5589588"/>
          <a:ext cx="350837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9" imgW="254000" imgH="393065" progId="Equation.3">
                  <p:embed/>
                </p:oleObj>
              </mc:Choice>
              <mc:Fallback>
                <p:oleObj name="" r:id="rId9" imgW="254000" imgH="393065" progId="Equation.3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732588" y="5589588"/>
                        <a:ext cx="350837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29" name="对象 17428"/>
          <p:cNvGraphicFramePr/>
          <p:nvPr/>
        </p:nvGraphicFramePr>
        <p:xfrm>
          <a:off x="7956550" y="5589588"/>
          <a:ext cx="503238" cy="649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11" imgW="266065" imgH="393065" progId="Equation.3">
                  <p:embed/>
                </p:oleObj>
              </mc:Choice>
              <mc:Fallback>
                <p:oleObj name="" r:id="rId11" imgW="266065" imgH="393065" progId="Equation.3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1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956550" y="5589588"/>
                        <a:ext cx="503238" cy="6492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30" name="矩形 17429"/>
          <p:cNvSpPr/>
          <p:nvPr/>
        </p:nvSpPr>
        <p:spPr>
          <a:xfrm>
            <a:off x="250825" y="549275"/>
            <a:ext cx="2016125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试一试：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6" grpId="0"/>
      <p:bldP spid="17418" grpId="0"/>
      <p:bldP spid="17420" grpId="0"/>
      <p:bldP spid="17422" grpId="0"/>
      <p:bldP spid="17423" grpId="0"/>
      <p:bldP spid="17424" grpId="0"/>
      <p:bldP spid="17425" grpId="0"/>
      <p:bldP spid="174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56322" name="对象 56321"/>
          <p:cNvGraphicFramePr>
            <a:graphicFrameLocks noChangeAspect="1"/>
          </p:cNvGraphicFramePr>
          <p:nvPr/>
        </p:nvGraphicFramePr>
        <p:xfrm>
          <a:off x="5489575" y="3933825"/>
          <a:ext cx="1262063" cy="801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1" imgW="369570" imgH="216535" progId="Equation.3">
                  <p:embed/>
                </p:oleObj>
              </mc:Choice>
              <mc:Fallback>
                <p:oleObj name="" r:id="rId1" imgW="369570" imgH="216535" progId="Equation.3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89575" y="3933825"/>
                        <a:ext cx="1262063" cy="801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3" name="对象 56322"/>
          <p:cNvGraphicFramePr>
            <a:graphicFrameLocks noChangeAspect="1"/>
          </p:cNvGraphicFramePr>
          <p:nvPr/>
        </p:nvGraphicFramePr>
        <p:xfrm>
          <a:off x="4578350" y="3068638"/>
          <a:ext cx="1860550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3" imgW="532765" imgH="215900" progId="Equation.3">
                  <p:embed/>
                </p:oleObj>
              </mc:Choice>
              <mc:Fallback>
                <p:oleObj name="" r:id="rId3" imgW="532765" imgH="215900" progId="Equation.3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78350" y="3068638"/>
                        <a:ext cx="1860550" cy="815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4" name="文本框 56323"/>
          <p:cNvSpPr txBox="1"/>
          <p:nvPr/>
        </p:nvSpPr>
        <p:spPr>
          <a:xfrm>
            <a:off x="3276600" y="3068638"/>
            <a:ext cx="5334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endParaRPr lang="en-US" altLang="zh-CN" sz="4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325" name="文本框 56324"/>
          <p:cNvSpPr txBox="1"/>
          <p:nvPr/>
        </p:nvSpPr>
        <p:spPr>
          <a:xfrm>
            <a:off x="6877050" y="2997200"/>
            <a:ext cx="381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400" b="1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4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326" name="文本框 56325"/>
          <p:cNvSpPr txBox="1"/>
          <p:nvPr/>
        </p:nvSpPr>
        <p:spPr>
          <a:xfrm>
            <a:off x="7380288" y="4005263"/>
            <a:ext cx="838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14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327" name="文本框 56326"/>
          <p:cNvSpPr txBox="1"/>
          <p:nvPr/>
        </p:nvSpPr>
        <p:spPr>
          <a:xfrm>
            <a:off x="7524750" y="4941888"/>
            <a:ext cx="100806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12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6328" name="对象 56327"/>
          <p:cNvGraphicFramePr>
            <a:graphicFrameLocks noChangeAspect="1"/>
          </p:cNvGraphicFramePr>
          <p:nvPr/>
        </p:nvGraphicFramePr>
        <p:xfrm>
          <a:off x="1117600" y="1989138"/>
          <a:ext cx="7196138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5" imgW="2616200" imgH="228600" progId="Equation.3">
                  <p:embed/>
                </p:oleObj>
              </mc:Choice>
              <mc:Fallback>
                <p:oleObj name="" r:id="rId5" imgW="2616200" imgH="228600" progId="Equation.3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6">
                        <a:lum contrast="12000"/>
                      </a:blip>
                      <a:stretch>
                        <a:fillRect/>
                      </a:stretch>
                    </p:blipFill>
                    <p:spPr>
                      <a:xfrm>
                        <a:off x="1117600" y="1989138"/>
                        <a:ext cx="7196138" cy="650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30" name="文本框 56329"/>
          <p:cNvSpPr txBox="1"/>
          <p:nvPr/>
        </p:nvSpPr>
        <p:spPr>
          <a:xfrm>
            <a:off x="1187450" y="2636838"/>
            <a:ext cx="129063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则：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6331" name="对象 56330"/>
          <p:cNvGraphicFramePr>
            <a:graphicFrameLocks noChangeAspect="1"/>
          </p:cNvGraphicFramePr>
          <p:nvPr/>
        </p:nvGraphicFramePr>
        <p:xfrm>
          <a:off x="833438" y="3141663"/>
          <a:ext cx="1876425" cy="73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7" imgW="596265" imgH="215900" progId="Equation.3">
                  <p:embed/>
                </p:oleObj>
              </mc:Choice>
              <mc:Fallback>
                <p:oleObj name="" r:id="rId7" imgW="596265" imgH="215900" progId="Equation.3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33438" y="3141663"/>
                        <a:ext cx="1876425" cy="73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32" name="直接连接符 56331"/>
          <p:cNvSpPr/>
          <p:nvPr/>
        </p:nvSpPr>
        <p:spPr>
          <a:xfrm>
            <a:off x="2843213" y="3933825"/>
            <a:ext cx="11525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6333" name="直接连接符 56332"/>
          <p:cNvSpPr/>
          <p:nvPr/>
        </p:nvSpPr>
        <p:spPr>
          <a:xfrm>
            <a:off x="6732588" y="3933825"/>
            <a:ext cx="1223962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56334" name="对象 56333"/>
          <p:cNvGraphicFramePr>
            <a:graphicFrameLocks noChangeAspect="1"/>
          </p:cNvGraphicFramePr>
          <p:nvPr/>
        </p:nvGraphicFramePr>
        <p:xfrm>
          <a:off x="776288" y="3933825"/>
          <a:ext cx="2193925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9" imgW="622300" imgH="228600" progId="Equation.3">
                  <p:embed/>
                </p:oleObj>
              </mc:Choice>
              <mc:Fallback>
                <p:oleObj name="" r:id="rId9" imgW="622300" imgH="228600" progId="Equation.3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76288" y="3933825"/>
                        <a:ext cx="2193925" cy="873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35" name="对象 56334"/>
          <p:cNvGraphicFramePr>
            <a:graphicFrameLocks noChangeAspect="1"/>
          </p:cNvGraphicFramePr>
          <p:nvPr/>
        </p:nvGraphicFramePr>
        <p:xfrm>
          <a:off x="3151188" y="4005263"/>
          <a:ext cx="2182812" cy="709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11" imgW="763270" imgH="229235" progId="Equation.3">
                  <p:embed/>
                </p:oleObj>
              </mc:Choice>
              <mc:Fallback>
                <p:oleObj name="" r:id="rId11" imgW="763270" imgH="229235" progId="Equation.3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3151188" y="4005263"/>
                        <a:ext cx="2182812" cy="709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36" name="直接连接符 56335"/>
          <p:cNvSpPr/>
          <p:nvPr/>
        </p:nvSpPr>
        <p:spPr>
          <a:xfrm>
            <a:off x="5508625" y="4797425"/>
            <a:ext cx="12239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6337" name="文本框 56336"/>
          <p:cNvSpPr txBox="1"/>
          <p:nvPr/>
        </p:nvSpPr>
        <p:spPr>
          <a:xfrm>
            <a:off x="6732588" y="4221163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338" name="直接连接符 56337"/>
          <p:cNvSpPr/>
          <p:nvPr/>
        </p:nvSpPr>
        <p:spPr>
          <a:xfrm>
            <a:off x="7380288" y="4797425"/>
            <a:ext cx="9366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56339" name="对象 56338"/>
          <p:cNvGraphicFramePr>
            <a:graphicFrameLocks noChangeAspect="1"/>
          </p:cNvGraphicFramePr>
          <p:nvPr/>
        </p:nvGraphicFramePr>
        <p:xfrm>
          <a:off x="792163" y="4941888"/>
          <a:ext cx="2592387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13" imgW="774700" imgH="228600" progId="Equation.3">
                  <p:embed/>
                </p:oleObj>
              </mc:Choice>
              <mc:Fallback>
                <p:oleObj name="" r:id="rId13" imgW="774700" imgH="228600" progId="Equation.3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792163" y="4941888"/>
                        <a:ext cx="2592387" cy="828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40" name="对象 56339"/>
          <p:cNvGraphicFramePr>
            <a:graphicFrameLocks noChangeAspect="1"/>
          </p:cNvGraphicFramePr>
          <p:nvPr/>
        </p:nvGraphicFramePr>
        <p:xfrm>
          <a:off x="3505200" y="4941888"/>
          <a:ext cx="20605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15" imgW="636270" imgH="229235" progId="Equation.3">
                  <p:embed/>
                </p:oleObj>
              </mc:Choice>
              <mc:Fallback>
                <p:oleObj name="" r:id="rId15" imgW="636270" imgH="229235" progId="Equation.3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505200" y="4941888"/>
                        <a:ext cx="2060575" cy="803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41" name="对象 56340"/>
          <p:cNvGraphicFramePr>
            <a:graphicFrameLocks noChangeAspect="1"/>
          </p:cNvGraphicFramePr>
          <p:nvPr/>
        </p:nvGraphicFramePr>
        <p:xfrm>
          <a:off x="5424488" y="5013325"/>
          <a:ext cx="1463675" cy="709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17" imgW="483870" imgH="216535" progId="Equation.3">
                  <p:embed/>
                </p:oleObj>
              </mc:Choice>
              <mc:Fallback>
                <p:oleObj name="" r:id="rId17" imgW="483870" imgH="216535" progId="Equation.3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5424488" y="5013325"/>
                        <a:ext cx="1463675" cy="709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42" name="文本框 56341"/>
          <p:cNvSpPr txBox="1"/>
          <p:nvPr/>
        </p:nvSpPr>
        <p:spPr>
          <a:xfrm>
            <a:off x="6804025" y="5084763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6343" name="直接连接符 56342"/>
          <p:cNvSpPr/>
          <p:nvPr/>
        </p:nvSpPr>
        <p:spPr>
          <a:xfrm>
            <a:off x="7524750" y="5516563"/>
            <a:ext cx="7921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  <p:bldP spid="56325" grpId="0"/>
      <p:bldP spid="56326" grpId="0"/>
      <p:bldP spid="56327" grpId="0"/>
      <p:bldP spid="56330" grpId="0"/>
      <p:bldP spid="56337" grpId="0"/>
      <p:bldP spid="5634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文本框 38913"/>
          <p:cNvSpPr txBox="1"/>
          <p:nvPr/>
        </p:nvSpPr>
        <p:spPr>
          <a:xfrm>
            <a:off x="684213" y="1557338"/>
            <a:ext cx="8029575" cy="283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</a:rPr>
              <a:t>求与方程的根有关的代数式的值时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</a:rPr>
              <a:t>一般先将所求的代数式化成含两根之和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</a:rPr>
              <a:t>两根之积的形式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</a:rPr>
              <a:t>再整体代入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文本框 47105"/>
          <p:cNvSpPr txBox="1"/>
          <p:nvPr/>
        </p:nvSpPr>
        <p:spPr>
          <a:xfrm>
            <a:off x="323850" y="1628775"/>
            <a:ext cx="9144000" cy="920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 4.</a:t>
            </a:r>
            <a:r>
              <a:rPr lang="zh-CN" altLang="en-US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已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知方程　　　　　　　　的两个实数根</a:t>
            </a:r>
            <a:endParaRPr lang="zh-CN" altLang="en-US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    是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　　　且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　　　　　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，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 求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k</a:t>
            </a:r>
            <a:r>
              <a:rPr lang="zh-CN" altLang="en-US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的值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. </a:t>
            </a:r>
            <a:endParaRPr lang="en-US" altLang="zh-CN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47107" name="文本框 47106"/>
          <p:cNvSpPr txBox="1"/>
          <p:nvPr/>
        </p:nvSpPr>
        <p:spPr>
          <a:xfrm>
            <a:off x="715963" y="2781300"/>
            <a:ext cx="4824412" cy="4292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解：由根与系数的关系得</a:t>
            </a:r>
            <a:endParaRPr lang="zh-CN" altLang="en-US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+x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=-k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，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=k+2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又 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en-US" altLang="zh-CN" sz="3200" b="1" baseline="38000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+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 </a:t>
            </a:r>
            <a:r>
              <a:rPr lang="en-US" altLang="zh-CN" sz="3200" b="1" baseline="38000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2 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= 4 </a:t>
            </a:r>
            <a:endParaRPr lang="en-US" altLang="zh-CN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  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即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(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+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)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2 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-2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=4 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K</a:t>
            </a:r>
            <a:r>
              <a:rPr lang="en-US" altLang="zh-CN" sz="3200" b="1" baseline="3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- 2(k+2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）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=4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K</a:t>
            </a:r>
            <a:r>
              <a:rPr lang="en-US" altLang="zh-CN" sz="3200" b="1" baseline="3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-2k-8=0    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08" name="文本框 47107"/>
          <p:cNvSpPr txBox="1"/>
          <p:nvPr/>
        </p:nvSpPr>
        <p:spPr>
          <a:xfrm>
            <a:off x="5103813" y="3716338"/>
            <a:ext cx="4210050" cy="311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∵ △= 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K</a:t>
            </a:r>
            <a:r>
              <a:rPr lang="en-US" altLang="zh-CN" sz="3200" b="1" baseline="300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-4k-8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当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k=4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时， </a:t>
            </a:r>
            <a:r>
              <a:rPr lang="en-US" altLang="zh-CN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△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=-8</a:t>
            </a:r>
            <a:r>
              <a:rPr lang="zh-CN" altLang="en-US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＜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0</a:t>
            </a:r>
            <a:endParaRPr lang="en-US" altLang="zh-CN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∴k=4(</a:t>
            </a:r>
            <a:r>
              <a:rPr lang="zh-CN" altLang="en-US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舍去）</a:t>
            </a:r>
            <a:endParaRPr lang="zh-CN" altLang="en-US" sz="3200" b="1" dirty="0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当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k=-2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时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，</a:t>
            </a:r>
            <a:r>
              <a:rPr lang="en-US" altLang="zh-CN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△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=4</a:t>
            </a:r>
            <a:r>
              <a:rPr lang="zh-CN" altLang="en-US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＞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0</a:t>
            </a:r>
            <a:endParaRPr lang="en-US" altLang="zh-CN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∴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k=-2</a:t>
            </a:r>
            <a:endParaRPr lang="en-US" altLang="zh-CN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09" name="文本框 47108"/>
          <p:cNvSpPr txBox="1"/>
          <p:nvPr/>
        </p:nvSpPr>
        <p:spPr>
          <a:xfrm>
            <a:off x="5032375" y="3284538"/>
            <a:ext cx="3932238" cy="847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解得：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k=4 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或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k=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altLang="zh-CN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7110" name="对象 47109"/>
          <p:cNvGraphicFramePr>
            <a:graphicFrameLocks noChangeAspect="1"/>
          </p:cNvGraphicFramePr>
          <p:nvPr/>
        </p:nvGraphicFramePr>
        <p:xfrm>
          <a:off x="2843213" y="1484313"/>
          <a:ext cx="2855912" cy="538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2" name="" r:id="rId1" imgW="1170305" imgH="203835" progId="Equation.3">
                  <p:embed/>
                </p:oleObj>
              </mc:Choice>
              <mc:Fallback>
                <p:oleObj name="" r:id="rId1" imgW="1170305" imgH="203835" progId="Equation.3">
                  <p:embed/>
                  <p:pic>
                    <p:nvPicPr>
                      <p:cNvPr id="0" name="图片 313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843213" y="1484313"/>
                        <a:ext cx="2855912" cy="538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11" name="对象 47110"/>
          <p:cNvGraphicFramePr>
            <a:graphicFrameLocks noChangeAspect="1"/>
          </p:cNvGraphicFramePr>
          <p:nvPr/>
        </p:nvGraphicFramePr>
        <p:xfrm>
          <a:off x="1835150" y="1412875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3" imgW="0" imgH="0" progId="Equation.3">
                  <p:embed/>
                </p:oleObj>
              </mc:Choice>
              <mc:Fallback>
                <p:oleObj name="" r:id="rId3" imgW="0" imgH="0" progId="Equation.3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1835150" y="1412875"/>
                        <a:ext cx="6096000" cy="406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12" name="对象 47111"/>
          <p:cNvGraphicFramePr>
            <a:graphicFrameLocks noChangeAspect="1"/>
          </p:cNvGraphicFramePr>
          <p:nvPr/>
        </p:nvGraphicFramePr>
        <p:xfrm>
          <a:off x="1714500" y="1916113"/>
          <a:ext cx="863600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4" imgW="318770" imgH="242570" progId="Equation.3">
                  <p:embed/>
                </p:oleObj>
              </mc:Choice>
              <mc:Fallback>
                <p:oleObj name="" r:id="rId4" imgW="318770" imgH="242570" progId="Equation.3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14500" y="1916113"/>
                        <a:ext cx="863600" cy="711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13" name="对象 47112"/>
          <p:cNvGraphicFramePr>
            <a:graphicFrameLocks noChangeAspect="1"/>
          </p:cNvGraphicFramePr>
          <p:nvPr/>
        </p:nvGraphicFramePr>
        <p:xfrm>
          <a:off x="3243263" y="1989138"/>
          <a:ext cx="192722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" name="" r:id="rId6" imgW="738505" imgH="229235" progId="Equation.3">
                  <p:embed/>
                </p:oleObj>
              </mc:Choice>
              <mc:Fallback>
                <p:oleObj name="" r:id="rId6" imgW="738505" imgH="229235" progId="Equation.3">
                  <p:embed/>
                  <p:pic>
                    <p:nvPicPr>
                      <p:cNvPr id="0" name="图片 313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243263" y="1989138"/>
                        <a:ext cx="1927225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14" name="矩形 47113"/>
          <p:cNvSpPr/>
          <p:nvPr/>
        </p:nvSpPr>
        <p:spPr>
          <a:xfrm>
            <a:off x="900113" y="620713"/>
            <a:ext cx="2087562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探究：</a:t>
            </a:r>
            <a:endParaRPr lang="zh-CN" altLang="en-US" sz="3600" b="1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12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3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53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76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charRg st="91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13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27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36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charRg st="49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8" name="文本框 52227"/>
          <p:cNvSpPr txBox="1"/>
          <p:nvPr/>
        </p:nvSpPr>
        <p:spPr>
          <a:xfrm>
            <a:off x="611188" y="1052513"/>
            <a:ext cx="7488237" cy="2530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6.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已知关于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的方程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+(2m-1)x+m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=0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有两个实数根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baseline="-25000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2.</a:t>
            </a:r>
            <a:endParaRPr lang="en-US" altLang="zh-CN" sz="3200" b="1" baseline="-250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）求实数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的取值范围；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）当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-x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=0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时，求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的值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72" name="矩形 58371"/>
          <p:cNvSpPr/>
          <p:nvPr/>
        </p:nvSpPr>
        <p:spPr>
          <a:xfrm>
            <a:off x="179388" y="1341438"/>
            <a:ext cx="8964612" cy="2528887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6.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2013•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荆州）已知：关于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的方程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kx</a:t>
            </a:r>
            <a:r>
              <a:rPr lang="en-US" altLang="zh-CN" sz="3200" b="1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(3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32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1)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+2(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32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1)=0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）求证：无论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为何实数，方程总有实数根；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）若此方程有两个实数根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且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│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i="1" dirty="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│=2,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求</a:t>
            </a:r>
            <a:r>
              <a:rPr lang="en-US" altLang="zh-CN" sz="3200" b="1" i="1">
                <a:solidFill>
                  <a:srgbClr val="000000"/>
                </a:solidFill>
                <a:latin typeface="Times New Roman" panose="02020603050405020304" pitchFamily="18" charset="0"/>
              </a:rPr>
              <a:t>k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的值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2" name="文本框 51201"/>
          <p:cNvSpPr txBox="1"/>
          <p:nvPr/>
        </p:nvSpPr>
        <p:spPr>
          <a:xfrm>
            <a:off x="395288" y="3789363"/>
            <a:ext cx="82804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、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熟练掌握根与系数的关系；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、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灵活运用根与系数关系解决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问题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51203" name="文本占位符 51202"/>
          <p:cNvSpPr>
            <a:spLocks noGrp="1"/>
          </p:cNvSpPr>
          <p:nvPr>
            <p:ph type="body" sz="half" idx="1"/>
          </p:nvPr>
        </p:nvSpPr>
        <p:spPr>
          <a:xfrm>
            <a:off x="684213" y="1268413"/>
            <a:ext cx="7415212" cy="511175"/>
          </a:xfrm>
          <a:ln/>
        </p:spPr>
        <p:txBody>
          <a:bodyPr/>
          <a:p>
            <a:pPr>
              <a:buClrTx/>
              <a:buSzPct val="80000"/>
              <a:buFontTx/>
              <a:buNone/>
            </a:pPr>
            <a:r>
              <a:rPr lang="en-US" altLang="zh-CN" sz="2800" b="1">
                <a:solidFill>
                  <a:srgbClr val="000000"/>
                </a:solidFill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</a:rPr>
              <a:t>一元二次方程根与系数的关系？</a:t>
            </a:r>
            <a:endParaRPr lang="zh-CN" altLang="en-US" sz="2800" b="1" dirty="0">
              <a:solidFill>
                <a:srgbClr val="000000"/>
              </a:solidFill>
            </a:endParaRPr>
          </a:p>
        </p:txBody>
      </p:sp>
      <p:sp>
        <p:nvSpPr>
          <p:cNvPr id="51204" name="文本框 51203"/>
          <p:cNvSpPr txBox="1"/>
          <p:nvPr/>
        </p:nvSpPr>
        <p:spPr>
          <a:xfrm>
            <a:off x="1401763" y="1709738"/>
            <a:ext cx="6119812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b="1" baseline="4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5" name="文本框 51204"/>
          <p:cNvSpPr txBox="1"/>
          <p:nvPr/>
        </p:nvSpPr>
        <p:spPr>
          <a:xfrm>
            <a:off x="1041400" y="2141538"/>
            <a:ext cx="6408738" cy="336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b="1" baseline="40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1206" name="对象 51205"/>
          <p:cNvGraphicFramePr/>
          <p:nvPr/>
        </p:nvGraphicFramePr>
        <p:xfrm>
          <a:off x="539750" y="1989138"/>
          <a:ext cx="7851775" cy="1655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2627630" imgH="635000" progId="Equation.3">
                  <p:embed/>
                </p:oleObj>
              </mc:Choice>
              <mc:Fallback>
                <p:oleObj name="" r:id="rId1" imgW="2627630" imgH="6350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39750" y="1989138"/>
                        <a:ext cx="7851775" cy="1655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7" name="文本框 51206"/>
          <p:cNvSpPr txBox="1"/>
          <p:nvPr/>
        </p:nvSpPr>
        <p:spPr>
          <a:xfrm>
            <a:off x="2195513" y="549275"/>
            <a:ext cx="38877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小结：</a:t>
            </a:r>
            <a:endParaRPr lang="zh-CN" altLang="en-US" sz="40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202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charRg st="15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1202">
                                            <p:txEl>
                                              <p:charRg st="15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  <p:bldP spid="5120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矩形 32769"/>
          <p:cNvSpPr/>
          <p:nvPr/>
        </p:nvSpPr>
        <p:spPr>
          <a:xfrm>
            <a:off x="982663" y="1916113"/>
            <a:ext cx="6753225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17.4一元二次方程的根与系数的关系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1" name="矩形 32770"/>
          <p:cNvSpPr/>
          <p:nvPr/>
        </p:nvSpPr>
        <p:spPr>
          <a:xfrm>
            <a:off x="3308350" y="3500438"/>
            <a:ext cx="253206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（第二课时）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框 33793"/>
          <p:cNvSpPr txBox="1"/>
          <p:nvPr/>
        </p:nvSpPr>
        <p:spPr>
          <a:xfrm>
            <a:off x="384175" y="1268413"/>
            <a:ext cx="7991475" cy="1895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下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列方程的两</a:t>
            </a:r>
            <a:r>
              <a:rPr lang="zh-CN" altLang="en-US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根的和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与两</a:t>
            </a:r>
            <a:r>
              <a:rPr lang="zh-CN" altLang="en-US" sz="3200" b="1" dirty="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根的积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各是多少？</a:t>
            </a:r>
            <a:endParaRPr lang="zh-CN" altLang="en-US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 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⑴.X</a:t>
            </a:r>
            <a:r>
              <a:rPr lang="en-US" altLang="zh-CN" sz="3200" b="1" baseline="460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3X+1=0       ⑵.3X</a:t>
            </a:r>
            <a:r>
              <a:rPr lang="en-US" altLang="zh-CN" sz="3200" b="1" baseline="460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2X=2</a:t>
            </a:r>
            <a:endParaRPr lang="en-US" altLang="zh-CN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 ⑶.2X</a:t>
            </a:r>
            <a:r>
              <a:rPr lang="en-US" altLang="zh-CN" sz="3200" b="1" baseline="460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+3X=0         ⑷.3X</a:t>
            </a:r>
            <a:r>
              <a:rPr lang="en-US" altLang="zh-CN" sz="3200" b="1" baseline="460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=1</a:t>
            </a:r>
            <a:r>
              <a:rPr lang="en-US" altLang="zh-CN" sz="3200" b="1">
                <a:latin typeface="方正黑体简体" pitchFamily="2" charset="-122"/>
                <a:ea typeface="方正黑体简体" pitchFamily="2" charset="-122"/>
              </a:rPr>
              <a:t> </a:t>
            </a:r>
            <a:endParaRPr lang="en-US" altLang="zh-CN" sz="3200" b="1">
              <a:latin typeface="方正黑体简体" pitchFamily="2" charset="-122"/>
              <a:ea typeface="方正黑体简体" pitchFamily="2" charset="-122"/>
            </a:endParaRPr>
          </a:p>
        </p:txBody>
      </p:sp>
      <p:graphicFrame>
        <p:nvGraphicFramePr>
          <p:cNvPr id="33795" name="对象 33794"/>
          <p:cNvGraphicFramePr>
            <a:graphicFrameLocks noChangeAspect="1"/>
          </p:cNvGraphicFramePr>
          <p:nvPr/>
        </p:nvGraphicFramePr>
        <p:xfrm>
          <a:off x="1514475" y="1412875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1514475" y="1412875"/>
                        <a:ext cx="6096000" cy="406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6" name="对象 33795"/>
          <p:cNvGraphicFramePr>
            <a:graphicFrameLocks noChangeAspect="1"/>
          </p:cNvGraphicFramePr>
          <p:nvPr/>
        </p:nvGraphicFramePr>
        <p:xfrm>
          <a:off x="1322388" y="3500438"/>
          <a:ext cx="2219325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887730" imgH="215900" progId="Equation.3">
                  <p:embed/>
                </p:oleObj>
              </mc:Choice>
              <mc:Fallback>
                <p:oleObj name="" r:id="rId2" imgW="887730" imgH="2159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22388" y="3500438"/>
                        <a:ext cx="2219325" cy="584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7" name="对象 33796"/>
          <p:cNvGraphicFramePr>
            <a:graphicFrameLocks noChangeAspect="1"/>
          </p:cNvGraphicFramePr>
          <p:nvPr/>
        </p:nvGraphicFramePr>
        <p:xfrm>
          <a:off x="4173538" y="3500438"/>
          <a:ext cx="1458912" cy="655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4" imgW="520065" imgH="215900" progId="Equation.3">
                  <p:embed/>
                </p:oleObj>
              </mc:Choice>
              <mc:Fallback>
                <p:oleObj name="" r:id="rId4" imgW="520065" imgH="2159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173538" y="3500438"/>
                        <a:ext cx="1458912" cy="655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8" name="对象 33797"/>
          <p:cNvGraphicFramePr>
            <a:graphicFrameLocks noChangeAspect="1"/>
          </p:cNvGraphicFramePr>
          <p:nvPr/>
        </p:nvGraphicFramePr>
        <p:xfrm>
          <a:off x="1317625" y="4076700"/>
          <a:ext cx="2190750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6" imgW="951865" imgH="393700" progId="Equation.3">
                  <p:embed/>
                </p:oleObj>
              </mc:Choice>
              <mc:Fallback>
                <p:oleObj name="" r:id="rId6" imgW="951865" imgH="3937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17625" y="4076700"/>
                        <a:ext cx="2190750" cy="981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799" name="对象 33798"/>
          <p:cNvGraphicFramePr>
            <a:graphicFrameLocks noChangeAspect="1"/>
          </p:cNvGraphicFramePr>
          <p:nvPr/>
        </p:nvGraphicFramePr>
        <p:xfrm>
          <a:off x="1343025" y="5013325"/>
          <a:ext cx="2162175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8" imgW="1040765" imgH="393700" progId="Equation.3">
                  <p:embed/>
                </p:oleObj>
              </mc:Choice>
              <mc:Fallback>
                <p:oleObj name="" r:id="rId8" imgW="1040765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343025" y="5013325"/>
                        <a:ext cx="2162175" cy="885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0" name="对象 33799"/>
          <p:cNvGraphicFramePr>
            <a:graphicFrameLocks noChangeAspect="1"/>
          </p:cNvGraphicFramePr>
          <p:nvPr/>
        </p:nvGraphicFramePr>
        <p:xfrm>
          <a:off x="1349375" y="6021388"/>
          <a:ext cx="2057400" cy="51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0" imgW="925830" imgH="215900" progId="Equation.3">
                  <p:embed/>
                </p:oleObj>
              </mc:Choice>
              <mc:Fallback>
                <p:oleObj name="" r:id="rId10" imgW="925830" imgH="2159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349375" y="6021388"/>
                        <a:ext cx="2057400" cy="519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1" name="对象 33800"/>
          <p:cNvGraphicFramePr>
            <a:graphicFrameLocks noChangeAspect="1"/>
          </p:cNvGraphicFramePr>
          <p:nvPr/>
        </p:nvGraphicFramePr>
        <p:xfrm>
          <a:off x="4238625" y="4076700"/>
          <a:ext cx="1528763" cy="95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2" imgW="685800" imgH="393700" progId="Equation.3">
                  <p:embed/>
                </p:oleObj>
              </mc:Choice>
              <mc:Fallback>
                <p:oleObj name="" r:id="rId12" imgW="6858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238625" y="4076700"/>
                        <a:ext cx="1528763" cy="950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2" name="对象 33801"/>
          <p:cNvGraphicFramePr>
            <a:graphicFrameLocks noChangeAspect="1"/>
          </p:cNvGraphicFramePr>
          <p:nvPr/>
        </p:nvGraphicFramePr>
        <p:xfrm>
          <a:off x="4238625" y="5661025"/>
          <a:ext cx="1597025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4" imgW="673100" imgH="393700" progId="Equation.3">
                  <p:embed/>
                </p:oleObj>
              </mc:Choice>
              <mc:Fallback>
                <p:oleObj name="" r:id="rId14" imgW="673100" imgH="393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4238625" y="5661025"/>
                        <a:ext cx="1597025" cy="10112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03" name="对象 33802"/>
          <p:cNvGraphicFramePr>
            <a:graphicFrameLocks noChangeAspect="1"/>
          </p:cNvGraphicFramePr>
          <p:nvPr/>
        </p:nvGraphicFramePr>
        <p:xfrm>
          <a:off x="4173538" y="5013325"/>
          <a:ext cx="1597025" cy="684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6" imgW="545465" imgH="215900" progId="Equation.3">
                  <p:embed/>
                </p:oleObj>
              </mc:Choice>
              <mc:Fallback>
                <p:oleObj name="" r:id="rId16" imgW="545465" imgH="2159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4173538" y="5013325"/>
                        <a:ext cx="1597025" cy="684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4" name="文本框 33803"/>
          <p:cNvSpPr txBox="1"/>
          <p:nvPr/>
        </p:nvSpPr>
        <p:spPr>
          <a:xfrm>
            <a:off x="644525" y="549275"/>
            <a:ext cx="18161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chemeClr val="tx2"/>
                </a:solidFill>
                <a:latin typeface="Times New Roman" panose="02020603050405020304" pitchFamily="18" charset="0"/>
              </a:rPr>
              <a:t>基本知识</a:t>
            </a:r>
            <a:endParaRPr lang="zh-CN" altLang="en-US" sz="32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2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50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文本框 34817"/>
          <p:cNvSpPr txBox="1"/>
          <p:nvPr/>
        </p:nvSpPr>
        <p:spPr>
          <a:xfrm>
            <a:off x="982663" y="1844675"/>
            <a:ext cx="7704137" cy="3113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在使用根与系数的关系时，应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方正大黑简体" pitchFamily="2" charset="-122"/>
              </a:rPr>
              <a:t>注意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：</a:t>
            </a:r>
            <a:endParaRPr lang="zh-CN" altLang="en-US" sz="3600" b="1">
              <a:solidFill>
                <a:srgbClr val="000000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⑴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不是一般式的要先化成一般式；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⑵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在使用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3600" b="1" baseline="-20000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1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+X</a:t>
            </a:r>
            <a:r>
              <a:rPr lang="en-US" altLang="zh-CN" sz="3600" b="1" baseline="-20000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2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=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方正大黑简体" pitchFamily="2" charset="-122"/>
              </a:rPr>
              <a:t>－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       时，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        注意“</a:t>
            </a: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方正大黑简体" pitchFamily="2" charset="-122"/>
              </a:rPr>
              <a:t>－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 ”不要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漏写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  <a:ea typeface="方正大黑简体" pitchFamily="2" charset="-122"/>
              </a:rPr>
              <a:t>.</a:t>
            </a:r>
            <a:endParaRPr lang="en-US" altLang="zh-CN" sz="3600" b="1">
              <a:solidFill>
                <a:srgbClr val="0000FF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</p:txBody>
      </p:sp>
      <p:graphicFrame>
        <p:nvGraphicFramePr>
          <p:cNvPr id="34819" name="对象 34818"/>
          <p:cNvGraphicFramePr>
            <a:graphicFrameLocks noChangeAspect="1"/>
          </p:cNvGraphicFramePr>
          <p:nvPr/>
        </p:nvGraphicFramePr>
        <p:xfrm>
          <a:off x="4859338" y="3284538"/>
          <a:ext cx="357187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153035" imgH="395605" progId="Equation.3">
                  <p:embed/>
                </p:oleObj>
              </mc:Choice>
              <mc:Fallback>
                <p:oleObj name="" r:id="rId1" imgW="153035" imgH="395605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859338" y="3284538"/>
                        <a:ext cx="357187" cy="1008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charRg st="17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charRg st="33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charRg st="54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文本框 35841"/>
          <p:cNvSpPr txBox="1"/>
          <p:nvPr/>
        </p:nvSpPr>
        <p:spPr>
          <a:xfrm>
            <a:off x="736600" y="1125538"/>
            <a:ext cx="12033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练习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43" name="文本框 35842"/>
          <p:cNvSpPr txBox="1"/>
          <p:nvPr/>
        </p:nvSpPr>
        <p:spPr>
          <a:xfrm>
            <a:off x="827088" y="1773238"/>
            <a:ext cx="32559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已知关于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的方程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35844" name="对象 35843"/>
          <p:cNvGraphicFramePr>
            <a:graphicFrameLocks noChangeAspect="1"/>
          </p:cNvGraphicFramePr>
          <p:nvPr/>
        </p:nvGraphicFramePr>
        <p:xfrm>
          <a:off x="3973513" y="1700213"/>
          <a:ext cx="4454525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1600200" imgH="228600" progId="Equation.3">
                  <p:embed/>
                </p:oleObj>
              </mc:Choice>
              <mc:Fallback>
                <p:oleObj name="" r:id="rId1" imgW="1600200" imgH="2286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73513" y="1700213"/>
                        <a:ext cx="4454525" cy="6889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5" name="文本框 35844"/>
          <p:cNvSpPr txBox="1"/>
          <p:nvPr/>
        </p:nvSpPr>
        <p:spPr>
          <a:xfrm>
            <a:off x="817563" y="2420938"/>
            <a:ext cx="74803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m= 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</a:rPr>
              <a:t>          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时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此方程的两根互为相反数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46" name="文本框 35845"/>
          <p:cNvSpPr txBox="1"/>
          <p:nvPr/>
        </p:nvSpPr>
        <p:spPr>
          <a:xfrm>
            <a:off x="842963" y="2997200"/>
            <a:ext cx="70723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m= </a:t>
            </a:r>
            <a:r>
              <a:rPr lang="en-US" altLang="zh-CN" sz="3200" b="1" u="sng">
                <a:solidFill>
                  <a:srgbClr val="000000"/>
                </a:solidFill>
                <a:latin typeface="Times New Roman" panose="02020603050405020304" pitchFamily="18" charset="0"/>
              </a:rPr>
              <a:t>      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时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此方程的两根互为倒数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47" name="文本框 35846"/>
          <p:cNvSpPr txBox="1"/>
          <p:nvPr/>
        </p:nvSpPr>
        <p:spPr>
          <a:xfrm>
            <a:off x="2112963" y="2349500"/>
            <a:ext cx="11969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48" name="文本框 35847"/>
          <p:cNvSpPr txBox="1"/>
          <p:nvPr/>
        </p:nvSpPr>
        <p:spPr>
          <a:xfrm>
            <a:off x="2432050" y="2997200"/>
            <a:ext cx="387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5849" name="文本框 35848"/>
          <p:cNvSpPr txBox="1"/>
          <p:nvPr/>
        </p:nvSpPr>
        <p:spPr>
          <a:xfrm>
            <a:off x="827088" y="3860800"/>
            <a:ext cx="16811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分析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:1.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35850" name="对象 35849"/>
          <p:cNvGraphicFramePr>
            <a:graphicFrameLocks noChangeAspect="1"/>
          </p:cNvGraphicFramePr>
          <p:nvPr/>
        </p:nvGraphicFramePr>
        <p:xfrm>
          <a:off x="2909888" y="3644900"/>
          <a:ext cx="4232275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1167130" imgH="215900" progId="Equation.3">
                  <p:embed/>
                </p:oleObj>
              </mc:Choice>
              <mc:Fallback>
                <p:oleObj name="" r:id="rId3" imgW="1167130" imgH="2159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09888" y="3644900"/>
                        <a:ext cx="4232275" cy="847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1" name="文本框 35850"/>
          <p:cNvSpPr txBox="1"/>
          <p:nvPr/>
        </p:nvSpPr>
        <p:spPr>
          <a:xfrm>
            <a:off x="2027238" y="4652963"/>
            <a:ext cx="488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35852" name="对象 35851"/>
          <p:cNvGraphicFramePr>
            <a:graphicFrameLocks noChangeAspect="1"/>
          </p:cNvGraphicFramePr>
          <p:nvPr/>
        </p:nvGraphicFramePr>
        <p:xfrm>
          <a:off x="2844800" y="4437063"/>
          <a:ext cx="4319588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1066165" imgH="215900" progId="Equation.3">
                  <p:embed/>
                </p:oleObj>
              </mc:Choice>
              <mc:Fallback>
                <p:oleObj name="" r:id="rId5" imgW="1066165" imgH="2159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44800" y="4437063"/>
                        <a:ext cx="4319588" cy="947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/>
      <p:bldP spid="35845" grpId="0"/>
      <p:bldP spid="35846" grpId="0"/>
      <p:bldP spid="35847" grpId="0"/>
      <p:bldP spid="35848" grpId="0"/>
      <p:bldP spid="35849" grpId="0"/>
      <p:bldP spid="3585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文本框 39937"/>
          <p:cNvSpPr txBox="1"/>
          <p:nvPr/>
        </p:nvSpPr>
        <p:spPr>
          <a:xfrm>
            <a:off x="603250" y="1773238"/>
            <a:ext cx="12033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练习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9939" name="文本框 39938"/>
          <p:cNvSpPr txBox="1"/>
          <p:nvPr/>
        </p:nvSpPr>
        <p:spPr>
          <a:xfrm>
            <a:off x="1182688" y="2349500"/>
            <a:ext cx="7404100" cy="25288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marL="457200" indent="-457200" algn="l">
              <a:buAutoNum type="arabicParenBoth"/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设                                    的两个实数根 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algn="l">
              <a:buNone/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 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algn="l">
              <a:buNone/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 为                  则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:                 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的值为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(       )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algn="l">
              <a:buNone/>
            </a:pP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indent="-457200" algn="l">
              <a:buNone/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A.    1        B.   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         C.             D.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39940" name="对象 39939"/>
          <p:cNvGraphicFramePr>
            <a:graphicFrameLocks noChangeAspect="1"/>
          </p:cNvGraphicFramePr>
          <p:nvPr/>
        </p:nvGraphicFramePr>
        <p:xfrm>
          <a:off x="2179638" y="2133600"/>
          <a:ext cx="3322637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850265" imgH="203200" progId="Equation.3">
                  <p:embed/>
                </p:oleObj>
              </mc:Choice>
              <mc:Fallback>
                <p:oleObj name="" r:id="rId1" imgW="850265" imgH="2032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79638" y="2133600"/>
                        <a:ext cx="3322637" cy="860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1" name="对象 39940"/>
          <p:cNvGraphicFramePr>
            <a:graphicFrameLocks noChangeAspect="1"/>
          </p:cNvGraphicFramePr>
          <p:nvPr/>
        </p:nvGraphicFramePr>
        <p:xfrm>
          <a:off x="2112963" y="3141663"/>
          <a:ext cx="1328737" cy="874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3" imgW="355600" imgH="215900" progId="Equation.3">
                  <p:embed/>
                </p:oleObj>
              </mc:Choice>
              <mc:Fallback>
                <p:oleObj name="" r:id="rId3" imgW="355600" imgH="2159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12963" y="3141663"/>
                        <a:ext cx="1328737" cy="874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2" name="对象 39941"/>
          <p:cNvGraphicFramePr>
            <a:graphicFrameLocks noChangeAspect="1"/>
          </p:cNvGraphicFramePr>
          <p:nvPr/>
        </p:nvGraphicFramePr>
        <p:xfrm>
          <a:off x="4572000" y="2997200"/>
          <a:ext cx="1439863" cy="129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5" imgW="520700" imgH="431800" progId="Equation.3">
                  <p:embed/>
                </p:oleObj>
              </mc:Choice>
              <mc:Fallback>
                <p:oleObj name="" r:id="rId5" imgW="520700" imgH="4318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72000" y="2997200"/>
                        <a:ext cx="1439863" cy="1290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3" name="对象 39942"/>
          <p:cNvGraphicFramePr>
            <a:graphicFrameLocks noChangeAspect="1"/>
          </p:cNvGraphicFramePr>
          <p:nvPr/>
        </p:nvGraphicFramePr>
        <p:xfrm>
          <a:off x="5767388" y="4149725"/>
          <a:ext cx="665162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7" imgW="228600" imgH="228600" progId="Equation.3">
                  <p:embed/>
                </p:oleObj>
              </mc:Choice>
              <mc:Fallback>
                <p:oleObj name="" r:id="rId7" imgW="228600" imgH="2286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767388" y="4149725"/>
                        <a:ext cx="665162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944" name="对象 39943"/>
          <p:cNvGraphicFramePr>
            <a:graphicFrameLocks noChangeAspect="1"/>
          </p:cNvGraphicFramePr>
          <p:nvPr/>
        </p:nvGraphicFramePr>
        <p:xfrm>
          <a:off x="7297738" y="4005263"/>
          <a:ext cx="587375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9" imgW="254000" imgH="431800" progId="Equation.3">
                  <p:embed/>
                </p:oleObj>
              </mc:Choice>
              <mc:Fallback>
                <p:oleObj name="" r:id="rId9" imgW="254000" imgH="4318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297738" y="4005263"/>
                        <a:ext cx="587375" cy="1081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5" name="文本框 39944"/>
          <p:cNvSpPr txBox="1"/>
          <p:nvPr/>
        </p:nvSpPr>
        <p:spPr>
          <a:xfrm>
            <a:off x="7740650" y="3284538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0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45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50" end="10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107" end="1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  <p:bldP spid="399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文本框 40961"/>
          <p:cNvSpPr txBox="1"/>
          <p:nvPr/>
        </p:nvSpPr>
        <p:spPr>
          <a:xfrm>
            <a:off x="1314450" y="1989138"/>
            <a:ext cx="6048375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以          为两根的一元二次方程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二次项系数为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1)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为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0963" name="对象 40962"/>
          <p:cNvGraphicFramePr>
            <a:graphicFrameLocks noChangeAspect="1"/>
          </p:cNvGraphicFramePr>
          <p:nvPr/>
        </p:nvGraphicFramePr>
        <p:xfrm>
          <a:off x="1314450" y="3644900"/>
          <a:ext cx="6442075" cy="99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1600200" imgH="228600" progId="Equation.3">
                  <p:embed/>
                </p:oleObj>
              </mc:Choice>
              <mc:Fallback>
                <p:oleObj name="" r:id="rId1" imgW="1600200" imgH="2286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314450" y="3644900"/>
                        <a:ext cx="6442075" cy="996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4" name="对象 40963"/>
          <p:cNvGraphicFramePr>
            <a:graphicFrameLocks noChangeAspect="1"/>
          </p:cNvGraphicFramePr>
          <p:nvPr/>
        </p:nvGraphicFramePr>
        <p:xfrm>
          <a:off x="2112963" y="1916113"/>
          <a:ext cx="1039812" cy="750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3" imgW="381000" imgH="254000" progId="Equation.3">
                  <p:embed/>
                </p:oleObj>
              </mc:Choice>
              <mc:Fallback>
                <p:oleObj name="" r:id="rId3" imgW="381000" imgH="2540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12963" y="1916113"/>
                        <a:ext cx="1039812" cy="7508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5" name="文本框 40964"/>
          <p:cNvSpPr txBox="1"/>
          <p:nvPr/>
        </p:nvSpPr>
        <p:spPr>
          <a:xfrm>
            <a:off x="0" y="981075"/>
            <a:ext cx="698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二、</a:t>
            </a:r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</a:rPr>
              <a:t>　已知两根求作新的方程</a:t>
            </a:r>
            <a:endParaRPr lang="zh-CN" altLang="en-US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charRg st="23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文本框 41985"/>
          <p:cNvSpPr txBox="1"/>
          <p:nvPr/>
        </p:nvSpPr>
        <p:spPr>
          <a:xfrm>
            <a:off x="849313" y="908050"/>
            <a:ext cx="7924800" cy="2351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题</a:t>
            </a:r>
            <a:r>
              <a:rPr lang="en-US" altLang="zh-CN" sz="36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5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以方程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X</a:t>
            </a:r>
            <a:r>
              <a:rPr lang="en-US" altLang="zh-CN" sz="2800" b="1" baseline="460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+3X-5=0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的两个根的相反数为根的方程是（        ）</a:t>
            </a:r>
            <a:endParaRPr lang="zh-CN" altLang="en-US" sz="28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y</a:t>
            </a:r>
            <a:r>
              <a:rPr lang="en-US" altLang="zh-CN" sz="2800" b="1" baseline="460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＋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3y-5=0          B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、  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y</a:t>
            </a:r>
            <a:r>
              <a:rPr lang="en-US" altLang="zh-CN" sz="2800" b="1" baseline="460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－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3y-5=0 </a:t>
            </a:r>
            <a:endParaRPr lang="en-US" altLang="zh-CN" sz="28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y</a:t>
            </a:r>
            <a:r>
              <a:rPr lang="en-US" altLang="zh-CN" sz="2800" b="1" baseline="460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＋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3y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＋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5=0          D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、  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y</a:t>
            </a:r>
            <a:r>
              <a:rPr lang="en-US" altLang="zh-CN" sz="2800" b="1" baseline="460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－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3y</a:t>
            </a:r>
            <a:r>
              <a:rPr lang="zh-CN" altLang="en-US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＋</a:t>
            </a:r>
            <a:r>
              <a:rPr lang="en-US" altLang="zh-CN" sz="28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5=0</a:t>
            </a:r>
            <a:endParaRPr lang="en-US" altLang="zh-CN" sz="28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41987" name="文本框 41986"/>
          <p:cNvSpPr txBox="1"/>
          <p:nvPr/>
        </p:nvSpPr>
        <p:spPr>
          <a:xfrm>
            <a:off x="2771775" y="1484313"/>
            <a:ext cx="381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988" name="文本框 41987"/>
          <p:cNvSpPr txBox="1"/>
          <p:nvPr/>
        </p:nvSpPr>
        <p:spPr>
          <a:xfrm>
            <a:off x="915988" y="3573463"/>
            <a:ext cx="74437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分析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设原方程两根为                则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1989" name="对象 41988"/>
          <p:cNvGraphicFramePr>
            <a:graphicFrameLocks noChangeAspect="1"/>
          </p:cNvGraphicFramePr>
          <p:nvPr/>
        </p:nvGraphicFramePr>
        <p:xfrm>
          <a:off x="4705350" y="3429000"/>
          <a:ext cx="1195388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" imgW="355600" imgH="215900" progId="Equation.3">
                  <p:embed/>
                </p:oleObj>
              </mc:Choice>
              <mc:Fallback>
                <p:oleObj name="" r:id="rId1" imgW="355600" imgH="2159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705350" y="3429000"/>
                        <a:ext cx="1195388" cy="785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990" name="对象 41989"/>
          <p:cNvGraphicFramePr>
            <a:graphicFrameLocks noChangeAspect="1"/>
          </p:cNvGraphicFramePr>
          <p:nvPr/>
        </p:nvGraphicFramePr>
        <p:xfrm>
          <a:off x="1914525" y="4149725"/>
          <a:ext cx="4719638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3" imgW="1421130" imgH="215900" progId="Equation.3">
                  <p:embed/>
                </p:oleObj>
              </mc:Choice>
              <mc:Fallback>
                <p:oleObj name="" r:id="rId3" imgW="1421130" imgH="2159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14525" y="4149725"/>
                        <a:ext cx="4719638" cy="776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1" name="文本框 41990"/>
          <p:cNvSpPr txBox="1"/>
          <p:nvPr/>
        </p:nvSpPr>
        <p:spPr>
          <a:xfrm>
            <a:off x="1247775" y="4868863"/>
            <a:ext cx="41894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新方程的两根之和为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1992" name="对象 41991"/>
          <p:cNvGraphicFramePr>
            <a:graphicFrameLocks noChangeAspect="1"/>
          </p:cNvGraphicFramePr>
          <p:nvPr/>
        </p:nvGraphicFramePr>
        <p:xfrm>
          <a:off x="5038725" y="4797425"/>
          <a:ext cx="3255963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5" imgW="1078865" imgH="215900" progId="Equation.3">
                  <p:embed/>
                </p:oleObj>
              </mc:Choice>
              <mc:Fallback>
                <p:oleObj name="" r:id="rId5" imgW="1078865" imgH="2159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38725" y="4797425"/>
                        <a:ext cx="3255963" cy="706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3" name="文本框 41992"/>
          <p:cNvSpPr txBox="1"/>
          <p:nvPr/>
        </p:nvSpPr>
        <p:spPr>
          <a:xfrm>
            <a:off x="1495425" y="5732463"/>
            <a:ext cx="1714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994" name="文本框 41993"/>
          <p:cNvSpPr txBox="1"/>
          <p:nvPr/>
        </p:nvSpPr>
        <p:spPr>
          <a:xfrm>
            <a:off x="1247775" y="5589588"/>
            <a:ext cx="418941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新方程的两根之积为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1995" name="对象 41994"/>
          <p:cNvGraphicFramePr>
            <a:graphicFrameLocks noChangeAspect="1"/>
          </p:cNvGraphicFramePr>
          <p:nvPr/>
        </p:nvGraphicFramePr>
        <p:xfrm>
          <a:off x="4965700" y="5516563"/>
          <a:ext cx="3465513" cy="72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7" imgW="1116330" imgH="215900" progId="Equation.3">
                  <p:embed/>
                </p:oleObj>
              </mc:Choice>
              <mc:Fallback>
                <p:oleObj name="" r:id="rId7" imgW="1116330" imgH="2159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965700" y="5516563"/>
                        <a:ext cx="3465513" cy="725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7" grpId="1"/>
      <p:bldP spid="41988" grpId="0"/>
      <p:bldP spid="41991" grpId="0"/>
      <p:bldP spid="4199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文本框 43009"/>
          <p:cNvSpPr txBox="1"/>
          <p:nvPr/>
        </p:nvSpPr>
        <p:spPr>
          <a:xfrm>
            <a:off x="701675" y="1484313"/>
            <a:ext cx="7991475" cy="5514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      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求作新的一元二次方程时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先求原方程的两根和与两根积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利用新方程的两根与原方程的两根之              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间的关系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求新方程的两根和与两根积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(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或由已知求新方程的两根和与两根积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利用新方程的两根和与两根积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求作新的一元二次方程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23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41" end="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74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96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119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charRg st="136" end="1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文本框 44033"/>
          <p:cNvSpPr txBox="1"/>
          <p:nvPr/>
        </p:nvSpPr>
        <p:spPr>
          <a:xfrm>
            <a:off x="1038225" y="1530350"/>
            <a:ext cx="7389813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练习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以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和 －３为根的一元二次方程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（二次项系数为１）为：</a:t>
            </a:r>
            <a:r>
              <a:rPr lang="zh-CN" altLang="en-US" sz="3200" b="1" u="sng">
                <a:solidFill>
                  <a:srgbClr val="000000"/>
                </a:solidFill>
                <a:latin typeface="Times New Roman" panose="02020603050405020304" pitchFamily="18" charset="0"/>
              </a:rPr>
              <a:t>　　　　　　　　　　　　　　　　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4035" name="对象 44034"/>
          <p:cNvGraphicFramePr>
            <a:graphicFrameLocks noChangeAspect="1"/>
          </p:cNvGraphicFramePr>
          <p:nvPr/>
        </p:nvGraphicFramePr>
        <p:xfrm>
          <a:off x="5508625" y="2781300"/>
          <a:ext cx="305752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" r:id="rId1" imgW="837565" imgH="203200" progId="Equation.3">
                  <p:embed/>
                </p:oleObj>
              </mc:Choice>
              <mc:Fallback>
                <p:oleObj name="" r:id="rId1" imgW="837565" imgH="203200" progId="Equation.3">
                  <p:embed/>
                  <p:pic>
                    <p:nvPicPr>
                      <p:cNvPr id="0" name="图片 313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508625" y="2781300"/>
                        <a:ext cx="3057525" cy="803275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6" name="直接连接符 44035"/>
          <p:cNvSpPr/>
          <p:nvPr/>
        </p:nvSpPr>
        <p:spPr>
          <a:xfrm>
            <a:off x="5170488" y="3644900"/>
            <a:ext cx="24590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4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charRg st="23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文本框 45057"/>
          <p:cNvSpPr txBox="1"/>
          <p:nvPr/>
        </p:nvSpPr>
        <p:spPr>
          <a:xfrm>
            <a:off x="2543175" y="2492375"/>
            <a:ext cx="1698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59" name="矩形 45058"/>
          <p:cNvSpPr/>
          <p:nvPr/>
        </p:nvSpPr>
        <p:spPr>
          <a:xfrm>
            <a:off x="250825" y="1628775"/>
            <a:ext cx="81375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algn="l">
              <a:spcBef>
                <a:spcPct val="20000"/>
              </a:spcBef>
            </a:pP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题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6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　已知两个数的和是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，积是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-2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，则两                      个数是     </a:t>
            </a:r>
            <a:r>
              <a:rPr lang="zh-CN" altLang="en-US" sz="3200" u="sng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 。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0" name="文本框 45059"/>
          <p:cNvSpPr txBox="1"/>
          <p:nvPr/>
        </p:nvSpPr>
        <p:spPr>
          <a:xfrm>
            <a:off x="2843213" y="2060575"/>
            <a:ext cx="1371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>
                <a:solidFill>
                  <a:srgbClr val="000000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3600">
                <a:solidFill>
                  <a:srgbClr val="000000"/>
                </a:solidFill>
                <a:latin typeface="Times New Roman" panose="02020603050405020304" pitchFamily="18" charset="0"/>
              </a:rPr>
              <a:t>-1</a:t>
            </a:r>
            <a:endParaRPr lang="en-US" altLang="zh-CN" sz="36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1" name="文本框 45060"/>
          <p:cNvSpPr txBox="1"/>
          <p:nvPr/>
        </p:nvSpPr>
        <p:spPr>
          <a:xfrm>
            <a:off x="611188" y="2852738"/>
            <a:ext cx="52514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解法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一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):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设两数分别为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x,y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则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5062" name="对象 45061"/>
          <p:cNvGraphicFramePr>
            <a:graphicFrameLocks noChangeAspect="1"/>
          </p:cNvGraphicFramePr>
          <p:nvPr/>
        </p:nvGraphicFramePr>
        <p:xfrm>
          <a:off x="6375400" y="2708275"/>
          <a:ext cx="1781175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" r:id="rId1" imgW="572770" imgH="203835" progId="Equation.3">
                  <p:embed/>
                </p:oleObj>
              </mc:Choice>
              <mc:Fallback>
                <p:oleObj name="" r:id="rId1" imgW="572770" imgH="203835" progId="Equation.3">
                  <p:embed/>
                  <p:pic>
                    <p:nvPicPr>
                      <p:cNvPr id="0" name="图片 313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375400" y="2708275"/>
                        <a:ext cx="1781175" cy="685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063" name="对象 45062"/>
          <p:cNvGraphicFramePr>
            <a:graphicFrameLocks noChangeAspect="1"/>
          </p:cNvGraphicFramePr>
          <p:nvPr/>
        </p:nvGraphicFramePr>
        <p:xfrm>
          <a:off x="6389688" y="3213100"/>
          <a:ext cx="2127250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" r:id="rId3" imgW="623570" imgH="203835" progId="Equation.3">
                  <p:embed/>
                </p:oleObj>
              </mc:Choice>
              <mc:Fallback>
                <p:oleObj name="" r:id="rId3" imgW="623570" imgH="203835" progId="Equation.3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389688" y="3213100"/>
                        <a:ext cx="2127250" cy="75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4" name="文本框 45063"/>
          <p:cNvSpPr txBox="1"/>
          <p:nvPr/>
        </p:nvSpPr>
        <p:spPr>
          <a:xfrm>
            <a:off x="6011863" y="2852738"/>
            <a:ext cx="452437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4400">
                <a:solidFill>
                  <a:srgbClr val="000000"/>
                </a:solidFill>
                <a:latin typeface="Times New Roman" panose="02020603050405020304" pitchFamily="18" charset="0"/>
              </a:rPr>
              <a:t>{</a:t>
            </a:r>
            <a:endParaRPr lang="en-US" altLang="zh-CN" sz="4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5" name="文本框 45064"/>
          <p:cNvSpPr txBox="1"/>
          <p:nvPr/>
        </p:nvSpPr>
        <p:spPr>
          <a:xfrm>
            <a:off x="1187450" y="3716338"/>
            <a:ext cx="11096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解得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6" name="文本框 45065"/>
          <p:cNvSpPr txBox="1"/>
          <p:nvPr/>
        </p:nvSpPr>
        <p:spPr>
          <a:xfrm>
            <a:off x="1908175" y="3573463"/>
            <a:ext cx="18351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x=2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　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y=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7" name="文本框 45066"/>
          <p:cNvSpPr txBox="1"/>
          <p:nvPr/>
        </p:nvSpPr>
        <p:spPr>
          <a:xfrm>
            <a:off x="2124075" y="3716338"/>
            <a:ext cx="452438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4400">
                <a:solidFill>
                  <a:srgbClr val="000000"/>
                </a:solidFill>
                <a:latin typeface="Times New Roman" panose="02020603050405020304" pitchFamily="18" charset="0"/>
              </a:rPr>
              <a:t>{</a:t>
            </a:r>
            <a:endParaRPr lang="en-US" altLang="zh-CN" sz="4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8" name="文本框 45067"/>
          <p:cNvSpPr txBox="1"/>
          <p:nvPr/>
        </p:nvSpPr>
        <p:spPr>
          <a:xfrm>
            <a:off x="3635375" y="3716338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或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9" name="文本框 45068"/>
          <p:cNvSpPr txBox="1"/>
          <p:nvPr/>
        </p:nvSpPr>
        <p:spPr>
          <a:xfrm>
            <a:off x="3995738" y="3573463"/>
            <a:ext cx="213995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ｘ＝－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y=2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70" name="文本框 45069"/>
          <p:cNvSpPr txBox="1"/>
          <p:nvPr/>
        </p:nvSpPr>
        <p:spPr>
          <a:xfrm>
            <a:off x="4284663" y="3716338"/>
            <a:ext cx="452437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400">
                <a:solidFill>
                  <a:srgbClr val="000000"/>
                </a:solidFill>
                <a:latin typeface="Times New Roman" panose="02020603050405020304" pitchFamily="18" charset="0"/>
              </a:rPr>
              <a:t>{</a:t>
            </a:r>
            <a:endParaRPr lang="en-US" altLang="zh-CN" sz="4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71" name="文本框 45070"/>
          <p:cNvSpPr txBox="1"/>
          <p:nvPr/>
        </p:nvSpPr>
        <p:spPr>
          <a:xfrm>
            <a:off x="684213" y="4724400"/>
            <a:ext cx="7475537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/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解法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二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):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设两数分别为一个一元二次方程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lvl="1" algn="l"/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的两根则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5072" name="对象 45071"/>
          <p:cNvGraphicFramePr>
            <a:graphicFrameLocks noChangeAspect="1"/>
          </p:cNvGraphicFramePr>
          <p:nvPr/>
        </p:nvGraphicFramePr>
        <p:xfrm>
          <a:off x="3246438" y="5157788"/>
          <a:ext cx="2724150" cy="674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8" name="" r:id="rId5" imgW="890905" imgH="203835" progId="Equation.3">
                  <p:embed/>
                </p:oleObj>
              </mc:Choice>
              <mc:Fallback>
                <p:oleObj name="" r:id="rId5" imgW="890905" imgH="203835" progId="Equation.3">
                  <p:embed/>
                  <p:pic>
                    <p:nvPicPr>
                      <p:cNvPr id="0" name="图片 313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46438" y="5157788"/>
                        <a:ext cx="2724150" cy="674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73" name="文本框 45072"/>
          <p:cNvSpPr txBox="1"/>
          <p:nvPr/>
        </p:nvSpPr>
        <p:spPr>
          <a:xfrm>
            <a:off x="1042988" y="5805488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求得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5074" name="对象 45073"/>
          <p:cNvGraphicFramePr>
            <a:graphicFrameLocks noChangeAspect="1"/>
          </p:cNvGraphicFramePr>
          <p:nvPr/>
        </p:nvGraphicFramePr>
        <p:xfrm>
          <a:off x="2225675" y="5805488"/>
          <a:ext cx="2460625" cy="620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9" name="" r:id="rId7" imgW="929005" imgH="216535" progId="Equation.3">
                  <p:embed/>
                </p:oleObj>
              </mc:Choice>
              <mc:Fallback>
                <p:oleObj name="" r:id="rId7" imgW="929005" imgH="216535" progId="Equation.3">
                  <p:embed/>
                  <p:pic>
                    <p:nvPicPr>
                      <p:cNvPr id="0" name="图片 313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25675" y="5805488"/>
                        <a:ext cx="2460625" cy="620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75" name="文本框 45074"/>
          <p:cNvSpPr txBox="1"/>
          <p:nvPr/>
        </p:nvSpPr>
        <p:spPr>
          <a:xfrm>
            <a:off x="5148263" y="5805488"/>
            <a:ext cx="29273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∴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两数为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2,</a:t>
            </a:r>
            <a:r>
              <a:rPr lang="zh-CN" altLang="en-US" sz="3200">
                <a:solidFill>
                  <a:srgbClr val="000000"/>
                </a:solidFill>
                <a:latin typeface="Times New Roman" panose="02020603050405020304" pitchFamily="18" charset="0"/>
              </a:rPr>
              <a:t>－１</a:t>
            </a:r>
            <a:endParaRPr lang="zh-CN" altLang="en-US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76" name="文本框 45075"/>
          <p:cNvSpPr txBox="1"/>
          <p:nvPr/>
        </p:nvSpPr>
        <p:spPr>
          <a:xfrm>
            <a:off x="631825" y="908050"/>
            <a:ext cx="66087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三　已知两个数的和与积，求两数</a:t>
            </a:r>
            <a:r>
              <a:rPr lang="zh-CN" altLang="en-US">
                <a:solidFill>
                  <a:srgbClr val="000000"/>
                </a:solidFill>
                <a:latin typeface="Times New Roman" panose="02020603050405020304" pitchFamily="18" charset="0"/>
              </a:rPr>
              <a:t>　</a:t>
            </a:r>
            <a:endParaRPr lang="zh-CN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5061" grpId="0"/>
      <p:bldP spid="45064" grpId="0"/>
      <p:bldP spid="45065" grpId="0"/>
      <p:bldP spid="45066" grpId="0"/>
      <p:bldP spid="45067" grpId="0"/>
      <p:bldP spid="45068" grpId="0"/>
      <p:bldP spid="45069" grpId="0"/>
      <p:bldP spid="45070" grpId="0"/>
      <p:bldP spid="45071" grpId="0"/>
      <p:bldP spid="45073" grpId="0"/>
      <p:bldP spid="4507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文本占位符 46081"/>
          <p:cNvSpPr>
            <a:spLocks noGrp="1"/>
          </p:cNvSpPr>
          <p:nvPr>
            <p:ph type="body" idx="1"/>
          </p:nvPr>
        </p:nvSpPr>
        <p:spPr>
          <a:xfrm>
            <a:off x="539750" y="2997200"/>
            <a:ext cx="7920038" cy="1871663"/>
          </a:xfrm>
          <a:ln/>
        </p:spPr>
        <p:txBody>
          <a:bodyPr/>
          <a:p>
            <a:pPr>
              <a:buNone/>
            </a:pPr>
            <a:r>
              <a:rPr lang="zh-CN" altLang="en-US" b="1">
                <a:solidFill>
                  <a:srgbClr val="000000"/>
                </a:solidFill>
              </a:rPr>
              <a:t>题</a:t>
            </a:r>
            <a:r>
              <a:rPr lang="en-US" altLang="zh-CN" b="1">
                <a:solidFill>
                  <a:srgbClr val="000000"/>
                </a:solidFill>
              </a:rPr>
              <a:t>7  </a:t>
            </a:r>
            <a:r>
              <a:rPr lang="zh-CN" altLang="en-US" b="1">
                <a:solidFill>
                  <a:srgbClr val="000000"/>
                </a:solidFill>
              </a:rPr>
              <a:t>如果－</a:t>
            </a:r>
            <a:r>
              <a:rPr lang="en-US" altLang="zh-CN" b="1">
                <a:solidFill>
                  <a:srgbClr val="000000"/>
                </a:solidFill>
              </a:rPr>
              <a:t>1</a:t>
            </a:r>
            <a:r>
              <a:rPr lang="zh-CN" altLang="en-US" b="1">
                <a:solidFill>
                  <a:srgbClr val="000000"/>
                </a:solidFill>
              </a:rPr>
              <a:t>是方程</a:t>
            </a:r>
            <a:endParaRPr lang="zh-CN" altLang="en-US" b="1">
              <a:solidFill>
                <a:srgbClr val="000000"/>
              </a:solidFill>
            </a:endParaRPr>
          </a:p>
          <a:p>
            <a:pPr>
              <a:buNone/>
            </a:pPr>
            <a:endParaRPr lang="zh-CN" altLang="en-US" b="1">
              <a:solidFill>
                <a:srgbClr val="000000"/>
              </a:solidFill>
            </a:endParaRPr>
          </a:p>
          <a:p>
            <a:pPr>
              <a:buNone/>
            </a:pPr>
            <a:r>
              <a:rPr lang="zh-CN" altLang="en-US" b="1">
                <a:solidFill>
                  <a:srgbClr val="000000"/>
                </a:solidFill>
              </a:rPr>
              <a:t>  的一个根，则另一个根是</a:t>
            </a:r>
            <a:r>
              <a:rPr lang="en-US" altLang="zh-CN" b="1">
                <a:solidFill>
                  <a:srgbClr val="000000"/>
                </a:solidFill>
              </a:rPr>
              <a:t>___</a:t>
            </a:r>
            <a:r>
              <a:rPr lang="zh-CN" altLang="en-US" b="1">
                <a:solidFill>
                  <a:srgbClr val="000000"/>
                </a:solidFill>
              </a:rPr>
              <a:t>ｍ</a:t>
            </a:r>
            <a:r>
              <a:rPr lang="en-US" altLang="zh-CN" b="1">
                <a:solidFill>
                  <a:srgbClr val="000000"/>
                </a:solidFill>
              </a:rPr>
              <a:t>=____</a:t>
            </a:r>
            <a:r>
              <a:rPr lang="zh-CN" altLang="en-US" b="1">
                <a:solidFill>
                  <a:srgbClr val="000000"/>
                </a:solidFill>
              </a:rPr>
              <a:t>。</a:t>
            </a:r>
            <a:endParaRPr lang="zh-CN" altLang="en-US" b="1">
              <a:solidFill>
                <a:srgbClr val="000000"/>
              </a:solidFill>
            </a:endParaRPr>
          </a:p>
          <a:p>
            <a:endParaRPr lang="zh-CN" altLang="en-US" b="1">
              <a:solidFill>
                <a:srgbClr val="000000"/>
              </a:solidFill>
            </a:endParaRPr>
          </a:p>
        </p:txBody>
      </p:sp>
      <p:sp>
        <p:nvSpPr>
          <p:cNvPr id="46083" name="文本框 46082"/>
          <p:cNvSpPr txBox="1"/>
          <p:nvPr/>
        </p:nvSpPr>
        <p:spPr>
          <a:xfrm>
            <a:off x="2268538" y="4941888"/>
            <a:ext cx="3562350" cy="1012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（还有其他解法吗？</a:t>
            </a:r>
            <a:r>
              <a:rPr lang="en-US" altLang="zh-CN" sz="28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)</a:t>
            </a:r>
            <a:endParaRPr lang="en-US" altLang="zh-CN" sz="2800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  <a:p>
            <a:pPr algn="l"/>
            <a:endParaRPr lang="en-US" altLang="zh-CN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6084" name="对象 46083"/>
          <p:cNvGraphicFramePr>
            <a:graphicFrameLocks noChangeAspect="1"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139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1524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6085" name="对象 46084"/>
          <p:cNvGraphicFramePr>
            <a:graphicFrameLocks noChangeAspect="1"/>
          </p:cNvGraphicFramePr>
          <p:nvPr/>
        </p:nvGraphicFramePr>
        <p:xfrm>
          <a:off x="4284663" y="2781300"/>
          <a:ext cx="3651250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7" name="" r:id="rId2" imgW="989965" imgH="203200" progId="Equation.3">
                  <p:embed/>
                </p:oleObj>
              </mc:Choice>
              <mc:Fallback>
                <p:oleObj name="" r:id="rId2" imgW="989965" imgH="203200" progId="Equation.3">
                  <p:embed/>
                  <p:pic>
                    <p:nvPicPr>
                      <p:cNvPr id="0" name="图片 313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84663" y="2781300"/>
                        <a:ext cx="3651250" cy="811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86" name="图片 4608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625" y="3789363"/>
            <a:ext cx="431800" cy="863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7" name="文本框 46086"/>
          <p:cNvSpPr txBox="1"/>
          <p:nvPr/>
        </p:nvSpPr>
        <p:spPr>
          <a:xfrm>
            <a:off x="6732588" y="4005263"/>
            <a:ext cx="990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-3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8" name="文本框 46087"/>
          <p:cNvSpPr txBox="1"/>
          <p:nvPr/>
        </p:nvSpPr>
        <p:spPr>
          <a:xfrm>
            <a:off x="231775" y="1844675"/>
            <a:ext cx="52308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600" b="1">
                <a:solidFill>
                  <a:srgbClr val="000000"/>
                </a:solidFill>
                <a:latin typeface="Times New Roman" panose="02020603050405020304" pitchFamily="18" charset="0"/>
              </a:rPr>
              <a:t>四　求方程中的待定系数</a:t>
            </a:r>
            <a:endParaRPr lang="zh-CN" altLang="en-US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>
                                            <p:txEl>
                                              <p:charRg st="13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30" name="文本框 48129"/>
          <p:cNvSpPr txBox="1"/>
          <p:nvPr/>
        </p:nvSpPr>
        <p:spPr>
          <a:xfrm>
            <a:off x="468313" y="1628775"/>
            <a:ext cx="8280400" cy="277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小结：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  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1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、熟练掌握根与系数的关系；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  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、灵活运用根与系数关系解决问题；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      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3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、探索解题思路，归纳解题思想方法。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323850" y="2349500"/>
            <a:ext cx="8397875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8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、已知关于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的方程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mx</a:t>
            </a:r>
            <a:r>
              <a:rPr lang="en-US" altLang="zh-CN" sz="2800" baseline="30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-(2m-1)x+m-2=0(m</a:t>
            </a:r>
            <a:r>
              <a:rPr lang="en-US" altLang="en-US">
                <a:latin typeface="Times New Roman" panose="02020603050405020304" pitchFamily="18" charset="0"/>
              </a:rPr>
              <a:t>﹥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0)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　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(1)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此方程有实数根吗？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）如果这个方程的两个实数根分别为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，且       （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-3)(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baseline="-2500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-3)=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５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，求</a:t>
            </a: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m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的值。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99" name="矩形 20498"/>
          <p:cNvSpPr/>
          <p:nvPr/>
        </p:nvSpPr>
        <p:spPr>
          <a:xfrm>
            <a:off x="2411413" y="765175"/>
            <a:ext cx="3960812" cy="93503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拓广探究</a:t>
            </a:r>
            <a:endParaRPr lang="zh-CN" altLang="en-US" sz="3600">
              <a:gradFill rotWithShape="0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9154" name="文本框 49153"/>
          <p:cNvSpPr txBox="1"/>
          <p:nvPr/>
        </p:nvSpPr>
        <p:spPr>
          <a:xfrm>
            <a:off x="1101725" y="1123950"/>
            <a:ext cx="1698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5" name="文本框 49154"/>
          <p:cNvSpPr txBox="1"/>
          <p:nvPr/>
        </p:nvSpPr>
        <p:spPr>
          <a:xfrm>
            <a:off x="468313" y="1700213"/>
            <a:ext cx="8675687" cy="1117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题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9 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方程</a:t>
            </a:r>
            <a:endParaRPr lang="zh-CN" alt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  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有一个正根，一个负根，求</a:t>
            </a:r>
            <a:r>
              <a:rPr lang="en-US" altLang="zh-CN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m</a:t>
            </a: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的取值范围。</a:t>
            </a:r>
            <a:endParaRPr lang="zh-CN" altLang="en-US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49156" name="文本框 49155"/>
          <p:cNvSpPr txBox="1"/>
          <p:nvPr/>
        </p:nvSpPr>
        <p:spPr>
          <a:xfrm>
            <a:off x="455613" y="2781300"/>
            <a:ext cx="20526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解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由已知</a:t>
            </a:r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9157" name="对象 49156"/>
          <p:cNvGraphicFramePr>
            <a:graphicFrameLocks noChangeAspect="1"/>
          </p:cNvGraphicFramePr>
          <p:nvPr/>
        </p:nvGraphicFramePr>
        <p:xfrm>
          <a:off x="2990850" y="3429000"/>
          <a:ext cx="3529013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2" name="" r:id="rId1" imgW="1298575" imgH="229235" progId="Equation.3">
                  <p:embed/>
                </p:oleObj>
              </mc:Choice>
              <mc:Fallback>
                <p:oleObj name="" r:id="rId1" imgW="1298575" imgH="229235" progId="Equation.3">
                  <p:embed/>
                  <p:pic>
                    <p:nvPicPr>
                      <p:cNvPr id="0" name="图片 314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90850" y="3429000"/>
                        <a:ext cx="3529013" cy="6746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58" name="矩形 49157"/>
          <p:cNvSpPr/>
          <p:nvPr/>
        </p:nvSpPr>
        <p:spPr>
          <a:xfrm>
            <a:off x="2051050" y="3429000"/>
            <a:ext cx="8191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△=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9159" name="对象 49158"/>
          <p:cNvGraphicFramePr>
            <a:graphicFrameLocks noChangeAspect="1"/>
          </p:cNvGraphicFramePr>
          <p:nvPr/>
        </p:nvGraphicFramePr>
        <p:xfrm>
          <a:off x="2243138" y="3933825"/>
          <a:ext cx="2855912" cy="1169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1" name="" r:id="rId3" imgW="1043940" imgH="394335" progId="Equation.3">
                  <p:embed/>
                </p:oleObj>
              </mc:Choice>
              <mc:Fallback>
                <p:oleObj name="" r:id="rId3" imgW="1043940" imgH="394335" progId="Equation.3">
                  <p:embed/>
                  <p:pic>
                    <p:nvPicPr>
                      <p:cNvPr id="0" name="图片 314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43138" y="3933825"/>
                        <a:ext cx="2855912" cy="11699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60" name="文本框 49159"/>
          <p:cNvSpPr txBox="1"/>
          <p:nvPr/>
        </p:nvSpPr>
        <p:spPr>
          <a:xfrm>
            <a:off x="1547813" y="3500438"/>
            <a:ext cx="585787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6600">
                <a:solidFill>
                  <a:srgbClr val="000000"/>
                </a:solidFill>
                <a:latin typeface="Times New Roman" panose="02020603050405020304" pitchFamily="18" charset="0"/>
              </a:rPr>
              <a:t>{</a:t>
            </a:r>
            <a:endParaRPr lang="en-US" altLang="zh-CN" sz="66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61" name="文本框 49160"/>
          <p:cNvSpPr txBox="1"/>
          <p:nvPr/>
        </p:nvSpPr>
        <p:spPr>
          <a:xfrm>
            <a:off x="2051050" y="5229225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即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62" name="文本框 49161"/>
          <p:cNvSpPr txBox="1"/>
          <p:nvPr/>
        </p:nvSpPr>
        <p:spPr>
          <a:xfrm>
            <a:off x="2627313" y="5084763"/>
            <a:ext cx="585787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6600">
                <a:solidFill>
                  <a:srgbClr val="000000"/>
                </a:solidFill>
                <a:latin typeface="Times New Roman" panose="02020603050405020304" pitchFamily="18" charset="0"/>
              </a:rPr>
              <a:t>{</a:t>
            </a:r>
            <a:endParaRPr lang="en-US" altLang="zh-CN" sz="66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63" name="文本框 49162"/>
          <p:cNvSpPr txBox="1"/>
          <p:nvPr/>
        </p:nvSpPr>
        <p:spPr>
          <a:xfrm>
            <a:off x="3059113" y="5157788"/>
            <a:ext cx="127000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m&gt;0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m-1&lt;0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64" name="文本框 49163"/>
          <p:cNvSpPr txBox="1"/>
          <p:nvPr/>
        </p:nvSpPr>
        <p:spPr>
          <a:xfrm>
            <a:off x="4716463" y="5373688"/>
            <a:ext cx="17700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200">
                <a:solidFill>
                  <a:srgbClr val="000000"/>
                </a:solidFill>
                <a:latin typeface="Times New Roman" panose="02020603050405020304" pitchFamily="18" charset="0"/>
              </a:rPr>
              <a:t>∴0&lt;m&lt;1</a:t>
            </a:r>
            <a:endParaRPr lang="en-US" altLang="zh-CN" sz="3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9165" name="对象 49164"/>
          <p:cNvGraphicFramePr>
            <a:graphicFrameLocks noChangeAspect="1"/>
          </p:cNvGraphicFramePr>
          <p:nvPr/>
        </p:nvGraphicFramePr>
        <p:xfrm>
          <a:off x="2543175" y="1557338"/>
          <a:ext cx="4849813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3" name="" r:id="rId5" imgW="1854200" imgH="228600" progId="Equation.3">
                  <p:embed/>
                </p:oleObj>
              </mc:Choice>
              <mc:Fallback>
                <p:oleObj name="" r:id="rId5" imgW="1854200" imgH="228600" progId="Equation.3">
                  <p:embed/>
                  <p:pic>
                    <p:nvPicPr>
                      <p:cNvPr id="0" name="图片 314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43175" y="1557338"/>
                        <a:ext cx="4849813" cy="647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>
                                            <p:txEl>
                                              <p:charRg st="4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  <p:bldP spid="49158" grpId="0"/>
      <p:bldP spid="49160" grpId="0"/>
      <p:bldP spid="49161" grpId="0"/>
      <p:bldP spid="49162" grpId="0"/>
      <p:bldP spid="4916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文本框 50177"/>
          <p:cNvSpPr txBox="1"/>
          <p:nvPr/>
        </p:nvSpPr>
        <p:spPr>
          <a:xfrm>
            <a:off x="252413" y="1628775"/>
            <a:ext cx="30956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方正黑体简体" pitchFamily="2" charset="-122"/>
                <a:ea typeface="方正黑体简体" pitchFamily="2" charset="-122"/>
              </a:rPr>
              <a:t>一正根，一负根</a:t>
            </a:r>
            <a:endParaRPr lang="zh-CN" altLang="en-US" sz="3200" b="1">
              <a:solidFill>
                <a:srgbClr val="000000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50179" name="下箭头 50178"/>
          <p:cNvSpPr/>
          <p:nvPr/>
        </p:nvSpPr>
        <p:spPr>
          <a:xfrm>
            <a:off x="1620838" y="2278063"/>
            <a:ext cx="53340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80" name="文本框 50179"/>
          <p:cNvSpPr txBox="1"/>
          <p:nvPr/>
        </p:nvSpPr>
        <p:spPr>
          <a:xfrm>
            <a:off x="1117600" y="2925763"/>
            <a:ext cx="16764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△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＞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1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3200" b="1" baseline="-20000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2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＜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方正大黑简体" pitchFamily="2" charset="-122"/>
              </a:rPr>
              <a:t>0</a:t>
            </a:r>
            <a:endParaRPr lang="en-US" altLang="zh-CN" sz="3200" b="1">
              <a:solidFill>
                <a:srgbClr val="000000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</p:txBody>
      </p:sp>
      <p:sp>
        <p:nvSpPr>
          <p:cNvPr id="50181" name="文本框 50180"/>
          <p:cNvSpPr txBox="1"/>
          <p:nvPr/>
        </p:nvSpPr>
        <p:spPr>
          <a:xfrm>
            <a:off x="3709988" y="1628775"/>
            <a:ext cx="1905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006600"/>
                </a:solidFill>
                <a:latin typeface="方正黑体简体" pitchFamily="2" charset="-122"/>
                <a:ea typeface="方正黑体简体" pitchFamily="2" charset="-122"/>
              </a:rPr>
              <a:t>两个正根</a:t>
            </a:r>
            <a:endParaRPr lang="zh-CN" altLang="en-US" sz="3200" b="1">
              <a:solidFill>
                <a:srgbClr val="006600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50182" name="下箭头 50181"/>
          <p:cNvSpPr/>
          <p:nvPr/>
        </p:nvSpPr>
        <p:spPr>
          <a:xfrm>
            <a:off x="4213225" y="2278063"/>
            <a:ext cx="53340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hlink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83" name="文本框 50182"/>
          <p:cNvSpPr txBox="1"/>
          <p:nvPr/>
        </p:nvSpPr>
        <p:spPr>
          <a:xfrm>
            <a:off x="3709988" y="2925763"/>
            <a:ext cx="1981200" cy="1752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6600"/>
                </a:solidFill>
                <a:latin typeface="Times New Roman" panose="02020603050405020304" pitchFamily="18" charset="0"/>
              </a:rPr>
              <a:t>△≥0</a:t>
            </a:r>
            <a:endParaRPr lang="en-US" altLang="zh-CN" sz="3200" b="1">
              <a:solidFill>
                <a:srgbClr val="006600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3200" b="1" baseline="-20000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1</a:t>
            </a:r>
            <a:r>
              <a:rPr lang="en-US" altLang="zh-CN" sz="3200" b="1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3200" b="1" baseline="-20000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2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＞</a:t>
            </a:r>
            <a:r>
              <a:rPr lang="en-US" altLang="zh-CN" sz="3200" b="1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0</a:t>
            </a:r>
            <a:endParaRPr lang="en-US" altLang="zh-CN" sz="3200" b="1">
              <a:solidFill>
                <a:srgbClr val="006600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3200" b="1" baseline="-20000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1</a:t>
            </a:r>
            <a:r>
              <a:rPr lang="en-US" altLang="zh-CN" sz="3200" b="1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+X</a:t>
            </a:r>
            <a:r>
              <a:rPr lang="en-US" altLang="zh-CN" sz="3200" b="1" baseline="-20000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2</a:t>
            </a:r>
            <a:r>
              <a:rPr lang="zh-CN" altLang="en-US" sz="3200" b="1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＞</a:t>
            </a:r>
            <a:r>
              <a:rPr lang="en-US" altLang="zh-CN" sz="3200" b="1">
                <a:solidFill>
                  <a:srgbClr val="006600"/>
                </a:solidFill>
                <a:latin typeface="Times New Roman" panose="02020603050405020304" pitchFamily="18" charset="0"/>
                <a:ea typeface="方正大黑简体" pitchFamily="2" charset="-122"/>
              </a:rPr>
              <a:t>0</a:t>
            </a:r>
            <a:endParaRPr lang="en-US" altLang="zh-CN" sz="3200" b="1">
              <a:solidFill>
                <a:srgbClr val="0066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84" name="文本框 50183"/>
          <p:cNvSpPr txBox="1"/>
          <p:nvPr/>
        </p:nvSpPr>
        <p:spPr>
          <a:xfrm>
            <a:off x="6402388" y="1600200"/>
            <a:ext cx="20589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990033"/>
                </a:solidFill>
                <a:latin typeface="方正黑体简体" pitchFamily="2" charset="-122"/>
                <a:ea typeface="方正黑体简体" pitchFamily="2" charset="-122"/>
              </a:rPr>
              <a:t>两个负根</a:t>
            </a:r>
            <a:endParaRPr lang="zh-CN" altLang="en-US" sz="3200" b="1">
              <a:solidFill>
                <a:srgbClr val="990033"/>
              </a:solidFill>
              <a:latin typeface="方正黑体简体" pitchFamily="2" charset="-122"/>
              <a:ea typeface="方正黑体简体" pitchFamily="2" charset="-122"/>
            </a:endParaRPr>
          </a:p>
        </p:txBody>
      </p:sp>
      <p:sp>
        <p:nvSpPr>
          <p:cNvPr id="50185" name="下箭头 50184"/>
          <p:cNvSpPr/>
          <p:nvPr/>
        </p:nvSpPr>
        <p:spPr>
          <a:xfrm>
            <a:off x="7165975" y="2205038"/>
            <a:ext cx="533400" cy="45720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86" name="文本框 50185"/>
          <p:cNvSpPr txBox="1"/>
          <p:nvPr/>
        </p:nvSpPr>
        <p:spPr>
          <a:xfrm>
            <a:off x="6445250" y="2925763"/>
            <a:ext cx="2286000" cy="1752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990033"/>
                </a:solidFill>
                <a:latin typeface="Times New Roman" panose="02020603050405020304" pitchFamily="18" charset="0"/>
              </a:rPr>
              <a:t>△≥0</a:t>
            </a:r>
            <a:endParaRPr lang="en-US" altLang="zh-CN" sz="3200" b="1">
              <a:solidFill>
                <a:srgbClr val="990033"/>
              </a:solidFill>
              <a:latin typeface="Times New Roman" panose="02020603050405020304" pitchFamily="18" charset="0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3200" b="1" baseline="-20000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1</a:t>
            </a:r>
            <a:r>
              <a:rPr lang="en-US" altLang="zh-CN" sz="3200" b="1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3200" b="1" baseline="-20000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2</a:t>
            </a:r>
            <a:r>
              <a:rPr lang="zh-CN" altLang="en-US" sz="3200" b="1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＞</a:t>
            </a:r>
            <a:r>
              <a:rPr lang="en-US" altLang="zh-CN" sz="3200" b="1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0</a:t>
            </a:r>
            <a:endParaRPr lang="en-US" altLang="zh-CN" sz="3200" b="1">
              <a:solidFill>
                <a:srgbClr val="990033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X</a:t>
            </a:r>
            <a:r>
              <a:rPr lang="en-US" altLang="zh-CN" sz="3200" b="1" baseline="-20000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1</a:t>
            </a:r>
            <a:r>
              <a:rPr lang="en-US" altLang="zh-CN" sz="3200" b="1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+X</a:t>
            </a:r>
            <a:r>
              <a:rPr lang="en-US" altLang="zh-CN" sz="3200" b="1" baseline="-20000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2</a:t>
            </a:r>
            <a:r>
              <a:rPr lang="zh-CN" altLang="en-US" sz="3200" b="1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＜</a:t>
            </a:r>
            <a:r>
              <a:rPr lang="en-US" altLang="zh-CN" sz="3200" b="1">
                <a:solidFill>
                  <a:srgbClr val="990033"/>
                </a:solidFill>
                <a:latin typeface="Times New Roman" panose="02020603050405020304" pitchFamily="18" charset="0"/>
                <a:ea typeface="方正大黑简体" pitchFamily="2" charset="-122"/>
              </a:rPr>
              <a:t>0</a:t>
            </a:r>
            <a:endParaRPr lang="en-US" altLang="zh-CN" sz="3200" b="1">
              <a:solidFill>
                <a:srgbClr val="990033"/>
              </a:solidFill>
              <a:latin typeface="Times New Roman" panose="02020603050405020304" pitchFamily="18" charset="0"/>
              <a:ea typeface="方正大黑简体" pitchFamily="2" charset="-122"/>
            </a:endParaRPr>
          </a:p>
        </p:txBody>
      </p:sp>
      <p:sp>
        <p:nvSpPr>
          <p:cNvPr id="50187" name="文本框 50186"/>
          <p:cNvSpPr txBox="1"/>
          <p:nvPr/>
        </p:nvSpPr>
        <p:spPr>
          <a:xfrm>
            <a:off x="685800" y="2709863"/>
            <a:ext cx="503238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9600">
                <a:latin typeface="Times New Roman" panose="02020603050405020304" pitchFamily="18" charset="0"/>
              </a:rPr>
              <a:t>{</a:t>
            </a:r>
            <a:endParaRPr lang="en-US" altLang="zh-CN" sz="9600">
              <a:latin typeface="Times New Roman" panose="02020603050405020304" pitchFamily="18" charset="0"/>
            </a:endParaRPr>
          </a:p>
        </p:txBody>
      </p:sp>
      <p:sp>
        <p:nvSpPr>
          <p:cNvPr id="50188" name="文本框 50187"/>
          <p:cNvSpPr txBox="1"/>
          <p:nvPr/>
        </p:nvSpPr>
        <p:spPr>
          <a:xfrm>
            <a:off x="3205163" y="2638425"/>
            <a:ext cx="503237" cy="18748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1700">
                <a:latin typeface="Times New Roman" panose="02020603050405020304" pitchFamily="18" charset="0"/>
              </a:rPr>
              <a:t>{</a:t>
            </a:r>
            <a:endParaRPr lang="en-US" altLang="zh-CN" sz="11700">
              <a:latin typeface="Times New Roman" panose="02020603050405020304" pitchFamily="18" charset="0"/>
            </a:endParaRPr>
          </a:p>
        </p:txBody>
      </p:sp>
      <p:sp>
        <p:nvSpPr>
          <p:cNvPr id="50189" name="文本框 50188"/>
          <p:cNvSpPr txBox="1"/>
          <p:nvPr/>
        </p:nvSpPr>
        <p:spPr>
          <a:xfrm>
            <a:off x="5726113" y="2493963"/>
            <a:ext cx="503237" cy="2255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14200">
                <a:latin typeface="Times New Roman" panose="02020603050405020304" pitchFamily="18" charset="0"/>
              </a:rPr>
              <a:t>{</a:t>
            </a:r>
            <a:endParaRPr lang="en-US" altLang="zh-CN" sz="142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18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018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>
                                            <p:txEl>
                                              <p:charRg st="4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180">
                                            <p:txEl>
                                              <p:charRg st="4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180">
                                            <p:txEl>
                                              <p:charRg st="4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018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0183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>
                                            <p:txEl>
                                              <p:charRg st="4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>
                                            <p:txEl>
                                              <p:charRg st="11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0183">
                                            <p:txEl>
                                              <p:charRg st="11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183">
                                            <p:txEl>
                                              <p:charRg st="11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018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0186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>
                                            <p:txEl>
                                              <p:charRg st="4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>
                                            <p:txEl>
                                              <p:charRg st="11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/>
      <p:bldP spid="5018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9396" name="矩形 59395"/>
          <p:cNvSpPr/>
          <p:nvPr/>
        </p:nvSpPr>
        <p:spPr>
          <a:xfrm>
            <a:off x="179388" y="803275"/>
            <a:ext cx="8785225" cy="55689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l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请阅读下列材料：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问题：已知方程</a:t>
            </a:r>
            <a:r>
              <a:rPr lang="es-ES" altLang="zh-CN" i="1" dirty="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s-E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s-ES" altLang="zh-CN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s-ES" altLang="zh-CN" i="1" dirty="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s-E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，求一个一元二次方程，使它的根分别是已知方程根的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倍．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解：设所求方程的根为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，则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，所以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zh-CN" altLang="pt-BR" dirty="0">
                <a:solidFill>
                  <a:srgbClr val="000000"/>
                </a:solidFill>
                <a:latin typeface="Times New Roman" panose="02020603050405020304" pitchFamily="18" charset="0"/>
              </a:rPr>
              <a:t>      ．</a:t>
            </a:r>
            <a:endParaRPr lang="zh-CN" altLang="pt-BR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pt-BR" dirty="0">
                <a:solidFill>
                  <a:srgbClr val="000000"/>
                </a:solidFill>
                <a:latin typeface="Times New Roman" panose="02020603050405020304" pitchFamily="18" charset="0"/>
              </a:rPr>
              <a:t>把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zh-CN" altLang="pt-BR" dirty="0">
                <a:solidFill>
                  <a:srgbClr val="000000"/>
                </a:solidFill>
                <a:latin typeface="Times New Roman" panose="02020603050405020304" pitchFamily="18" charset="0"/>
              </a:rPr>
              <a:t>      代入已知方程，得</a:t>
            </a:r>
            <a:r>
              <a:rPr lang="es-E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(      )</a:t>
            </a:r>
            <a:r>
              <a:rPr lang="es-ES" altLang="zh-CN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zh-CN" altLang="pt-BR" dirty="0">
                <a:solidFill>
                  <a:srgbClr val="000000"/>
                </a:solidFill>
                <a:latin typeface="Times New Roman" panose="02020603050405020304" pitchFamily="18" charset="0"/>
              </a:rPr>
              <a:t>     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s-E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化简，得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s-ES" altLang="zh-CN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故所求方程为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s-ES" altLang="zh-CN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．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这种利用方程根的代换求新方程的方法，我们称为“换根法”．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请用阅读材料提供的“换根法”求新方程（要求：把所求方程化为一般形式）；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）已知方程</a:t>
            </a:r>
            <a:r>
              <a:rPr lang="es-ES" altLang="zh-CN" i="1" dirty="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es-E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s-ES" altLang="zh-CN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s-ES" altLang="zh-CN" i="1" dirty="0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－</a:t>
            </a:r>
            <a:r>
              <a:rPr lang="es-E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，求一个一元二次方程，使它的根分别是已知方程根的相反数，则所求方程为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_________________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；</a:t>
            </a:r>
            <a:endParaRPr lang="zh-CN" altLang="en-US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l"/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）已知关于</a:t>
            </a:r>
            <a:r>
              <a:rPr lang="en-US" altLang="zh-CN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的一元二次方程</a:t>
            </a:r>
            <a:r>
              <a:rPr lang="es-ES" altLang="zh-CN" i="1" dirty="0">
                <a:solidFill>
                  <a:srgbClr val="000000"/>
                </a:solidFill>
                <a:latin typeface="Times New Roman" panose="02020603050405020304" pitchFamily="18" charset="0"/>
              </a:rPr>
              <a:t>ax</a:t>
            </a:r>
            <a:r>
              <a:rPr lang="es-E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s-ES" altLang="zh-CN" baseline="300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s-ES" altLang="zh-CN" i="1" dirty="0">
                <a:solidFill>
                  <a:srgbClr val="000000"/>
                </a:solidFill>
                <a:latin typeface="Times New Roman" panose="02020603050405020304" pitchFamily="18" charset="0"/>
              </a:rPr>
              <a:t>bx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＋</a:t>
            </a:r>
            <a:r>
              <a:rPr lang="es-ES" altLang="zh-CN" i="1" dirty="0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>
                <a:solidFill>
                  <a:srgbClr val="000000"/>
                </a:solidFill>
                <a:latin typeface="Times New Roman" panose="02020603050405020304" pitchFamily="18" charset="0"/>
              </a:rPr>
              <a:t>0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s-ES" altLang="zh-CN" i="1" dirty="0">
                <a:solidFill>
                  <a:srgbClr val="000000"/>
                </a:solidFill>
                <a:latin typeface="Times New Roman" panose="02020603050405020304" pitchFamily="18" charset="0"/>
              </a:rPr>
              <a:t>a</a:t>
            </a:r>
            <a:r>
              <a:rPr lang="es-ES" altLang="zh-CN" dirty="0">
                <a:solidFill>
                  <a:srgbClr val="000000"/>
                </a:solidFill>
                <a:latin typeface="Times New Roman" panose="02020603050405020304" pitchFamily="18" charset="0"/>
              </a:rPr>
              <a:t>≠0</a:t>
            </a:r>
            <a:r>
              <a:rPr lang="zh-CN" altLang="es-ES" dirty="0">
                <a:solidFill>
                  <a:srgbClr val="000000"/>
                </a:solidFill>
                <a:latin typeface="Times New Roman" panose="02020603050405020304" pitchFamily="18" charset="0"/>
              </a:rPr>
              <a:t>）有两个不等于零的实数根，求一个一元二次方程，使它的根分别是已知方程根的倒数．</a:t>
            </a:r>
            <a:endParaRPr lang="zh-CN" altLang="es-ES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9397" name="对象 59396"/>
          <p:cNvGraphicFramePr/>
          <p:nvPr/>
        </p:nvGraphicFramePr>
        <p:xfrm>
          <a:off x="6156325" y="1700213"/>
          <a:ext cx="39528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5" name="" r:id="rId1" imgW="165100" imgH="393065" progId="Equation.3">
                  <p:embed/>
                </p:oleObj>
              </mc:Choice>
              <mc:Fallback>
                <p:oleObj name="" r:id="rId1" imgW="165100" imgH="393065" progId="Equation.3">
                  <p:embed/>
                  <p:pic>
                    <p:nvPicPr>
                      <p:cNvPr id="0" name="图片 314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56325" y="1700213"/>
                        <a:ext cx="395288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9" name="对象 59398"/>
          <p:cNvGraphicFramePr/>
          <p:nvPr/>
        </p:nvGraphicFramePr>
        <p:xfrm>
          <a:off x="1042988" y="2133600"/>
          <a:ext cx="395287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7" name="" r:id="rId3" imgW="165100" imgH="393065" progId="Equation.3">
                  <p:embed/>
                </p:oleObj>
              </mc:Choice>
              <mc:Fallback>
                <p:oleObj name="" r:id="rId3" imgW="165100" imgH="393065" progId="Equation.3">
                  <p:embed/>
                  <p:pic>
                    <p:nvPicPr>
                      <p:cNvPr id="0" name="图片 314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42988" y="2133600"/>
                        <a:ext cx="395287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0" name="对象 59399"/>
          <p:cNvGraphicFramePr/>
          <p:nvPr/>
        </p:nvGraphicFramePr>
        <p:xfrm>
          <a:off x="4067175" y="2133600"/>
          <a:ext cx="39528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6" name="" r:id="rId4" imgW="165100" imgH="393065" progId="Equation.3">
                  <p:embed/>
                </p:oleObj>
              </mc:Choice>
              <mc:Fallback>
                <p:oleObj name="" r:id="rId4" imgW="165100" imgH="393065" progId="Equation.3">
                  <p:embed/>
                  <p:pic>
                    <p:nvPicPr>
                      <p:cNvPr id="0" name="图片 314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067175" y="2133600"/>
                        <a:ext cx="395288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401" name="对象 59400"/>
          <p:cNvGraphicFramePr/>
          <p:nvPr/>
        </p:nvGraphicFramePr>
        <p:xfrm>
          <a:off x="5003800" y="2133600"/>
          <a:ext cx="39528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4" name="" r:id="rId5" imgW="165100" imgH="393065" progId="Equation.3">
                  <p:embed/>
                </p:oleObj>
              </mc:Choice>
              <mc:Fallback>
                <p:oleObj name="" r:id="rId5" imgW="165100" imgH="393065" progId="Equation.3">
                  <p:embed/>
                  <p:pic>
                    <p:nvPicPr>
                      <p:cNvPr id="0" name="图片 314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03800" y="2133600"/>
                        <a:ext cx="395288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8593" name="表格 18592"/>
          <p:cNvGraphicFramePr/>
          <p:nvPr/>
        </p:nvGraphicFramePr>
        <p:xfrm>
          <a:off x="1331913" y="2781300"/>
          <a:ext cx="6480175" cy="3025775"/>
        </p:xfrm>
        <a:graphic>
          <a:graphicData uri="http://schemas.openxmlformats.org/drawingml/2006/table">
            <a:tbl>
              <a:tblPr/>
              <a:tblGrid>
                <a:gridCol w="3017838"/>
                <a:gridCol w="3462337"/>
              </a:tblGrid>
              <a:tr h="603250"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1600" b="1">
                          <a:solidFill>
                            <a:srgbClr val="000000"/>
                          </a:solidFill>
                        </a:rPr>
                        <a:t>_</a:t>
                      </a:r>
                      <a:r>
                        <a:rPr lang="zh-CN" altLang="en-US" sz="1600" b="1" dirty="0">
                          <a:solidFill>
                            <a:srgbClr val="000000"/>
                          </a:solidFill>
                        </a:rPr>
                        <a:t>年</a:t>
                      </a:r>
                      <a:r>
                        <a:rPr lang="en-US" altLang="zh-CN" sz="1600" b="1">
                          <a:solidFill>
                            <a:srgbClr val="000000"/>
                          </a:solidFill>
                        </a:rPr>
                        <a:t>_</a:t>
                      </a:r>
                      <a:r>
                        <a:rPr lang="zh-CN" altLang="en-US" sz="1600" b="1" dirty="0">
                          <a:solidFill>
                            <a:srgbClr val="000000"/>
                          </a:solidFill>
                        </a:rPr>
                        <a:t>月</a:t>
                      </a:r>
                      <a:r>
                        <a:rPr lang="en-US" altLang="zh-CN" sz="1600" b="1">
                          <a:solidFill>
                            <a:srgbClr val="000000"/>
                          </a:solidFill>
                        </a:rPr>
                        <a:t>_</a:t>
                      </a:r>
                      <a:r>
                        <a:rPr lang="zh-CN" altLang="en-US" sz="1600" b="1" dirty="0">
                          <a:solidFill>
                            <a:srgbClr val="000000"/>
                          </a:solidFill>
                        </a:rPr>
                        <a:t>日              星期</a:t>
                      </a:r>
                      <a:r>
                        <a:rPr lang="en-US" altLang="zh-CN" sz="1600" b="1">
                          <a:solidFill>
                            <a:srgbClr val="000000"/>
                          </a:solidFill>
                        </a:rPr>
                        <a:t>_______           </a:t>
                      </a:r>
                      <a:r>
                        <a:rPr lang="zh-CN" altLang="en-US" sz="1600" b="1" dirty="0">
                          <a:solidFill>
                            <a:srgbClr val="000000"/>
                          </a:solidFill>
                        </a:rPr>
                        <a:t>天气</a:t>
                      </a:r>
                      <a:r>
                        <a:rPr lang="en-US" altLang="zh-CN" sz="1600" b="1">
                          <a:solidFill>
                            <a:srgbClr val="000000"/>
                          </a:solidFill>
                        </a:rPr>
                        <a:t>_____</a:t>
                      </a:r>
                      <a:endParaRPr lang="zh-CN" altLang="en-US" sz="1600" b="1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  <a:tr h="12763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600" dirty="0">
                          <a:solidFill>
                            <a:srgbClr val="000000"/>
                          </a:solidFill>
                        </a:rPr>
                        <a:t>学习课题</a:t>
                      </a: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:_____________</a:t>
                      </a:r>
                      <a:endParaRPr lang="en-US" altLang="zh-CN" sz="160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1600" dirty="0">
                          <a:solidFill>
                            <a:srgbClr val="000000"/>
                          </a:solidFill>
                        </a:rPr>
                        <a:t>知识归纳与整理</a:t>
                      </a: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:________</a:t>
                      </a:r>
                      <a:endParaRPr lang="en-US" altLang="zh-CN" sz="160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_____________________</a:t>
                      </a:r>
                      <a:endParaRPr lang="zh-CN" altLang="en-US" sz="16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600" dirty="0">
                          <a:solidFill>
                            <a:srgbClr val="000000"/>
                          </a:solidFill>
                        </a:rPr>
                        <a:t>自我评价</a:t>
                      </a: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:___________</a:t>
                      </a:r>
                      <a:endParaRPr lang="en-US" altLang="zh-CN" sz="160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>
                        <a:buNone/>
                      </a:pPr>
                      <a:endParaRPr lang="en-US" altLang="zh-CN" sz="160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1600" dirty="0">
                          <a:solidFill>
                            <a:srgbClr val="000000"/>
                          </a:solidFill>
                        </a:rPr>
                        <a:t>悄悄话</a:t>
                      </a: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:</a:t>
                      </a:r>
                      <a:r>
                        <a:rPr lang="zh-CN" altLang="en-US" sz="1600" dirty="0">
                          <a:solidFill>
                            <a:srgbClr val="000000"/>
                          </a:solidFill>
                        </a:rPr>
                        <a:t>老师我想对你说</a:t>
                      </a: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______</a:t>
                      </a:r>
                      <a:endParaRPr lang="en-US" altLang="zh-CN" sz="160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_______________________</a:t>
                      </a:r>
                      <a:endParaRPr lang="en-US" altLang="zh-CN" sz="160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_______________________</a:t>
                      </a:r>
                      <a:endParaRPr lang="en-US" altLang="zh-CN" sz="1600">
                        <a:solidFill>
                          <a:srgbClr val="000000"/>
                        </a:solidFill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________________________</a:t>
                      </a:r>
                      <a:endParaRPr lang="zh-CN" altLang="en-US" sz="16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7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600" dirty="0">
                          <a:solidFill>
                            <a:srgbClr val="000000"/>
                          </a:solidFill>
                        </a:rPr>
                        <a:t>有那些数学思想方法</a:t>
                      </a: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_____</a:t>
                      </a:r>
                      <a:endParaRPr lang="zh-CN" altLang="en-US" sz="16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</a:tr>
              <a:tr h="5524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Blip>
                          <a:blip r:embed="rId1"/>
                        </a:buBlip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5000"/>
                        <a:buFont typeface="Wingdings" panose="05000000000000000000" pitchFamily="2" charset="2"/>
                        <a:buChar char="l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1600" dirty="0">
                          <a:solidFill>
                            <a:srgbClr val="000000"/>
                          </a:solidFill>
                        </a:rPr>
                        <a:t>我的收获与困惑</a:t>
                      </a:r>
                      <a:r>
                        <a:rPr lang="en-US" altLang="zh-CN" sz="1600">
                          <a:solidFill>
                            <a:srgbClr val="000000"/>
                          </a:solidFill>
                        </a:rPr>
                        <a:t>_________</a:t>
                      </a:r>
                      <a:endParaRPr lang="zh-CN" altLang="en-US" sz="160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381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595" name="矩形 18594"/>
          <p:cNvSpPr/>
          <p:nvPr/>
        </p:nvSpPr>
        <p:spPr>
          <a:xfrm>
            <a:off x="1547813" y="1341438"/>
            <a:ext cx="5184775" cy="10795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rotWithShape="0">
                    <a:srgbClr val="875B0D">
                      <a:alpha val="7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数学日记</a:t>
            </a:r>
            <a:endParaRPr lang="zh-CN" altLang="en-US" sz="3600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rotWithShape="0">
                  <a:srgbClr val="875B0D">
                    <a:alpha val="7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st Modern">
  <a:themeElements>
    <a:clrScheme name="">
      <a:dk1>
        <a:srgbClr val="8383AD"/>
      </a:dk1>
      <a:lt1>
        <a:srgbClr val="FFFFFF"/>
      </a:lt1>
      <a:dk2>
        <a:srgbClr val="404176"/>
      </a:dk2>
      <a:lt2>
        <a:srgbClr val="969696"/>
      </a:lt2>
      <a:accent1>
        <a:srgbClr val="5EEDF0"/>
      </a:accent1>
      <a:accent2>
        <a:srgbClr val="666699"/>
      </a:accent2>
      <a:accent3>
        <a:srgbClr val="FFFFFF"/>
      </a:accent3>
      <a:accent4>
        <a:srgbClr val="707095"/>
      </a:accent4>
      <a:accent5>
        <a:srgbClr val="B6F4F6"/>
      </a:accent5>
      <a:accent6>
        <a:srgbClr val="5B5B89"/>
      </a:accent6>
      <a:hlink>
        <a:srgbClr val="C09E4A"/>
      </a:hlink>
      <a:folHlink>
        <a:srgbClr val="00666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8383AD"/>
        </a:dk1>
        <a:lt1>
          <a:srgbClr val="FEFED6"/>
        </a:lt1>
        <a:dk2>
          <a:srgbClr val="404176"/>
        </a:dk2>
        <a:lt2>
          <a:srgbClr val="969696"/>
        </a:lt2>
        <a:accent1>
          <a:srgbClr val="BABE90"/>
        </a:accent1>
        <a:accent2>
          <a:srgbClr val="666699"/>
        </a:accent2>
        <a:accent3>
          <a:srgbClr val="FFFFE7"/>
        </a:accent3>
        <a:accent4>
          <a:srgbClr val="707095"/>
        </a:accent4>
        <a:accent5>
          <a:srgbClr val="D9DBC7"/>
        </a:accent5>
        <a:accent6>
          <a:srgbClr val="5B5B89"/>
        </a:accent6>
        <a:hlink>
          <a:srgbClr val="C09E4A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8383AD"/>
        </a:dk1>
        <a:lt1>
          <a:srgbClr val="FFFFFF"/>
        </a:lt1>
        <a:dk2>
          <a:srgbClr val="404176"/>
        </a:dk2>
        <a:lt2>
          <a:srgbClr val="969696"/>
        </a:lt2>
        <a:accent1>
          <a:srgbClr val="BABE90"/>
        </a:accent1>
        <a:accent2>
          <a:srgbClr val="666699"/>
        </a:accent2>
        <a:accent3>
          <a:srgbClr val="FFFFFF"/>
        </a:accent3>
        <a:accent4>
          <a:srgbClr val="707095"/>
        </a:accent4>
        <a:accent5>
          <a:srgbClr val="D9DBC7"/>
        </a:accent5>
        <a:accent6>
          <a:srgbClr val="5B5B89"/>
        </a:accent6>
        <a:hlink>
          <a:srgbClr val="C09E4A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4D4D4D"/>
        </a:dk1>
        <a:lt1>
          <a:srgbClr val="FFFFFF"/>
        </a:lt1>
        <a:dk2>
          <a:srgbClr val="000000"/>
        </a:dk2>
        <a:lt2>
          <a:srgbClr val="969696"/>
        </a:lt2>
        <a:accent1>
          <a:srgbClr val="DDDDDD"/>
        </a:accent1>
        <a:accent2>
          <a:srgbClr val="5F5F5F"/>
        </a:accent2>
        <a:accent3>
          <a:srgbClr val="FFFFFF"/>
        </a:accent3>
        <a:accent4>
          <a:srgbClr val="414141"/>
        </a:accent4>
        <a:accent5>
          <a:srgbClr val="EBEBEB"/>
        </a:accent5>
        <a:accent6>
          <a:srgbClr val="555555"/>
        </a:accent6>
        <a:hlink>
          <a:srgbClr val="C0C0C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424262"/>
        </a:dk1>
        <a:lt1>
          <a:srgbClr val="FFFFFF"/>
        </a:lt1>
        <a:dk2>
          <a:srgbClr val="22659C"/>
        </a:dk2>
        <a:lt2>
          <a:srgbClr val="A4AEC2"/>
        </a:lt2>
        <a:accent1>
          <a:srgbClr val="B1C7E7"/>
        </a:accent1>
        <a:accent2>
          <a:srgbClr val="494983"/>
        </a:accent2>
        <a:accent3>
          <a:srgbClr val="FFFFFF"/>
        </a:accent3>
        <a:accent4>
          <a:srgbClr val="373753"/>
        </a:accent4>
        <a:accent5>
          <a:srgbClr val="D4DFF1"/>
        </a:accent5>
        <a:accent6>
          <a:srgbClr val="414175"/>
        </a:accent6>
        <a:hlink>
          <a:srgbClr val="6EADC4"/>
        </a:hlink>
        <a:folHlink>
          <a:srgbClr val="3E688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404176"/>
        </a:dk2>
        <a:lt2>
          <a:srgbClr val="969696"/>
        </a:lt2>
        <a:accent1>
          <a:srgbClr val="B4CD81"/>
        </a:accent1>
        <a:accent2>
          <a:srgbClr val="717EB5"/>
        </a:accent2>
        <a:accent3>
          <a:srgbClr val="FFFFFF"/>
        </a:accent3>
        <a:accent4>
          <a:srgbClr val="000000"/>
        </a:accent4>
        <a:accent5>
          <a:srgbClr val="D6E2C1"/>
        </a:accent5>
        <a:accent6>
          <a:srgbClr val="6570A2"/>
        </a:accent6>
        <a:hlink>
          <a:srgbClr val="D793C2"/>
        </a:hlink>
        <a:folHlink>
          <a:srgbClr val="8267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B4CD81"/>
        </a:accent1>
        <a:accent2>
          <a:srgbClr val="DEA45E"/>
        </a:accent2>
        <a:accent3>
          <a:srgbClr val="FFFFFF"/>
        </a:accent3>
        <a:accent4>
          <a:srgbClr val="000000"/>
        </a:accent4>
        <a:accent5>
          <a:srgbClr val="D6E2C1"/>
        </a:accent5>
        <a:accent6>
          <a:srgbClr val="C79354"/>
        </a:accent6>
        <a:hlink>
          <a:srgbClr val="D793C2"/>
        </a:hlink>
        <a:folHlink>
          <a:srgbClr val="A08BB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AF5D2"/>
        </a:dk1>
        <a:lt1>
          <a:srgbClr val="4D4D4D"/>
        </a:lt1>
        <a:dk2>
          <a:srgbClr val="D0C59E"/>
        </a:dk2>
        <a:lt2>
          <a:srgbClr val="111111"/>
        </a:lt2>
        <a:accent1>
          <a:srgbClr val="BABE90"/>
        </a:accent1>
        <a:accent2>
          <a:srgbClr val="666699"/>
        </a:accent2>
        <a:accent3>
          <a:srgbClr val="B2B2B2"/>
        </a:accent3>
        <a:accent4>
          <a:srgbClr val="D8D3B5"/>
        </a:accent4>
        <a:accent5>
          <a:srgbClr val="D9DBC7"/>
        </a:accent5>
        <a:accent6>
          <a:srgbClr val="5B5B89"/>
        </a:accent6>
        <a:hlink>
          <a:srgbClr val="C09E4A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Designs\Post Modern.pot</Template>
  <TotalTime>0</TotalTime>
  <Words>4282</Words>
  <Application>WPS 演示</Application>
  <PresentationFormat>在屏幕上显示</PresentationFormat>
  <Paragraphs>568</Paragraphs>
  <Slides>36</Slides>
  <Notes>0</Notes>
  <HiddenSlides>0</HiddenSlides>
  <MMClips>1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106</vt:i4>
      </vt:variant>
      <vt:variant>
        <vt:lpstr>幻灯片标题</vt:lpstr>
      </vt:variant>
      <vt:variant>
        <vt:i4>36</vt:i4>
      </vt:variant>
    </vt:vector>
  </HeadingPairs>
  <TitlesOfParts>
    <vt:vector size="156" baseType="lpstr">
      <vt:lpstr>Arial</vt:lpstr>
      <vt:lpstr>宋体</vt:lpstr>
      <vt:lpstr>Wingdings</vt:lpstr>
      <vt:lpstr>Times New Roman</vt:lpstr>
      <vt:lpstr>Arial Narrow</vt:lpstr>
      <vt:lpstr>华文新魏</vt:lpstr>
      <vt:lpstr>方正大黑简体</vt:lpstr>
      <vt:lpstr>黑体</vt:lpstr>
      <vt:lpstr>方正黑体简体</vt:lpstr>
      <vt:lpstr>微软雅黑</vt:lpstr>
      <vt:lpstr>隶书</vt:lpstr>
      <vt:lpstr>Calibri</vt:lpstr>
      <vt:lpstr>Arial Unicode MS</vt:lpstr>
      <vt:lpstr>Post Modern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虞申君</dc:creator>
  <cp:lastModifiedBy>gtm</cp:lastModifiedBy>
  <cp:revision>71</cp:revision>
  <dcterms:created xsi:type="dcterms:W3CDTF">2004-09-06T06:05:31Z</dcterms:created>
  <dcterms:modified xsi:type="dcterms:W3CDTF">2022-08-31T07:32:51Z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8168EAD9F6AF4CC4B2F8BFA2556B77DA</vt:lpwstr>
  </property>
  <property fmtid="{D5CDD505-2E9C-101B-9397-08002B2CF9AE}" pid="3" name="KSOProductBuildVer">
    <vt:lpwstr>2052-11.1.0.12353</vt:lpwstr>
  </property>
</Properties>
</file>