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4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2014/7/1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1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2014/7/1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623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2014/7/1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68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2014/7/1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9360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2014/7/1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35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2014/7/1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264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2014/7/1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409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2014/7/1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824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2014/7/1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27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2014/7/1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920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6B30B-33CB-4729-9E64-263A0B2F8619}" type="datetimeFigureOut">
              <a:rPr lang="zh-CN" altLang="en-US" smtClean="0"/>
              <a:t>2014/7/1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603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6B30B-33CB-4729-9E64-263A0B2F8619}" type="datetimeFigureOut">
              <a:rPr lang="zh-CN" altLang="en-US" smtClean="0"/>
              <a:t>2014/7/1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E5117-1D31-440A-B4D9-94EAA5B5212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569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75656" y="0"/>
            <a:ext cx="45719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483768" y="2132856"/>
            <a:ext cx="576064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3800" dirty="0" smtClean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墨  竹</a:t>
            </a:r>
            <a:endParaRPr lang="zh-CN" altLang="en-US" sz="13800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699792" y="476672"/>
            <a:ext cx="4824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/>
              <a:t>中国画系列之</a:t>
            </a:r>
            <a:endParaRPr lang="zh-CN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1888976622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75656" y="0"/>
            <a:ext cx="45719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763688" y="2492896"/>
            <a:ext cx="36724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800" b="1" dirty="0" smtClean="0">
                <a:effectLst/>
              </a:rPr>
              <a:t>水墨画竹，相传始于唐代吴道子。</a:t>
            </a:r>
            <a:endParaRPr lang="en-US" altLang="zh-CN" sz="2800" b="1" dirty="0" smtClean="0">
              <a:effectLst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 b="1" dirty="0" smtClean="0">
                <a:effectLst/>
              </a:rPr>
              <a:t>亦有人认为始于北宋的文同。</a:t>
            </a:r>
            <a:endParaRPr lang="zh-CN" altLang="en-US" sz="2800" b="1" dirty="0"/>
          </a:p>
        </p:txBody>
      </p:sp>
      <p:pic>
        <p:nvPicPr>
          <p:cNvPr id="4098" name="Picture 2" descr="http://shtd.orgcc.com/uploadfiles/201111/201111222243109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846" y="68082"/>
            <a:ext cx="3618041" cy="5737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72002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75656" y="0"/>
            <a:ext cx="45719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074" name="Picture 2" descr="http://pic21.nipic.com/20120508/6930351_15424565419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10" b="4990"/>
          <a:stretch/>
        </p:blipFill>
        <p:spPr bwMode="auto">
          <a:xfrm>
            <a:off x="1763687" y="980728"/>
            <a:ext cx="3446859" cy="541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pic21.nipic.com/20120508/6930351_154245654190_2.jpg"/>
          <p:cNvPicPr>
            <a:picLocks noChangeAspect="1" noChangeArrowheads="1"/>
          </p:cNvPicPr>
          <p:nvPr/>
        </p:nvPicPr>
        <p:blipFill rotWithShape="1">
          <a:blip r:embed="rId2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10" b="4990"/>
          <a:stretch/>
        </p:blipFill>
        <p:spPr bwMode="auto">
          <a:xfrm>
            <a:off x="5360827" y="975662"/>
            <a:ext cx="3446859" cy="541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72002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475656" y="0"/>
            <a:ext cx="45719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339752" y="476672"/>
            <a:ext cx="59046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800" b="1" i="1" dirty="0" smtClean="0"/>
              <a:t>托物言志</a:t>
            </a:r>
            <a:endParaRPr lang="zh-CN" altLang="en-US" sz="8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231740" y="1947936"/>
            <a:ext cx="6120680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400" b="1" dirty="0" smtClean="0">
                <a:effectLst/>
              </a:rPr>
              <a:t>竹，枝杆挺拔、修长，四季青翠，凌霜傲雨，倍受中国人民喜爱，有“梅兰竹菊”四君子、“梅松竹”岁寒三友等美称。中国古今文人墨客，嗜竹咏竹者众多。</a:t>
            </a:r>
          </a:p>
          <a:p>
            <a:pPr algn="just">
              <a:lnSpc>
                <a:spcPct val="150000"/>
              </a:lnSpc>
            </a:pPr>
            <a:endParaRPr lang="zh-CN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210994" y="4293096"/>
            <a:ext cx="65527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/>
              <a:t>中国文人墨客把竹子空心、挺直、四季青等生长特征赋予人格化的高雅、纯洁、虚心、有节、刚直等精神文化象征：“严寒酷暑总清新，雨打风摧不曲身。一夜自抽千尺竿，凌云傲骨更虚心。（左河水）”而画竹则成为中国花鸟画的一个重要画种。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45872002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教学\教学设计-课件\高中《绘画》\中国画\墨竹\9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19374"/>
            <a:ext cx="8852358" cy="48245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571294541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教学\教学设计-课件\高中《绘画》\中国画\墨竹\0e2f1e0059b236cbaa3e7c802b71269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836712"/>
            <a:ext cx="7200801" cy="46805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436537727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教学\教学设计-课件\高中《绘画》\中国画\墨竹\zc-7384-1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79" y="1311990"/>
            <a:ext cx="8808317" cy="432048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8841869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D:\教学\教学设计-课件\高中《绘画》\中国画\墨竹\zc-7005-4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78" y="109509"/>
            <a:ext cx="3386794" cy="67038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Picture 5" descr="D:\教学\教学设计-课件\高中《绘画》\中国画\墨竹\83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04569"/>
            <a:ext cx="5040560" cy="66132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92896779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D:\教学\教学设计-课件\高中《绘画》\中国画\墨竹\586509_12464546949yk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159784"/>
            <a:ext cx="7596336" cy="3920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2896779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D:\教学\教学设计-课件\高中《绘画》\中国画\墨竹\zc-6910-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0" y="260648"/>
            <a:ext cx="9131736" cy="622327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329598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</TotalTime>
  <Words>149</Words>
  <Application>Microsoft Office PowerPoint</Application>
  <PresentationFormat>全屏显示(4:3)</PresentationFormat>
  <Paragraphs>7</Paragraphs>
  <Slides>10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TIANQIANG</dc:creator>
  <cp:lastModifiedBy>TIANQIANG</cp:lastModifiedBy>
  <cp:revision>13</cp:revision>
  <dcterms:created xsi:type="dcterms:W3CDTF">2014-05-19T01:57:23Z</dcterms:created>
  <dcterms:modified xsi:type="dcterms:W3CDTF">2014-07-01T07:42:31Z</dcterms:modified>
</cp:coreProperties>
</file>