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89" r:id="rId3"/>
    <p:sldId id="280" r:id="rId4"/>
    <p:sldId id="258" r:id="rId5"/>
    <p:sldId id="259" r:id="rId6"/>
    <p:sldId id="260" r:id="rId7"/>
    <p:sldId id="262" r:id="rId8"/>
    <p:sldId id="290" r:id="rId9"/>
    <p:sldId id="286" r:id="rId10"/>
    <p:sldId id="261" r:id="rId11"/>
    <p:sldId id="264" r:id="rId12"/>
    <p:sldId id="291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797" y="-58"/>
      </p:cViewPr>
      <p:guideLst>
        <p:guide orient="horz" pos="2160"/>
        <p:guide pos="287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EC801-464F-46AA-B5D0-E1F49B13A4C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93F85-7841-42D6-9F44-4FDE97C978F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58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65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894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53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900" b="1" dirty="0" smtClean="0"/>
              <a:t>健康教育</a:t>
            </a:r>
            <a:r>
              <a:rPr lang="zh-CN" altLang="en-US" sz="4400" b="1" dirty="0" smtClean="0"/>
              <a:t>课     </a:t>
            </a:r>
            <a:r>
              <a:rPr lang="zh-CN" altLang="en-US" sz="3600" dirty="0" smtClean="0"/>
              <a:t>授课老师</a:t>
            </a:r>
            <a:r>
              <a:rPr lang="en-US" altLang="zh-CN" sz="3600" dirty="0" smtClean="0"/>
              <a:t>:</a:t>
            </a:r>
            <a:r>
              <a:rPr lang="zh-CN" altLang="en-US" sz="3600" dirty="0" smtClean="0"/>
              <a:t>袁俏芸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课前准备</a:t>
            </a:r>
            <a:endParaRPr lang="en-US" altLang="zh-CN" dirty="0" smtClean="0"/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初中健康教育</a:t>
            </a:r>
            <a:r>
              <a:rPr lang="en-US" altLang="zh-CN" dirty="0" smtClean="0"/>
              <a:t>》</a:t>
            </a:r>
            <a:endParaRPr lang="en-US" altLang="zh-CN" dirty="0" smtClean="0"/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 笔记本一本（薄）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  <a:gradFill flip="none" rotWithShape="1">
            <a:gsLst>
              <a:gs pos="0">
                <a:srgbClr val="0000FF">
                  <a:tint val="66000"/>
                  <a:satMod val="160000"/>
                </a:srgbClr>
              </a:gs>
              <a:gs pos="50000">
                <a:srgbClr val="0000FF">
                  <a:tint val="44500"/>
                  <a:satMod val="160000"/>
                </a:srgbClr>
              </a:gs>
              <a:gs pos="100000">
                <a:srgbClr val="0000FF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zh-CN" altLang="en-US" sz="4400" b="1" dirty="0">
                <a:solidFill>
                  <a:srgbClr val="0000FF"/>
                </a:solidFill>
              </a:rPr>
              <a:t>我</a:t>
            </a:r>
            <a:r>
              <a:rPr lang="zh-CN" altLang="en-US" sz="4400" b="1" dirty="0" smtClean="0">
                <a:solidFill>
                  <a:srgbClr val="0000FF"/>
                </a:solidFill>
              </a:rPr>
              <a:t>的五样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体验活动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857872" cy="5986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30" y="548680"/>
            <a:ext cx="7719627" cy="58459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20688"/>
            <a:ext cx="7757226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/>
          <a:lstStyle/>
          <a:p>
            <a:pPr algn="ctr"/>
            <a:r>
              <a:rPr lang="zh-CN" altLang="en-US" b="1" dirty="0" smtClean="0"/>
              <a:t>你生命中最宝贵的两样是？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004048" y="2780928"/>
            <a:ext cx="3240360" cy="1702160"/>
          </a:xfrm>
        </p:spPr>
        <p:txBody>
          <a:bodyPr>
            <a:normAutofit/>
          </a:bodyPr>
          <a:lstStyle/>
          <a:p>
            <a:pPr algn="ctr"/>
            <a:r>
              <a:rPr lang="zh-CN" altLang="en-US" sz="4400" b="1" dirty="0" smtClean="0"/>
              <a:t>谈健康的</a:t>
            </a:r>
            <a:br>
              <a:rPr lang="en-US" altLang="zh-CN" sz="4400" b="1" dirty="0" smtClean="0"/>
            </a:br>
            <a:r>
              <a:rPr lang="zh-CN" altLang="en-US" sz="4400" b="1" dirty="0" smtClean="0"/>
              <a:t>重要性</a:t>
            </a:r>
            <a:endParaRPr lang="zh-CN" altLang="en-US" sz="44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716016" y="5157192"/>
            <a:ext cx="3309803" cy="1260629"/>
          </a:xfrm>
        </p:spPr>
        <p:txBody>
          <a:bodyPr>
            <a:normAutofit/>
          </a:bodyPr>
          <a:lstStyle/>
          <a:p>
            <a:pPr algn="r"/>
            <a:r>
              <a:rPr lang="zh-CN" altLang="en-US" sz="2800" b="1" dirty="0" smtClean="0"/>
              <a:t>教师：袁俏芸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/>
              <a:t>（一）解读健康</a:t>
            </a:r>
            <a:endParaRPr lang="zh-CN" altLang="en-US" sz="4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健康，人类的财富！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健康</a:t>
            </a:r>
            <a:r>
              <a:rPr lang="zh-CN" altLang="en-US" dirty="0" smtClean="0"/>
              <a:t>是指</a:t>
            </a:r>
            <a:r>
              <a:rPr lang="en-US" altLang="zh-CN" dirty="0" smtClean="0"/>
              <a:t>……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ln>
            <a:solidFill>
              <a:srgbClr val="0000FF"/>
            </a:solidFill>
          </a:ln>
        </p:spPr>
        <p:txBody>
          <a:bodyPr>
            <a:normAutofit fontScale="92500" lnSpcReduction="10000"/>
          </a:bodyPr>
          <a:lstStyle/>
          <a:p>
            <a:pPr lvl="0"/>
            <a:r>
              <a:rPr lang="zh-CN" altLang="zh-CN" sz="2600" b="1" dirty="0"/>
              <a:t>个体在身体上、心理上、社会适应三个方面的良好状态，它包括三个层次的健康。</a:t>
            </a:r>
            <a:endParaRPr lang="en-US" altLang="zh-CN" sz="2600" b="1" dirty="0"/>
          </a:p>
          <a:p>
            <a:pPr lvl="0"/>
            <a:br>
              <a:rPr lang="en-US" altLang="zh-CN" b="1" dirty="0"/>
            </a:br>
            <a:r>
              <a:rPr lang="en-US" altLang="zh-CN" b="1" dirty="0"/>
              <a:t>(1)</a:t>
            </a:r>
            <a:r>
              <a:rPr lang="zh-CN" altLang="zh-CN" sz="2800" b="1" dirty="0"/>
              <a:t>身体健康</a:t>
            </a:r>
            <a:r>
              <a:rPr lang="zh-CN" altLang="zh-CN" b="1" dirty="0"/>
              <a:t>：指身体结构完好和功能正常。</a:t>
            </a:r>
            <a:br>
              <a:rPr lang="en-US" altLang="zh-CN" sz="2200" b="1" dirty="0"/>
            </a:br>
            <a:r>
              <a:rPr lang="en-US" altLang="zh-CN" sz="2200" b="1" dirty="0"/>
              <a:t>(2</a:t>
            </a:r>
            <a:r>
              <a:rPr lang="en-US" altLang="zh-CN" b="1" dirty="0"/>
              <a:t>)</a:t>
            </a:r>
            <a:r>
              <a:rPr lang="zh-CN" altLang="zh-CN" sz="3000" b="1" dirty="0"/>
              <a:t>心理健康</a:t>
            </a:r>
            <a:r>
              <a:rPr lang="zh-CN" altLang="zh-CN" b="1" dirty="0"/>
              <a:t>：又称精神健康，指人的心理处于完好状态，包括正确地认识自我，正确地认识环境和及时适应环境。</a:t>
            </a:r>
            <a:br>
              <a:rPr lang="en-US" altLang="zh-CN" b="1" dirty="0"/>
            </a:br>
            <a:r>
              <a:rPr lang="en-US" altLang="zh-CN" b="1" dirty="0"/>
              <a:t>(3)</a:t>
            </a:r>
            <a:r>
              <a:rPr lang="zh-CN" altLang="zh-CN" sz="3000" b="1" dirty="0"/>
              <a:t>社会适应能力</a:t>
            </a:r>
            <a:r>
              <a:rPr lang="zh-CN" altLang="zh-CN" b="1" dirty="0"/>
              <a:t>：即每个人的能力应在社会系统内得到充分的发挥，作为健康的个体应有效地扮演与其身份相适应的角色。</a:t>
            </a:r>
            <a:endParaRPr lang="zh-CN" altLang="zh-CN" b="1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 dirty="0"/>
              <a:t>什么是健康的生活方式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zh-CN" altLang="zh-CN" sz="3300" b="1" dirty="0"/>
              <a:t>人们在日常生活中所遵循的行为习惯，如果有利于增进身心健康水平，提高生活质量，就是健康的生活方式</a:t>
            </a:r>
            <a:r>
              <a:rPr lang="zh-CN" altLang="zh-CN" sz="3300" b="1" dirty="0" smtClean="0"/>
              <a:t>。</a:t>
            </a:r>
            <a:endParaRPr lang="en-US" altLang="zh-CN" sz="3300" b="1" dirty="0" smtClean="0"/>
          </a:p>
          <a:p>
            <a:br>
              <a:rPr lang="en-US" altLang="zh-CN" dirty="0"/>
            </a:br>
            <a:r>
              <a:rPr lang="zh-CN" altLang="zh-CN" sz="3000" b="1" dirty="0"/>
              <a:t>健康的生活方式的主要内容包括：</a:t>
            </a:r>
            <a:br>
              <a:rPr lang="en-US" altLang="zh-CN" sz="3000" dirty="0"/>
            </a:br>
            <a:r>
              <a:rPr lang="en-US" altLang="zh-CN" sz="3000" b="1" dirty="0"/>
              <a:t>(1)</a:t>
            </a:r>
            <a:r>
              <a:rPr lang="zh-CN" altLang="zh-CN" sz="3000" b="1" dirty="0"/>
              <a:t>营养配餐；</a:t>
            </a:r>
            <a:br>
              <a:rPr lang="en-US" altLang="zh-CN" sz="3000" b="1" dirty="0"/>
            </a:br>
            <a:r>
              <a:rPr lang="en-US" altLang="zh-CN" sz="3000" b="1" dirty="0"/>
              <a:t>(2)</a:t>
            </a:r>
            <a:r>
              <a:rPr lang="zh-CN" altLang="zh-CN" sz="3000" b="1" dirty="0"/>
              <a:t>按时作息；</a:t>
            </a:r>
            <a:br>
              <a:rPr lang="en-US" altLang="zh-CN" sz="3000" b="1" dirty="0"/>
            </a:br>
            <a:r>
              <a:rPr lang="en-US" altLang="zh-CN" sz="3000" b="1" dirty="0"/>
              <a:t>(3)</a:t>
            </a:r>
            <a:r>
              <a:rPr lang="zh-CN" altLang="zh-CN" sz="3000" b="1" dirty="0"/>
              <a:t>坚持体育锻炼；</a:t>
            </a:r>
            <a:br>
              <a:rPr lang="en-US" altLang="zh-CN" sz="3000" b="1" dirty="0"/>
            </a:br>
            <a:r>
              <a:rPr lang="en-US" altLang="zh-CN" sz="3000" b="1" dirty="0"/>
              <a:t>(4)</a:t>
            </a:r>
            <a:r>
              <a:rPr lang="zh-CN" altLang="zh-CN" sz="3000" b="1" dirty="0"/>
              <a:t>不吸烟、不喝酒；</a:t>
            </a:r>
            <a:br>
              <a:rPr lang="en-US" altLang="zh-CN" sz="3000" b="1" dirty="0"/>
            </a:br>
            <a:r>
              <a:rPr lang="en-US" altLang="zh-CN" sz="3000" b="1" dirty="0"/>
              <a:t>(5)</a:t>
            </a:r>
            <a:r>
              <a:rPr lang="zh-CN" altLang="zh-CN" sz="3000" b="1" dirty="0"/>
              <a:t>珍爱生命，拒绝毒品；</a:t>
            </a:r>
            <a:br>
              <a:rPr lang="en-US" altLang="zh-CN" sz="3000" b="1" dirty="0"/>
            </a:br>
            <a:r>
              <a:rPr lang="en-US" altLang="zh-CN" sz="3000" b="1" dirty="0"/>
              <a:t>(6)</a:t>
            </a:r>
            <a:r>
              <a:rPr lang="zh-CN" altLang="zh-CN" sz="3000" b="1" dirty="0"/>
              <a:t>积极参加集体活动。</a:t>
            </a:r>
            <a:endParaRPr lang="zh-CN" altLang="zh-CN" sz="3000" b="1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3608" y="1772816"/>
            <a:ext cx="7024744" cy="1143000"/>
          </a:xfrm>
        </p:spPr>
        <p:txBody>
          <a:bodyPr>
            <a:noAutofit/>
          </a:bodyPr>
          <a:lstStyle/>
          <a:p>
            <a:r>
              <a:rPr lang="zh-CN" altLang="en-US" b="1" dirty="0" smtClean="0"/>
              <a:t>愿我们为自己的生命负责</a:t>
            </a:r>
            <a:r>
              <a:rPr lang="zh-CN" altLang="en-US" b="1" dirty="0" smtClean="0"/>
              <a:t>，</a:t>
            </a:r>
            <a:br>
              <a:rPr lang="en-US" altLang="zh-CN" b="1" dirty="0" smtClean="0"/>
            </a:br>
            <a:r>
              <a:rPr lang="zh-CN" altLang="en-US" b="1" dirty="0" smtClean="0"/>
              <a:t>选择健康，快乐成长</a:t>
            </a:r>
            <a:r>
              <a:rPr lang="zh-CN" altLang="en-US" b="1" dirty="0" smtClean="0"/>
              <a:t>！</a:t>
            </a:r>
            <a:endParaRPr lang="zh-CN" altLang="en-US" b="1" dirty="0"/>
          </a:p>
        </p:txBody>
      </p:sp>
      <p:pic>
        <p:nvPicPr>
          <p:cNvPr id="1026" name="Picture 2" descr="C:\Program Files (x86)\Microsoft Office\MEDIA\CAGCAT10\j0284916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08266"/>
            <a:ext cx="3513584" cy="232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434</Words>
  <Application>WPS 演示</Application>
  <PresentationFormat>全屏显示(4:3)</PresentationFormat>
  <Paragraphs>34</Paragraphs>
  <Slides>11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Wingdings</vt:lpstr>
      <vt:lpstr>Wingdings 2</vt:lpstr>
      <vt:lpstr>Century Gothic</vt:lpstr>
      <vt:lpstr>幼圆</vt:lpstr>
      <vt:lpstr>微软雅黑</vt:lpstr>
      <vt:lpstr>Arial Unicode MS</vt:lpstr>
      <vt:lpstr>Calibri</vt:lpstr>
      <vt:lpstr>奥斯汀</vt:lpstr>
      <vt:lpstr>健康教育课     授课老师:袁俏芸</vt:lpstr>
      <vt:lpstr>我的五样</vt:lpstr>
      <vt:lpstr>PowerPoint 演示文稿</vt:lpstr>
      <vt:lpstr>PowerPoint 演示文稿</vt:lpstr>
      <vt:lpstr>PowerPoint 演示文稿</vt:lpstr>
      <vt:lpstr>你生命中最宝贵的两样是？</vt:lpstr>
      <vt:lpstr>谈健康的 重要性</vt:lpstr>
      <vt:lpstr>（一）解读健康</vt:lpstr>
      <vt:lpstr>健康是指……</vt:lpstr>
      <vt:lpstr>什么是健康的生活方式</vt:lpstr>
      <vt:lpstr>愿我们为自己的生命负责， 选择健康，快乐成长！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健康的重要性</dc:title>
  <dc:creator>HP</dc:creator>
  <cp:lastModifiedBy>lenovo</cp:lastModifiedBy>
  <cp:revision>88</cp:revision>
  <dcterms:created xsi:type="dcterms:W3CDTF">2014-09-30T06:55:00Z</dcterms:created>
  <dcterms:modified xsi:type="dcterms:W3CDTF">2019-09-05T00:27:05Z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