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409" r:id="rId5"/>
    <p:sldId id="410" r:id="rId6"/>
    <p:sldId id="259" r:id="rId7"/>
    <p:sldId id="307" r:id="rId8"/>
    <p:sldId id="260" r:id="rId9"/>
    <p:sldId id="261" r:id="rId10"/>
    <p:sldId id="330" r:id="rId11"/>
    <p:sldId id="275" r:id="rId12"/>
    <p:sldId id="262" r:id="rId13"/>
    <p:sldId id="271" r:id="rId14"/>
    <p:sldId id="263" r:id="rId15"/>
    <p:sldId id="264" r:id="rId16"/>
    <p:sldId id="265" r:id="rId17"/>
    <p:sldId id="272" r:id="rId18"/>
    <p:sldId id="446" r:id="rId19"/>
    <p:sldId id="266" r:id="rId20"/>
    <p:sldId id="273" r:id="rId21"/>
    <p:sldId id="447" r:id="rId22"/>
    <p:sldId id="448" r:id="rId23"/>
    <p:sldId id="267" r:id="rId24"/>
    <p:sldId id="268" r:id="rId25"/>
    <p:sldId id="274" r:id="rId26"/>
    <p:sldId id="269" r:id="rId27"/>
    <p:sldId id="449" r:id="rId28"/>
    <p:sldId id="450" r:id="rId29"/>
    <p:sldId id="451" r:id="rId30"/>
    <p:sldId id="452" r:id="rId31"/>
    <p:sldId id="453" r:id="rId32"/>
    <p:sldId id="454" r:id="rId33"/>
    <p:sldId id="469" r:id="rId34"/>
    <p:sldId id="455" r:id="rId35"/>
    <p:sldId id="456" r:id="rId36"/>
    <p:sldId id="457" r:id="rId37"/>
    <p:sldId id="470" r:id="rId38"/>
    <p:sldId id="411" r:id="rId39"/>
    <p:sldId id="412" r:id="rId40"/>
    <p:sldId id="335" r:id="rId41"/>
    <p:sldId id="270" r:id="rId42"/>
  </p:sldIdLst>
  <p:sldSz cx="9144000" cy="6858000" type="screen4x3"/>
  <p:notesSz cx="6858000" cy="9144000"/>
  <p:custDataLst>
    <p:tags r:id="rId4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好好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72" d="100"/>
          <a:sy n="72" d="100"/>
        </p:scale>
        <p:origin x="-1096" y="124"/>
      </p:cViewPr>
      <p:guideLst>
        <p:guide orient="horz" pos="1132"/>
        <p:guide pos="9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7" Type="http://schemas.openxmlformats.org/officeDocument/2006/relationships/tags" Target="tags/tag636.xml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8.vml.rels><?xml version="1.0" encoding="UTF-8" standalone="yes"?>
<Relationships xmlns="http://schemas.openxmlformats.org/package/2006/relationships"><Relationship Id="rId4" Type="http://schemas.openxmlformats.org/officeDocument/2006/relationships/image" Target="../media/image43.wmf"/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635.xml"/><Relationship Id="rId5" Type="http://schemas.openxmlformats.org/officeDocument/2006/relationships/tags" Target="../tags/tag634.xml"/><Relationship Id="rId4" Type="http://schemas.openxmlformats.org/officeDocument/2006/relationships/tags" Target="../tags/tag633.xml"/><Relationship Id="rId3" Type="http://schemas.openxmlformats.org/officeDocument/2006/relationships/tags" Target="../tags/tag632.xml"/><Relationship Id="rId2" Type="http://schemas.openxmlformats.org/officeDocument/2006/relationships/tags" Target="../tags/tag631.xml"/><Relationship Id="rId1" Type="http://schemas.openxmlformats.org/officeDocument/2006/relationships/tags" Target="../tags/tag63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BA5531-91C6-4788-917E-826C7C40C4B6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4" Type="http://schemas.openxmlformats.org/officeDocument/2006/relationships/tags" Target="../tags/tag161.xml"/><Relationship Id="rId3" Type="http://schemas.openxmlformats.org/officeDocument/2006/relationships/tags" Target="../tags/tag160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  <p:custDataLst>
              <p:tags r:id="rId3"/>
            </p:custDataLst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8675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zh-CN" altLang="en-US"/>
          </a:p>
        </p:txBody>
      </p:sp>
      <p:sp>
        <p:nvSpPr>
          <p:cNvPr id="28676" name="灯片编号占位符 3"/>
          <p:cNvSpPr txBox="1"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幻灯片图像占位符 1"/>
          <p:cNvSpPr>
            <a:spLocks noRot="1" noTextEdit="1"/>
          </p:cNvSpPr>
          <p:nvPr>
            <p:ph type="sldImg" idx="4294967295"/>
            <p:custDataLst>
              <p:tags r:id="rId3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57346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file:///D:\qq&#25991;&#20214;\712321467\Image\C2C\Image2\%7b75232B38-A165-1FB7-499C-2E1C792CACB5%7d.png" TargetMode="External"/><Relationship Id="rId18" Type="http://schemas.openxmlformats.org/officeDocument/2006/relationships/image" Target="../media/image1.png"/><Relationship Id="rId17" Type="http://schemas.openxmlformats.org/officeDocument/2006/relationships/tags" Target="../tags/tag64.xml"/><Relationship Id="rId16" Type="http://schemas.openxmlformats.org/officeDocument/2006/relationships/tags" Target="../tags/tag63.xml"/><Relationship Id="rId15" Type="http://schemas.openxmlformats.org/officeDocument/2006/relationships/tags" Target="../tags/tag62.xml"/><Relationship Id="rId14" Type="http://schemas.openxmlformats.org/officeDocument/2006/relationships/tags" Target="../tags/tag61.xml"/><Relationship Id="rId13" Type="http://schemas.openxmlformats.org/officeDocument/2006/relationships/tags" Target="../tags/tag60.xml"/><Relationship Id="rId12" Type="http://schemas.openxmlformats.org/officeDocument/2006/relationships/tags" Target="../tags/tag59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A1D251-3E03-46A7-89BB-7746F00A3C8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1028" name="图片 1073743875" descr="学科网 zxxk.com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 r:link="rId1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7.xml"/><Relationship Id="rId4" Type="http://schemas.openxmlformats.org/officeDocument/2006/relationships/image" Target="../media/image3.png"/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9" Type="http://schemas.microsoft.com/office/2007/relationships/hdphoto" Target="../media/image7.wdp"/><Relationship Id="rId8" Type="http://schemas.openxmlformats.org/officeDocument/2006/relationships/image" Target="../media/image6.png"/><Relationship Id="rId7" Type="http://schemas.openxmlformats.org/officeDocument/2006/relationships/tags" Target="../tags/tag75.xml"/><Relationship Id="rId6" Type="http://schemas.microsoft.com/office/2007/relationships/hdphoto" Target="../media/image5.wdp"/><Relationship Id="rId5" Type="http://schemas.openxmlformats.org/officeDocument/2006/relationships/image" Target="../media/image4.png"/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7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tags" Target="../tags/tag82.xml"/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image" Target="../media/image8.jpeg"/><Relationship Id="rId4" Type="http://schemas.openxmlformats.org/officeDocument/2006/relationships/tags" Target="../tags/tag79.xml"/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88.xml"/><Relationship Id="rId15" Type="http://schemas.openxmlformats.org/officeDocument/2006/relationships/image" Target="../media/image10.png"/><Relationship Id="rId14" Type="http://schemas.openxmlformats.org/officeDocument/2006/relationships/tags" Target="../tags/tag87.xml"/><Relationship Id="rId13" Type="http://schemas.openxmlformats.org/officeDocument/2006/relationships/tags" Target="../tags/tag86.xml"/><Relationship Id="rId12" Type="http://schemas.openxmlformats.org/officeDocument/2006/relationships/tags" Target="../tags/tag85.xml"/><Relationship Id="rId11" Type="http://schemas.openxmlformats.org/officeDocument/2006/relationships/image" Target="../media/image9.png"/><Relationship Id="rId10" Type="http://schemas.openxmlformats.org/officeDocument/2006/relationships/tags" Target="../tags/tag84.xml"/><Relationship Id="rId1" Type="http://schemas.openxmlformats.org/officeDocument/2006/relationships/tags" Target="../tags/tag76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3.png"/><Relationship Id="rId7" Type="http://schemas.openxmlformats.org/officeDocument/2006/relationships/tags" Target="../tags/tag93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image" Target="../media/image12.png"/><Relationship Id="rId2" Type="http://schemas.openxmlformats.org/officeDocument/2006/relationships/tags" Target="../tags/tag89.xml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99.xml"/><Relationship Id="rId8" Type="http://schemas.openxmlformats.org/officeDocument/2006/relationships/tags" Target="../tags/tag98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1.bin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2" Type="http://schemas.openxmlformats.org/officeDocument/2006/relationships/vmlDrawing" Target="../drawings/vmlDrawing1.v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107.xml"/><Relationship Id="rId2" Type="http://schemas.openxmlformats.org/officeDocument/2006/relationships/tags" Target="../tags/tag94.xml"/><Relationship Id="rId19" Type="http://schemas.openxmlformats.org/officeDocument/2006/relationships/tags" Target="../tags/tag106.xml"/><Relationship Id="rId18" Type="http://schemas.openxmlformats.org/officeDocument/2006/relationships/tags" Target="../tags/tag105.xml"/><Relationship Id="rId17" Type="http://schemas.openxmlformats.org/officeDocument/2006/relationships/tags" Target="../tags/tag104.xml"/><Relationship Id="rId16" Type="http://schemas.openxmlformats.org/officeDocument/2006/relationships/tags" Target="../tags/tag103.xml"/><Relationship Id="rId15" Type="http://schemas.openxmlformats.org/officeDocument/2006/relationships/image" Target="../media/image17.png"/><Relationship Id="rId14" Type="http://schemas.openxmlformats.org/officeDocument/2006/relationships/tags" Target="../tags/tag102.xml"/><Relationship Id="rId13" Type="http://schemas.openxmlformats.org/officeDocument/2006/relationships/image" Target="../media/image16.png"/><Relationship Id="rId12" Type="http://schemas.openxmlformats.org/officeDocument/2006/relationships/tags" Target="../tags/tag101.xml"/><Relationship Id="rId11" Type="http://schemas.openxmlformats.org/officeDocument/2006/relationships/image" Target="../media/image13.png"/><Relationship Id="rId10" Type="http://schemas.openxmlformats.org/officeDocument/2006/relationships/tags" Target="../tags/tag100.xml"/><Relationship Id="rId1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113.xml"/><Relationship Id="rId8" Type="http://schemas.openxmlformats.org/officeDocument/2006/relationships/tags" Target="../tags/tag112.xml"/><Relationship Id="rId7" Type="http://schemas.openxmlformats.org/officeDocument/2006/relationships/image" Target="../media/image18.png"/><Relationship Id="rId6" Type="http://schemas.openxmlformats.org/officeDocument/2006/relationships/tags" Target="../tags/tag111.xml"/><Relationship Id="rId5" Type="http://schemas.openxmlformats.org/officeDocument/2006/relationships/image" Target="../media/image13.png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8" Type="http://schemas.openxmlformats.org/officeDocument/2006/relationships/vmlDrawing" Target="../drawings/vmlDrawing2.vml"/><Relationship Id="rId27" Type="http://schemas.openxmlformats.org/officeDocument/2006/relationships/slideLayout" Target="../slideLayouts/slideLayout7.xml"/><Relationship Id="rId26" Type="http://schemas.openxmlformats.org/officeDocument/2006/relationships/image" Target="../media/image21.wmf"/><Relationship Id="rId25" Type="http://schemas.openxmlformats.org/officeDocument/2006/relationships/oleObject" Target="../embeddings/oleObject2.bin"/><Relationship Id="rId24" Type="http://schemas.openxmlformats.org/officeDocument/2006/relationships/tags" Target="../tags/tag126.xml"/><Relationship Id="rId23" Type="http://schemas.openxmlformats.org/officeDocument/2006/relationships/tags" Target="../tags/tag125.xml"/><Relationship Id="rId22" Type="http://schemas.openxmlformats.org/officeDocument/2006/relationships/tags" Target="../tags/tag124.xml"/><Relationship Id="rId21" Type="http://schemas.openxmlformats.org/officeDocument/2006/relationships/tags" Target="../tags/tag123.xml"/><Relationship Id="rId20" Type="http://schemas.openxmlformats.org/officeDocument/2006/relationships/tags" Target="../tags/tag122.xml"/><Relationship Id="rId2" Type="http://schemas.openxmlformats.org/officeDocument/2006/relationships/tags" Target="../tags/tag108.xml"/><Relationship Id="rId19" Type="http://schemas.openxmlformats.org/officeDocument/2006/relationships/tags" Target="../tags/tag121.xml"/><Relationship Id="rId18" Type="http://schemas.openxmlformats.org/officeDocument/2006/relationships/tags" Target="../tags/tag120.xml"/><Relationship Id="rId17" Type="http://schemas.openxmlformats.org/officeDocument/2006/relationships/tags" Target="../tags/tag119.xml"/><Relationship Id="rId16" Type="http://schemas.openxmlformats.org/officeDocument/2006/relationships/tags" Target="../tags/tag118.xml"/><Relationship Id="rId15" Type="http://schemas.openxmlformats.org/officeDocument/2006/relationships/image" Target="../media/image20.png"/><Relationship Id="rId14" Type="http://schemas.openxmlformats.org/officeDocument/2006/relationships/tags" Target="../tags/tag117.xml"/><Relationship Id="rId13" Type="http://schemas.openxmlformats.org/officeDocument/2006/relationships/image" Target="../media/image19.png"/><Relationship Id="rId12" Type="http://schemas.openxmlformats.org/officeDocument/2006/relationships/tags" Target="../tags/tag116.xml"/><Relationship Id="rId11" Type="http://schemas.openxmlformats.org/officeDocument/2006/relationships/tags" Target="../tags/tag115.xml"/><Relationship Id="rId10" Type="http://schemas.openxmlformats.org/officeDocument/2006/relationships/tags" Target="../tags/tag114.xml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31.xml"/><Relationship Id="rId8" Type="http://schemas.openxmlformats.org/officeDocument/2006/relationships/image" Target="../media/image22.jpeg"/><Relationship Id="rId7" Type="http://schemas.openxmlformats.org/officeDocument/2006/relationships/tags" Target="../tags/tag130.xml"/><Relationship Id="rId6" Type="http://schemas.openxmlformats.org/officeDocument/2006/relationships/tags" Target="../tags/tag129.x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.bin"/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3" Type="http://schemas.openxmlformats.org/officeDocument/2006/relationships/vmlDrawing" Target="../drawings/vmlDrawing3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13.png"/><Relationship Id="rId10" Type="http://schemas.openxmlformats.org/officeDocument/2006/relationships/tags" Target="../tags/tag132.xml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png"/><Relationship Id="rId8" Type="http://schemas.openxmlformats.org/officeDocument/2006/relationships/tags" Target="../tags/tag138.xml"/><Relationship Id="rId7" Type="http://schemas.openxmlformats.org/officeDocument/2006/relationships/image" Target="../media/image24.png"/><Relationship Id="rId6" Type="http://schemas.openxmlformats.org/officeDocument/2006/relationships/tags" Target="../tags/tag137.xml"/><Relationship Id="rId5" Type="http://schemas.openxmlformats.org/officeDocument/2006/relationships/tags" Target="../tags/tag136.xml"/><Relationship Id="rId4" Type="http://schemas.openxmlformats.org/officeDocument/2006/relationships/tags" Target="../tags/tag135.xml"/><Relationship Id="rId34" Type="http://schemas.openxmlformats.org/officeDocument/2006/relationships/notesSlide" Target="../notesSlides/notesSlide2.xml"/><Relationship Id="rId33" Type="http://schemas.openxmlformats.org/officeDocument/2006/relationships/slideLayout" Target="../slideLayouts/slideLayout7.xml"/><Relationship Id="rId32" Type="http://schemas.openxmlformats.org/officeDocument/2006/relationships/tags" Target="../tags/tag159.xml"/><Relationship Id="rId31" Type="http://schemas.openxmlformats.org/officeDocument/2006/relationships/tags" Target="../tags/tag158.xml"/><Relationship Id="rId30" Type="http://schemas.openxmlformats.org/officeDocument/2006/relationships/tags" Target="../tags/tag157.xml"/><Relationship Id="rId3" Type="http://schemas.openxmlformats.org/officeDocument/2006/relationships/tags" Target="../tags/tag134.xml"/><Relationship Id="rId29" Type="http://schemas.openxmlformats.org/officeDocument/2006/relationships/image" Target="../media/image27.png"/><Relationship Id="rId28" Type="http://schemas.openxmlformats.org/officeDocument/2006/relationships/tags" Target="../tags/tag156.xml"/><Relationship Id="rId27" Type="http://schemas.openxmlformats.org/officeDocument/2006/relationships/tags" Target="../tags/tag155.xml"/><Relationship Id="rId26" Type="http://schemas.openxmlformats.org/officeDocument/2006/relationships/tags" Target="../tags/tag154.xml"/><Relationship Id="rId25" Type="http://schemas.openxmlformats.org/officeDocument/2006/relationships/tags" Target="../tags/tag153.xml"/><Relationship Id="rId24" Type="http://schemas.openxmlformats.org/officeDocument/2006/relationships/tags" Target="../tags/tag152.xml"/><Relationship Id="rId23" Type="http://schemas.openxmlformats.org/officeDocument/2006/relationships/image" Target="../media/image26.png"/><Relationship Id="rId22" Type="http://schemas.openxmlformats.org/officeDocument/2006/relationships/tags" Target="../tags/tag151.xml"/><Relationship Id="rId21" Type="http://schemas.openxmlformats.org/officeDocument/2006/relationships/tags" Target="../tags/tag150.xml"/><Relationship Id="rId20" Type="http://schemas.openxmlformats.org/officeDocument/2006/relationships/tags" Target="../tags/tag149.xml"/><Relationship Id="rId2" Type="http://schemas.openxmlformats.org/officeDocument/2006/relationships/image" Target="../media/image23.png"/><Relationship Id="rId19" Type="http://schemas.openxmlformats.org/officeDocument/2006/relationships/tags" Target="../tags/tag148.xml"/><Relationship Id="rId18" Type="http://schemas.openxmlformats.org/officeDocument/2006/relationships/tags" Target="../tags/tag147.xml"/><Relationship Id="rId17" Type="http://schemas.openxmlformats.org/officeDocument/2006/relationships/tags" Target="../tags/tag146.xml"/><Relationship Id="rId16" Type="http://schemas.openxmlformats.org/officeDocument/2006/relationships/tags" Target="../tags/tag145.xml"/><Relationship Id="rId15" Type="http://schemas.openxmlformats.org/officeDocument/2006/relationships/tags" Target="../tags/tag144.xml"/><Relationship Id="rId14" Type="http://schemas.openxmlformats.org/officeDocument/2006/relationships/tags" Target="../tags/tag143.xml"/><Relationship Id="rId13" Type="http://schemas.openxmlformats.org/officeDocument/2006/relationships/tags" Target="../tags/tag142.xml"/><Relationship Id="rId12" Type="http://schemas.openxmlformats.org/officeDocument/2006/relationships/tags" Target="../tags/tag14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tags" Target="../tags/tag13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70.xml"/><Relationship Id="rId8" Type="http://schemas.openxmlformats.org/officeDocument/2006/relationships/tags" Target="../tags/tag169.xml"/><Relationship Id="rId7" Type="http://schemas.openxmlformats.org/officeDocument/2006/relationships/tags" Target="../tags/tag168.xml"/><Relationship Id="rId6" Type="http://schemas.openxmlformats.org/officeDocument/2006/relationships/tags" Target="../tags/tag167.xml"/><Relationship Id="rId52" Type="http://schemas.openxmlformats.org/officeDocument/2006/relationships/slideLayout" Target="../slideLayouts/slideLayout7.xml"/><Relationship Id="rId51" Type="http://schemas.openxmlformats.org/officeDocument/2006/relationships/tags" Target="../tags/tag211.xml"/><Relationship Id="rId50" Type="http://schemas.openxmlformats.org/officeDocument/2006/relationships/image" Target="../media/image13.png"/><Relationship Id="rId5" Type="http://schemas.openxmlformats.org/officeDocument/2006/relationships/tags" Target="../tags/tag166.xml"/><Relationship Id="rId49" Type="http://schemas.openxmlformats.org/officeDocument/2006/relationships/tags" Target="../tags/tag210.xml"/><Relationship Id="rId48" Type="http://schemas.openxmlformats.org/officeDocument/2006/relationships/tags" Target="../tags/tag209.xml"/><Relationship Id="rId47" Type="http://schemas.openxmlformats.org/officeDocument/2006/relationships/tags" Target="../tags/tag208.xml"/><Relationship Id="rId46" Type="http://schemas.openxmlformats.org/officeDocument/2006/relationships/tags" Target="../tags/tag207.xml"/><Relationship Id="rId45" Type="http://schemas.openxmlformats.org/officeDocument/2006/relationships/tags" Target="../tags/tag206.xml"/><Relationship Id="rId44" Type="http://schemas.openxmlformats.org/officeDocument/2006/relationships/tags" Target="../tags/tag205.xml"/><Relationship Id="rId43" Type="http://schemas.openxmlformats.org/officeDocument/2006/relationships/tags" Target="../tags/tag204.xml"/><Relationship Id="rId42" Type="http://schemas.openxmlformats.org/officeDocument/2006/relationships/tags" Target="../tags/tag203.xml"/><Relationship Id="rId41" Type="http://schemas.openxmlformats.org/officeDocument/2006/relationships/tags" Target="../tags/tag202.xml"/><Relationship Id="rId40" Type="http://schemas.openxmlformats.org/officeDocument/2006/relationships/tags" Target="../tags/tag201.xml"/><Relationship Id="rId4" Type="http://schemas.openxmlformats.org/officeDocument/2006/relationships/tags" Target="../tags/tag165.xml"/><Relationship Id="rId39" Type="http://schemas.openxmlformats.org/officeDocument/2006/relationships/tags" Target="../tags/tag200.xml"/><Relationship Id="rId38" Type="http://schemas.openxmlformats.org/officeDocument/2006/relationships/tags" Target="../tags/tag199.xml"/><Relationship Id="rId37" Type="http://schemas.openxmlformats.org/officeDocument/2006/relationships/tags" Target="../tags/tag198.xml"/><Relationship Id="rId36" Type="http://schemas.openxmlformats.org/officeDocument/2006/relationships/tags" Target="../tags/tag197.xml"/><Relationship Id="rId35" Type="http://schemas.openxmlformats.org/officeDocument/2006/relationships/tags" Target="../tags/tag196.xml"/><Relationship Id="rId34" Type="http://schemas.openxmlformats.org/officeDocument/2006/relationships/tags" Target="../tags/tag195.xml"/><Relationship Id="rId33" Type="http://schemas.openxmlformats.org/officeDocument/2006/relationships/tags" Target="../tags/tag194.xml"/><Relationship Id="rId32" Type="http://schemas.openxmlformats.org/officeDocument/2006/relationships/tags" Target="../tags/tag193.xml"/><Relationship Id="rId31" Type="http://schemas.openxmlformats.org/officeDocument/2006/relationships/tags" Target="../tags/tag192.xml"/><Relationship Id="rId30" Type="http://schemas.openxmlformats.org/officeDocument/2006/relationships/tags" Target="../tags/tag191.xml"/><Relationship Id="rId3" Type="http://schemas.openxmlformats.org/officeDocument/2006/relationships/tags" Target="../tags/tag164.xml"/><Relationship Id="rId29" Type="http://schemas.openxmlformats.org/officeDocument/2006/relationships/tags" Target="../tags/tag190.xml"/><Relationship Id="rId28" Type="http://schemas.openxmlformats.org/officeDocument/2006/relationships/tags" Target="../tags/tag189.xml"/><Relationship Id="rId27" Type="http://schemas.openxmlformats.org/officeDocument/2006/relationships/tags" Target="../tags/tag188.xml"/><Relationship Id="rId26" Type="http://schemas.openxmlformats.org/officeDocument/2006/relationships/tags" Target="../tags/tag187.xml"/><Relationship Id="rId25" Type="http://schemas.openxmlformats.org/officeDocument/2006/relationships/tags" Target="../tags/tag186.xml"/><Relationship Id="rId24" Type="http://schemas.openxmlformats.org/officeDocument/2006/relationships/tags" Target="../tags/tag185.xml"/><Relationship Id="rId23" Type="http://schemas.openxmlformats.org/officeDocument/2006/relationships/tags" Target="../tags/tag184.xml"/><Relationship Id="rId22" Type="http://schemas.openxmlformats.org/officeDocument/2006/relationships/tags" Target="../tags/tag183.xml"/><Relationship Id="rId21" Type="http://schemas.openxmlformats.org/officeDocument/2006/relationships/tags" Target="../tags/tag182.xml"/><Relationship Id="rId20" Type="http://schemas.openxmlformats.org/officeDocument/2006/relationships/tags" Target="../tags/tag181.xml"/><Relationship Id="rId2" Type="http://schemas.openxmlformats.org/officeDocument/2006/relationships/tags" Target="../tags/tag163.xml"/><Relationship Id="rId19" Type="http://schemas.openxmlformats.org/officeDocument/2006/relationships/tags" Target="../tags/tag180.xml"/><Relationship Id="rId18" Type="http://schemas.openxmlformats.org/officeDocument/2006/relationships/tags" Target="../tags/tag179.xml"/><Relationship Id="rId17" Type="http://schemas.openxmlformats.org/officeDocument/2006/relationships/tags" Target="../tags/tag178.xml"/><Relationship Id="rId16" Type="http://schemas.openxmlformats.org/officeDocument/2006/relationships/tags" Target="../tags/tag177.xml"/><Relationship Id="rId15" Type="http://schemas.openxmlformats.org/officeDocument/2006/relationships/tags" Target="../tags/tag176.xml"/><Relationship Id="rId14" Type="http://schemas.openxmlformats.org/officeDocument/2006/relationships/tags" Target="../tags/tag175.xml"/><Relationship Id="rId13" Type="http://schemas.openxmlformats.org/officeDocument/2006/relationships/tags" Target="../tags/tag174.xml"/><Relationship Id="rId12" Type="http://schemas.openxmlformats.org/officeDocument/2006/relationships/tags" Target="../tags/tag173.xml"/><Relationship Id="rId11" Type="http://schemas.openxmlformats.org/officeDocument/2006/relationships/tags" Target="../tags/tag172.xml"/><Relationship Id="rId10" Type="http://schemas.openxmlformats.org/officeDocument/2006/relationships/tags" Target="../tags/tag171.xml"/><Relationship Id="rId1" Type="http://schemas.openxmlformats.org/officeDocument/2006/relationships/tags" Target="../tags/tag16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219.xml"/><Relationship Id="rId8" Type="http://schemas.openxmlformats.org/officeDocument/2006/relationships/tags" Target="../tags/tag218.xml"/><Relationship Id="rId7" Type="http://schemas.openxmlformats.org/officeDocument/2006/relationships/tags" Target="../tags/tag217.xml"/><Relationship Id="rId6" Type="http://schemas.openxmlformats.org/officeDocument/2006/relationships/tags" Target="../tags/tag216.xml"/><Relationship Id="rId54" Type="http://schemas.openxmlformats.org/officeDocument/2006/relationships/slideLayout" Target="../slideLayouts/slideLayout7.xml"/><Relationship Id="rId53" Type="http://schemas.openxmlformats.org/officeDocument/2006/relationships/tags" Target="../tags/tag262.xml"/><Relationship Id="rId52" Type="http://schemas.openxmlformats.org/officeDocument/2006/relationships/tags" Target="../tags/tag261.xml"/><Relationship Id="rId51" Type="http://schemas.openxmlformats.org/officeDocument/2006/relationships/image" Target="../media/image13.png"/><Relationship Id="rId50" Type="http://schemas.openxmlformats.org/officeDocument/2006/relationships/tags" Target="../tags/tag260.xml"/><Relationship Id="rId5" Type="http://schemas.openxmlformats.org/officeDocument/2006/relationships/tags" Target="../tags/tag215.xml"/><Relationship Id="rId49" Type="http://schemas.openxmlformats.org/officeDocument/2006/relationships/tags" Target="../tags/tag259.xml"/><Relationship Id="rId48" Type="http://schemas.openxmlformats.org/officeDocument/2006/relationships/tags" Target="../tags/tag258.xml"/><Relationship Id="rId47" Type="http://schemas.openxmlformats.org/officeDocument/2006/relationships/tags" Target="../tags/tag257.xml"/><Relationship Id="rId46" Type="http://schemas.openxmlformats.org/officeDocument/2006/relationships/tags" Target="../tags/tag256.xml"/><Relationship Id="rId45" Type="http://schemas.openxmlformats.org/officeDocument/2006/relationships/tags" Target="../tags/tag255.xml"/><Relationship Id="rId44" Type="http://schemas.openxmlformats.org/officeDocument/2006/relationships/tags" Target="../tags/tag254.xml"/><Relationship Id="rId43" Type="http://schemas.openxmlformats.org/officeDocument/2006/relationships/tags" Target="../tags/tag253.xml"/><Relationship Id="rId42" Type="http://schemas.openxmlformats.org/officeDocument/2006/relationships/tags" Target="../tags/tag252.xml"/><Relationship Id="rId41" Type="http://schemas.openxmlformats.org/officeDocument/2006/relationships/tags" Target="../tags/tag251.xml"/><Relationship Id="rId40" Type="http://schemas.openxmlformats.org/officeDocument/2006/relationships/tags" Target="../tags/tag250.xml"/><Relationship Id="rId4" Type="http://schemas.openxmlformats.org/officeDocument/2006/relationships/tags" Target="../tags/tag214.xml"/><Relationship Id="rId39" Type="http://schemas.openxmlformats.org/officeDocument/2006/relationships/tags" Target="../tags/tag249.xml"/><Relationship Id="rId38" Type="http://schemas.openxmlformats.org/officeDocument/2006/relationships/tags" Target="../tags/tag248.xml"/><Relationship Id="rId37" Type="http://schemas.openxmlformats.org/officeDocument/2006/relationships/tags" Target="../tags/tag247.xml"/><Relationship Id="rId36" Type="http://schemas.openxmlformats.org/officeDocument/2006/relationships/tags" Target="../tags/tag246.xml"/><Relationship Id="rId35" Type="http://schemas.openxmlformats.org/officeDocument/2006/relationships/tags" Target="../tags/tag245.xml"/><Relationship Id="rId34" Type="http://schemas.openxmlformats.org/officeDocument/2006/relationships/tags" Target="../tags/tag244.xml"/><Relationship Id="rId33" Type="http://schemas.openxmlformats.org/officeDocument/2006/relationships/tags" Target="../tags/tag243.xml"/><Relationship Id="rId32" Type="http://schemas.openxmlformats.org/officeDocument/2006/relationships/tags" Target="../tags/tag242.xml"/><Relationship Id="rId31" Type="http://schemas.openxmlformats.org/officeDocument/2006/relationships/tags" Target="../tags/tag241.xml"/><Relationship Id="rId30" Type="http://schemas.openxmlformats.org/officeDocument/2006/relationships/tags" Target="../tags/tag240.xml"/><Relationship Id="rId3" Type="http://schemas.openxmlformats.org/officeDocument/2006/relationships/tags" Target="../tags/tag213.xml"/><Relationship Id="rId29" Type="http://schemas.openxmlformats.org/officeDocument/2006/relationships/tags" Target="../tags/tag239.xml"/><Relationship Id="rId28" Type="http://schemas.openxmlformats.org/officeDocument/2006/relationships/tags" Target="../tags/tag238.xml"/><Relationship Id="rId27" Type="http://schemas.openxmlformats.org/officeDocument/2006/relationships/tags" Target="../tags/tag237.xml"/><Relationship Id="rId26" Type="http://schemas.openxmlformats.org/officeDocument/2006/relationships/tags" Target="../tags/tag236.xml"/><Relationship Id="rId25" Type="http://schemas.openxmlformats.org/officeDocument/2006/relationships/tags" Target="../tags/tag235.xml"/><Relationship Id="rId24" Type="http://schemas.openxmlformats.org/officeDocument/2006/relationships/tags" Target="../tags/tag234.xml"/><Relationship Id="rId23" Type="http://schemas.openxmlformats.org/officeDocument/2006/relationships/tags" Target="../tags/tag233.xml"/><Relationship Id="rId22" Type="http://schemas.openxmlformats.org/officeDocument/2006/relationships/tags" Target="../tags/tag232.xml"/><Relationship Id="rId21" Type="http://schemas.openxmlformats.org/officeDocument/2006/relationships/tags" Target="../tags/tag231.xml"/><Relationship Id="rId20" Type="http://schemas.openxmlformats.org/officeDocument/2006/relationships/tags" Target="../tags/tag230.xml"/><Relationship Id="rId2" Type="http://schemas.openxmlformats.org/officeDocument/2006/relationships/tags" Target="../tags/tag212.xml"/><Relationship Id="rId19" Type="http://schemas.openxmlformats.org/officeDocument/2006/relationships/tags" Target="../tags/tag229.xml"/><Relationship Id="rId18" Type="http://schemas.openxmlformats.org/officeDocument/2006/relationships/tags" Target="../tags/tag228.xml"/><Relationship Id="rId17" Type="http://schemas.openxmlformats.org/officeDocument/2006/relationships/tags" Target="../tags/tag227.xml"/><Relationship Id="rId16" Type="http://schemas.openxmlformats.org/officeDocument/2006/relationships/tags" Target="../tags/tag226.xml"/><Relationship Id="rId15" Type="http://schemas.openxmlformats.org/officeDocument/2006/relationships/tags" Target="../tags/tag225.xml"/><Relationship Id="rId14" Type="http://schemas.openxmlformats.org/officeDocument/2006/relationships/tags" Target="../tags/tag224.xml"/><Relationship Id="rId13" Type="http://schemas.openxmlformats.org/officeDocument/2006/relationships/tags" Target="../tags/tag223.xml"/><Relationship Id="rId12" Type="http://schemas.openxmlformats.org/officeDocument/2006/relationships/tags" Target="../tags/tag222.xml"/><Relationship Id="rId11" Type="http://schemas.openxmlformats.org/officeDocument/2006/relationships/tags" Target="../tags/tag221.xml"/><Relationship Id="rId10" Type="http://schemas.openxmlformats.org/officeDocument/2006/relationships/tags" Target="../tags/tag220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tags" Target="../tags/tag267.xml"/><Relationship Id="rId7" Type="http://schemas.openxmlformats.org/officeDocument/2006/relationships/tags" Target="../tags/tag266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.bin"/><Relationship Id="rId4" Type="http://schemas.openxmlformats.org/officeDocument/2006/relationships/tags" Target="../tags/tag265.xml"/><Relationship Id="rId3" Type="http://schemas.openxmlformats.org/officeDocument/2006/relationships/tags" Target="../tags/tag264.xml"/><Relationship Id="rId2" Type="http://schemas.openxmlformats.org/officeDocument/2006/relationships/tags" Target="../tags/tag263.xml"/><Relationship Id="rId19" Type="http://schemas.openxmlformats.org/officeDocument/2006/relationships/vmlDrawing" Target="../drawings/vmlDrawing4.v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13.png"/><Relationship Id="rId16" Type="http://schemas.openxmlformats.org/officeDocument/2006/relationships/tags" Target="../tags/tag271.xml"/><Relationship Id="rId15" Type="http://schemas.openxmlformats.org/officeDocument/2006/relationships/tags" Target="../tags/tag270.xml"/><Relationship Id="rId14" Type="http://schemas.openxmlformats.org/officeDocument/2006/relationships/tags" Target="../tags/tag269.xml"/><Relationship Id="rId13" Type="http://schemas.openxmlformats.org/officeDocument/2006/relationships/image" Target="../media/image29.wmf"/><Relationship Id="rId12" Type="http://schemas.openxmlformats.org/officeDocument/2006/relationships/oleObject" Target="../embeddings/oleObject6.bin"/><Relationship Id="rId11" Type="http://schemas.openxmlformats.org/officeDocument/2006/relationships/tags" Target="../tags/tag268.xml"/><Relationship Id="rId10" Type="http://schemas.openxmlformats.org/officeDocument/2006/relationships/image" Target="../media/image28.wmf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jpeg"/><Relationship Id="rId8" Type="http://schemas.openxmlformats.org/officeDocument/2006/relationships/tags" Target="../tags/tag277.xml"/><Relationship Id="rId7" Type="http://schemas.openxmlformats.org/officeDocument/2006/relationships/tags" Target="../tags/tag276.xml"/><Relationship Id="rId6" Type="http://schemas.openxmlformats.org/officeDocument/2006/relationships/tags" Target="../tags/tag275.xml"/><Relationship Id="rId5" Type="http://schemas.openxmlformats.org/officeDocument/2006/relationships/image" Target="../media/image30.jpeg"/><Relationship Id="rId4" Type="http://schemas.openxmlformats.org/officeDocument/2006/relationships/tags" Target="../tags/tag274.xml"/><Relationship Id="rId3" Type="http://schemas.openxmlformats.org/officeDocument/2006/relationships/tags" Target="../tags/tag273.xml"/><Relationship Id="rId2" Type="http://schemas.openxmlformats.org/officeDocument/2006/relationships/tags" Target="../tags/tag272.xml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13.png"/><Relationship Id="rId12" Type="http://schemas.openxmlformats.org/officeDocument/2006/relationships/tags" Target="../tags/tag280.xml"/><Relationship Id="rId11" Type="http://schemas.openxmlformats.org/officeDocument/2006/relationships/tags" Target="../tags/tag279.xml"/><Relationship Id="rId10" Type="http://schemas.openxmlformats.org/officeDocument/2006/relationships/tags" Target="../tags/tag278.xml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287.xml"/><Relationship Id="rId8" Type="http://schemas.openxmlformats.org/officeDocument/2006/relationships/tags" Target="../tags/tag286.xml"/><Relationship Id="rId7" Type="http://schemas.openxmlformats.org/officeDocument/2006/relationships/tags" Target="../tags/tag285.xml"/><Relationship Id="rId6" Type="http://schemas.openxmlformats.org/officeDocument/2006/relationships/tags" Target="../tags/tag284.xml"/><Relationship Id="rId55" Type="http://schemas.openxmlformats.org/officeDocument/2006/relationships/slideLayout" Target="../slideLayouts/slideLayout7.xml"/><Relationship Id="rId54" Type="http://schemas.openxmlformats.org/officeDocument/2006/relationships/tags" Target="../tags/tag331.xml"/><Relationship Id="rId53" Type="http://schemas.openxmlformats.org/officeDocument/2006/relationships/tags" Target="../tags/tag330.xml"/><Relationship Id="rId52" Type="http://schemas.openxmlformats.org/officeDocument/2006/relationships/image" Target="../media/image13.png"/><Relationship Id="rId51" Type="http://schemas.openxmlformats.org/officeDocument/2006/relationships/tags" Target="../tags/tag329.xml"/><Relationship Id="rId50" Type="http://schemas.openxmlformats.org/officeDocument/2006/relationships/tags" Target="../tags/tag328.xml"/><Relationship Id="rId5" Type="http://schemas.openxmlformats.org/officeDocument/2006/relationships/image" Target="../media/image32.jpeg"/><Relationship Id="rId49" Type="http://schemas.openxmlformats.org/officeDocument/2006/relationships/tags" Target="../tags/tag327.xml"/><Relationship Id="rId48" Type="http://schemas.openxmlformats.org/officeDocument/2006/relationships/tags" Target="../tags/tag326.xml"/><Relationship Id="rId47" Type="http://schemas.openxmlformats.org/officeDocument/2006/relationships/tags" Target="../tags/tag325.xml"/><Relationship Id="rId46" Type="http://schemas.openxmlformats.org/officeDocument/2006/relationships/tags" Target="../tags/tag324.xml"/><Relationship Id="rId45" Type="http://schemas.openxmlformats.org/officeDocument/2006/relationships/tags" Target="../tags/tag323.xml"/><Relationship Id="rId44" Type="http://schemas.openxmlformats.org/officeDocument/2006/relationships/tags" Target="../tags/tag322.xml"/><Relationship Id="rId43" Type="http://schemas.openxmlformats.org/officeDocument/2006/relationships/tags" Target="../tags/tag321.xml"/><Relationship Id="rId42" Type="http://schemas.openxmlformats.org/officeDocument/2006/relationships/tags" Target="../tags/tag320.xml"/><Relationship Id="rId41" Type="http://schemas.openxmlformats.org/officeDocument/2006/relationships/tags" Target="../tags/tag319.xml"/><Relationship Id="rId40" Type="http://schemas.openxmlformats.org/officeDocument/2006/relationships/tags" Target="../tags/tag318.xml"/><Relationship Id="rId4" Type="http://schemas.openxmlformats.org/officeDocument/2006/relationships/tags" Target="../tags/tag283.xml"/><Relationship Id="rId39" Type="http://schemas.openxmlformats.org/officeDocument/2006/relationships/tags" Target="../tags/tag317.xml"/><Relationship Id="rId38" Type="http://schemas.openxmlformats.org/officeDocument/2006/relationships/tags" Target="../tags/tag316.xml"/><Relationship Id="rId37" Type="http://schemas.openxmlformats.org/officeDocument/2006/relationships/tags" Target="../tags/tag315.xml"/><Relationship Id="rId36" Type="http://schemas.openxmlformats.org/officeDocument/2006/relationships/tags" Target="../tags/tag314.xml"/><Relationship Id="rId35" Type="http://schemas.openxmlformats.org/officeDocument/2006/relationships/tags" Target="../tags/tag313.xml"/><Relationship Id="rId34" Type="http://schemas.openxmlformats.org/officeDocument/2006/relationships/tags" Target="../tags/tag312.xml"/><Relationship Id="rId33" Type="http://schemas.openxmlformats.org/officeDocument/2006/relationships/tags" Target="../tags/tag311.xml"/><Relationship Id="rId32" Type="http://schemas.openxmlformats.org/officeDocument/2006/relationships/tags" Target="../tags/tag310.xml"/><Relationship Id="rId31" Type="http://schemas.openxmlformats.org/officeDocument/2006/relationships/tags" Target="../tags/tag309.xml"/><Relationship Id="rId30" Type="http://schemas.openxmlformats.org/officeDocument/2006/relationships/tags" Target="../tags/tag308.xml"/><Relationship Id="rId3" Type="http://schemas.openxmlformats.org/officeDocument/2006/relationships/tags" Target="../tags/tag282.xml"/><Relationship Id="rId29" Type="http://schemas.openxmlformats.org/officeDocument/2006/relationships/tags" Target="../tags/tag307.xml"/><Relationship Id="rId28" Type="http://schemas.openxmlformats.org/officeDocument/2006/relationships/tags" Target="../tags/tag306.xml"/><Relationship Id="rId27" Type="http://schemas.openxmlformats.org/officeDocument/2006/relationships/tags" Target="../tags/tag305.xml"/><Relationship Id="rId26" Type="http://schemas.openxmlformats.org/officeDocument/2006/relationships/tags" Target="../tags/tag304.xml"/><Relationship Id="rId25" Type="http://schemas.openxmlformats.org/officeDocument/2006/relationships/tags" Target="../tags/tag303.xml"/><Relationship Id="rId24" Type="http://schemas.openxmlformats.org/officeDocument/2006/relationships/tags" Target="../tags/tag302.xml"/><Relationship Id="rId23" Type="http://schemas.openxmlformats.org/officeDocument/2006/relationships/tags" Target="../tags/tag301.xml"/><Relationship Id="rId22" Type="http://schemas.openxmlformats.org/officeDocument/2006/relationships/tags" Target="../tags/tag300.xml"/><Relationship Id="rId21" Type="http://schemas.openxmlformats.org/officeDocument/2006/relationships/tags" Target="../tags/tag299.xml"/><Relationship Id="rId20" Type="http://schemas.openxmlformats.org/officeDocument/2006/relationships/tags" Target="../tags/tag298.xml"/><Relationship Id="rId2" Type="http://schemas.openxmlformats.org/officeDocument/2006/relationships/tags" Target="../tags/tag281.xml"/><Relationship Id="rId19" Type="http://schemas.openxmlformats.org/officeDocument/2006/relationships/tags" Target="../tags/tag297.xml"/><Relationship Id="rId18" Type="http://schemas.openxmlformats.org/officeDocument/2006/relationships/tags" Target="../tags/tag296.xml"/><Relationship Id="rId17" Type="http://schemas.openxmlformats.org/officeDocument/2006/relationships/tags" Target="../tags/tag295.xml"/><Relationship Id="rId16" Type="http://schemas.openxmlformats.org/officeDocument/2006/relationships/tags" Target="../tags/tag294.xml"/><Relationship Id="rId15" Type="http://schemas.openxmlformats.org/officeDocument/2006/relationships/tags" Target="../tags/tag293.xml"/><Relationship Id="rId14" Type="http://schemas.openxmlformats.org/officeDocument/2006/relationships/tags" Target="../tags/tag292.xml"/><Relationship Id="rId13" Type="http://schemas.openxmlformats.org/officeDocument/2006/relationships/tags" Target="../tags/tag291.xml"/><Relationship Id="rId12" Type="http://schemas.openxmlformats.org/officeDocument/2006/relationships/tags" Target="../tags/tag290.xml"/><Relationship Id="rId11" Type="http://schemas.openxmlformats.org/officeDocument/2006/relationships/tags" Target="../tags/tag289.xml"/><Relationship Id="rId10" Type="http://schemas.openxmlformats.org/officeDocument/2006/relationships/tags" Target="../tags/tag288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tags" Target="../tags/tag335.xml"/><Relationship Id="rId4" Type="http://schemas.openxmlformats.org/officeDocument/2006/relationships/tags" Target="../tags/tag334.xml"/><Relationship Id="rId3" Type="http://schemas.openxmlformats.org/officeDocument/2006/relationships/tags" Target="../tags/tag333.xml"/><Relationship Id="rId2" Type="http://schemas.openxmlformats.org/officeDocument/2006/relationships/tags" Target="../tags/tag332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340.xml"/><Relationship Id="rId7" Type="http://schemas.openxmlformats.org/officeDocument/2006/relationships/image" Target="../media/image13.png"/><Relationship Id="rId6" Type="http://schemas.openxmlformats.org/officeDocument/2006/relationships/tags" Target="../tags/tag339.xml"/><Relationship Id="rId5" Type="http://schemas.openxmlformats.org/officeDocument/2006/relationships/tags" Target="../tags/tag338.xml"/><Relationship Id="rId4" Type="http://schemas.openxmlformats.org/officeDocument/2006/relationships/image" Target="../media/image30.jpeg"/><Relationship Id="rId3" Type="http://schemas.openxmlformats.org/officeDocument/2006/relationships/tags" Target="../tags/tag337.xml"/><Relationship Id="rId2" Type="http://schemas.openxmlformats.org/officeDocument/2006/relationships/tags" Target="../tags/tag336.xml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347.xml"/><Relationship Id="rId8" Type="http://schemas.openxmlformats.org/officeDocument/2006/relationships/tags" Target="../tags/tag346.xml"/><Relationship Id="rId7" Type="http://schemas.openxmlformats.org/officeDocument/2006/relationships/tags" Target="../tags/tag345.xml"/><Relationship Id="rId6" Type="http://schemas.openxmlformats.org/officeDocument/2006/relationships/tags" Target="../tags/tag344.xml"/><Relationship Id="rId5" Type="http://schemas.openxmlformats.org/officeDocument/2006/relationships/tags" Target="../tags/tag343.xml"/><Relationship Id="rId4" Type="http://schemas.openxmlformats.org/officeDocument/2006/relationships/tags" Target="../tags/tag342.xml"/><Relationship Id="rId3" Type="http://schemas.openxmlformats.org/officeDocument/2006/relationships/image" Target="../media/image13.png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358.xml"/><Relationship Id="rId2" Type="http://schemas.openxmlformats.org/officeDocument/2006/relationships/tags" Target="../tags/tag341.xml"/><Relationship Id="rId19" Type="http://schemas.openxmlformats.org/officeDocument/2006/relationships/tags" Target="../tags/tag357.xml"/><Relationship Id="rId18" Type="http://schemas.openxmlformats.org/officeDocument/2006/relationships/tags" Target="../tags/tag356.xml"/><Relationship Id="rId17" Type="http://schemas.openxmlformats.org/officeDocument/2006/relationships/tags" Target="../tags/tag355.xml"/><Relationship Id="rId16" Type="http://schemas.openxmlformats.org/officeDocument/2006/relationships/tags" Target="../tags/tag354.xml"/><Relationship Id="rId15" Type="http://schemas.openxmlformats.org/officeDocument/2006/relationships/tags" Target="../tags/tag353.xml"/><Relationship Id="rId14" Type="http://schemas.openxmlformats.org/officeDocument/2006/relationships/tags" Target="../tags/tag352.xml"/><Relationship Id="rId13" Type="http://schemas.openxmlformats.org/officeDocument/2006/relationships/tags" Target="../tags/tag351.xml"/><Relationship Id="rId12" Type="http://schemas.openxmlformats.org/officeDocument/2006/relationships/tags" Target="../tags/tag350.xml"/><Relationship Id="rId11" Type="http://schemas.openxmlformats.org/officeDocument/2006/relationships/tags" Target="../tags/tag349.xml"/><Relationship Id="rId10" Type="http://schemas.openxmlformats.org/officeDocument/2006/relationships/tags" Target="../tags/tag348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tags" Target="../tags/tag362.xml"/><Relationship Id="rId4" Type="http://schemas.openxmlformats.org/officeDocument/2006/relationships/tags" Target="../tags/tag361.xml"/><Relationship Id="rId3" Type="http://schemas.openxmlformats.org/officeDocument/2006/relationships/tags" Target="../tags/tag360.xml"/><Relationship Id="rId2" Type="http://schemas.openxmlformats.org/officeDocument/2006/relationships/tags" Target="../tags/tag359.xml"/><Relationship Id="rId1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367.xml"/><Relationship Id="rId8" Type="http://schemas.openxmlformats.org/officeDocument/2006/relationships/image" Target="../media/image13.png"/><Relationship Id="rId7" Type="http://schemas.openxmlformats.org/officeDocument/2006/relationships/tags" Target="../tags/tag366.x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7.bin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tags" Target="../tags/tag363.xml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tags" Target="../tags/tag369.xml"/><Relationship Id="rId3" Type="http://schemas.openxmlformats.org/officeDocument/2006/relationships/image" Target="../media/image13.png"/><Relationship Id="rId2" Type="http://schemas.openxmlformats.org/officeDocument/2006/relationships/tags" Target="../tags/tag368.xml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wmf"/><Relationship Id="rId8" Type="http://schemas.openxmlformats.org/officeDocument/2006/relationships/oleObject" Target="../embeddings/oleObject8.bin"/><Relationship Id="rId7" Type="http://schemas.openxmlformats.org/officeDocument/2006/relationships/tags" Target="../tags/tag375.xml"/><Relationship Id="rId6" Type="http://schemas.openxmlformats.org/officeDocument/2006/relationships/tags" Target="../tags/tag374.xml"/><Relationship Id="rId5" Type="http://schemas.openxmlformats.org/officeDocument/2006/relationships/tags" Target="../tags/tag373.xml"/><Relationship Id="rId4" Type="http://schemas.openxmlformats.org/officeDocument/2006/relationships/tags" Target="../tags/tag372.xml"/><Relationship Id="rId3" Type="http://schemas.openxmlformats.org/officeDocument/2006/relationships/tags" Target="../tags/tag371.xml"/><Relationship Id="rId20" Type="http://schemas.openxmlformats.org/officeDocument/2006/relationships/vmlDrawing" Target="../drawings/vmlDrawing6.vml"/><Relationship Id="rId2" Type="http://schemas.openxmlformats.org/officeDocument/2006/relationships/tags" Target="../tags/tag370.xml"/><Relationship Id="rId19" Type="http://schemas.openxmlformats.org/officeDocument/2006/relationships/slideLayout" Target="../slideLayouts/slideLayout7.xml"/><Relationship Id="rId18" Type="http://schemas.openxmlformats.org/officeDocument/2006/relationships/image" Target="../media/image38.png"/><Relationship Id="rId17" Type="http://schemas.openxmlformats.org/officeDocument/2006/relationships/tags" Target="../tags/tag381.xml"/><Relationship Id="rId16" Type="http://schemas.openxmlformats.org/officeDocument/2006/relationships/tags" Target="../tags/tag380.xml"/><Relationship Id="rId15" Type="http://schemas.openxmlformats.org/officeDocument/2006/relationships/tags" Target="../tags/tag379.xml"/><Relationship Id="rId14" Type="http://schemas.openxmlformats.org/officeDocument/2006/relationships/tags" Target="../tags/tag378.xml"/><Relationship Id="rId13" Type="http://schemas.openxmlformats.org/officeDocument/2006/relationships/image" Target="../media/image37.png"/><Relationship Id="rId12" Type="http://schemas.openxmlformats.org/officeDocument/2006/relationships/tags" Target="../tags/tag377.xml"/><Relationship Id="rId11" Type="http://schemas.openxmlformats.org/officeDocument/2006/relationships/image" Target="../media/image36.png"/><Relationship Id="rId10" Type="http://schemas.openxmlformats.org/officeDocument/2006/relationships/tags" Target="../tags/tag376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387.xml"/><Relationship Id="rId8" Type="http://schemas.openxmlformats.org/officeDocument/2006/relationships/image" Target="../media/image39.wmf"/><Relationship Id="rId7" Type="http://schemas.openxmlformats.org/officeDocument/2006/relationships/oleObject" Target="../embeddings/oleObject9.bin"/><Relationship Id="rId6" Type="http://schemas.openxmlformats.org/officeDocument/2006/relationships/tags" Target="../tags/tag386.xml"/><Relationship Id="rId5" Type="http://schemas.openxmlformats.org/officeDocument/2006/relationships/tags" Target="../tags/tag385.xml"/><Relationship Id="rId4" Type="http://schemas.openxmlformats.org/officeDocument/2006/relationships/tags" Target="../tags/tag384.xml"/><Relationship Id="rId3" Type="http://schemas.openxmlformats.org/officeDocument/2006/relationships/tags" Target="../tags/tag383.xml"/><Relationship Id="rId2" Type="http://schemas.openxmlformats.org/officeDocument/2006/relationships/tags" Target="../tags/tag382.xml"/><Relationship Id="rId16" Type="http://schemas.openxmlformats.org/officeDocument/2006/relationships/vmlDrawing" Target="../drawings/vmlDrawing7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13.png"/><Relationship Id="rId13" Type="http://schemas.openxmlformats.org/officeDocument/2006/relationships/tags" Target="../tags/tag391.xml"/><Relationship Id="rId12" Type="http://schemas.openxmlformats.org/officeDocument/2006/relationships/tags" Target="../tags/tag390.xml"/><Relationship Id="rId11" Type="http://schemas.openxmlformats.org/officeDocument/2006/relationships/tags" Target="../tags/tag389.xml"/><Relationship Id="rId10" Type="http://schemas.openxmlformats.org/officeDocument/2006/relationships/tags" Target="../tags/tag388.xml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399.xml"/><Relationship Id="rId8" Type="http://schemas.openxmlformats.org/officeDocument/2006/relationships/tags" Target="../tags/tag398.xml"/><Relationship Id="rId7" Type="http://schemas.openxmlformats.org/officeDocument/2006/relationships/tags" Target="../tags/tag397.xml"/><Relationship Id="rId6" Type="http://schemas.openxmlformats.org/officeDocument/2006/relationships/tags" Target="../tags/tag396.xml"/><Relationship Id="rId5" Type="http://schemas.openxmlformats.org/officeDocument/2006/relationships/tags" Target="../tags/tag395.xml"/><Relationship Id="rId4" Type="http://schemas.openxmlformats.org/officeDocument/2006/relationships/tags" Target="../tags/tag394.xml"/><Relationship Id="rId3" Type="http://schemas.openxmlformats.org/officeDocument/2006/relationships/tags" Target="../tags/tag393.xml"/><Relationship Id="rId21" Type="http://schemas.openxmlformats.org/officeDocument/2006/relationships/slideLayout" Target="../slideLayouts/slideLayout7.xml"/><Relationship Id="rId20" Type="http://schemas.openxmlformats.org/officeDocument/2006/relationships/image" Target="../media/image13.png"/><Relationship Id="rId2" Type="http://schemas.openxmlformats.org/officeDocument/2006/relationships/tags" Target="../tags/tag392.xml"/><Relationship Id="rId19" Type="http://schemas.openxmlformats.org/officeDocument/2006/relationships/tags" Target="../tags/tag409.xml"/><Relationship Id="rId18" Type="http://schemas.openxmlformats.org/officeDocument/2006/relationships/tags" Target="../tags/tag408.xml"/><Relationship Id="rId17" Type="http://schemas.openxmlformats.org/officeDocument/2006/relationships/tags" Target="../tags/tag407.xml"/><Relationship Id="rId16" Type="http://schemas.openxmlformats.org/officeDocument/2006/relationships/tags" Target="../tags/tag406.xml"/><Relationship Id="rId15" Type="http://schemas.openxmlformats.org/officeDocument/2006/relationships/tags" Target="../tags/tag405.xml"/><Relationship Id="rId14" Type="http://schemas.openxmlformats.org/officeDocument/2006/relationships/tags" Target="../tags/tag404.xml"/><Relationship Id="rId13" Type="http://schemas.openxmlformats.org/officeDocument/2006/relationships/tags" Target="../tags/tag403.xml"/><Relationship Id="rId12" Type="http://schemas.openxmlformats.org/officeDocument/2006/relationships/tags" Target="../tags/tag402.xml"/><Relationship Id="rId11" Type="http://schemas.openxmlformats.org/officeDocument/2006/relationships/tags" Target="../tags/tag401.xml"/><Relationship Id="rId10" Type="http://schemas.openxmlformats.org/officeDocument/2006/relationships/tags" Target="../tags/tag400.xml"/><Relationship Id="rId1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413.xml"/><Relationship Id="rId8" Type="http://schemas.openxmlformats.org/officeDocument/2006/relationships/tags" Target="../tags/tag412.xml"/><Relationship Id="rId7" Type="http://schemas.openxmlformats.org/officeDocument/2006/relationships/image" Target="../media/image41.wmf"/><Relationship Id="rId6" Type="http://schemas.openxmlformats.org/officeDocument/2006/relationships/oleObject" Target="../embeddings/oleObject11.bin"/><Relationship Id="rId5" Type="http://schemas.openxmlformats.org/officeDocument/2006/relationships/tags" Target="../tags/tag411.xml"/><Relationship Id="rId4" Type="http://schemas.openxmlformats.org/officeDocument/2006/relationships/image" Target="../media/image40.wmf"/><Relationship Id="rId3" Type="http://schemas.openxmlformats.org/officeDocument/2006/relationships/oleObject" Target="../embeddings/oleObject10.bin"/><Relationship Id="rId22" Type="http://schemas.openxmlformats.org/officeDocument/2006/relationships/vmlDrawing" Target="../drawings/vmlDrawing8.vml"/><Relationship Id="rId21" Type="http://schemas.openxmlformats.org/officeDocument/2006/relationships/slideLayout" Target="../slideLayouts/slideLayout7.xml"/><Relationship Id="rId20" Type="http://schemas.openxmlformats.org/officeDocument/2006/relationships/image" Target="../media/image13.png"/><Relationship Id="rId2" Type="http://schemas.openxmlformats.org/officeDocument/2006/relationships/tags" Target="../tags/tag410.xml"/><Relationship Id="rId19" Type="http://schemas.openxmlformats.org/officeDocument/2006/relationships/tags" Target="../tags/tag419.xml"/><Relationship Id="rId18" Type="http://schemas.openxmlformats.org/officeDocument/2006/relationships/tags" Target="../tags/tag418.xml"/><Relationship Id="rId17" Type="http://schemas.openxmlformats.org/officeDocument/2006/relationships/image" Target="../media/image43.wmf"/><Relationship Id="rId16" Type="http://schemas.openxmlformats.org/officeDocument/2006/relationships/oleObject" Target="../embeddings/oleObject13.bin"/><Relationship Id="rId15" Type="http://schemas.openxmlformats.org/officeDocument/2006/relationships/tags" Target="../tags/tag417.xml"/><Relationship Id="rId14" Type="http://schemas.openxmlformats.org/officeDocument/2006/relationships/image" Target="../media/image42.wmf"/><Relationship Id="rId13" Type="http://schemas.openxmlformats.org/officeDocument/2006/relationships/oleObject" Target="../embeddings/oleObject12.bin"/><Relationship Id="rId12" Type="http://schemas.openxmlformats.org/officeDocument/2006/relationships/tags" Target="../tags/tag416.xml"/><Relationship Id="rId11" Type="http://schemas.openxmlformats.org/officeDocument/2006/relationships/tags" Target="../tags/tag415.xml"/><Relationship Id="rId10" Type="http://schemas.openxmlformats.org/officeDocument/2006/relationships/tags" Target="../tags/tag414.xml"/><Relationship Id="rId1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427.xml"/><Relationship Id="rId8" Type="http://schemas.openxmlformats.org/officeDocument/2006/relationships/tags" Target="../tags/tag426.xml"/><Relationship Id="rId7" Type="http://schemas.openxmlformats.org/officeDocument/2006/relationships/tags" Target="../tags/tag425.xml"/><Relationship Id="rId6" Type="http://schemas.openxmlformats.org/officeDocument/2006/relationships/tags" Target="../tags/tag424.xml"/><Relationship Id="rId5" Type="http://schemas.openxmlformats.org/officeDocument/2006/relationships/tags" Target="../tags/tag423.xml"/><Relationship Id="rId4" Type="http://schemas.openxmlformats.org/officeDocument/2006/relationships/tags" Target="../tags/tag422.xml"/><Relationship Id="rId3" Type="http://schemas.openxmlformats.org/officeDocument/2006/relationships/tags" Target="../tags/tag421.xml"/><Relationship Id="rId22" Type="http://schemas.openxmlformats.org/officeDocument/2006/relationships/slideLayout" Target="../slideLayouts/slideLayout7.xml"/><Relationship Id="rId21" Type="http://schemas.openxmlformats.org/officeDocument/2006/relationships/image" Target="../media/image13.png"/><Relationship Id="rId20" Type="http://schemas.openxmlformats.org/officeDocument/2006/relationships/tags" Target="../tags/tag438.xml"/><Relationship Id="rId2" Type="http://schemas.openxmlformats.org/officeDocument/2006/relationships/tags" Target="../tags/tag420.xml"/><Relationship Id="rId19" Type="http://schemas.openxmlformats.org/officeDocument/2006/relationships/tags" Target="../tags/tag437.xml"/><Relationship Id="rId18" Type="http://schemas.openxmlformats.org/officeDocument/2006/relationships/tags" Target="../tags/tag436.xml"/><Relationship Id="rId17" Type="http://schemas.openxmlformats.org/officeDocument/2006/relationships/tags" Target="../tags/tag435.xml"/><Relationship Id="rId16" Type="http://schemas.openxmlformats.org/officeDocument/2006/relationships/tags" Target="../tags/tag434.xml"/><Relationship Id="rId15" Type="http://schemas.openxmlformats.org/officeDocument/2006/relationships/tags" Target="../tags/tag433.xml"/><Relationship Id="rId14" Type="http://schemas.openxmlformats.org/officeDocument/2006/relationships/tags" Target="../tags/tag432.xml"/><Relationship Id="rId13" Type="http://schemas.openxmlformats.org/officeDocument/2006/relationships/tags" Target="../tags/tag431.xml"/><Relationship Id="rId12" Type="http://schemas.openxmlformats.org/officeDocument/2006/relationships/tags" Target="../tags/tag430.xml"/><Relationship Id="rId11" Type="http://schemas.openxmlformats.org/officeDocument/2006/relationships/tags" Target="../tags/tag429.xml"/><Relationship Id="rId10" Type="http://schemas.openxmlformats.org/officeDocument/2006/relationships/tags" Target="../tags/tag428.xml"/><Relationship Id="rId1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441.xml"/><Relationship Id="rId5" Type="http://schemas.openxmlformats.org/officeDocument/2006/relationships/image" Target="../media/image44.png"/><Relationship Id="rId4" Type="http://schemas.openxmlformats.org/officeDocument/2006/relationships/tags" Target="../tags/tag440.xml"/><Relationship Id="rId3" Type="http://schemas.openxmlformats.org/officeDocument/2006/relationships/image" Target="../media/image13.png"/><Relationship Id="rId2" Type="http://schemas.openxmlformats.org/officeDocument/2006/relationships/tags" Target="../tags/tag439.xml"/><Relationship Id="rId1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tags" Target="../tags/tag444.xml"/><Relationship Id="rId4" Type="http://schemas.openxmlformats.org/officeDocument/2006/relationships/tags" Target="../tags/tag443.xml"/><Relationship Id="rId3" Type="http://schemas.openxmlformats.org/officeDocument/2006/relationships/image" Target="../media/image13.png"/><Relationship Id="rId2" Type="http://schemas.openxmlformats.org/officeDocument/2006/relationships/tags" Target="../tags/tag442.xml"/><Relationship Id="rId1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6.png"/><Relationship Id="rId2" Type="http://schemas.openxmlformats.org/officeDocument/2006/relationships/tags" Target="../tags/tag445.xml"/><Relationship Id="rId1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451.xml"/><Relationship Id="rId8" Type="http://schemas.openxmlformats.org/officeDocument/2006/relationships/tags" Target="../tags/tag450.xml"/><Relationship Id="rId7" Type="http://schemas.openxmlformats.org/officeDocument/2006/relationships/tags" Target="../tags/tag449.xml"/><Relationship Id="rId6" Type="http://schemas.openxmlformats.org/officeDocument/2006/relationships/image" Target="../media/image10.png"/><Relationship Id="rId5" Type="http://schemas.openxmlformats.org/officeDocument/2006/relationships/tags" Target="../tags/tag448.xml"/><Relationship Id="rId4" Type="http://schemas.openxmlformats.org/officeDocument/2006/relationships/tags" Target="../tags/tag447.xml"/><Relationship Id="rId3" Type="http://schemas.openxmlformats.org/officeDocument/2006/relationships/image" Target="../media/image13.png"/><Relationship Id="rId2" Type="http://schemas.openxmlformats.org/officeDocument/2006/relationships/tags" Target="../tags/tag446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452.xml"/><Relationship Id="rId1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458.xml"/><Relationship Id="rId6" Type="http://schemas.openxmlformats.org/officeDocument/2006/relationships/tags" Target="../tags/tag457.xml"/><Relationship Id="rId5" Type="http://schemas.openxmlformats.org/officeDocument/2006/relationships/tags" Target="../tags/tag456.xml"/><Relationship Id="rId4" Type="http://schemas.openxmlformats.org/officeDocument/2006/relationships/tags" Target="../tags/tag455.xml"/><Relationship Id="rId3" Type="http://schemas.openxmlformats.org/officeDocument/2006/relationships/tags" Target="../tags/tag454.xml"/><Relationship Id="rId2" Type="http://schemas.openxmlformats.org/officeDocument/2006/relationships/tags" Target="../tags/tag453.xml"/><Relationship Id="rId1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464.xml"/><Relationship Id="rId7" Type="http://schemas.openxmlformats.org/officeDocument/2006/relationships/tags" Target="../tags/tag463.xml"/><Relationship Id="rId6" Type="http://schemas.openxmlformats.org/officeDocument/2006/relationships/tags" Target="../tags/tag462.xml"/><Relationship Id="rId5" Type="http://schemas.openxmlformats.org/officeDocument/2006/relationships/tags" Target="../tags/tag461.xml"/><Relationship Id="rId4" Type="http://schemas.openxmlformats.org/officeDocument/2006/relationships/image" Target="../media/image10.png"/><Relationship Id="rId3" Type="http://schemas.openxmlformats.org/officeDocument/2006/relationships/tags" Target="../tags/tag460.xml"/><Relationship Id="rId2" Type="http://schemas.openxmlformats.org/officeDocument/2006/relationships/tags" Target="../tags/tag459.xml"/><Relationship Id="rId1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tags" Target="../tags/tag471.xml"/><Relationship Id="rId8" Type="http://schemas.openxmlformats.org/officeDocument/2006/relationships/tags" Target="../tags/tag470.xml"/><Relationship Id="rId7" Type="http://schemas.openxmlformats.org/officeDocument/2006/relationships/tags" Target="../tags/tag469.xml"/><Relationship Id="rId6" Type="http://schemas.openxmlformats.org/officeDocument/2006/relationships/tags" Target="../tags/tag468.xml"/><Relationship Id="rId5" Type="http://schemas.openxmlformats.org/officeDocument/2006/relationships/tags" Target="../tags/tag467.xml"/><Relationship Id="rId4" Type="http://schemas.openxmlformats.org/officeDocument/2006/relationships/image" Target="../media/image10.png"/><Relationship Id="rId3" Type="http://schemas.openxmlformats.org/officeDocument/2006/relationships/tags" Target="../tags/tag466.xml"/><Relationship Id="rId2" Type="http://schemas.openxmlformats.org/officeDocument/2006/relationships/tags" Target="../tags/tag465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472.xml"/><Relationship Id="rId1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tags" Target="../tags/tag479.xml"/><Relationship Id="rId8" Type="http://schemas.openxmlformats.org/officeDocument/2006/relationships/tags" Target="../tags/tag478.xml"/><Relationship Id="rId7" Type="http://schemas.openxmlformats.org/officeDocument/2006/relationships/tags" Target="../tags/tag477.xml"/><Relationship Id="rId6" Type="http://schemas.openxmlformats.org/officeDocument/2006/relationships/tags" Target="../tags/tag476.xml"/><Relationship Id="rId5" Type="http://schemas.openxmlformats.org/officeDocument/2006/relationships/tags" Target="../tags/tag475.xml"/><Relationship Id="rId4" Type="http://schemas.openxmlformats.org/officeDocument/2006/relationships/image" Target="../media/image10.png"/><Relationship Id="rId3" Type="http://schemas.openxmlformats.org/officeDocument/2006/relationships/tags" Target="../tags/tag474.xml"/><Relationship Id="rId2" Type="http://schemas.openxmlformats.org/officeDocument/2006/relationships/tags" Target="../tags/tag473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480.xml"/><Relationship Id="rId1" Type="http://schemas.openxmlformats.org/officeDocument/2006/relationships/image" Target="../media/image14.jpeg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tags" Target="../tags/tag488.xml"/><Relationship Id="rId8" Type="http://schemas.openxmlformats.org/officeDocument/2006/relationships/tags" Target="../tags/tag487.xml"/><Relationship Id="rId7" Type="http://schemas.openxmlformats.org/officeDocument/2006/relationships/tags" Target="../tags/tag486.xml"/><Relationship Id="rId6" Type="http://schemas.openxmlformats.org/officeDocument/2006/relationships/tags" Target="../tags/tag485.xml"/><Relationship Id="rId5" Type="http://schemas.openxmlformats.org/officeDocument/2006/relationships/tags" Target="../tags/tag484.xml"/><Relationship Id="rId4" Type="http://schemas.openxmlformats.org/officeDocument/2006/relationships/tags" Target="../tags/tag483.xml"/><Relationship Id="rId36" Type="http://schemas.openxmlformats.org/officeDocument/2006/relationships/slideLayout" Target="../slideLayouts/slideLayout7.xml"/><Relationship Id="rId35" Type="http://schemas.openxmlformats.org/officeDocument/2006/relationships/tags" Target="../tags/tag514.xml"/><Relationship Id="rId34" Type="http://schemas.openxmlformats.org/officeDocument/2006/relationships/tags" Target="../tags/tag513.xml"/><Relationship Id="rId33" Type="http://schemas.openxmlformats.org/officeDocument/2006/relationships/tags" Target="../tags/tag512.xml"/><Relationship Id="rId32" Type="http://schemas.openxmlformats.org/officeDocument/2006/relationships/tags" Target="../tags/tag511.xml"/><Relationship Id="rId31" Type="http://schemas.openxmlformats.org/officeDocument/2006/relationships/tags" Target="../tags/tag510.xml"/><Relationship Id="rId30" Type="http://schemas.openxmlformats.org/officeDocument/2006/relationships/tags" Target="../tags/tag509.xml"/><Relationship Id="rId3" Type="http://schemas.openxmlformats.org/officeDocument/2006/relationships/tags" Target="../tags/tag482.xml"/><Relationship Id="rId29" Type="http://schemas.openxmlformats.org/officeDocument/2006/relationships/tags" Target="../tags/tag508.xml"/><Relationship Id="rId28" Type="http://schemas.openxmlformats.org/officeDocument/2006/relationships/tags" Target="../tags/tag507.xml"/><Relationship Id="rId27" Type="http://schemas.openxmlformats.org/officeDocument/2006/relationships/tags" Target="../tags/tag506.xml"/><Relationship Id="rId26" Type="http://schemas.openxmlformats.org/officeDocument/2006/relationships/tags" Target="../tags/tag505.xml"/><Relationship Id="rId25" Type="http://schemas.openxmlformats.org/officeDocument/2006/relationships/tags" Target="../tags/tag504.xml"/><Relationship Id="rId24" Type="http://schemas.openxmlformats.org/officeDocument/2006/relationships/tags" Target="../tags/tag503.xml"/><Relationship Id="rId23" Type="http://schemas.openxmlformats.org/officeDocument/2006/relationships/tags" Target="../tags/tag502.xml"/><Relationship Id="rId22" Type="http://schemas.openxmlformats.org/officeDocument/2006/relationships/tags" Target="../tags/tag501.xml"/><Relationship Id="rId21" Type="http://schemas.openxmlformats.org/officeDocument/2006/relationships/tags" Target="../tags/tag500.xml"/><Relationship Id="rId20" Type="http://schemas.openxmlformats.org/officeDocument/2006/relationships/tags" Target="../tags/tag499.xml"/><Relationship Id="rId2" Type="http://schemas.openxmlformats.org/officeDocument/2006/relationships/tags" Target="../tags/tag481.xml"/><Relationship Id="rId19" Type="http://schemas.openxmlformats.org/officeDocument/2006/relationships/tags" Target="../tags/tag498.xml"/><Relationship Id="rId18" Type="http://schemas.openxmlformats.org/officeDocument/2006/relationships/tags" Target="../tags/tag497.xml"/><Relationship Id="rId17" Type="http://schemas.openxmlformats.org/officeDocument/2006/relationships/tags" Target="../tags/tag496.xml"/><Relationship Id="rId16" Type="http://schemas.openxmlformats.org/officeDocument/2006/relationships/tags" Target="../tags/tag495.xml"/><Relationship Id="rId15" Type="http://schemas.openxmlformats.org/officeDocument/2006/relationships/tags" Target="../tags/tag494.xml"/><Relationship Id="rId14" Type="http://schemas.openxmlformats.org/officeDocument/2006/relationships/tags" Target="../tags/tag493.xml"/><Relationship Id="rId13" Type="http://schemas.openxmlformats.org/officeDocument/2006/relationships/tags" Target="../tags/tag492.xml"/><Relationship Id="rId12" Type="http://schemas.openxmlformats.org/officeDocument/2006/relationships/tags" Target="../tags/tag491.xml"/><Relationship Id="rId11" Type="http://schemas.openxmlformats.org/officeDocument/2006/relationships/tags" Target="../tags/tag490.xml"/><Relationship Id="rId10" Type="http://schemas.openxmlformats.org/officeDocument/2006/relationships/tags" Target="../tags/tag489.xml"/><Relationship Id="rId1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tags" Target="../tags/tag522.xml"/><Relationship Id="rId8" Type="http://schemas.openxmlformats.org/officeDocument/2006/relationships/tags" Target="../tags/tag521.xml"/><Relationship Id="rId7" Type="http://schemas.openxmlformats.org/officeDocument/2006/relationships/tags" Target="../tags/tag520.xml"/><Relationship Id="rId6" Type="http://schemas.openxmlformats.org/officeDocument/2006/relationships/tags" Target="../tags/tag519.xml"/><Relationship Id="rId5" Type="http://schemas.openxmlformats.org/officeDocument/2006/relationships/tags" Target="../tags/tag518.xml"/><Relationship Id="rId4" Type="http://schemas.openxmlformats.org/officeDocument/2006/relationships/tags" Target="../tags/tag517.xml"/><Relationship Id="rId3" Type="http://schemas.openxmlformats.org/officeDocument/2006/relationships/tags" Target="../tags/tag516.xml"/><Relationship Id="rId22" Type="http://schemas.openxmlformats.org/officeDocument/2006/relationships/slideLayout" Target="../slideLayouts/slideLayout7.xml"/><Relationship Id="rId21" Type="http://schemas.openxmlformats.org/officeDocument/2006/relationships/tags" Target="../tags/tag534.xml"/><Relationship Id="rId20" Type="http://schemas.openxmlformats.org/officeDocument/2006/relationships/tags" Target="../tags/tag533.xml"/><Relationship Id="rId2" Type="http://schemas.openxmlformats.org/officeDocument/2006/relationships/tags" Target="../tags/tag515.xml"/><Relationship Id="rId19" Type="http://schemas.openxmlformats.org/officeDocument/2006/relationships/tags" Target="../tags/tag532.xml"/><Relationship Id="rId18" Type="http://schemas.openxmlformats.org/officeDocument/2006/relationships/tags" Target="../tags/tag531.xml"/><Relationship Id="rId17" Type="http://schemas.openxmlformats.org/officeDocument/2006/relationships/tags" Target="../tags/tag530.xml"/><Relationship Id="rId16" Type="http://schemas.openxmlformats.org/officeDocument/2006/relationships/tags" Target="../tags/tag529.xml"/><Relationship Id="rId15" Type="http://schemas.openxmlformats.org/officeDocument/2006/relationships/tags" Target="../tags/tag528.xml"/><Relationship Id="rId14" Type="http://schemas.openxmlformats.org/officeDocument/2006/relationships/tags" Target="../tags/tag527.xml"/><Relationship Id="rId13" Type="http://schemas.openxmlformats.org/officeDocument/2006/relationships/tags" Target="../tags/tag526.xml"/><Relationship Id="rId12" Type="http://schemas.openxmlformats.org/officeDocument/2006/relationships/tags" Target="../tags/tag525.xml"/><Relationship Id="rId11" Type="http://schemas.openxmlformats.org/officeDocument/2006/relationships/tags" Target="../tags/tag524.xml"/><Relationship Id="rId10" Type="http://schemas.openxmlformats.org/officeDocument/2006/relationships/tags" Target="../tags/tag523.xml"/><Relationship Id="rId1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tags" Target="../tags/tag540.xml"/><Relationship Id="rId8" Type="http://schemas.openxmlformats.org/officeDocument/2006/relationships/tags" Target="../tags/tag539.xml"/><Relationship Id="rId7" Type="http://schemas.openxmlformats.org/officeDocument/2006/relationships/image" Target="../media/image10.png"/><Relationship Id="rId6" Type="http://schemas.openxmlformats.org/officeDocument/2006/relationships/tags" Target="../tags/tag538.xml"/><Relationship Id="rId5" Type="http://schemas.openxmlformats.org/officeDocument/2006/relationships/tags" Target="../tags/tag537.xml"/><Relationship Id="rId4" Type="http://schemas.openxmlformats.org/officeDocument/2006/relationships/tags" Target="../tags/tag536.xml"/><Relationship Id="rId3" Type="http://schemas.openxmlformats.org/officeDocument/2006/relationships/image" Target="../media/image47.jpeg"/><Relationship Id="rId2" Type="http://schemas.openxmlformats.org/officeDocument/2006/relationships/tags" Target="../tags/tag535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543.xml"/><Relationship Id="rId11" Type="http://schemas.openxmlformats.org/officeDocument/2006/relationships/tags" Target="../tags/tag542.xml"/><Relationship Id="rId10" Type="http://schemas.openxmlformats.org/officeDocument/2006/relationships/tags" Target="../tags/tag541.xml"/><Relationship Id="rId1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image" Target="../media/image48.png"/><Relationship Id="rId8" Type="http://schemas.openxmlformats.org/officeDocument/2006/relationships/tags" Target="../tags/tag548.xml"/><Relationship Id="rId7" Type="http://schemas.openxmlformats.org/officeDocument/2006/relationships/tags" Target="../tags/tag547.xml"/><Relationship Id="rId6" Type="http://schemas.openxmlformats.org/officeDocument/2006/relationships/image" Target="../media/image10.png"/><Relationship Id="rId5" Type="http://schemas.openxmlformats.org/officeDocument/2006/relationships/tags" Target="../tags/tag546.xml"/><Relationship Id="rId4" Type="http://schemas.openxmlformats.org/officeDocument/2006/relationships/tags" Target="../tags/tag545.xml"/><Relationship Id="rId3" Type="http://schemas.openxmlformats.org/officeDocument/2006/relationships/image" Target="../media/image13.png"/><Relationship Id="rId2" Type="http://schemas.openxmlformats.org/officeDocument/2006/relationships/tags" Target="../tags/tag544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551.xml"/><Relationship Id="rId11" Type="http://schemas.openxmlformats.org/officeDocument/2006/relationships/tags" Target="../tags/tag550.xml"/><Relationship Id="rId10" Type="http://schemas.openxmlformats.org/officeDocument/2006/relationships/tags" Target="../tags/tag549.xml"/><Relationship Id="rId1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tags" Target="../tags/tag557.xml"/><Relationship Id="rId8" Type="http://schemas.openxmlformats.org/officeDocument/2006/relationships/tags" Target="../tags/tag556.xml"/><Relationship Id="rId7" Type="http://schemas.openxmlformats.org/officeDocument/2006/relationships/tags" Target="../tags/tag555.xml"/><Relationship Id="rId6" Type="http://schemas.openxmlformats.org/officeDocument/2006/relationships/image" Target="../media/image10.png"/><Relationship Id="rId5" Type="http://schemas.openxmlformats.org/officeDocument/2006/relationships/tags" Target="../tags/tag554.xml"/><Relationship Id="rId4" Type="http://schemas.openxmlformats.org/officeDocument/2006/relationships/tags" Target="../tags/tag553.xml"/><Relationship Id="rId3" Type="http://schemas.openxmlformats.org/officeDocument/2006/relationships/image" Target="../media/image13.png"/><Relationship Id="rId2" Type="http://schemas.openxmlformats.org/officeDocument/2006/relationships/tags" Target="../tags/tag552.xml"/><Relationship Id="rId14" Type="http://schemas.openxmlformats.org/officeDocument/2006/relationships/slideLayout" Target="../slideLayouts/slideLayout7.xml"/><Relationship Id="rId13" Type="http://schemas.openxmlformats.org/officeDocument/2006/relationships/tags" Target="../tags/tag560.xml"/><Relationship Id="rId12" Type="http://schemas.openxmlformats.org/officeDocument/2006/relationships/tags" Target="../tags/tag559.xml"/><Relationship Id="rId11" Type="http://schemas.openxmlformats.org/officeDocument/2006/relationships/tags" Target="../tags/tag558.xml"/><Relationship Id="rId10" Type="http://schemas.openxmlformats.org/officeDocument/2006/relationships/image" Target="../media/image49.jpeg"/><Relationship Id="rId1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tags" Target="../tags/tag569.xml"/><Relationship Id="rId8" Type="http://schemas.openxmlformats.org/officeDocument/2006/relationships/tags" Target="../tags/tag568.xml"/><Relationship Id="rId7" Type="http://schemas.openxmlformats.org/officeDocument/2006/relationships/tags" Target="../tags/tag567.xml"/><Relationship Id="rId66" Type="http://schemas.openxmlformats.org/officeDocument/2006/relationships/vmlDrawing" Target="../drawings/vmlDrawing9.vml"/><Relationship Id="rId65" Type="http://schemas.openxmlformats.org/officeDocument/2006/relationships/slideLayout" Target="../slideLayouts/slideLayout2.xml"/><Relationship Id="rId64" Type="http://schemas.openxmlformats.org/officeDocument/2006/relationships/tags" Target="../tags/tag622.xml"/><Relationship Id="rId63" Type="http://schemas.openxmlformats.org/officeDocument/2006/relationships/tags" Target="../tags/tag621.xml"/><Relationship Id="rId62" Type="http://schemas.openxmlformats.org/officeDocument/2006/relationships/tags" Target="../tags/tag620.xml"/><Relationship Id="rId61" Type="http://schemas.openxmlformats.org/officeDocument/2006/relationships/tags" Target="../tags/tag619.xml"/><Relationship Id="rId60" Type="http://schemas.openxmlformats.org/officeDocument/2006/relationships/tags" Target="../tags/tag618.xml"/><Relationship Id="rId6" Type="http://schemas.openxmlformats.org/officeDocument/2006/relationships/tags" Target="../tags/tag566.xml"/><Relationship Id="rId59" Type="http://schemas.openxmlformats.org/officeDocument/2006/relationships/tags" Target="../tags/tag617.xml"/><Relationship Id="rId58" Type="http://schemas.openxmlformats.org/officeDocument/2006/relationships/tags" Target="../tags/tag616.xml"/><Relationship Id="rId57" Type="http://schemas.openxmlformats.org/officeDocument/2006/relationships/tags" Target="../tags/tag615.xml"/><Relationship Id="rId56" Type="http://schemas.openxmlformats.org/officeDocument/2006/relationships/tags" Target="../tags/tag614.xml"/><Relationship Id="rId55" Type="http://schemas.openxmlformats.org/officeDocument/2006/relationships/tags" Target="../tags/tag613.xml"/><Relationship Id="rId54" Type="http://schemas.openxmlformats.org/officeDocument/2006/relationships/tags" Target="../tags/tag612.xml"/><Relationship Id="rId53" Type="http://schemas.openxmlformats.org/officeDocument/2006/relationships/tags" Target="../tags/tag611.xml"/><Relationship Id="rId52" Type="http://schemas.openxmlformats.org/officeDocument/2006/relationships/tags" Target="../tags/tag610.xml"/><Relationship Id="rId51" Type="http://schemas.openxmlformats.org/officeDocument/2006/relationships/tags" Target="../tags/tag609.xml"/><Relationship Id="rId50" Type="http://schemas.openxmlformats.org/officeDocument/2006/relationships/tags" Target="../tags/tag608.xml"/><Relationship Id="rId5" Type="http://schemas.openxmlformats.org/officeDocument/2006/relationships/tags" Target="../tags/tag565.xml"/><Relationship Id="rId49" Type="http://schemas.openxmlformats.org/officeDocument/2006/relationships/tags" Target="../tags/tag607.xml"/><Relationship Id="rId48" Type="http://schemas.openxmlformats.org/officeDocument/2006/relationships/tags" Target="../tags/tag606.xml"/><Relationship Id="rId47" Type="http://schemas.openxmlformats.org/officeDocument/2006/relationships/tags" Target="../tags/tag605.xml"/><Relationship Id="rId46" Type="http://schemas.openxmlformats.org/officeDocument/2006/relationships/tags" Target="../tags/tag604.xml"/><Relationship Id="rId45" Type="http://schemas.openxmlformats.org/officeDocument/2006/relationships/tags" Target="../tags/tag603.xml"/><Relationship Id="rId44" Type="http://schemas.openxmlformats.org/officeDocument/2006/relationships/tags" Target="../tags/tag602.xml"/><Relationship Id="rId43" Type="http://schemas.openxmlformats.org/officeDocument/2006/relationships/tags" Target="../tags/tag601.xml"/><Relationship Id="rId42" Type="http://schemas.openxmlformats.org/officeDocument/2006/relationships/tags" Target="../tags/tag600.xml"/><Relationship Id="rId41" Type="http://schemas.openxmlformats.org/officeDocument/2006/relationships/tags" Target="../tags/tag599.xml"/><Relationship Id="rId40" Type="http://schemas.openxmlformats.org/officeDocument/2006/relationships/tags" Target="../tags/tag598.xml"/><Relationship Id="rId4" Type="http://schemas.openxmlformats.org/officeDocument/2006/relationships/tags" Target="../tags/tag564.xml"/><Relationship Id="rId39" Type="http://schemas.openxmlformats.org/officeDocument/2006/relationships/tags" Target="../tags/tag597.xml"/><Relationship Id="rId38" Type="http://schemas.openxmlformats.org/officeDocument/2006/relationships/tags" Target="../tags/tag596.xml"/><Relationship Id="rId37" Type="http://schemas.openxmlformats.org/officeDocument/2006/relationships/tags" Target="../tags/tag595.xml"/><Relationship Id="rId36" Type="http://schemas.openxmlformats.org/officeDocument/2006/relationships/image" Target="../media/image50.wmf"/><Relationship Id="rId35" Type="http://schemas.openxmlformats.org/officeDocument/2006/relationships/oleObject" Target="../embeddings/oleObject14.bin"/><Relationship Id="rId34" Type="http://schemas.openxmlformats.org/officeDocument/2006/relationships/tags" Target="../tags/tag594.xml"/><Relationship Id="rId33" Type="http://schemas.openxmlformats.org/officeDocument/2006/relationships/tags" Target="../tags/tag593.xml"/><Relationship Id="rId32" Type="http://schemas.openxmlformats.org/officeDocument/2006/relationships/tags" Target="../tags/tag592.xml"/><Relationship Id="rId31" Type="http://schemas.openxmlformats.org/officeDocument/2006/relationships/tags" Target="../tags/tag591.xml"/><Relationship Id="rId30" Type="http://schemas.openxmlformats.org/officeDocument/2006/relationships/tags" Target="../tags/tag590.xml"/><Relationship Id="rId3" Type="http://schemas.openxmlformats.org/officeDocument/2006/relationships/tags" Target="../tags/tag563.xml"/><Relationship Id="rId29" Type="http://schemas.openxmlformats.org/officeDocument/2006/relationships/tags" Target="../tags/tag589.xml"/><Relationship Id="rId28" Type="http://schemas.openxmlformats.org/officeDocument/2006/relationships/tags" Target="../tags/tag588.xml"/><Relationship Id="rId27" Type="http://schemas.openxmlformats.org/officeDocument/2006/relationships/tags" Target="../tags/tag587.xml"/><Relationship Id="rId26" Type="http://schemas.openxmlformats.org/officeDocument/2006/relationships/tags" Target="../tags/tag586.xml"/><Relationship Id="rId25" Type="http://schemas.openxmlformats.org/officeDocument/2006/relationships/tags" Target="../tags/tag585.xml"/><Relationship Id="rId24" Type="http://schemas.openxmlformats.org/officeDocument/2006/relationships/tags" Target="../tags/tag584.xml"/><Relationship Id="rId23" Type="http://schemas.openxmlformats.org/officeDocument/2006/relationships/tags" Target="../tags/tag583.xml"/><Relationship Id="rId22" Type="http://schemas.openxmlformats.org/officeDocument/2006/relationships/tags" Target="../tags/tag582.xml"/><Relationship Id="rId21" Type="http://schemas.openxmlformats.org/officeDocument/2006/relationships/tags" Target="../tags/tag581.xml"/><Relationship Id="rId20" Type="http://schemas.openxmlformats.org/officeDocument/2006/relationships/tags" Target="../tags/tag580.xml"/><Relationship Id="rId2" Type="http://schemas.openxmlformats.org/officeDocument/2006/relationships/tags" Target="../tags/tag562.xml"/><Relationship Id="rId19" Type="http://schemas.openxmlformats.org/officeDocument/2006/relationships/tags" Target="../tags/tag579.xml"/><Relationship Id="rId18" Type="http://schemas.openxmlformats.org/officeDocument/2006/relationships/tags" Target="../tags/tag578.xml"/><Relationship Id="rId17" Type="http://schemas.openxmlformats.org/officeDocument/2006/relationships/tags" Target="../tags/tag577.xml"/><Relationship Id="rId16" Type="http://schemas.openxmlformats.org/officeDocument/2006/relationships/tags" Target="../tags/tag576.xml"/><Relationship Id="rId15" Type="http://schemas.openxmlformats.org/officeDocument/2006/relationships/tags" Target="../tags/tag575.xml"/><Relationship Id="rId14" Type="http://schemas.openxmlformats.org/officeDocument/2006/relationships/tags" Target="../tags/tag574.xml"/><Relationship Id="rId13" Type="http://schemas.openxmlformats.org/officeDocument/2006/relationships/tags" Target="../tags/tag573.xml"/><Relationship Id="rId12" Type="http://schemas.openxmlformats.org/officeDocument/2006/relationships/tags" Target="../tags/tag572.xml"/><Relationship Id="rId11" Type="http://schemas.openxmlformats.org/officeDocument/2006/relationships/tags" Target="../tags/tag571.xml"/><Relationship Id="rId10" Type="http://schemas.openxmlformats.org/officeDocument/2006/relationships/tags" Target="../tags/tag570.xml"/><Relationship Id="rId1" Type="http://schemas.openxmlformats.org/officeDocument/2006/relationships/tags" Target="../tags/tag561.xml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tags" Target="../tags/tag629.xml"/><Relationship Id="rId8" Type="http://schemas.openxmlformats.org/officeDocument/2006/relationships/image" Target="../media/image13.png"/><Relationship Id="rId7" Type="http://schemas.openxmlformats.org/officeDocument/2006/relationships/tags" Target="../tags/tag628.xml"/><Relationship Id="rId6" Type="http://schemas.openxmlformats.org/officeDocument/2006/relationships/tags" Target="../tags/tag627.xml"/><Relationship Id="rId5" Type="http://schemas.openxmlformats.org/officeDocument/2006/relationships/tags" Target="../tags/tag626.xml"/><Relationship Id="rId4" Type="http://schemas.openxmlformats.org/officeDocument/2006/relationships/tags" Target="../tags/tag625.xml"/><Relationship Id="rId3" Type="http://schemas.openxmlformats.org/officeDocument/2006/relationships/tags" Target="../tags/tag624.xml"/><Relationship Id="rId2" Type="http://schemas.openxmlformats.org/officeDocument/2006/relationships/tags" Target="../tags/tag623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51.png"/><Relationship Id="rId1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/>
          <p:nvPr>
            <p:custDataLst>
              <p:tags r:id="rId2"/>
            </p:custDataLst>
          </p:nvPr>
        </p:nvSpPr>
        <p:spPr>
          <a:xfrm>
            <a:off x="1403350" y="1414463"/>
            <a:ext cx="6408738" cy="10064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zh-CN" altLang="en-US" sz="6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运动的快慢</a:t>
            </a:r>
            <a:endParaRPr lang="zh-CN" altLang="en-US" sz="60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51" name="Picture 5" descr="E:\李燃\教师教学用书\人民教育电子音像出版社 社标字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TextBox 3"/>
          <p:cNvSpPr txBox="1"/>
          <p:nvPr>
            <p:custDataLst>
              <p:tags r:id="rId5"/>
            </p:custDataLst>
          </p:nvPr>
        </p:nvSpPr>
        <p:spPr>
          <a:xfrm>
            <a:off x="161925" y="376238"/>
            <a:ext cx="70691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111111"/>
                </a:solidFill>
                <a:latin typeface="宋体" panose="02010600030101010101" pitchFamily="2" charset="-122"/>
              </a:rPr>
              <a:t>义务教育教科书  物理  八年级  上册</a:t>
            </a:r>
            <a:endParaRPr lang="zh-CN" altLang="en-US" sz="2000" b="1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638863" y="620698"/>
            <a:ext cx="55556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002060"/>
                </a:solidFill>
                <a:latin typeface="+mj-ea"/>
                <a:ea typeface="+mj-ea"/>
              </a:rPr>
              <a:t> </a:t>
            </a:r>
            <a:r>
              <a:rPr lang="en-US" altLang="zh-CN" sz="3600" b="1">
                <a:solidFill>
                  <a:srgbClr val="002060"/>
                </a:solidFill>
                <a:ea typeface="+mj-ea"/>
              </a:rPr>
              <a:t>1. </a:t>
            </a:r>
            <a:r>
              <a:rPr lang="zh-CN" altLang="en-US" sz="3600" b="1">
                <a:solidFill>
                  <a:srgbClr val="002060"/>
                </a:solidFill>
                <a:latin typeface="+mj-ea"/>
                <a:ea typeface="+mj-ea"/>
              </a:rPr>
              <a:t>比较运动快慢的方法</a:t>
            </a:r>
            <a:endParaRPr lang="zh-CN" altLang="en-US" sz="3600" b="1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6" name="文本框 8"/>
          <p:cNvSpPr txBox="1"/>
          <p:nvPr>
            <p:custDataLst>
              <p:tags r:id="rId2"/>
            </p:custDataLst>
          </p:nvPr>
        </p:nvSpPr>
        <p:spPr>
          <a:xfrm>
            <a:off x="566745" y="1316010"/>
            <a:ext cx="7460071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indent="215900">
              <a:lnSpc>
                <a:spcPts val="3600"/>
              </a:lnSpc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zh-CN" altLang="en-US" sz="24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①方法一：</a:t>
            </a: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215900" defTabSz="914400" rtl="0" eaLnBrk="1" fontAlgn="auto" latinLnBrk="0" hangingPunct="1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所用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时间相同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，通过的路程越大，物体运动的越快。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8"/>
          <p:cNvSpPr txBox="1"/>
          <p:nvPr>
            <p:custDataLst>
              <p:tags r:id="rId3"/>
            </p:custDataLst>
          </p:nvPr>
        </p:nvSpPr>
        <p:spPr>
          <a:xfrm>
            <a:off x="565126" y="2409852"/>
            <a:ext cx="821668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indent="215900">
              <a:lnSpc>
                <a:spcPts val="3600"/>
              </a:lnSpc>
              <a:defRPr/>
            </a:pPr>
            <a:r>
              <a:rPr lang="zh-CN" altLang="en-US" sz="24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②方法二：</a:t>
            </a: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215900" defTabSz="914400" rtl="0" eaLnBrk="1" fontAlgn="auto" latinLnBrk="0" hangingPunct="1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通过的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路程相等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，所用时间越少的物体，运动的越快。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319" y="3798823"/>
            <a:ext cx="3590216" cy="20630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35062" y="3798823"/>
            <a:ext cx="3807372" cy="205296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3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958929" y="4825784"/>
            <a:ext cx="4641159" cy="1070102"/>
          </a:xfrm>
          <a:prstGeom prst="rect">
            <a:avLst/>
          </a:prstGeom>
          <a:gradFill>
            <a:gsLst>
              <a:gs pos="20000">
                <a:srgbClr val="046FB6"/>
              </a:gs>
              <a:gs pos="100000">
                <a:srgbClr val="004785"/>
              </a:gs>
            </a:gsLst>
            <a:lin ang="5400000" scaled="1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l" defTabSz="6851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79880" y="981366"/>
            <a:ext cx="8607973" cy="239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            </a:t>
            </a:r>
            <a:r>
              <a:rPr kumimoji="0" lang="zh-CN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下面是两种比较</a:t>
            </a:r>
            <a:r>
              <a:rPr kumimoji="0" lang="en-US" altLang="zh-CN" sz="2400" b="0" i="1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A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、</a:t>
            </a:r>
            <a:r>
              <a:rPr kumimoji="0" lang="en-US" altLang="zh-CN" sz="2400" b="0" i="1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B</a:t>
            </a:r>
            <a:r>
              <a:rPr kumimoji="0" lang="zh-CN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轿车运动快慢方法的示意图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，</a:t>
            </a:r>
            <a:r>
              <a:rPr kumimoji="0" lang="zh-CN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由此可知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（    </a:t>
            </a:r>
            <a:r>
              <a:rPr kumimoji="0" lang="en-US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     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 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）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　　　　　　　　　　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A.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相同时间比路程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相同时间比路程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B.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相同时间比路程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相同路程比时间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C.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相同路程比时间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相同时间比路程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D.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相同路程比时间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相同路程比时间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cs"/>
            </a:endParaRP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4037729" y="4831589"/>
            <a:ext cx="4484303" cy="1091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165" rtl="0" eaLnBrk="1" fontAlgn="auto" latinLnBrk="0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    ②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第二种方法中路程相等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，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所用时间短的</a:t>
            </a:r>
            <a:r>
              <a:rPr kumimoji="0" lang="en-US" altLang="zh-CN" sz="2000" b="0" i="1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B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轿车运动较快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，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故采用的方法是相同路程比时间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。所以选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B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rPr>
              <a:t>。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2016CZYBGWL2-22.tif" descr="id:2147494992;FounderCES"/>
          <p:cNvPicPr/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750709" y="3282032"/>
            <a:ext cx="4987160" cy="1595886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683318" y="1412573"/>
            <a:ext cx="68476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1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Times New Roman" panose="02020603050405020304" pitchFamily="18" charset="0"/>
              </a:rPr>
              <a:t>B</a:t>
            </a:r>
            <a:endParaRPr kumimoji="0" lang="en-US" altLang="zh-CN" sz="2400" b="1" i="0" u="none" strike="noStrike" kern="1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215626" y="4008220"/>
            <a:ext cx="3510374" cy="1905118"/>
            <a:chOff x="381163" y="2544477"/>
            <a:chExt cx="3510374" cy="1905118"/>
          </a:xfrm>
        </p:grpSpPr>
        <p:grpSp>
          <p:nvGrpSpPr>
            <p:cNvPr id="8" name="组合 7"/>
            <p:cNvGrpSpPr/>
            <p:nvPr>
              <p:custDataLst>
                <p:tags r:id="rId8"/>
              </p:custDataLst>
            </p:nvPr>
          </p:nvGrpSpPr>
          <p:grpSpPr>
            <a:xfrm>
              <a:off x="381163" y="2544477"/>
              <a:ext cx="3434121" cy="1905118"/>
              <a:chOff x="2996478" y="4274198"/>
              <a:chExt cx="3216103" cy="1197067"/>
            </a:xfrm>
          </p:grpSpPr>
          <p:sp>
            <p:nvSpPr>
              <p:cNvPr id="9" name="矩形 37"/>
              <p:cNvSpPr>
                <a:spLocks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2996478" y="4303945"/>
                <a:ext cx="3216103" cy="1167320"/>
              </a:xfrm>
              <a:prstGeom prst="rect">
                <a:avLst/>
              </a:prstGeom>
              <a:gradFill>
                <a:gsLst>
                  <a:gs pos="20000">
                    <a:srgbClr val="046FB6"/>
                  </a:gs>
                  <a:gs pos="100000">
                    <a:srgbClr val="004785"/>
                  </a:gs>
                </a:gsLst>
                <a:lin ang="5400000" scaled="1"/>
              </a:gra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l" defTabSz="6851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ea"/>
                  <a:sym typeface="+mn-lt"/>
                </a:endParaRPr>
              </a:p>
            </p:txBody>
          </p:sp>
          <p:pic>
            <p:nvPicPr>
              <p:cNvPr id="10" name="图片 9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11"/>
              <a:srcRect l="21309" r="16228" b="27880"/>
              <a:stretch>
                <a:fillRect/>
              </a:stretch>
            </p:blipFill>
            <p:spPr>
              <a:xfrm>
                <a:off x="3018627" y="4274198"/>
                <a:ext cx="712006" cy="289157"/>
              </a:xfrm>
              <a:prstGeom prst="rect">
                <a:avLst/>
              </a:prstGeom>
            </p:spPr>
          </p:pic>
        </p:grpSp>
        <p:sp>
          <p:nvSpPr>
            <p:cNvPr id="7" name="文本框 6"/>
            <p:cNvSpPr txBox="1"/>
            <p:nvPr>
              <p:custDataLst>
                <p:tags r:id="rId12"/>
              </p:custDataLst>
            </p:nvPr>
          </p:nvSpPr>
          <p:spPr>
            <a:xfrm>
              <a:off x="556966" y="2699093"/>
              <a:ext cx="3334571" cy="16300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685165" rtl="0" eaLnBrk="1" fontAlgn="auto" latinLnBrk="0" hangingPunct="1">
                <a:lnSpc>
                  <a:spcPts val="3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      ①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由图知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，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第一种方法中时间相等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，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路程长的</a:t>
              </a:r>
              <a:r>
                <a:rPr kumimoji="0" lang="en-US" altLang="zh-CN" sz="2000" b="0" i="1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B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轿车运动较快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，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故采用的方法是相同时间比路程</a:t>
              </a: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charset="-122"/>
                  <a:cs typeface="+mn-cs"/>
                </a:rPr>
                <a:t>.</a:t>
              </a:r>
              <a:endPara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charset="-122"/>
                <a:cs typeface="+mn-cs"/>
              </a:endParaRPr>
            </a:p>
          </p:txBody>
        </p:sp>
      </p:grpSp>
      <p:grpSp>
        <p:nvGrpSpPr>
          <p:cNvPr id="13" name="组合 17428"/>
          <p:cNvGrpSpPr/>
          <p:nvPr>
            <p:custDataLst>
              <p:tags r:id="rId13"/>
            </p:custDataLst>
          </p:nvPr>
        </p:nvGrpSpPr>
        <p:grpSpPr>
          <a:xfrm>
            <a:off x="107950" y="260350"/>
            <a:ext cx="2142490" cy="685165"/>
            <a:chOff x="243" y="601"/>
            <a:chExt cx="1361" cy="430"/>
          </a:xfrm>
        </p:grpSpPr>
        <p:pic>
          <p:nvPicPr>
            <p:cNvPr id="15" name="TextBox 1"/>
            <p:cNvPicPr>
              <a:picLocks noChangeArrowheads="1"/>
            </p:cNvPicPr>
            <p:nvPr>
              <p:custDataLst>
                <p:tags r:id="rId14"/>
              </p:custDataLst>
            </p:nvPr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文本框 17409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TextBox 1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95288" y="692150"/>
            <a:ext cx="8247062" cy="2117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Text Box 3"/>
          <p:cNvSpPr txBox="1"/>
          <p:nvPr>
            <p:custDataLst>
              <p:tags r:id="rId4"/>
            </p:custDataLst>
          </p:nvPr>
        </p:nvSpPr>
        <p:spPr>
          <a:xfrm>
            <a:off x="571500" y="944563"/>
            <a:ext cx="7600950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FFFFFF"/>
                </a:solidFill>
                <a:latin typeface="T"/>
                <a:ea typeface="楷体_GB2312" pitchFamily="49" charset="-122"/>
              </a:rPr>
              <a:t>　</a:t>
            </a:r>
            <a:r>
              <a:rPr lang="zh-CN" altLang="en-US" sz="2800" b="1">
                <a:solidFill>
                  <a:srgbClr val="FFFFFF"/>
                </a:solidFill>
                <a:latin typeface="Times New Roman" panose="02020603050405020304" pitchFamily="18" charset="0"/>
              </a:rPr>
              <a:t>　小聪同学的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100m</a:t>
            </a:r>
            <a:r>
              <a:rPr lang="zh-CN" altLang="en-US" sz="2800" b="1">
                <a:solidFill>
                  <a:srgbClr val="FFFFFF"/>
                </a:solidFill>
                <a:latin typeface="Times New Roman" panose="02020603050405020304" pitchFamily="18" charset="0"/>
              </a:rPr>
              <a:t>跑成绩为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17s</a:t>
            </a:r>
            <a:r>
              <a:rPr lang="zh-CN" altLang="en-US" sz="2800" b="1">
                <a:solidFill>
                  <a:srgbClr val="FFFFFF"/>
                </a:solidFill>
                <a:latin typeface="Times New Roman" panose="02020603050405020304" pitchFamily="18" charset="0"/>
              </a:rPr>
              <a:t>，小明同学的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50m</a:t>
            </a:r>
            <a:r>
              <a:rPr lang="zh-CN" altLang="en-US" sz="2800" b="1">
                <a:solidFill>
                  <a:srgbClr val="FFFFFF"/>
                </a:solidFill>
                <a:latin typeface="Times New Roman" panose="02020603050405020304" pitchFamily="18" charset="0"/>
              </a:rPr>
              <a:t>跑成绩为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8s</a:t>
            </a:r>
            <a:r>
              <a:rPr lang="zh-CN" altLang="en-US" sz="2800" b="1">
                <a:solidFill>
                  <a:srgbClr val="FFFFFF"/>
                </a:solidFill>
                <a:latin typeface="Times New Roman" panose="02020603050405020304" pitchFamily="18" charset="0"/>
              </a:rPr>
              <a:t>，要知道他们谁跑得快，应该怎么办？</a:t>
            </a:r>
            <a:endParaRPr lang="zh-CN" altLang="en-US" sz="2800" b="1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圆角矩形 2"/>
          <p:cNvSpPr/>
          <p:nvPr>
            <p:custDataLst>
              <p:tags r:id="rId5"/>
            </p:custDataLst>
          </p:nvPr>
        </p:nvSpPr>
        <p:spPr>
          <a:xfrm>
            <a:off x="250825" y="3787775"/>
            <a:ext cx="8675688" cy="2520950"/>
          </a:xfrm>
          <a:prstGeom prst="roundRect">
            <a:avLst>
              <a:gd name="adj" fmla="val 11815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"/>
              </a:rPr>
              <a:t>比较物体运动快慢有两种方法：</a:t>
            </a:r>
            <a:r>
              <a:rPr lang="zh-CN" altLang="en-US" sz="2800" b="1">
                <a:latin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CC0000"/>
                </a:solidFill>
                <a:latin typeface="T"/>
              </a:rPr>
              <a:t>相同时间比较路程</a:t>
            </a:r>
            <a:r>
              <a:rPr lang="zh-CN" altLang="en-US" sz="2800" b="1">
                <a:latin typeface="宋体" panose="02010600030101010101" pitchFamily="2" charset="-122"/>
              </a:rPr>
              <a:t>”</a:t>
            </a:r>
            <a:r>
              <a:rPr lang="zh-CN" altLang="en-US" sz="2800" b="1">
                <a:latin typeface="T"/>
              </a:rPr>
              <a:t>和</a:t>
            </a:r>
            <a:r>
              <a:rPr lang="zh-CN" altLang="en-US" sz="2800" b="1">
                <a:latin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T"/>
              </a:rPr>
              <a:t>相同路程比较时间</a:t>
            </a:r>
            <a:r>
              <a:rPr lang="zh-CN" altLang="en-US" sz="2800" b="1">
                <a:latin typeface="宋体" panose="02010600030101010101" pitchFamily="2" charset="-122"/>
              </a:rPr>
              <a:t>”</a:t>
            </a:r>
            <a:r>
              <a:rPr lang="zh-CN" altLang="en-US" sz="2800" b="1">
                <a:latin typeface="T"/>
              </a:rPr>
              <a:t>，物理学中采用了前一种，也就是</a:t>
            </a:r>
            <a:r>
              <a:rPr lang="zh-CN" altLang="en-US" sz="2800" b="1">
                <a:solidFill>
                  <a:srgbClr val="CC0000"/>
                </a:solidFill>
                <a:latin typeface="T"/>
              </a:rPr>
              <a:t>将物体运动的路程除以时间</a:t>
            </a:r>
            <a:r>
              <a:rPr lang="zh-CN" altLang="en-US" sz="2800" b="1">
                <a:latin typeface="T"/>
              </a:rPr>
              <a:t>，再进行比较。</a:t>
            </a:r>
            <a:endParaRPr lang="zh-CN" altLang="en-US" sz="2800" b="1">
              <a:latin typeface="T"/>
            </a:endParaRPr>
          </a:p>
        </p:txBody>
      </p:sp>
      <p:sp>
        <p:nvSpPr>
          <p:cNvPr id="5125" name="Rectangle 7"/>
          <p:cNvSpPr/>
          <p:nvPr>
            <p:custDataLst>
              <p:tags r:id="rId6"/>
            </p:custDataLst>
          </p:nvPr>
        </p:nvSpPr>
        <p:spPr>
          <a:xfrm>
            <a:off x="468313" y="3049588"/>
            <a:ext cx="12557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66CC"/>
                </a:solidFill>
                <a:latin typeface="T"/>
              </a:rPr>
              <a:t>总结：</a:t>
            </a:r>
            <a:endParaRPr lang="zh-CN" altLang="en-US" sz="2800" b="1">
              <a:solidFill>
                <a:srgbClr val="0066CC"/>
              </a:solidFill>
              <a:latin typeface="T"/>
            </a:endParaRPr>
          </a:p>
        </p:txBody>
      </p:sp>
      <p:pic>
        <p:nvPicPr>
          <p:cNvPr id="5126" name="Picture 9" descr="E:\李燃\教师教学用书\2012人教教师用书项目\ppt\物理\图标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/>
          <p:nvPr>
            <p:custDataLst>
              <p:tags r:id="rId2"/>
            </p:custDataLst>
          </p:nvPr>
        </p:nvSpPr>
        <p:spPr>
          <a:xfrm>
            <a:off x="285750" y="260985"/>
            <a:ext cx="33512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一、速度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>
            <p:custDataLst>
              <p:tags r:id="rId3"/>
            </p:custDataLst>
          </p:nvPr>
        </p:nvSpPr>
        <p:spPr>
          <a:xfrm>
            <a:off x="785813" y="963613"/>
            <a:ext cx="71485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．物理学中，把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路程与时间</a:t>
            </a:r>
            <a:r>
              <a:rPr lang="zh-CN" altLang="en-US" sz="2800" b="1">
                <a:latin typeface="宋体" panose="02010600030101010101" pitchFamily="2" charset="-122"/>
              </a:rPr>
              <a:t>之比叫做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速度</a:t>
            </a:r>
            <a:r>
              <a:rPr lang="zh-CN" altLang="en-US" sz="2800" b="1">
                <a:latin typeface="宋体" panose="02010600030101010101" pitchFamily="2" charset="-122"/>
              </a:rPr>
              <a:t>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857568" y="3569970"/>
            <a:ext cx="17907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．公式：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2772093" y="3281045"/>
          <a:ext cx="10414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6" imgW="355600" imgH="393065" progId="Equation.3">
                  <p:embed/>
                </p:oleObj>
              </mc:Choice>
              <mc:Fallback>
                <p:oleObj name="" r:id="rId6" imgW="355600" imgH="3930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72093" y="3281045"/>
                        <a:ext cx="1041400" cy="115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>
            <p:custDataLst>
              <p:tags r:id="rId8"/>
            </p:custDataLst>
          </p:nvPr>
        </p:nvSpPr>
        <p:spPr>
          <a:xfrm>
            <a:off x="1403985" y="2420303"/>
            <a:ext cx="63061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v</a:t>
            </a:r>
            <a:r>
              <a:rPr lang="zh-CN" alt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表示速度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r>
              <a:rPr lang="zh-CN" altLang="en-US" sz="2800" b="1">
                <a:latin typeface="宋体" panose="02010600030101010101" pitchFamily="2" charset="-122"/>
              </a:rPr>
              <a:t>表示路程</a:t>
            </a:r>
            <a:r>
              <a:rPr lang="en-US" altLang="zh-CN" sz="2800" b="1">
                <a:latin typeface="宋体" panose="02010600030101010101" pitchFamily="2" charset="-122"/>
              </a:rPr>
              <a:t>   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800" b="1">
                <a:latin typeface="宋体" panose="02010600030101010101" pitchFamily="2" charset="-122"/>
              </a:rPr>
              <a:t>表示时间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11" name="圆角矩形 10"/>
          <p:cNvSpPr/>
          <p:nvPr>
            <p:custDataLst>
              <p:tags r:id="rId9"/>
            </p:custDataLst>
          </p:nvPr>
        </p:nvSpPr>
        <p:spPr>
          <a:xfrm>
            <a:off x="539433" y="4796790"/>
            <a:ext cx="8208962" cy="1800225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FFFFFF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>
                <a:latin typeface="Times New Roman" panose="02020603050405020304" pitchFamily="18" charset="0"/>
              </a:rPr>
              <a:t>速度是表示</a:t>
            </a:r>
            <a:r>
              <a:rPr lang="zh-CN" altLang="en-US" sz="2800" b="1">
                <a:solidFill>
                  <a:srgbClr val="CC0000"/>
                </a:solidFill>
                <a:latin typeface="Times New Roman" panose="02020603050405020304" pitchFamily="18" charset="0"/>
              </a:rPr>
              <a:t>物体运动快慢</a:t>
            </a:r>
            <a:r>
              <a:rPr lang="zh-CN" altLang="en-US" sz="2800" b="1">
                <a:latin typeface="Times New Roman" panose="02020603050405020304" pitchFamily="18" charset="0"/>
              </a:rPr>
              <a:t>的物理量，在数值上等于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物体单位时间内通过的路程</a:t>
            </a:r>
            <a:r>
              <a:rPr lang="zh-CN" altLang="en-US" sz="2800" b="1">
                <a:latin typeface="Times New Roman" panose="02020603050405020304" pitchFamily="18" charset="0"/>
              </a:rPr>
              <a:t>，这个数值越大，表示物体运动越快。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pic>
        <p:nvPicPr>
          <p:cNvPr id="7177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4" name="Picture 10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6216968" y="3209608"/>
            <a:ext cx="1019175" cy="419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5" name="Picture 1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6256655" y="3787458"/>
            <a:ext cx="1123950" cy="7905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" name="Group 39"/>
          <p:cNvGrpSpPr/>
          <p:nvPr>
            <p:custDataLst>
              <p:tags r:id="rId16"/>
            </p:custDataLst>
          </p:nvPr>
        </p:nvGrpSpPr>
        <p:grpSpPr>
          <a:xfrm>
            <a:off x="4138930" y="3503295"/>
            <a:ext cx="1657350" cy="720725"/>
            <a:chOff x="2744" y="2205"/>
            <a:chExt cx="1044" cy="454"/>
          </a:xfrm>
        </p:grpSpPr>
        <p:sp>
          <p:nvSpPr>
            <p:cNvPr id="7183" name="AutoShape 37"/>
            <p:cNvSpPr/>
            <p:nvPr>
              <p:custDataLst>
                <p:tags r:id="rId17"/>
              </p:custDataLst>
            </p:nvPr>
          </p:nvSpPr>
          <p:spPr>
            <a:xfrm>
              <a:off x="2744" y="2205"/>
              <a:ext cx="1044" cy="454"/>
            </a:xfrm>
            <a:prstGeom prst="rightArrow">
              <a:avLst>
                <a:gd name="adj1" fmla="val 50000"/>
                <a:gd name="adj2" fmla="val 57488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7184" name="Text Box 38"/>
            <p:cNvSpPr txBox="1"/>
            <p:nvPr>
              <p:custDataLst>
                <p:tags r:id="rId18"/>
              </p:custDataLst>
            </p:nvPr>
          </p:nvSpPr>
          <p:spPr>
            <a:xfrm>
              <a:off x="2744" y="2296"/>
              <a:ext cx="9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Arial" panose="020B0604020202020204" pitchFamily="34" charset="0"/>
                </a:rPr>
                <a:t>变形公式</a:t>
              </a:r>
              <a:endParaRPr lang="zh-CN" altLang="en-US" sz="2000" b="1">
                <a:latin typeface="Arial" panose="020B0604020202020204" pitchFamily="34" charset="0"/>
              </a:endParaRPr>
            </a:p>
          </p:txBody>
        </p:sp>
      </p:grpSp>
      <p:sp>
        <p:nvSpPr>
          <p:cNvPr id="15" name="AutoShape 40"/>
          <p:cNvSpPr/>
          <p:nvPr>
            <p:custDataLst>
              <p:tags r:id="rId19"/>
            </p:custDataLst>
          </p:nvPr>
        </p:nvSpPr>
        <p:spPr>
          <a:xfrm>
            <a:off x="5869305" y="3138170"/>
            <a:ext cx="287338" cy="1439863"/>
          </a:xfrm>
          <a:prstGeom prst="leftBrace">
            <a:avLst>
              <a:gd name="adj1" fmla="val 41758"/>
              <a:gd name="adj2" fmla="val 50000"/>
            </a:avLst>
          </a:prstGeom>
          <a:noFill/>
          <a:ln w="57150" cap="flat" cmpd="sng">
            <a:solidFill>
              <a:srgbClr val="CC99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9159" name="文本框 5"/>
          <p:cNvSpPr/>
          <p:nvPr>
            <p:custDataLst>
              <p:tags r:id="rId20"/>
            </p:custDataLst>
          </p:nvPr>
        </p:nvSpPr>
        <p:spPr>
          <a:xfrm>
            <a:off x="466725" y="1631950"/>
            <a:ext cx="8405813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（速度在数值上等于物体在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单位时间内通过的路程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）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  <p:bldP spid="15" grpId="0"/>
      <p:bldP spid="491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/>
          <p:nvPr>
            <p:custDataLst>
              <p:tags r:id="rId2"/>
            </p:custDataLst>
          </p:nvPr>
        </p:nvSpPr>
        <p:spPr>
          <a:xfrm>
            <a:off x="644525" y="476250"/>
            <a:ext cx="33512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一、速度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7173" name="Rectangle 2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pic>
        <p:nvPicPr>
          <p:cNvPr id="7177" name="Picture 9" descr="E:\李燃\教师教学用书\2012人教教师用书项目\ppt\物理\图标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63" name="图片 8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99160" y="1590358"/>
            <a:ext cx="6232525" cy="5524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49164" name="文本框 10"/>
          <p:cNvSpPr/>
          <p:nvPr>
            <p:custDataLst>
              <p:tags r:id="rId8"/>
            </p:custDataLst>
          </p:nvPr>
        </p:nvSpPr>
        <p:spPr>
          <a:xfrm>
            <a:off x="1115060" y="2214245"/>
            <a:ext cx="10048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200">
                <a:solidFill>
                  <a:srgbClr val="004D4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路程</a:t>
            </a:r>
            <a:endParaRPr lang="zh-CN" altLang="en-US" sz="3200">
              <a:solidFill>
                <a:srgbClr val="004D4D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5" name="文本框 11"/>
          <p:cNvSpPr/>
          <p:nvPr>
            <p:custDataLst>
              <p:tags r:id="rId9"/>
            </p:custDataLst>
          </p:nvPr>
        </p:nvSpPr>
        <p:spPr>
          <a:xfrm>
            <a:off x="1115060" y="2933383"/>
            <a:ext cx="10048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200">
                <a:solidFill>
                  <a:srgbClr val="004D4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时间</a:t>
            </a:r>
            <a:endParaRPr lang="zh-CN" altLang="en-US" sz="3200">
              <a:solidFill>
                <a:srgbClr val="004D4D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6" name="文本框 12"/>
          <p:cNvSpPr/>
          <p:nvPr>
            <p:custDataLst>
              <p:tags r:id="rId10"/>
            </p:custDataLst>
          </p:nvPr>
        </p:nvSpPr>
        <p:spPr>
          <a:xfrm>
            <a:off x="1115060" y="3654108"/>
            <a:ext cx="10048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200">
                <a:solidFill>
                  <a:srgbClr val="004D4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速度</a:t>
            </a:r>
            <a:endParaRPr lang="zh-CN" altLang="en-US" sz="3200">
              <a:solidFill>
                <a:srgbClr val="004D4D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7" name="文本框 12"/>
          <p:cNvSpPr/>
          <p:nvPr>
            <p:custDataLst>
              <p:tags r:id="rId11"/>
            </p:custDataLst>
          </p:nvPr>
        </p:nvSpPr>
        <p:spPr>
          <a:xfrm>
            <a:off x="3204210" y="2212658"/>
            <a:ext cx="4238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>
                <a:solidFill>
                  <a:srgbClr val="7030A0"/>
                </a:solidFill>
                <a:latin typeface="Arial" panose="020B0604020202020204" pitchFamily="34" charset="0"/>
              </a:rPr>
              <a:t>S</a:t>
            </a:r>
            <a:endParaRPr lang="en-US" altLang="zh-CN" sz="280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  <p:sp>
        <p:nvSpPr>
          <p:cNvPr id="49168" name="文本框 13"/>
          <p:cNvSpPr>
            <a:spLocks noRot="1" noChangeAspect="1" noEditPoints="1" noTextEdit="1"/>
          </p:cNvSpPr>
          <p:nvPr>
            <p:custDataLst>
              <p:tags r:id="rId12"/>
            </p:custDataLst>
          </p:nvPr>
        </p:nvSpPr>
        <p:spPr>
          <a:xfrm>
            <a:off x="3132773" y="2836545"/>
            <a:ext cx="428625" cy="584200"/>
          </a:xfrm>
          <a:prstGeom prst="rect">
            <a:avLst/>
          </a:prstGeom>
          <a:blipFill rotWithShape="1">
            <a:blip r:embed="rId13"/>
            <a:stretch>
              <a:fillRect/>
            </a:stretch>
          </a:blip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endParaRPr lang="zh-CN" altLang="zh-CN">
              <a:solidFill>
                <a:srgbClr val="2929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9" name="文本框 14"/>
          <p:cNvSpPr>
            <a:spLocks noRot="1" noChangeAspect="1" noEditPoints="1" noTextEdit="1"/>
          </p:cNvSpPr>
          <p:nvPr>
            <p:custDataLst>
              <p:tags r:id="rId14"/>
            </p:custDataLst>
          </p:nvPr>
        </p:nvSpPr>
        <p:spPr>
          <a:xfrm>
            <a:off x="3035935" y="3381058"/>
            <a:ext cx="687388" cy="831850"/>
          </a:xfrm>
          <a:prstGeom prst="rect">
            <a:avLst/>
          </a:prstGeom>
          <a:blipFill rotWithShape="1">
            <a:blip r:embed="rId15"/>
            <a:stretch>
              <a:fillRect/>
            </a:stretch>
          </a:blip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endParaRPr lang="zh-CN" altLang="zh-CN">
              <a:solidFill>
                <a:srgbClr val="2929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70" name="文本框 15"/>
          <p:cNvSpPr/>
          <p:nvPr>
            <p:custDataLst>
              <p:tags r:id="rId16"/>
            </p:custDataLst>
          </p:nvPr>
        </p:nvSpPr>
        <p:spPr>
          <a:xfrm>
            <a:off x="4790123" y="2212658"/>
            <a:ext cx="61753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20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米</a:t>
            </a:r>
            <a:endParaRPr lang="zh-CN" altLang="en-US" sz="320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1" name="文本框 16"/>
          <p:cNvSpPr/>
          <p:nvPr>
            <p:custDataLst>
              <p:tags r:id="rId17"/>
            </p:custDataLst>
          </p:nvPr>
        </p:nvSpPr>
        <p:spPr>
          <a:xfrm>
            <a:off x="4790123" y="2979420"/>
            <a:ext cx="61753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20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秒</a:t>
            </a:r>
            <a:endParaRPr lang="zh-CN" altLang="en-US" sz="320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2" name="文本框 17"/>
          <p:cNvSpPr/>
          <p:nvPr>
            <p:custDataLst>
              <p:tags r:id="rId18"/>
            </p:custDataLst>
          </p:nvPr>
        </p:nvSpPr>
        <p:spPr>
          <a:xfrm>
            <a:off x="4569460" y="3628708"/>
            <a:ext cx="14112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320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米</a:t>
            </a:r>
            <a:r>
              <a:rPr lang="en-US" altLang="zh-CN" sz="320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秒</a:t>
            </a:r>
            <a:endParaRPr lang="zh-CN" altLang="en-US" sz="320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3" name="文本框 18"/>
          <p:cNvSpPr/>
          <p:nvPr>
            <p:custDataLst>
              <p:tags r:id="rId19"/>
            </p:custDataLst>
          </p:nvPr>
        </p:nvSpPr>
        <p:spPr>
          <a:xfrm>
            <a:off x="6442710" y="2141220"/>
            <a:ext cx="5270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3200">
                <a:solidFill>
                  <a:srgbClr val="0070C0"/>
                </a:solidFill>
                <a:latin typeface="Arial" panose="020B0604020202020204" pitchFamily="34" charset="0"/>
              </a:rPr>
              <a:t>m</a:t>
            </a:r>
            <a:endParaRPr lang="zh-CN" altLang="en-US" sz="3200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74" name="文本框 19"/>
          <p:cNvSpPr/>
          <p:nvPr>
            <p:custDataLst>
              <p:tags r:id="rId20"/>
            </p:custDataLst>
          </p:nvPr>
        </p:nvSpPr>
        <p:spPr>
          <a:xfrm>
            <a:off x="6445885" y="2855595"/>
            <a:ext cx="3905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3200">
                <a:solidFill>
                  <a:srgbClr val="0070C0"/>
                </a:solidFill>
                <a:latin typeface="Arial" panose="020B0604020202020204" pitchFamily="34" charset="0"/>
              </a:rPr>
              <a:t>s</a:t>
            </a:r>
            <a:endParaRPr lang="zh-CN" altLang="en-US" sz="3200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75" name="文本框 20"/>
          <p:cNvSpPr/>
          <p:nvPr>
            <p:custDataLst>
              <p:tags r:id="rId21"/>
            </p:custDataLst>
          </p:nvPr>
        </p:nvSpPr>
        <p:spPr>
          <a:xfrm>
            <a:off x="6445885" y="3568383"/>
            <a:ext cx="84613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3200">
                <a:solidFill>
                  <a:srgbClr val="0070C0"/>
                </a:solidFill>
                <a:latin typeface="Arial" panose="020B0604020202020204" pitchFamily="34" charset="0"/>
              </a:rPr>
              <a:t>m/s</a:t>
            </a:r>
            <a:endParaRPr lang="zh-CN" altLang="en-US" sz="3200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22"/>
            </p:custDataLst>
          </p:nvPr>
        </p:nvSpPr>
        <p:spPr>
          <a:xfrm>
            <a:off x="326390" y="4436745"/>
            <a:ext cx="627316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1">
                <a:latin typeface="Times New Roman" panose="02020603050405020304" pitchFamily="18" charset="0"/>
              </a:rPr>
              <a:t>s</a:t>
            </a:r>
            <a:r>
              <a:rPr lang="zh-CN" altLang="en-US" sz="2800" b="1">
                <a:latin typeface="Times New Roman" panose="02020603050405020304" pitchFamily="18" charset="0"/>
              </a:rPr>
              <a:t>单位：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</a:t>
            </a:r>
            <a:r>
              <a:rPr lang="en-US" altLang="zh-CN" sz="2800" b="1">
                <a:latin typeface="Times New Roman" panose="02020603050405020304" pitchFamily="18" charset="0"/>
              </a:rPr>
              <a:t>=1000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m           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</a:rPr>
              <a:t>t</a:t>
            </a:r>
            <a:r>
              <a:rPr lang="zh-CN" altLang="en-US" sz="2800" b="1">
                <a:latin typeface="Times New Roman" panose="02020603050405020304" pitchFamily="18" charset="0"/>
              </a:rPr>
              <a:t>单位：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 </a:t>
            </a:r>
            <a:r>
              <a:rPr lang="en-US" altLang="zh-CN" sz="2800" b="1">
                <a:latin typeface="Times New Roman" panose="02020603050405020304" pitchFamily="18" charset="0"/>
              </a:rPr>
              <a:t>=3600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</a:t>
            </a:r>
            <a:r>
              <a:rPr lang="zh-CN" altLang="en-US" sz="2800" b="1">
                <a:latin typeface="Times New Roman" panose="02020603050405020304" pitchFamily="18" charset="0"/>
                <a:sym typeface="+mn-ea"/>
              </a:rPr>
              <a:t>单位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:   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m/s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sym typeface="+mn-ea"/>
              </a:rPr>
              <a:t>=3.6</a:t>
            </a: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km/h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14"/>
          <p:cNvSpPr>
            <a:spLocks noRot="1" noChangeAspect="1" noEditPoints="1" noTextEdit="1"/>
          </p:cNvSpPr>
          <p:nvPr>
            <p:custDataLst>
              <p:tags r:id="rId23"/>
            </p:custDataLst>
          </p:nvPr>
        </p:nvSpPr>
        <p:spPr>
          <a:xfrm>
            <a:off x="254000" y="5732145"/>
            <a:ext cx="552450" cy="728345"/>
          </a:xfrm>
          <a:prstGeom prst="rect">
            <a:avLst/>
          </a:prstGeom>
          <a:blipFill rotWithShape="1">
            <a:blip r:embed="rId15"/>
            <a:stretch>
              <a:fillRect/>
            </a:stretch>
          </a:blip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endParaRPr lang="zh-CN" altLang="zh-CN">
              <a:solidFill>
                <a:srgbClr val="2929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>
            <p:custDataLst>
              <p:tags r:id="rId24"/>
            </p:custDataLst>
          </p:nvPr>
        </p:nvGraphicFramePr>
        <p:xfrm>
          <a:off x="4356100" y="4409440"/>
          <a:ext cx="4555490" cy="2144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25" imgW="1663700" imgH="762000" progId="Equation.DSMT4">
                  <p:embed/>
                </p:oleObj>
              </mc:Choice>
              <mc:Fallback>
                <p:oleObj name="" r:id="rId25" imgW="1663700" imgH="76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356100" y="4409440"/>
                        <a:ext cx="4555490" cy="2144395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chemeClr val="tx2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49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 fill="hold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 fill="hold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 fill="hold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 fill="hold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 fill="hold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 fill="hold"/>
                                        <p:tgtEl>
                                          <p:spTgt spid="49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 fill="hold"/>
                                        <p:tgtEl>
                                          <p:spTgt spid="4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4" grpId="0"/>
      <p:bldP spid="49165" grpId="0"/>
      <p:bldP spid="49166" grpId="0"/>
      <p:bldP spid="49167" grpId="0"/>
      <p:bldP spid="49168" grpId="0"/>
      <p:bldP spid="49169" grpId="0"/>
      <p:bldP spid="49170" grpId="0"/>
      <p:bldP spid="49171" grpId="0"/>
      <p:bldP spid="49172" grpId="0"/>
      <p:bldP spid="49173" grpId="0"/>
      <p:bldP spid="49174" grpId="0"/>
      <p:bldP spid="49175" grpId="0"/>
      <p:bldP spid="5" grpId="0"/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2"/>
            </p:custDataLst>
          </p:nvPr>
        </p:nvSpPr>
        <p:spPr>
          <a:xfrm>
            <a:off x="499745" y="477203"/>
            <a:ext cx="5368925" cy="332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</a:rPr>
              <a:t>．单位：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S</a:t>
            </a:r>
            <a:r>
              <a:rPr lang="zh-CN" altLang="en-US" sz="2800" b="1">
                <a:latin typeface="Times New Roman" panose="02020603050405020304" pitchFamily="18" charset="0"/>
              </a:rPr>
              <a:t>单位：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   m    </a:t>
            </a:r>
            <a:r>
              <a:rPr lang="en-US" altLang="zh-CN" sz="2800" b="1" i="1">
                <a:latin typeface="Times New Roman" panose="02020603050405020304" pitchFamily="18" charset="0"/>
              </a:rPr>
              <a:t>t</a:t>
            </a:r>
            <a:r>
              <a:rPr lang="zh-CN" altLang="en-US" sz="2800" b="1">
                <a:latin typeface="Times New Roman" panose="02020603050405020304" pitchFamily="18" charset="0"/>
              </a:rPr>
              <a:t>单位：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   s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 基本单位    </a:t>
            </a: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m/s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或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 ·s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baseline="30000">
                <a:latin typeface="Times New Roman" panose="02020603050405020304" pitchFamily="18" charset="0"/>
              </a:rPr>
              <a:t>             </a:t>
            </a:r>
            <a:r>
              <a:rPr lang="zh-CN" altLang="en-US" sz="2800" b="1">
                <a:latin typeface="Times New Roman" panose="02020603050405020304" pitchFamily="18" charset="0"/>
              </a:rPr>
              <a:t>读作 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米每秒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常用单位    </a:t>
            </a: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km/h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或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 ·h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        读作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千米每小时</a:t>
            </a: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538798" y="4220528"/>
          <a:ext cx="4968875" cy="214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4" imgW="1663700" imgH="762000" progId="Equation.DSMT4">
                  <p:embed/>
                </p:oleObj>
              </mc:Choice>
              <mc:Fallback>
                <p:oleObj name="" r:id="rId4" imgW="1663700" imgH="76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8798" y="4220528"/>
                        <a:ext cx="4968875" cy="2144712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chemeClr val="tx2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60" name="Group 12"/>
          <p:cNvGrpSpPr/>
          <p:nvPr>
            <p:custDataLst>
              <p:tags r:id="rId6"/>
            </p:custDataLst>
          </p:nvPr>
        </p:nvGrpSpPr>
        <p:grpSpPr>
          <a:xfrm>
            <a:off x="5724525" y="1379538"/>
            <a:ext cx="3243263" cy="5145087"/>
            <a:chOff x="3606" y="709"/>
            <a:chExt cx="2043" cy="3241"/>
          </a:xfrm>
        </p:grpSpPr>
        <p:pic>
          <p:nvPicPr>
            <p:cNvPr id="4" name="图片 3" descr="twl9s020128053.jpg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3629" y="727"/>
              <a:ext cx="1969" cy="1600"/>
            </a:xfrm>
            <a:prstGeom prst="roundRect">
              <a:avLst>
                <a:gd name="adj" fmla="val 11440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55000" dir="5400000" sy="-100000" algn="bl" rotWithShape="0"/>
            </a:effectLst>
          </p:spPr>
        </p:pic>
        <p:sp>
          <p:nvSpPr>
            <p:cNvPr id="8199" name="TextBox 3"/>
            <p:cNvSpPr txBox="1"/>
            <p:nvPr>
              <p:custDataLst>
                <p:tags r:id="rId9"/>
              </p:custDataLst>
            </p:nvPr>
          </p:nvSpPr>
          <p:spPr>
            <a:xfrm>
              <a:off x="4014" y="2478"/>
              <a:ext cx="1241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latin typeface="T"/>
                </a:rPr>
                <a:t>汽车速度表</a:t>
              </a:r>
              <a:endParaRPr lang="zh-CN" altLang="en-US" sz="2800" b="1">
                <a:latin typeface="T"/>
              </a:endParaRPr>
            </a:p>
          </p:txBody>
        </p:sp>
      </p:grpSp>
      <p:pic>
        <p:nvPicPr>
          <p:cNvPr id="8197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矩形 24"/>
          <p:cNvSpPr>
            <a:spLocks noRot="1" noChangeAspect="1" noMove="1" noEditPoints="1" noAdjustHandles="1" noTextEdit="1"/>
          </p:cNvSpPr>
          <p:nvPr>
            <p:custDataLst>
              <p:tags r:id="rId1"/>
            </p:custDataLst>
          </p:nvPr>
        </p:nvSpPr>
        <p:spPr>
          <a:xfrm>
            <a:off x="323850" y="1381125"/>
            <a:ext cx="1571625" cy="11811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indent="0"/>
            <a:endParaRPr sz="1800" spc="0"/>
          </a:p>
        </p:txBody>
      </p:sp>
      <p:sp>
        <p:nvSpPr>
          <p:cNvPr id="56323" name="左大括号 25"/>
          <p:cNvSpPr/>
          <p:nvPr>
            <p:custDataLst>
              <p:tags r:id="rId3"/>
            </p:custDataLst>
          </p:nvPr>
        </p:nvSpPr>
        <p:spPr>
          <a:xfrm>
            <a:off x="2051050" y="1196975"/>
            <a:ext cx="222250" cy="1549400"/>
          </a:xfrm>
          <a:prstGeom prst="leftBrace">
            <a:avLst>
              <a:gd name="adj1" fmla="val 143011"/>
              <a:gd name="adj2" fmla="val 50000"/>
            </a:avLst>
          </a:prstGeom>
          <a:noFill/>
          <a:ln w="28575">
            <a:solidFill>
              <a:srgbClr val="404040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 algn="ctr" eaLnBrk="0" hangingPunct="0">
              <a:buClrTx/>
              <a:buFontTx/>
            </a:pPr>
            <a:endParaRPr lang="zh-CN" altLang="en-US" sz="1800"/>
          </a:p>
        </p:txBody>
      </p:sp>
      <p:sp>
        <p:nvSpPr>
          <p:cNvPr id="56324" name="文本框 26"/>
          <p:cNvSpPr/>
          <p:nvPr>
            <p:custDataLst>
              <p:tags r:id="rId4"/>
            </p:custDataLst>
          </p:nvPr>
        </p:nvSpPr>
        <p:spPr>
          <a:xfrm>
            <a:off x="2344738" y="1196975"/>
            <a:ext cx="16049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28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求路程：</a:t>
            </a:r>
            <a:endParaRPr lang="zh-CN" altLang="en-US" sz="28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325" name="文本框 27"/>
          <p:cNvSpPr/>
          <p:nvPr>
            <p:custDataLst>
              <p:tags r:id="rId5"/>
            </p:custDataLst>
          </p:nvPr>
        </p:nvSpPr>
        <p:spPr>
          <a:xfrm>
            <a:off x="2339975" y="2224088"/>
            <a:ext cx="16049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28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求时间：</a:t>
            </a:r>
            <a:endParaRPr lang="zh-CN" altLang="en-US" sz="28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326" name="文本框 28"/>
          <p:cNvSpPr>
            <a:spLocks noRot="1" noChangeAspect="1" noEditPoints="1" noTextEdit="1"/>
          </p:cNvSpPr>
          <p:nvPr>
            <p:custDataLst>
              <p:tags r:id="rId6"/>
            </p:custDataLst>
          </p:nvPr>
        </p:nvSpPr>
        <p:spPr>
          <a:xfrm>
            <a:off x="6140450" y="1168400"/>
            <a:ext cx="1477963" cy="59372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endParaRPr lang="zh-CN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7" name="文本框 30"/>
          <p:cNvSpPr>
            <a:spLocks noRot="1" noChangeAspect="1" noEditPoints="1" noTextEdit="1"/>
          </p:cNvSpPr>
          <p:nvPr>
            <p:custDataLst>
              <p:tags r:id="rId8"/>
            </p:custDataLst>
          </p:nvPr>
        </p:nvSpPr>
        <p:spPr>
          <a:xfrm>
            <a:off x="6299200" y="2205038"/>
            <a:ext cx="1004888" cy="811212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endParaRPr lang="zh-CN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9" name="文本框 1"/>
          <p:cNvSpPr/>
          <p:nvPr>
            <p:custDataLst>
              <p:tags r:id="rId10"/>
            </p:custDataLst>
          </p:nvPr>
        </p:nvSpPr>
        <p:spPr>
          <a:xfrm>
            <a:off x="262890" y="260985"/>
            <a:ext cx="1808163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一、速度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330" name="文本框 4"/>
          <p:cNvSpPr/>
          <p:nvPr>
            <p:custDataLst>
              <p:tags r:id="rId11"/>
            </p:custDataLst>
          </p:nvPr>
        </p:nvSpPr>
        <p:spPr>
          <a:xfrm>
            <a:off x="2134553" y="321310"/>
            <a:ext cx="31464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(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表示物体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运动的快慢</a:t>
            </a:r>
            <a:r>
              <a:rPr lang="en-US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)</a:t>
            </a:r>
            <a:endParaRPr lang="en-US" altLang="zh-CN" sz="24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grpSp>
        <p:nvGrpSpPr>
          <p:cNvPr id="56331" name="组合 20"/>
          <p:cNvGrpSpPr/>
          <p:nvPr>
            <p:custDataLst>
              <p:tags r:id="rId12"/>
            </p:custDataLst>
          </p:nvPr>
        </p:nvGrpSpPr>
        <p:grpSpPr>
          <a:xfrm>
            <a:off x="4048125" y="1027113"/>
            <a:ext cx="2016125" cy="900112"/>
            <a:chOff x="6333" y="1781"/>
            <a:chExt cx="3529" cy="1656"/>
          </a:xfrm>
        </p:grpSpPr>
        <p:sp>
          <p:nvSpPr>
            <p:cNvPr id="56332" name="矩形 16"/>
            <p:cNvSpPr>
              <a:spLocks noRot="1" noChangeAspect="1" noMove="1" noEditPoints="1" noAdjustHandles="1" noTextEdit="1"/>
            </p:cNvSpPr>
            <p:nvPr>
              <p:custDataLst>
                <p:tags r:id="rId13"/>
              </p:custDataLst>
            </p:nvPr>
          </p:nvSpPr>
          <p:spPr>
            <a:xfrm>
              <a:off x="6974" y="1781"/>
              <a:ext cx="2206" cy="1656"/>
            </a:xfrm>
            <a:prstGeom prst="rect">
              <a:avLst/>
            </a:prstGeom>
            <a:blipFill rotWithShape="1">
              <a:blip r:embed="rId2"/>
              <a:stretch>
                <a:fillRect/>
              </a:stretch>
            </a:blipFill>
            <a:ln>
              <a:noFill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marR="0" indent="0"/>
              <a:endParaRPr sz="1800" spc="0"/>
            </a:p>
          </p:txBody>
        </p:sp>
        <p:sp>
          <p:nvSpPr>
            <p:cNvPr id="56333" name="文本框 26"/>
            <p:cNvSpPr/>
            <p:nvPr>
              <p:custDataLst>
                <p:tags r:id="rId14"/>
              </p:custDataLst>
            </p:nvPr>
          </p:nvSpPr>
          <p:spPr>
            <a:xfrm>
              <a:off x="6333" y="2198"/>
              <a:ext cx="848" cy="96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eaLnBrk="0" hangingPunct="0"/>
              <a:r>
                <a:rPr lang="zh-CN" altLang="en-US" sz="2800">
                  <a:solidFill>
                    <a:srgbClr val="002060"/>
                  </a:solidFill>
                  <a:latin typeface="微软雅黑" panose="020B0503020204020204" charset="-122"/>
                  <a:ea typeface="微软雅黑" panose="020B0503020204020204" charset="-122"/>
                </a:rPr>
                <a:t>由</a:t>
              </a:r>
              <a:endParaRPr lang="zh-CN" altLang="en-US" sz="28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334" name="文本框 26"/>
            <p:cNvSpPr/>
            <p:nvPr>
              <p:custDataLst>
                <p:tags r:id="rId15"/>
              </p:custDataLst>
            </p:nvPr>
          </p:nvSpPr>
          <p:spPr>
            <a:xfrm>
              <a:off x="9014" y="2225"/>
              <a:ext cx="848" cy="96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eaLnBrk="0" hangingPunct="0"/>
              <a:r>
                <a:rPr lang="zh-CN" altLang="en-US" sz="2800">
                  <a:solidFill>
                    <a:srgbClr val="002060"/>
                  </a:solidFill>
                  <a:latin typeface="微软雅黑" panose="020B0503020204020204" charset="-122"/>
                  <a:ea typeface="微软雅黑" panose="020B0503020204020204" charset="-122"/>
                </a:rPr>
                <a:t>得</a:t>
              </a:r>
              <a:endParaRPr lang="zh-CN" altLang="en-US" sz="28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6335" name="组合 21"/>
          <p:cNvGrpSpPr/>
          <p:nvPr>
            <p:custDataLst>
              <p:tags r:id="rId16"/>
            </p:custDataLst>
          </p:nvPr>
        </p:nvGrpSpPr>
        <p:grpSpPr>
          <a:xfrm>
            <a:off x="3995738" y="2133600"/>
            <a:ext cx="2016125" cy="898525"/>
            <a:chOff x="6333" y="1781"/>
            <a:chExt cx="3529" cy="1656"/>
          </a:xfrm>
        </p:grpSpPr>
        <p:sp>
          <p:nvSpPr>
            <p:cNvPr id="56336" name="矩形 26"/>
            <p:cNvSpPr>
              <a:spLocks noRot="1" noChangeAspect="1" noMove="1" noEditPoints="1" noAdjustHandles="1" noTextEdit="1"/>
            </p:cNvSpPr>
            <p:nvPr>
              <p:custDataLst>
                <p:tags r:id="rId17"/>
              </p:custDataLst>
            </p:nvPr>
          </p:nvSpPr>
          <p:spPr>
            <a:xfrm>
              <a:off x="6974" y="1781"/>
              <a:ext cx="2206" cy="1656"/>
            </a:xfrm>
            <a:prstGeom prst="rect">
              <a:avLst/>
            </a:prstGeom>
            <a:blipFill rotWithShape="1">
              <a:blip r:embed="rId2"/>
              <a:stretch>
                <a:fillRect/>
              </a:stretch>
            </a:blipFill>
            <a:ln>
              <a:noFill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marR="0" indent="0"/>
              <a:endParaRPr sz="1800" spc="0"/>
            </a:p>
          </p:txBody>
        </p:sp>
        <p:sp>
          <p:nvSpPr>
            <p:cNvPr id="56337" name="文本框 26"/>
            <p:cNvSpPr/>
            <p:nvPr>
              <p:custDataLst>
                <p:tags r:id="rId18"/>
              </p:custDataLst>
            </p:nvPr>
          </p:nvSpPr>
          <p:spPr>
            <a:xfrm>
              <a:off x="6333" y="2198"/>
              <a:ext cx="848" cy="96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eaLnBrk="0" hangingPunct="0"/>
              <a:r>
                <a:rPr lang="zh-CN" altLang="en-US" sz="2800">
                  <a:solidFill>
                    <a:srgbClr val="002060"/>
                  </a:solidFill>
                  <a:latin typeface="微软雅黑" panose="020B0503020204020204" charset="-122"/>
                  <a:ea typeface="微软雅黑" panose="020B0503020204020204" charset="-122"/>
                </a:rPr>
                <a:t>由</a:t>
              </a:r>
              <a:endParaRPr lang="zh-CN" altLang="en-US" sz="28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338" name="文本框 26"/>
            <p:cNvSpPr/>
            <p:nvPr>
              <p:custDataLst>
                <p:tags r:id="rId19"/>
              </p:custDataLst>
            </p:nvPr>
          </p:nvSpPr>
          <p:spPr>
            <a:xfrm>
              <a:off x="9014" y="2225"/>
              <a:ext cx="848" cy="96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eaLnBrk="0" hangingPunct="0"/>
              <a:r>
                <a:rPr lang="zh-CN" altLang="en-US" sz="2800">
                  <a:solidFill>
                    <a:srgbClr val="002060"/>
                  </a:solidFill>
                  <a:latin typeface="微软雅黑" panose="020B0503020204020204" charset="-122"/>
                  <a:ea typeface="微软雅黑" panose="020B0503020204020204" charset="-122"/>
                </a:rPr>
                <a:t>得</a:t>
              </a:r>
              <a:endParaRPr lang="zh-CN" altLang="en-US" sz="280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56339" name="直接连接符 2"/>
          <p:cNvCxnSpPr/>
          <p:nvPr>
            <p:custDataLst>
              <p:tags r:id="rId20"/>
            </p:custDataLst>
          </p:nvPr>
        </p:nvCxnSpPr>
        <p:spPr>
          <a:xfrm>
            <a:off x="0" y="3248025"/>
            <a:ext cx="9144000" cy="36513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grpSp>
        <p:nvGrpSpPr>
          <p:cNvPr id="56340" name="组合 4"/>
          <p:cNvGrpSpPr/>
          <p:nvPr>
            <p:custDataLst>
              <p:tags r:id="rId21"/>
            </p:custDataLst>
          </p:nvPr>
        </p:nvGrpSpPr>
        <p:grpSpPr>
          <a:xfrm>
            <a:off x="114300" y="3636963"/>
            <a:ext cx="2520950" cy="2578100"/>
            <a:chOff x="963" y="5173"/>
            <a:chExt cx="4578" cy="4560"/>
          </a:xfrm>
        </p:grpSpPr>
        <p:pic>
          <p:nvPicPr>
            <p:cNvPr id="56341" name="图片 1"/>
            <p:cNvPicPr>
              <a:picLocks noChangeAspect="1"/>
            </p:cNvPicPr>
            <p:nvPr>
              <p:custDataLst>
                <p:tags r:id="rId22"/>
              </p:custDataLst>
            </p:nvPr>
          </p:nvPicPr>
          <p:blipFill>
            <a:blip r:embed="rId23"/>
            <a:stretch>
              <a:fillRect/>
            </a:stretch>
          </p:blipFill>
          <p:spPr>
            <a:xfrm>
              <a:off x="963" y="5173"/>
              <a:ext cx="4578" cy="3844"/>
            </a:xfrm>
            <a:prstGeom prst="rect">
              <a:avLst/>
            </a:prstGeom>
            <a:noFill/>
            <a:ln>
              <a:noFill/>
              <a:miter lim="800000"/>
              <a:headEnd/>
              <a:tailEnd/>
            </a:ln>
          </p:spPr>
        </p:pic>
        <p:sp>
          <p:nvSpPr>
            <p:cNvPr id="56342" name="文本框 3"/>
            <p:cNvSpPr/>
            <p:nvPr>
              <p:custDataLst>
                <p:tags r:id="rId24"/>
              </p:custDataLst>
            </p:nvPr>
          </p:nvSpPr>
          <p:spPr>
            <a:xfrm>
              <a:off x="1417" y="9028"/>
              <a:ext cx="2761" cy="70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zh-CN" altLang="en-US" sz="2000" b="1">
                  <a:latin typeface="微软雅黑 Light" panose="020B0502040204020203" charset="-122"/>
                  <a:ea typeface="微软雅黑 Light" panose="020B0502040204020203" charset="-122"/>
                </a:rPr>
                <a:t>汽车速度表</a:t>
              </a:r>
              <a:endParaRPr lang="zh-CN" altLang="en-US" sz="2000" b="1">
                <a:latin typeface="微软雅黑 Light" panose="020B0502040204020203" charset="-122"/>
                <a:ea typeface="微软雅黑 Light" panose="020B0502040204020203" charset="-122"/>
              </a:endParaRPr>
            </a:p>
          </p:txBody>
        </p:sp>
      </p:grpSp>
      <p:sp>
        <p:nvSpPr>
          <p:cNvPr id="56343" name="椭圆 6"/>
          <p:cNvSpPr/>
          <p:nvPr>
            <p:custDataLst>
              <p:tags r:id="rId25"/>
            </p:custDataLst>
          </p:nvPr>
        </p:nvSpPr>
        <p:spPr>
          <a:xfrm>
            <a:off x="1189038" y="5156200"/>
            <a:ext cx="503238" cy="360363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56344" name="直接箭头连接符 7"/>
          <p:cNvCxnSpPr/>
          <p:nvPr>
            <p:custDataLst>
              <p:tags r:id="rId26"/>
            </p:custDataLst>
          </p:nvPr>
        </p:nvCxnSpPr>
        <p:spPr>
          <a:xfrm>
            <a:off x="1620838" y="5445125"/>
            <a:ext cx="431800" cy="431800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45" name="文本框 8"/>
          <p:cNvSpPr/>
          <p:nvPr>
            <p:custDataLst>
              <p:tags r:id="rId27"/>
            </p:custDataLst>
          </p:nvPr>
        </p:nvSpPr>
        <p:spPr>
          <a:xfrm>
            <a:off x="1808163" y="5832475"/>
            <a:ext cx="10636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km/h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56346" name="图片 9"/>
          <p:cNvPicPr>
            <a:picLocks noChangeAspect="1"/>
          </p:cNvPicPr>
          <p:nvPr>
            <p:custDataLst>
              <p:tags r:id="rId28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5164138" y="3644900"/>
            <a:ext cx="3130550" cy="14049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56347" name="文本框 10"/>
          <p:cNvSpPr/>
          <p:nvPr>
            <p:custDataLst>
              <p:tags r:id="rId30"/>
            </p:custDataLst>
          </p:nvPr>
        </p:nvSpPr>
        <p:spPr>
          <a:xfrm>
            <a:off x="3563938" y="5270500"/>
            <a:ext cx="5384800" cy="522288"/>
          </a:xfrm>
          <a:prstGeom prst="rect">
            <a:avLst/>
          </a:prstGeom>
          <a:solidFill>
            <a:srgbClr val="B7D1C8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“40”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表示：此地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限速</a:t>
            </a:r>
            <a:r>
              <a:rPr lang="en-US" altLang="zh-CN" sz="2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40km/h</a:t>
            </a:r>
            <a:endParaRPr lang="en-US" altLang="zh-CN" sz="28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56348" name="直接连接符 11"/>
          <p:cNvCxnSpPr/>
          <p:nvPr>
            <p:custDataLst>
              <p:tags r:id="rId31"/>
            </p:custDataLst>
          </p:nvPr>
        </p:nvCxnSpPr>
        <p:spPr>
          <a:xfrm flipH="1">
            <a:off x="2871788" y="3286125"/>
            <a:ext cx="28575" cy="3611563"/>
          </a:xfrm>
          <a:prstGeom prst="line">
            <a:avLst/>
          </a:prstGeom>
          <a:noFill/>
          <a:ln w="63500">
            <a:solidFill>
              <a:srgbClr val="404040"/>
            </a:solidFill>
            <a:miter lim="800000"/>
          </a:ln>
        </p:spPr>
      </p:cxnSp>
      <p:sp>
        <p:nvSpPr>
          <p:cNvPr id="56349" name="文本框 10"/>
          <p:cNvSpPr/>
          <p:nvPr>
            <p:custDataLst>
              <p:tags r:id="rId32"/>
            </p:custDataLst>
          </p:nvPr>
        </p:nvSpPr>
        <p:spPr>
          <a:xfrm>
            <a:off x="2987675" y="6013450"/>
            <a:ext cx="6090285" cy="460375"/>
          </a:xfrm>
          <a:prstGeom prst="rect">
            <a:avLst/>
          </a:prstGeom>
          <a:solidFill>
            <a:srgbClr val="C4C3D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4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“60km”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表示：此地到北京的路程是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60km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 fill="hold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 fill="hold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 fill="hold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 fill="hold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 fill="hold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 fill="hold"/>
                                        <p:tgtEl>
                                          <p:spTgt spid="56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 fill="hold"/>
                                        <p:tgtEl>
                                          <p:spTgt spid="56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56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 fill="hold"/>
                                        <p:tgtEl>
                                          <p:spTgt spid="56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 fill="hold"/>
                                        <p:tgtEl>
                                          <p:spTgt spid="56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 fill="hold"/>
                                        <p:tgtEl>
                                          <p:spTgt spid="56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4" grpId="0"/>
      <p:bldP spid="56323" grpId="0"/>
      <p:bldP spid="56325" grpId="0"/>
      <p:bldP spid="56326" grpId="0"/>
      <p:bldP spid="56327" grpId="0"/>
      <p:bldP spid="56343" grpId="0"/>
      <p:bldP spid="56345" grpId="0"/>
      <p:bldP spid="56347" grpId="0"/>
      <p:bldP spid="563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/>
          <p:nvPr>
            <p:custDataLst>
              <p:tags r:id="rId1"/>
            </p:custDataLst>
          </p:nvPr>
        </p:nvSpPr>
        <p:spPr>
          <a:xfrm>
            <a:off x="611188" y="476250"/>
            <a:ext cx="20208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小资料</a:t>
            </a:r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9219" name="TextBox 2"/>
          <p:cNvSpPr txBox="1"/>
          <p:nvPr>
            <p:custDataLst>
              <p:tags r:id="rId2"/>
            </p:custDataLst>
          </p:nvPr>
        </p:nvSpPr>
        <p:spPr>
          <a:xfrm>
            <a:off x="2051050" y="1844675"/>
            <a:ext cx="5529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Times New Roman" panose="02020603050405020304" pitchFamily="18" charset="0"/>
              </a:rPr>
              <a:t>一些物体运动的速度（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m/s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圆角矩形 3"/>
          <p:cNvSpPr/>
          <p:nvPr>
            <p:custDataLst>
              <p:tags r:id="rId3"/>
            </p:custDataLst>
          </p:nvPr>
        </p:nvSpPr>
        <p:spPr>
          <a:xfrm>
            <a:off x="250825" y="2709863"/>
            <a:ext cx="8642350" cy="3311525"/>
          </a:xfrm>
          <a:prstGeom prst="roundRect">
            <a:avLst>
              <a:gd name="adj" fmla="val 2139"/>
            </a:avLst>
          </a:prstGeom>
          <a:solidFill>
            <a:srgbClr val="F3F9FA"/>
          </a:solidFill>
          <a:ln w="9525">
            <a:noFill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/>
          <a:p>
            <a:pPr algn="just"/>
            <a:endParaRPr lang="en-US" altLang="zh-CN" sz="2800" b="1">
              <a:solidFill>
                <a:srgbClr val="000000"/>
              </a:solidFill>
              <a:latin typeface="T"/>
              <a:ea typeface="楷体_GB2312" pitchFamily="49" charset="-122"/>
            </a:endParaRPr>
          </a:p>
          <a:p>
            <a:pPr algn="just"/>
            <a:endParaRPr lang="en-US" altLang="zh-CN" sz="2800" b="1">
              <a:solidFill>
                <a:srgbClr val="000000"/>
              </a:solidFill>
              <a:latin typeface="T"/>
              <a:ea typeface="楷体_GB2312" pitchFamily="49" charset="-122"/>
            </a:endParaRPr>
          </a:p>
        </p:txBody>
      </p:sp>
      <p:sp>
        <p:nvSpPr>
          <p:cNvPr id="9221" name="Rectangle 27"/>
          <p:cNvSpPr/>
          <p:nvPr>
            <p:custDataLst>
              <p:tags r:id="rId4"/>
            </p:custDataLst>
          </p:nvPr>
        </p:nvSpPr>
        <p:spPr>
          <a:xfrm>
            <a:off x="7427913" y="5407025"/>
            <a:ext cx="1463675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3070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26"/>
          <p:cNvSpPr/>
          <p:nvPr>
            <p:custDataLst>
              <p:tags r:id="rId5"/>
            </p:custDataLst>
          </p:nvPr>
        </p:nvSpPr>
        <p:spPr>
          <a:xfrm>
            <a:off x="4278313" y="5407025"/>
            <a:ext cx="3149600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同步卫星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25"/>
          <p:cNvSpPr/>
          <p:nvPr>
            <p:custDataLst>
              <p:tags r:id="rId6"/>
            </p:custDataLst>
          </p:nvPr>
        </p:nvSpPr>
        <p:spPr>
          <a:xfrm>
            <a:off x="2301875" y="5407025"/>
            <a:ext cx="1976438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1000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Rectangle 24"/>
          <p:cNvSpPr/>
          <p:nvPr>
            <p:custDataLst>
              <p:tags r:id="rId7"/>
            </p:custDataLst>
          </p:nvPr>
        </p:nvSpPr>
        <p:spPr>
          <a:xfrm>
            <a:off x="250825" y="5407025"/>
            <a:ext cx="2051050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出膛的子弹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5" name="Rectangle 23"/>
          <p:cNvSpPr/>
          <p:nvPr>
            <p:custDataLst>
              <p:tags r:id="rId8"/>
            </p:custDataLst>
          </p:nvPr>
        </p:nvSpPr>
        <p:spPr>
          <a:xfrm>
            <a:off x="7427913" y="4686300"/>
            <a:ext cx="1463675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700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6" name="Rectangle 22"/>
          <p:cNvSpPr/>
          <p:nvPr>
            <p:custDataLst>
              <p:tags r:id="rId9"/>
            </p:custDataLst>
          </p:nvPr>
        </p:nvSpPr>
        <p:spPr>
          <a:xfrm>
            <a:off x="4278313" y="4686300"/>
            <a:ext cx="3149600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超音速歼击机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7" name="Rectangle 21"/>
          <p:cNvSpPr/>
          <p:nvPr>
            <p:custDataLst>
              <p:tags r:id="rId10"/>
            </p:custDataLst>
          </p:nvPr>
        </p:nvSpPr>
        <p:spPr>
          <a:xfrm>
            <a:off x="2301875" y="4686300"/>
            <a:ext cx="1976438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250</a:t>
            </a:r>
            <a:endParaRPr lang="zh-CN" altLang="en-US" sz="28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Rectangle 20"/>
          <p:cNvSpPr/>
          <p:nvPr>
            <p:custDataLst>
              <p:tags r:id="rId11"/>
            </p:custDataLst>
          </p:nvPr>
        </p:nvSpPr>
        <p:spPr>
          <a:xfrm>
            <a:off x="250825" y="4686300"/>
            <a:ext cx="2051050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喷气式客机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9" name="Rectangle 19"/>
          <p:cNvSpPr/>
          <p:nvPr>
            <p:custDataLst>
              <p:tags r:id="rId12"/>
            </p:custDataLst>
          </p:nvPr>
        </p:nvSpPr>
        <p:spPr>
          <a:xfrm>
            <a:off x="7427913" y="3971925"/>
            <a:ext cx="1716087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可达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120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0" name="Rectangle 18"/>
          <p:cNvSpPr/>
          <p:nvPr>
            <p:custDataLst>
              <p:tags r:id="rId13"/>
            </p:custDataLst>
          </p:nvPr>
        </p:nvSpPr>
        <p:spPr>
          <a:xfrm>
            <a:off x="4278313" y="3971925"/>
            <a:ext cx="3149600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上海磁悬浮列车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1" name="Rectangle 17"/>
          <p:cNvSpPr/>
          <p:nvPr>
            <p:custDataLst>
              <p:tags r:id="rId14"/>
            </p:custDataLst>
          </p:nvPr>
        </p:nvSpPr>
        <p:spPr>
          <a:xfrm>
            <a:off x="2301875" y="3971925"/>
            <a:ext cx="1976438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可达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48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2" name="Rectangle 16"/>
          <p:cNvSpPr/>
          <p:nvPr>
            <p:custDataLst>
              <p:tags r:id="rId15"/>
            </p:custDataLst>
          </p:nvPr>
        </p:nvSpPr>
        <p:spPr>
          <a:xfrm>
            <a:off x="250825" y="3971925"/>
            <a:ext cx="2051050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雨燕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3" name="Rectangle 15"/>
          <p:cNvSpPr/>
          <p:nvPr>
            <p:custDataLst>
              <p:tags r:id="rId16"/>
            </p:custDataLst>
          </p:nvPr>
        </p:nvSpPr>
        <p:spPr>
          <a:xfrm>
            <a:off x="7427913" y="3357563"/>
            <a:ext cx="1463675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33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4" name="Rectangle 14"/>
          <p:cNvSpPr/>
          <p:nvPr>
            <p:custDataLst>
              <p:tags r:id="rId17"/>
            </p:custDataLst>
          </p:nvPr>
        </p:nvSpPr>
        <p:spPr>
          <a:xfrm>
            <a:off x="4278313" y="3357563"/>
            <a:ext cx="314960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高速路上的小轿车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5" name="Rectangle 13"/>
          <p:cNvSpPr/>
          <p:nvPr>
            <p:custDataLst>
              <p:tags r:id="rId18"/>
            </p:custDataLst>
          </p:nvPr>
        </p:nvSpPr>
        <p:spPr>
          <a:xfrm>
            <a:off x="2308225" y="3357563"/>
            <a:ext cx="2119313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6" name="Rectangle 12"/>
          <p:cNvSpPr/>
          <p:nvPr>
            <p:custDataLst>
              <p:tags r:id="rId19"/>
            </p:custDataLst>
          </p:nvPr>
        </p:nvSpPr>
        <p:spPr>
          <a:xfrm>
            <a:off x="250825" y="3357563"/>
            <a:ext cx="205105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自行车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7" name="Rectangle 11"/>
          <p:cNvSpPr/>
          <p:nvPr>
            <p:custDataLst>
              <p:tags r:id="rId20"/>
            </p:custDataLst>
          </p:nvPr>
        </p:nvSpPr>
        <p:spPr>
          <a:xfrm>
            <a:off x="7308850" y="2828925"/>
            <a:ext cx="1716088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1.1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8" name="Rectangle 10"/>
          <p:cNvSpPr/>
          <p:nvPr>
            <p:custDataLst>
              <p:tags r:id="rId21"/>
            </p:custDataLst>
          </p:nvPr>
        </p:nvSpPr>
        <p:spPr>
          <a:xfrm>
            <a:off x="4278313" y="2828925"/>
            <a:ext cx="3149600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步行的人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9" name="Rectangle 9"/>
          <p:cNvSpPr/>
          <p:nvPr>
            <p:custDataLst>
              <p:tags r:id="rId22"/>
            </p:custDataLst>
          </p:nvPr>
        </p:nvSpPr>
        <p:spPr>
          <a:xfrm>
            <a:off x="2301875" y="2828925"/>
            <a:ext cx="2270125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endParaRPr lang="zh-CN" altLang="en-US" sz="28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0" name="Rectangle 8"/>
          <p:cNvSpPr/>
          <p:nvPr>
            <p:custDataLst>
              <p:tags r:id="rId23"/>
            </p:custDataLst>
          </p:nvPr>
        </p:nvSpPr>
        <p:spPr>
          <a:xfrm>
            <a:off x="250825" y="2828925"/>
            <a:ext cx="2051050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学校升旗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1" name="Line 28"/>
          <p:cNvSpPr/>
          <p:nvPr>
            <p:custDataLst>
              <p:tags r:id="rId24"/>
            </p:custDataLst>
          </p:nvPr>
        </p:nvSpPr>
        <p:spPr>
          <a:xfrm>
            <a:off x="250825" y="2828925"/>
            <a:ext cx="205105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2" name="Line 29"/>
          <p:cNvSpPr/>
          <p:nvPr>
            <p:custDataLst>
              <p:tags r:id="rId25"/>
            </p:custDataLst>
          </p:nvPr>
        </p:nvSpPr>
        <p:spPr>
          <a:xfrm>
            <a:off x="250825" y="3357563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3" name="Line 30"/>
          <p:cNvSpPr/>
          <p:nvPr>
            <p:custDataLst>
              <p:tags r:id="rId26"/>
            </p:custDataLst>
          </p:nvPr>
        </p:nvSpPr>
        <p:spPr>
          <a:xfrm>
            <a:off x="250825" y="3971925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4" name="Line 31"/>
          <p:cNvSpPr/>
          <p:nvPr>
            <p:custDataLst>
              <p:tags r:id="rId27"/>
            </p:custDataLst>
          </p:nvPr>
        </p:nvSpPr>
        <p:spPr>
          <a:xfrm>
            <a:off x="250825" y="4686300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5" name="Line 32"/>
          <p:cNvSpPr/>
          <p:nvPr>
            <p:custDataLst>
              <p:tags r:id="rId28"/>
            </p:custDataLst>
          </p:nvPr>
        </p:nvSpPr>
        <p:spPr>
          <a:xfrm>
            <a:off x="250825" y="5407025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6" name="Line 33"/>
          <p:cNvSpPr/>
          <p:nvPr>
            <p:custDataLst>
              <p:tags r:id="rId29"/>
            </p:custDataLst>
          </p:nvPr>
        </p:nvSpPr>
        <p:spPr>
          <a:xfrm>
            <a:off x="250825" y="6021388"/>
            <a:ext cx="205105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7" name="Line 34"/>
          <p:cNvSpPr/>
          <p:nvPr>
            <p:custDataLst>
              <p:tags r:id="rId30"/>
            </p:custDataLst>
          </p:nvPr>
        </p:nvSpPr>
        <p:spPr>
          <a:xfrm flipH="1">
            <a:off x="250825" y="2828925"/>
            <a:ext cx="0" cy="528638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8" name="Line 35"/>
          <p:cNvSpPr/>
          <p:nvPr>
            <p:custDataLst>
              <p:tags r:id="rId31"/>
            </p:custDataLst>
          </p:nvPr>
        </p:nvSpPr>
        <p:spPr>
          <a:xfrm flipH="1">
            <a:off x="2301875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49" name="Line 36"/>
          <p:cNvSpPr/>
          <p:nvPr>
            <p:custDataLst>
              <p:tags r:id="rId32"/>
            </p:custDataLst>
          </p:nvPr>
        </p:nvSpPr>
        <p:spPr>
          <a:xfrm flipH="1">
            <a:off x="4278313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0" name="Line 37"/>
          <p:cNvSpPr/>
          <p:nvPr>
            <p:custDataLst>
              <p:tags r:id="rId33"/>
            </p:custDataLst>
          </p:nvPr>
        </p:nvSpPr>
        <p:spPr>
          <a:xfrm flipH="1">
            <a:off x="7427913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1" name="Line 38"/>
          <p:cNvSpPr/>
          <p:nvPr>
            <p:custDataLst>
              <p:tags r:id="rId34"/>
            </p:custDataLst>
          </p:nvPr>
        </p:nvSpPr>
        <p:spPr>
          <a:xfrm flipH="1">
            <a:off x="8891588" y="2828925"/>
            <a:ext cx="0" cy="528638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2" name="Line 69"/>
          <p:cNvSpPr/>
          <p:nvPr>
            <p:custDataLst>
              <p:tags r:id="rId35"/>
            </p:custDataLst>
          </p:nvPr>
        </p:nvSpPr>
        <p:spPr>
          <a:xfrm>
            <a:off x="2301875" y="2828925"/>
            <a:ext cx="1976438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3" name="Line 70"/>
          <p:cNvSpPr/>
          <p:nvPr>
            <p:custDataLst>
              <p:tags r:id="rId36"/>
            </p:custDataLst>
          </p:nvPr>
        </p:nvSpPr>
        <p:spPr>
          <a:xfrm flipH="1">
            <a:off x="250825" y="3357563"/>
            <a:ext cx="0" cy="614362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4" name="Line 71"/>
          <p:cNvSpPr/>
          <p:nvPr>
            <p:custDataLst>
              <p:tags r:id="rId37"/>
            </p:custDataLst>
          </p:nvPr>
        </p:nvSpPr>
        <p:spPr>
          <a:xfrm>
            <a:off x="4278313" y="2828925"/>
            <a:ext cx="314960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5" name="Line 73"/>
          <p:cNvSpPr/>
          <p:nvPr>
            <p:custDataLst>
              <p:tags r:id="rId38"/>
            </p:custDataLst>
          </p:nvPr>
        </p:nvSpPr>
        <p:spPr>
          <a:xfrm>
            <a:off x="7427913" y="2828925"/>
            <a:ext cx="1463675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6" name="Line 76"/>
          <p:cNvSpPr/>
          <p:nvPr>
            <p:custDataLst>
              <p:tags r:id="rId39"/>
            </p:custDataLst>
          </p:nvPr>
        </p:nvSpPr>
        <p:spPr>
          <a:xfrm flipH="1">
            <a:off x="8891588" y="3357563"/>
            <a:ext cx="0" cy="614362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7" name="Line 78"/>
          <p:cNvSpPr/>
          <p:nvPr>
            <p:custDataLst>
              <p:tags r:id="rId40"/>
            </p:custDataLst>
          </p:nvPr>
        </p:nvSpPr>
        <p:spPr>
          <a:xfrm flipH="1">
            <a:off x="250825" y="3971925"/>
            <a:ext cx="0" cy="71437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8" name="Line 90"/>
          <p:cNvSpPr/>
          <p:nvPr>
            <p:custDataLst>
              <p:tags r:id="rId41"/>
            </p:custDataLst>
          </p:nvPr>
        </p:nvSpPr>
        <p:spPr>
          <a:xfrm flipH="1">
            <a:off x="8891588" y="3971925"/>
            <a:ext cx="0" cy="71437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59" name="Line 92"/>
          <p:cNvSpPr/>
          <p:nvPr>
            <p:custDataLst>
              <p:tags r:id="rId42"/>
            </p:custDataLst>
          </p:nvPr>
        </p:nvSpPr>
        <p:spPr>
          <a:xfrm flipH="1">
            <a:off x="250825" y="4686300"/>
            <a:ext cx="0" cy="72072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60" name="Line 104"/>
          <p:cNvSpPr/>
          <p:nvPr>
            <p:custDataLst>
              <p:tags r:id="rId43"/>
            </p:custDataLst>
          </p:nvPr>
        </p:nvSpPr>
        <p:spPr>
          <a:xfrm flipH="1">
            <a:off x="8891588" y="4686300"/>
            <a:ext cx="0" cy="72072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61" name="Line 106"/>
          <p:cNvSpPr/>
          <p:nvPr>
            <p:custDataLst>
              <p:tags r:id="rId44"/>
            </p:custDataLst>
          </p:nvPr>
        </p:nvSpPr>
        <p:spPr>
          <a:xfrm flipH="1">
            <a:off x="250825" y="5407025"/>
            <a:ext cx="0" cy="614363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62" name="Line 118"/>
          <p:cNvSpPr/>
          <p:nvPr>
            <p:custDataLst>
              <p:tags r:id="rId45"/>
            </p:custDataLst>
          </p:nvPr>
        </p:nvSpPr>
        <p:spPr>
          <a:xfrm flipH="1">
            <a:off x="8891588" y="5407025"/>
            <a:ext cx="0" cy="614363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63" name="Line 120"/>
          <p:cNvSpPr/>
          <p:nvPr>
            <p:custDataLst>
              <p:tags r:id="rId46"/>
            </p:custDataLst>
          </p:nvPr>
        </p:nvSpPr>
        <p:spPr>
          <a:xfrm>
            <a:off x="2301875" y="6021388"/>
            <a:ext cx="1976438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64" name="Line 123"/>
          <p:cNvSpPr/>
          <p:nvPr>
            <p:custDataLst>
              <p:tags r:id="rId47"/>
            </p:custDataLst>
          </p:nvPr>
        </p:nvSpPr>
        <p:spPr>
          <a:xfrm>
            <a:off x="4278313" y="6021388"/>
            <a:ext cx="314960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265" name="Line 127"/>
          <p:cNvSpPr/>
          <p:nvPr>
            <p:custDataLst>
              <p:tags r:id="rId48"/>
            </p:custDataLst>
          </p:nvPr>
        </p:nvSpPr>
        <p:spPr>
          <a:xfrm>
            <a:off x="7427913" y="6021388"/>
            <a:ext cx="1463675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pic>
        <p:nvPicPr>
          <p:cNvPr id="9266" name="Picture 9" descr="E:\李燃\教师教学用书\2012人教教师用书项目\ppt\物理\图标.png"/>
          <p:cNvPicPr>
            <a:picLocks noChangeAspect="1"/>
          </p:cNvPicPr>
          <p:nvPr>
            <p:custDataLst>
              <p:tags r:id="rId49"/>
            </p:custDataLst>
          </p:nvPr>
        </p:nvPicPr>
        <p:blipFill>
          <a:blip r:embed="rId50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Rectangle 11"/>
          <p:cNvSpPr/>
          <p:nvPr>
            <p:custDataLst>
              <p:tags r:id="rId51"/>
            </p:custDataLst>
          </p:nvPr>
        </p:nvSpPr>
        <p:spPr>
          <a:xfrm>
            <a:off x="2341245" y="2884170"/>
            <a:ext cx="1716088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0.1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/>
          <p:nvPr>
            <p:custDataLst>
              <p:tags r:id="rId2"/>
            </p:custDataLst>
          </p:nvPr>
        </p:nvSpPr>
        <p:spPr>
          <a:xfrm>
            <a:off x="611188" y="476250"/>
            <a:ext cx="20208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小资料</a:t>
            </a:r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0243" name="TextBox 2"/>
          <p:cNvSpPr txBox="1"/>
          <p:nvPr>
            <p:custDataLst>
              <p:tags r:id="rId3"/>
            </p:custDataLst>
          </p:nvPr>
        </p:nvSpPr>
        <p:spPr>
          <a:xfrm>
            <a:off x="2051050" y="1844675"/>
            <a:ext cx="5529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Times New Roman" panose="02020603050405020304" pitchFamily="18" charset="0"/>
              </a:rPr>
              <a:t>一些物体运动的速度（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km/h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圆角矩形 3"/>
          <p:cNvSpPr/>
          <p:nvPr>
            <p:custDataLst>
              <p:tags r:id="rId4"/>
            </p:custDataLst>
          </p:nvPr>
        </p:nvSpPr>
        <p:spPr>
          <a:xfrm>
            <a:off x="250825" y="2709863"/>
            <a:ext cx="8642350" cy="3311525"/>
          </a:xfrm>
          <a:prstGeom prst="roundRect">
            <a:avLst>
              <a:gd name="adj" fmla="val 2139"/>
            </a:avLst>
          </a:prstGeom>
          <a:solidFill>
            <a:srgbClr val="F3F9FA"/>
          </a:solidFill>
          <a:ln w="9525">
            <a:noFill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/>
          <a:p>
            <a:pPr algn="just"/>
            <a:endParaRPr lang="en-US" altLang="zh-CN" sz="2800" b="1">
              <a:solidFill>
                <a:srgbClr val="000000"/>
              </a:solidFill>
              <a:latin typeface="T"/>
              <a:ea typeface="楷体_GB2312" pitchFamily="49" charset="-122"/>
            </a:endParaRPr>
          </a:p>
          <a:p>
            <a:pPr algn="just"/>
            <a:endParaRPr lang="en-US" altLang="zh-CN" sz="2800" b="1">
              <a:solidFill>
                <a:srgbClr val="000000"/>
              </a:solidFill>
              <a:latin typeface="T"/>
              <a:ea typeface="楷体_GB2312" pitchFamily="49" charset="-122"/>
            </a:endParaRPr>
          </a:p>
        </p:txBody>
      </p:sp>
      <p:sp>
        <p:nvSpPr>
          <p:cNvPr id="10245" name="Rectangle 27"/>
          <p:cNvSpPr/>
          <p:nvPr>
            <p:custDataLst>
              <p:tags r:id="rId5"/>
            </p:custDataLst>
          </p:nvPr>
        </p:nvSpPr>
        <p:spPr>
          <a:xfrm>
            <a:off x="7427913" y="5407025"/>
            <a:ext cx="1463675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26"/>
          <p:cNvSpPr/>
          <p:nvPr>
            <p:custDataLst>
              <p:tags r:id="rId6"/>
            </p:custDataLst>
          </p:nvPr>
        </p:nvSpPr>
        <p:spPr>
          <a:xfrm>
            <a:off x="4278313" y="5407025"/>
            <a:ext cx="3149600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25"/>
          <p:cNvSpPr/>
          <p:nvPr>
            <p:custDataLst>
              <p:tags r:id="rId7"/>
            </p:custDataLst>
          </p:nvPr>
        </p:nvSpPr>
        <p:spPr>
          <a:xfrm>
            <a:off x="2301875" y="5407025"/>
            <a:ext cx="1976438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Rectangle 24"/>
          <p:cNvSpPr/>
          <p:nvPr>
            <p:custDataLst>
              <p:tags r:id="rId8"/>
            </p:custDataLst>
          </p:nvPr>
        </p:nvSpPr>
        <p:spPr>
          <a:xfrm>
            <a:off x="250825" y="5407025"/>
            <a:ext cx="2051050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Rectangle 23"/>
          <p:cNvSpPr/>
          <p:nvPr>
            <p:custDataLst>
              <p:tags r:id="rId9"/>
            </p:custDataLst>
          </p:nvPr>
        </p:nvSpPr>
        <p:spPr>
          <a:xfrm>
            <a:off x="7427913" y="4686300"/>
            <a:ext cx="1463675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Rectangle 22"/>
          <p:cNvSpPr/>
          <p:nvPr>
            <p:custDataLst>
              <p:tags r:id="rId10"/>
            </p:custDataLst>
          </p:nvPr>
        </p:nvSpPr>
        <p:spPr>
          <a:xfrm>
            <a:off x="4278313" y="4686300"/>
            <a:ext cx="3149600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Rectangle 21"/>
          <p:cNvSpPr/>
          <p:nvPr>
            <p:custDataLst>
              <p:tags r:id="rId11"/>
            </p:custDataLst>
          </p:nvPr>
        </p:nvSpPr>
        <p:spPr>
          <a:xfrm>
            <a:off x="2301875" y="4686300"/>
            <a:ext cx="1976438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Rectangle 20"/>
          <p:cNvSpPr/>
          <p:nvPr>
            <p:custDataLst>
              <p:tags r:id="rId12"/>
            </p:custDataLst>
          </p:nvPr>
        </p:nvSpPr>
        <p:spPr>
          <a:xfrm>
            <a:off x="250825" y="4686300"/>
            <a:ext cx="2051050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Rectangle 19"/>
          <p:cNvSpPr/>
          <p:nvPr>
            <p:custDataLst>
              <p:tags r:id="rId13"/>
            </p:custDataLst>
          </p:nvPr>
        </p:nvSpPr>
        <p:spPr>
          <a:xfrm>
            <a:off x="7427913" y="3971925"/>
            <a:ext cx="1716087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4" name="Rectangle 18"/>
          <p:cNvSpPr/>
          <p:nvPr>
            <p:custDataLst>
              <p:tags r:id="rId14"/>
            </p:custDataLst>
          </p:nvPr>
        </p:nvSpPr>
        <p:spPr>
          <a:xfrm>
            <a:off x="4278313" y="3971925"/>
            <a:ext cx="3149600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5" name="Rectangle 17"/>
          <p:cNvSpPr/>
          <p:nvPr>
            <p:custDataLst>
              <p:tags r:id="rId15"/>
            </p:custDataLst>
          </p:nvPr>
        </p:nvSpPr>
        <p:spPr>
          <a:xfrm>
            <a:off x="2301875" y="3971925"/>
            <a:ext cx="1976438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Rectangle 16"/>
          <p:cNvSpPr/>
          <p:nvPr>
            <p:custDataLst>
              <p:tags r:id="rId16"/>
            </p:custDataLst>
          </p:nvPr>
        </p:nvSpPr>
        <p:spPr>
          <a:xfrm>
            <a:off x="250825" y="3971925"/>
            <a:ext cx="2051050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7" name="Rectangle 15"/>
          <p:cNvSpPr/>
          <p:nvPr>
            <p:custDataLst>
              <p:tags r:id="rId17"/>
            </p:custDataLst>
          </p:nvPr>
        </p:nvSpPr>
        <p:spPr>
          <a:xfrm>
            <a:off x="7427913" y="3357563"/>
            <a:ext cx="1463675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8" name="Rectangle 14"/>
          <p:cNvSpPr/>
          <p:nvPr>
            <p:custDataLst>
              <p:tags r:id="rId18"/>
            </p:custDataLst>
          </p:nvPr>
        </p:nvSpPr>
        <p:spPr>
          <a:xfrm>
            <a:off x="4278313" y="3357563"/>
            <a:ext cx="314960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9" name="Rectangle 13"/>
          <p:cNvSpPr/>
          <p:nvPr>
            <p:custDataLst>
              <p:tags r:id="rId19"/>
            </p:custDataLst>
          </p:nvPr>
        </p:nvSpPr>
        <p:spPr>
          <a:xfrm>
            <a:off x="2308225" y="3357563"/>
            <a:ext cx="2119313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0" name="Rectangle 12"/>
          <p:cNvSpPr/>
          <p:nvPr>
            <p:custDataLst>
              <p:tags r:id="rId20"/>
            </p:custDataLst>
          </p:nvPr>
        </p:nvSpPr>
        <p:spPr>
          <a:xfrm>
            <a:off x="250825" y="3357563"/>
            <a:ext cx="205105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1" name="Rectangle 11"/>
          <p:cNvSpPr/>
          <p:nvPr>
            <p:custDataLst>
              <p:tags r:id="rId21"/>
            </p:custDataLst>
          </p:nvPr>
        </p:nvSpPr>
        <p:spPr>
          <a:xfrm>
            <a:off x="7308850" y="2828925"/>
            <a:ext cx="1716088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30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2" name="Rectangle 10"/>
          <p:cNvSpPr/>
          <p:nvPr>
            <p:custDataLst>
              <p:tags r:id="rId22"/>
            </p:custDataLst>
          </p:nvPr>
        </p:nvSpPr>
        <p:spPr>
          <a:xfrm>
            <a:off x="4278313" y="2828925"/>
            <a:ext cx="3149600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学校门口限速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Rectangle 9"/>
          <p:cNvSpPr/>
          <p:nvPr>
            <p:custDataLst>
              <p:tags r:id="rId23"/>
            </p:custDataLst>
          </p:nvPr>
        </p:nvSpPr>
        <p:spPr>
          <a:xfrm>
            <a:off x="2301875" y="2828925"/>
            <a:ext cx="2270125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350</a:t>
            </a:r>
            <a:endParaRPr lang="zh-CN" altLang="en-US" sz="28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4" name="Rectangle 8"/>
          <p:cNvSpPr/>
          <p:nvPr>
            <p:custDataLst>
              <p:tags r:id="rId24"/>
            </p:custDataLst>
          </p:nvPr>
        </p:nvSpPr>
        <p:spPr>
          <a:xfrm>
            <a:off x="250825" y="2828925"/>
            <a:ext cx="2051050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高铁可达到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5" name="Line 28"/>
          <p:cNvSpPr/>
          <p:nvPr>
            <p:custDataLst>
              <p:tags r:id="rId25"/>
            </p:custDataLst>
          </p:nvPr>
        </p:nvSpPr>
        <p:spPr>
          <a:xfrm>
            <a:off x="250825" y="2828925"/>
            <a:ext cx="205105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66" name="Line 29"/>
          <p:cNvSpPr/>
          <p:nvPr>
            <p:custDataLst>
              <p:tags r:id="rId26"/>
            </p:custDataLst>
          </p:nvPr>
        </p:nvSpPr>
        <p:spPr>
          <a:xfrm>
            <a:off x="250825" y="3357563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67" name="Line 30"/>
          <p:cNvSpPr/>
          <p:nvPr>
            <p:custDataLst>
              <p:tags r:id="rId27"/>
            </p:custDataLst>
          </p:nvPr>
        </p:nvSpPr>
        <p:spPr>
          <a:xfrm>
            <a:off x="250825" y="3971925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68" name="Line 31"/>
          <p:cNvSpPr/>
          <p:nvPr>
            <p:custDataLst>
              <p:tags r:id="rId28"/>
            </p:custDataLst>
          </p:nvPr>
        </p:nvSpPr>
        <p:spPr>
          <a:xfrm>
            <a:off x="250825" y="4686300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69" name="Line 32"/>
          <p:cNvSpPr/>
          <p:nvPr>
            <p:custDataLst>
              <p:tags r:id="rId29"/>
            </p:custDataLst>
          </p:nvPr>
        </p:nvSpPr>
        <p:spPr>
          <a:xfrm>
            <a:off x="250825" y="5407025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0" name="Line 33"/>
          <p:cNvSpPr/>
          <p:nvPr>
            <p:custDataLst>
              <p:tags r:id="rId30"/>
            </p:custDataLst>
          </p:nvPr>
        </p:nvSpPr>
        <p:spPr>
          <a:xfrm>
            <a:off x="250825" y="6021388"/>
            <a:ext cx="205105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1" name="Line 34"/>
          <p:cNvSpPr/>
          <p:nvPr>
            <p:custDataLst>
              <p:tags r:id="rId31"/>
            </p:custDataLst>
          </p:nvPr>
        </p:nvSpPr>
        <p:spPr>
          <a:xfrm flipH="1">
            <a:off x="250825" y="2828925"/>
            <a:ext cx="0" cy="528638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2" name="Line 35"/>
          <p:cNvSpPr/>
          <p:nvPr>
            <p:custDataLst>
              <p:tags r:id="rId32"/>
            </p:custDataLst>
          </p:nvPr>
        </p:nvSpPr>
        <p:spPr>
          <a:xfrm flipH="1">
            <a:off x="2301875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3" name="Line 36"/>
          <p:cNvSpPr/>
          <p:nvPr>
            <p:custDataLst>
              <p:tags r:id="rId33"/>
            </p:custDataLst>
          </p:nvPr>
        </p:nvSpPr>
        <p:spPr>
          <a:xfrm flipH="1">
            <a:off x="4278313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4" name="Line 37"/>
          <p:cNvSpPr/>
          <p:nvPr>
            <p:custDataLst>
              <p:tags r:id="rId34"/>
            </p:custDataLst>
          </p:nvPr>
        </p:nvSpPr>
        <p:spPr>
          <a:xfrm flipH="1">
            <a:off x="7427913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5" name="Line 38"/>
          <p:cNvSpPr/>
          <p:nvPr>
            <p:custDataLst>
              <p:tags r:id="rId35"/>
            </p:custDataLst>
          </p:nvPr>
        </p:nvSpPr>
        <p:spPr>
          <a:xfrm flipH="1">
            <a:off x="8891588" y="2828925"/>
            <a:ext cx="0" cy="528638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6" name="Line 69"/>
          <p:cNvSpPr/>
          <p:nvPr>
            <p:custDataLst>
              <p:tags r:id="rId36"/>
            </p:custDataLst>
          </p:nvPr>
        </p:nvSpPr>
        <p:spPr>
          <a:xfrm>
            <a:off x="2301875" y="2828925"/>
            <a:ext cx="1976438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7" name="Line 70"/>
          <p:cNvSpPr/>
          <p:nvPr>
            <p:custDataLst>
              <p:tags r:id="rId37"/>
            </p:custDataLst>
          </p:nvPr>
        </p:nvSpPr>
        <p:spPr>
          <a:xfrm flipH="1">
            <a:off x="250825" y="3357563"/>
            <a:ext cx="0" cy="614362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8" name="Line 71"/>
          <p:cNvSpPr/>
          <p:nvPr>
            <p:custDataLst>
              <p:tags r:id="rId38"/>
            </p:custDataLst>
          </p:nvPr>
        </p:nvSpPr>
        <p:spPr>
          <a:xfrm>
            <a:off x="4278313" y="2828925"/>
            <a:ext cx="314960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79" name="Line 73"/>
          <p:cNvSpPr/>
          <p:nvPr>
            <p:custDataLst>
              <p:tags r:id="rId39"/>
            </p:custDataLst>
          </p:nvPr>
        </p:nvSpPr>
        <p:spPr>
          <a:xfrm>
            <a:off x="7427913" y="2828925"/>
            <a:ext cx="1463675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0" name="Line 76"/>
          <p:cNvSpPr/>
          <p:nvPr>
            <p:custDataLst>
              <p:tags r:id="rId40"/>
            </p:custDataLst>
          </p:nvPr>
        </p:nvSpPr>
        <p:spPr>
          <a:xfrm flipH="1">
            <a:off x="8891588" y="3357563"/>
            <a:ext cx="0" cy="614362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1" name="Line 78"/>
          <p:cNvSpPr/>
          <p:nvPr>
            <p:custDataLst>
              <p:tags r:id="rId41"/>
            </p:custDataLst>
          </p:nvPr>
        </p:nvSpPr>
        <p:spPr>
          <a:xfrm flipH="1">
            <a:off x="250825" y="3971925"/>
            <a:ext cx="0" cy="71437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2" name="Line 90"/>
          <p:cNvSpPr/>
          <p:nvPr>
            <p:custDataLst>
              <p:tags r:id="rId42"/>
            </p:custDataLst>
          </p:nvPr>
        </p:nvSpPr>
        <p:spPr>
          <a:xfrm flipH="1">
            <a:off x="8891588" y="3971925"/>
            <a:ext cx="0" cy="71437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3" name="Line 92"/>
          <p:cNvSpPr/>
          <p:nvPr>
            <p:custDataLst>
              <p:tags r:id="rId43"/>
            </p:custDataLst>
          </p:nvPr>
        </p:nvSpPr>
        <p:spPr>
          <a:xfrm flipH="1">
            <a:off x="250825" y="4686300"/>
            <a:ext cx="0" cy="72072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4" name="Line 104"/>
          <p:cNvSpPr/>
          <p:nvPr>
            <p:custDataLst>
              <p:tags r:id="rId44"/>
            </p:custDataLst>
          </p:nvPr>
        </p:nvSpPr>
        <p:spPr>
          <a:xfrm flipH="1">
            <a:off x="8891588" y="4686300"/>
            <a:ext cx="0" cy="72072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5" name="Line 106"/>
          <p:cNvSpPr/>
          <p:nvPr>
            <p:custDataLst>
              <p:tags r:id="rId45"/>
            </p:custDataLst>
          </p:nvPr>
        </p:nvSpPr>
        <p:spPr>
          <a:xfrm flipH="1">
            <a:off x="250825" y="5407025"/>
            <a:ext cx="0" cy="614363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6" name="Line 118"/>
          <p:cNvSpPr/>
          <p:nvPr>
            <p:custDataLst>
              <p:tags r:id="rId46"/>
            </p:custDataLst>
          </p:nvPr>
        </p:nvSpPr>
        <p:spPr>
          <a:xfrm flipH="1">
            <a:off x="8891588" y="5407025"/>
            <a:ext cx="0" cy="614363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7" name="Line 120"/>
          <p:cNvSpPr/>
          <p:nvPr>
            <p:custDataLst>
              <p:tags r:id="rId47"/>
            </p:custDataLst>
          </p:nvPr>
        </p:nvSpPr>
        <p:spPr>
          <a:xfrm>
            <a:off x="2301875" y="6021388"/>
            <a:ext cx="1976438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8" name="Line 123"/>
          <p:cNvSpPr/>
          <p:nvPr>
            <p:custDataLst>
              <p:tags r:id="rId48"/>
            </p:custDataLst>
          </p:nvPr>
        </p:nvSpPr>
        <p:spPr>
          <a:xfrm>
            <a:off x="4278313" y="6021388"/>
            <a:ext cx="314960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289" name="Line 127"/>
          <p:cNvSpPr/>
          <p:nvPr>
            <p:custDataLst>
              <p:tags r:id="rId49"/>
            </p:custDataLst>
          </p:nvPr>
        </p:nvSpPr>
        <p:spPr>
          <a:xfrm>
            <a:off x="7427913" y="6021388"/>
            <a:ext cx="1463675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pic>
        <p:nvPicPr>
          <p:cNvPr id="10290" name="Picture 9" descr="E:\李燃\教师教学用书\2012人教教师用书项目\ppt\物理\图标.png"/>
          <p:cNvPicPr>
            <a:picLocks noChangeAspect="1"/>
          </p:cNvPicPr>
          <p:nvPr>
            <p:custDataLst>
              <p:tags r:id="rId50"/>
            </p:custDataLst>
          </p:nvPr>
        </p:nvPicPr>
        <p:blipFill>
          <a:blip r:embed="rId5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91" name="Rectangle 14"/>
          <p:cNvSpPr/>
          <p:nvPr>
            <p:custDataLst>
              <p:tags r:id="rId52"/>
            </p:custDataLst>
          </p:nvPr>
        </p:nvSpPr>
        <p:spPr>
          <a:xfrm>
            <a:off x="4284663" y="3319463"/>
            <a:ext cx="314960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高速路上的小轿车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2" name="Rectangle 9"/>
          <p:cNvSpPr/>
          <p:nvPr>
            <p:custDataLst>
              <p:tags r:id="rId53"/>
            </p:custDataLst>
          </p:nvPr>
        </p:nvSpPr>
        <p:spPr>
          <a:xfrm>
            <a:off x="7558088" y="3332163"/>
            <a:ext cx="2270125" cy="5286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100</a:t>
            </a:r>
            <a:endParaRPr lang="zh-CN" altLang="en-US" sz="28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/>
          <p:nvPr>
            <p:custDataLst>
              <p:tags r:id="rId2"/>
            </p:custDataLst>
          </p:nvPr>
        </p:nvSpPr>
        <p:spPr>
          <a:xfrm>
            <a:off x="611188" y="476250"/>
            <a:ext cx="20208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小练习</a:t>
            </a:r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1267" name="TextBox 2"/>
          <p:cNvSpPr txBox="1"/>
          <p:nvPr>
            <p:custDataLst>
              <p:tags r:id="rId3"/>
            </p:custDataLst>
          </p:nvPr>
        </p:nvSpPr>
        <p:spPr>
          <a:xfrm>
            <a:off x="900113" y="2133600"/>
            <a:ext cx="7488237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．          　</a:t>
            </a:r>
            <a:r>
              <a:rPr lang="zh-CN" altLang="en-US" sz="2800" b="1">
                <a:latin typeface="Times New Roman" panose="02020603050405020304" pitchFamily="18" charset="0"/>
              </a:rPr>
              <a:t>可变形为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____________</a:t>
            </a:r>
            <a:r>
              <a:rPr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                    </a:t>
            </a:r>
            <a:endParaRPr lang="en-US" altLang="zh-CN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             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>
                <a:latin typeface="Times New Roman" panose="02020603050405020304" pitchFamily="18" charset="0"/>
              </a:rPr>
              <a:t>或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______________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601788" y="1844675"/>
          <a:ext cx="1098550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5" imgW="355600" imgH="393065" progId="Equation.3">
                  <p:embed/>
                </p:oleObj>
              </mc:Choice>
              <mc:Fallback>
                <p:oleObj name="" r:id="rId5" imgW="355600" imgH="3930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1788" y="1844675"/>
                        <a:ext cx="1098550" cy="1216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9" name="TextBox 4"/>
          <p:cNvSpPr txBox="1"/>
          <p:nvPr>
            <p:custDataLst>
              <p:tags r:id="rId7"/>
            </p:custDataLst>
          </p:nvPr>
        </p:nvSpPr>
        <p:spPr>
          <a:xfrm>
            <a:off x="900113" y="4508500"/>
            <a:ext cx="5616575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5m/s=</a:t>
            </a:r>
            <a:r>
              <a:rPr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           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km/h</a:t>
            </a:r>
            <a:endParaRPr lang="en-US" altLang="zh-CN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72km/h=</a:t>
            </a:r>
            <a:r>
              <a:rPr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           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m/s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4603750" y="2205038"/>
          <a:ext cx="12636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9" imgW="393065" imgH="165100" progId="Equation.DSMT4">
                  <p:embed/>
                </p:oleObj>
              </mc:Choice>
              <mc:Fallback>
                <p:oleObj name="" r:id="rId9" imgW="393065" imgH="165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603750" y="2205038"/>
                        <a:ext cx="1263650" cy="53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2608263" y="2852738"/>
          <a:ext cx="117157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12" imgW="355600" imgH="405765" progId="Equation.DSMT4">
                  <p:embed/>
                </p:oleObj>
              </mc:Choice>
              <mc:Fallback>
                <p:oleObj name="" r:id="rId12" imgW="355600" imgH="4057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08263" y="2852738"/>
                        <a:ext cx="1171575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>
            <p:custDataLst>
              <p:tags r:id="rId14"/>
            </p:custDataLst>
          </p:nvPr>
        </p:nvSpPr>
        <p:spPr>
          <a:xfrm>
            <a:off x="2700338" y="456565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18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TextBox 9"/>
          <p:cNvSpPr txBox="1"/>
          <p:nvPr>
            <p:custDataLst>
              <p:tags r:id="rId15"/>
            </p:custDataLst>
          </p:nvPr>
        </p:nvSpPr>
        <p:spPr>
          <a:xfrm>
            <a:off x="3076575" y="5141913"/>
            <a:ext cx="919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20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127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/>
          <p:nvPr>
            <p:custDataLst>
              <p:tags r:id="rId2"/>
            </p:custDataLst>
          </p:nvPr>
        </p:nvSpPr>
        <p:spPr>
          <a:xfrm>
            <a:off x="684213" y="484188"/>
            <a:ext cx="51530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二、机械运动的分类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组合 7"/>
          <p:cNvGrpSpPr/>
          <p:nvPr>
            <p:custDataLst>
              <p:tags r:id="rId3"/>
            </p:custDataLst>
          </p:nvPr>
        </p:nvGrpSpPr>
        <p:grpSpPr>
          <a:xfrm>
            <a:off x="357188" y="1700213"/>
            <a:ext cx="4214812" cy="3376612"/>
            <a:chOff x="357158" y="1928802"/>
            <a:chExt cx="4214842" cy="3375978"/>
          </a:xfrm>
        </p:grpSpPr>
        <p:pic>
          <p:nvPicPr>
            <p:cNvPr id="12297" name="图片 2" descr="001d7d5995c70e693fc14f.jpg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rcRect r="17677" b="20470"/>
            <a:stretch>
              <a:fillRect/>
            </a:stretch>
          </p:blipFill>
          <p:spPr>
            <a:xfrm>
              <a:off x="357158" y="1928802"/>
              <a:ext cx="4214842" cy="2714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8" name="TextBox 4"/>
            <p:cNvSpPr txBox="1"/>
            <p:nvPr>
              <p:custDataLst>
                <p:tags r:id="rId6"/>
              </p:custDataLst>
            </p:nvPr>
          </p:nvSpPr>
          <p:spPr>
            <a:xfrm>
              <a:off x="1000100" y="4785765"/>
              <a:ext cx="2684482" cy="5190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0066CC"/>
                  </a:solidFill>
                  <a:latin typeface="宋体" panose="02010600030101010101" pitchFamily="2" charset="-122"/>
                </a:rPr>
                <a:t>列车沿直线运动</a:t>
              </a:r>
              <a:endParaRPr lang="zh-CN" altLang="en-US" sz="2800" b="1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组合 8"/>
          <p:cNvGrpSpPr/>
          <p:nvPr>
            <p:custDataLst>
              <p:tags r:id="rId7"/>
            </p:custDataLst>
          </p:nvPr>
        </p:nvGrpSpPr>
        <p:grpSpPr>
          <a:xfrm>
            <a:off x="4841875" y="1700213"/>
            <a:ext cx="4016375" cy="3376612"/>
            <a:chOff x="4841783" y="1928802"/>
            <a:chExt cx="4016497" cy="3375978"/>
          </a:xfrm>
        </p:grpSpPr>
        <p:pic>
          <p:nvPicPr>
            <p:cNvPr id="12295" name="图片 3" descr="3575152_200213008423_2.jpg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/>
            <a:srcRect r="8937" b="7317"/>
            <a:stretch>
              <a:fillRect/>
            </a:stretch>
          </p:blipFill>
          <p:spPr>
            <a:xfrm>
              <a:off x="4841783" y="1928802"/>
              <a:ext cx="4016497" cy="2714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6" name="TextBox 5"/>
            <p:cNvSpPr txBox="1"/>
            <p:nvPr>
              <p:custDataLst>
                <p:tags r:id="rId10"/>
              </p:custDataLst>
            </p:nvPr>
          </p:nvSpPr>
          <p:spPr>
            <a:xfrm>
              <a:off x="5429176" y="4785765"/>
              <a:ext cx="3041742" cy="5190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0066CC"/>
                  </a:solidFill>
                  <a:latin typeface="宋体" panose="02010600030101010101" pitchFamily="2" charset="-122"/>
                </a:rPr>
                <a:t>过山车沿曲线运动</a:t>
              </a:r>
              <a:endParaRPr lang="zh-CN" altLang="en-US" sz="2800" b="1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7" name="TextBox 6"/>
          <p:cNvSpPr txBox="1"/>
          <p:nvPr>
            <p:custDataLst>
              <p:tags r:id="rId11"/>
            </p:custDataLst>
          </p:nvPr>
        </p:nvSpPr>
        <p:spPr>
          <a:xfrm>
            <a:off x="250825" y="5365750"/>
            <a:ext cx="8775700" cy="63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。按照运动路线，机械运动分为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直线运动</a:t>
            </a:r>
            <a:r>
              <a:rPr lang="zh-CN" altLang="en-US" sz="2800" b="1">
                <a:latin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曲线运动</a:t>
            </a:r>
            <a:r>
              <a:rPr lang="zh-CN" altLang="en-US" sz="2800" b="1">
                <a:latin typeface="宋体" panose="02010600030101010101" pitchFamily="2" charset="-122"/>
              </a:rPr>
              <a:t>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pic>
        <p:nvPicPr>
          <p:cNvPr id="1229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54"/>
          <p:cNvGrpSpPr/>
          <p:nvPr>
            <p:custDataLst>
              <p:tags r:id="rId2"/>
            </p:custDataLst>
          </p:nvPr>
        </p:nvGrpSpPr>
        <p:grpSpPr>
          <a:xfrm>
            <a:off x="142875" y="2262505"/>
            <a:ext cx="8786813" cy="1235075"/>
            <a:chOff x="142844" y="1488032"/>
            <a:chExt cx="8786874" cy="1235554"/>
          </a:xfrm>
        </p:grpSpPr>
        <p:sp>
          <p:nvSpPr>
            <p:cNvPr id="13342" name="矩形 5"/>
            <p:cNvSpPr/>
            <p:nvPr>
              <p:custDataLst>
                <p:tags r:id="rId3"/>
              </p:custDataLst>
            </p:nvPr>
          </p:nvSpPr>
          <p:spPr>
            <a:xfrm flipV="1">
              <a:off x="142844" y="1572203"/>
              <a:ext cx="8786874" cy="570133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98B954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rot="10800000" anchor="ctr" anchorCtr="0"/>
            <a:lstStyle/>
            <a:p>
              <a:pPr algn="ctr">
                <a:buNone/>
              </a:pPr>
              <a:endParaRPr lang="zh-CN" altLang="en-US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13343" name="图片 1" descr="image020.jpg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2142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矩形 6"/>
            <p:cNvSpPr/>
            <p:nvPr>
              <p:custDataLst>
                <p:tags r:id="rId6"/>
              </p:custDataLst>
            </p:nvPr>
          </p:nvSpPr>
          <p:spPr>
            <a:xfrm>
              <a:off x="142844" y="214233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3345" name="图片 7" descr="image020.jpg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200023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46" name="图片 8" descr="image020.jpg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37861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47" name="图片 9" descr="image020.jpg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564357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48" name="图片 10" descr="image020.jpg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742952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3" name="直接连接符 22"/>
            <p:cNvCxnSpPr/>
            <p:nvPr>
              <p:custDataLst>
                <p:tags r:id="rId11"/>
              </p:custDataLst>
            </p:nvPr>
          </p:nvCxnSpPr>
          <p:spPr>
            <a:xfrm rot="5400000">
              <a:off x="1107217" y="2319411"/>
              <a:ext cx="214395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>
              <p:custDataLst>
                <p:tags r:id="rId12"/>
              </p:custDataLst>
            </p:nvPr>
          </p:nvCxnSpPr>
          <p:spPr>
            <a:xfrm rot="5400000">
              <a:off x="2893961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>
              <p:custDataLst>
                <p:tags r:id="rId13"/>
              </p:custDataLst>
            </p:nvPr>
          </p:nvCxnSpPr>
          <p:spPr>
            <a:xfrm rot="5400000">
              <a:off x="4679911" y="232020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>
              <p:custDataLst>
                <p:tags r:id="rId14"/>
              </p:custDataLst>
            </p:nvPr>
          </p:nvCxnSpPr>
          <p:spPr>
            <a:xfrm rot="5400000">
              <a:off x="6535712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>
              <p:custDataLst>
                <p:tags r:id="rId15"/>
              </p:custDataLst>
            </p:nvPr>
          </p:nvCxnSpPr>
          <p:spPr>
            <a:xfrm rot="5400000">
              <a:off x="8323249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54" name="TextBox 32"/>
            <p:cNvSpPr txBox="1"/>
            <p:nvPr>
              <p:custDataLst>
                <p:tags r:id="rId16"/>
              </p:custDataLst>
            </p:nvPr>
          </p:nvSpPr>
          <p:spPr>
            <a:xfrm>
              <a:off x="1071538" y="1500174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0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55" name="TextBox 33"/>
            <p:cNvSpPr txBox="1"/>
            <p:nvPr>
              <p:custDataLst>
                <p:tags r:id="rId17"/>
              </p:custDataLst>
            </p:nvPr>
          </p:nvSpPr>
          <p:spPr>
            <a:xfrm>
              <a:off x="1071538" y="2345288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0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56" name="TextBox 36"/>
            <p:cNvSpPr txBox="1"/>
            <p:nvPr>
              <p:custDataLst>
                <p:tags r:id="rId18"/>
              </p:custDataLst>
            </p:nvPr>
          </p:nvSpPr>
          <p:spPr>
            <a:xfrm>
              <a:off x="2786050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10s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57" name="TextBox 39"/>
            <p:cNvSpPr txBox="1"/>
            <p:nvPr>
              <p:custDataLst>
                <p:tags r:id="rId19"/>
              </p:custDataLst>
            </p:nvPr>
          </p:nvSpPr>
          <p:spPr>
            <a:xfrm>
              <a:off x="4572000" y="150073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20s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58" name="TextBox 41"/>
            <p:cNvSpPr txBox="1"/>
            <p:nvPr>
              <p:custDataLst>
                <p:tags r:id="rId20"/>
              </p:custDataLst>
            </p:nvPr>
          </p:nvSpPr>
          <p:spPr>
            <a:xfrm>
              <a:off x="643891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30s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59" name="TextBox 43"/>
            <p:cNvSpPr txBox="1"/>
            <p:nvPr>
              <p:custDataLst>
                <p:tags r:id="rId21"/>
              </p:custDataLst>
            </p:nvPr>
          </p:nvSpPr>
          <p:spPr>
            <a:xfrm>
              <a:off x="822486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40s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60" name="TextBox 46"/>
            <p:cNvSpPr txBox="1"/>
            <p:nvPr>
              <p:custDataLst>
                <p:tags r:id="rId22"/>
              </p:custDataLst>
            </p:nvPr>
          </p:nvSpPr>
          <p:spPr>
            <a:xfrm>
              <a:off x="27082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300m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61" name="TextBox 47"/>
            <p:cNvSpPr txBox="1"/>
            <p:nvPr>
              <p:custDataLst>
                <p:tags r:id="rId23"/>
              </p:custDataLst>
            </p:nvPr>
          </p:nvSpPr>
          <p:spPr>
            <a:xfrm>
              <a:off x="45005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600m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62" name="TextBox 48"/>
            <p:cNvSpPr txBox="1"/>
            <p:nvPr>
              <p:custDataLst>
                <p:tags r:id="rId24"/>
              </p:custDataLst>
            </p:nvPr>
          </p:nvSpPr>
          <p:spPr>
            <a:xfrm>
              <a:off x="6351600" y="2345614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900m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63" name="TextBox 49"/>
            <p:cNvSpPr txBox="1"/>
            <p:nvPr>
              <p:custDataLst>
                <p:tags r:id="rId25"/>
              </p:custDataLst>
            </p:nvPr>
          </p:nvSpPr>
          <p:spPr>
            <a:xfrm>
              <a:off x="8093100" y="235673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1200m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13315" name="组合 53"/>
          <p:cNvGrpSpPr/>
          <p:nvPr>
            <p:custDataLst>
              <p:tags r:id="rId26"/>
            </p:custDataLst>
          </p:nvPr>
        </p:nvGrpSpPr>
        <p:grpSpPr>
          <a:xfrm>
            <a:off x="136525" y="4502785"/>
            <a:ext cx="8786813" cy="1235075"/>
            <a:chOff x="142844" y="2916792"/>
            <a:chExt cx="8786874" cy="1235554"/>
          </a:xfrm>
        </p:grpSpPr>
        <p:sp>
          <p:nvSpPr>
            <p:cNvPr id="13320" name="矩形 12"/>
            <p:cNvSpPr/>
            <p:nvPr>
              <p:custDataLst>
                <p:tags r:id="rId27"/>
              </p:custDataLst>
            </p:nvPr>
          </p:nvSpPr>
          <p:spPr>
            <a:xfrm flipV="1">
              <a:off x="142844" y="3000963"/>
              <a:ext cx="8786874" cy="570133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98B954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rot="10800000" anchor="ctr" anchorCtr="0"/>
            <a:lstStyle/>
            <a:p>
              <a:pPr algn="ctr">
                <a:buNone/>
              </a:pPr>
              <a:endParaRPr lang="zh-CN" altLang="en-US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13321" name="图片 13" descr="image020.jpg"/>
            <p:cNvPicPr>
              <a:picLocks noChangeAspect="1"/>
            </p:cNvPicPr>
            <p:nvPr>
              <p:custDataLst>
                <p:tags r:id="rId28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21428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" name="矩形 14"/>
            <p:cNvSpPr/>
            <p:nvPr>
              <p:custDataLst>
                <p:tags r:id="rId29"/>
              </p:custDataLst>
            </p:nvPr>
          </p:nvSpPr>
          <p:spPr>
            <a:xfrm>
              <a:off x="142844" y="357109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3323" name="图片 15" descr="image020.jpg"/>
            <p:cNvPicPr>
              <a:picLocks noChangeAspect="1"/>
            </p:cNvPicPr>
            <p:nvPr>
              <p:custDataLst>
                <p:tags r:id="rId30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128585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4" name="图片 16" descr="image020.jpg"/>
            <p:cNvPicPr>
              <a:picLocks noChangeAspect="1"/>
            </p:cNvPicPr>
            <p:nvPr>
              <p:custDataLst>
                <p:tags r:id="rId31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2857488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5" name="图片 17" descr="image020.jpg"/>
            <p:cNvPicPr>
              <a:picLocks noChangeAspect="1"/>
            </p:cNvPicPr>
            <p:nvPr>
              <p:custDataLst>
                <p:tags r:id="rId32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485775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6" name="图片 18" descr="image020.jpg"/>
            <p:cNvPicPr>
              <a:picLocks noChangeAspect="1"/>
            </p:cNvPicPr>
            <p:nvPr>
              <p:custDataLst>
                <p:tags r:id="rId33"/>
              </p:custDataLst>
            </p:nvPr>
          </p:nvPicPr>
          <p:blipFill>
            <a:blip r:embed="rId5"/>
            <a:srcRect l="3867" r="3349" b="17969"/>
            <a:stretch>
              <a:fillRect/>
            </a:stretch>
          </p:blipFill>
          <p:spPr>
            <a:xfrm flipH="1">
              <a:off x="7429520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4" name="直接连接符 23"/>
            <p:cNvCxnSpPr/>
            <p:nvPr>
              <p:custDataLst>
                <p:tags r:id="rId34"/>
              </p:custDataLst>
            </p:nvPr>
          </p:nvCxnSpPr>
          <p:spPr>
            <a:xfrm rot="5400000">
              <a:off x="1108011" y="374896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>
              <p:custDataLst>
                <p:tags r:id="rId35"/>
              </p:custDataLst>
            </p:nvPr>
          </p:nvCxnSpPr>
          <p:spPr>
            <a:xfrm rot="5400000">
              <a:off x="2179581" y="374896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>
              <p:custDataLst>
                <p:tags r:id="rId36"/>
              </p:custDataLst>
            </p:nvPr>
          </p:nvCxnSpPr>
          <p:spPr>
            <a:xfrm rot="5400000">
              <a:off x="3751217" y="374896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>
              <p:custDataLst>
                <p:tags r:id="rId37"/>
              </p:custDataLst>
            </p:nvPr>
          </p:nvCxnSpPr>
          <p:spPr>
            <a:xfrm rot="5400000">
              <a:off x="5749893" y="374896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>
              <p:custDataLst>
                <p:tags r:id="rId38"/>
              </p:custDataLst>
            </p:nvPr>
          </p:nvCxnSpPr>
          <p:spPr>
            <a:xfrm rot="5400000">
              <a:off x="8321661" y="374896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2" name="TextBox 34"/>
            <p:cNvSpPr txBox="1"/>
            <p:nvPr>
              <p:custDataLst>
                <p:tags r:id="rId39"/>
              </p:custDataLst>
            </p:nvPr>
          </p:nvSpPr>
          <p:spPr>
            <a:xfrm>
              <a:off x="1071538" y="2916792"/>
              <a:ext cx="30004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0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3" name="TextBox 35"/>
            <p:cNvSpPr txBox="1"/>
            <p:nvPr>
              <p:custDataLst>
                <p:tags r:id="rId40"/>
              </p:custDataLst>
            </p:nvPr>
          </p:nvSpPr>
          <p:spPr>
            <a:xfrm>
              <a:off x="1055663" y="3785491"/>
              <a:ext cx="30003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0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4" name="TextBox 38"/>
            <p:cNvSpPr txBox="1"/>
            <p:nvPr>
              <p:custDataLst>
                <p:tags r:id="rId41"/>
              </p:custDataLst>
            </p:nvPr>
          </p:nvSpPr>
          <p:spPr>
            <a:xfrm>
              <a:off x="2071670" y="291679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10s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5" name="TextBox 40"/>
            <p:cNvSpPr txBox="1"/>
            <p:nvPr>
              <p:custDataLst>
                <p:tags r:id="rId42"/>
              </p:custDataLst>
            </p:nvPr>
          </p:nvSpPr>
          <p:spPr>
            <a:xfrm>
              <a:off x="3643306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20s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6" name="TextBox 42"/>
            <p:cNvSpPr txBox="1"/>
            <p:nvPr>
              <p:custDataLst>
                <p:tags r:id="rId43"/>
              </p:custDataLst>
            </p:nvPr>
          </p:nvSpPr>
          <p:spPr>
            <a:xfrm>
              <a:off x="5643570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30s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7" name="TextBox 44"/>
            <p:cNvSpPr txBox="1"/>
            <p:nvPr>
              <p:custDataLst>
                <p:tags r:id="rId44"/>
              </p:custDataLst>
            </p:nvPr>
          </p:nvSpPr>
          <p:spPr>
            <a:xfrm>
              <a:off x="8215338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40s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8" name="TextBox 45"/>
            <p:cNvSpPr txBox="1"/>
            <p:nvPr>
              <p:custDataLst>
                <p:tags r:id="rId45"/>
              </p:custDataLst>
            </p:nvPr>
          </p:nvSpPr>
          <p:spPr>
            <a:xfrm>
              <a:off x="1993882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200m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39" name="TextBox 50"/>
            <p:cNvSpPr txBox="1"/>
            <p:nvPr>
              <p:custDataLst>
                <p:tags r:id="rId46"/>
              </p:custDataLst>
            </p:nvPr>
          </p:nvSpPr>
          <p:spPr>
            <a:xfrm>
              <a:off x="8072462" y="378549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1200m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40" name="TextBox 51"/>
            <p:cNvSpPr txBox="1"/>
            <p:nvPr>
              <p:custDataLst>
                <p:tags r:id="rId47"/>
              </p:custDataLst>
            </p:nvPr>
          </p:nvSpPr>
          <p:spPr>
            <a:xfrm>
              <a:off x="3565518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450m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3341" name="TextBox 52"/>
            <p:cNvSpPr txBox="1"/>
            <p:nvPr>
              <p:custDataLst>
                <p:tags r:id="rId48"/>
              </p:custDataLst>
            </p:nvPr>
          </p:nvSpPr>
          <p:spPr>
            <a:xfrm>
              <a:off x="5565782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Calibri" panose="020F0502020204030204" pitchFamily="34" charset="0"/>
                </a:rPr>
                <a:t>750m</a:t>
              </a:r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13316" name="TextBox 55"/>
          <p:cNvSpPr txBox="1"/>
          <p:nvPr>
            <p:custDataLst>
              <p:tags r:id="rId49"/>
            </p:custDataLst>
          </p:nvPr>
        </p:nvSpPr>
        <p:spPr>
          <a:xfrm>
            <a:off x="285750" y="1435735"/>
            <a:ext cx="8858250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　　沿直线行驶的两辆小汽车运动有什么不同？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57" name="TextBox 56"/>
          <p:cNvSpPr txBox="1"/>
          <p:nvPr>
            <p:custDataLst>
              <p:tags r:id="rId50"/>
            </p:custDataLst>
          </p:nvPr>
        </p:nvSpPr>
        <p:spPr>
          <a:xfrm>
            <a:off x="-180657" y="142875"/>
            <a:ext cx="849788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　　</a:t>
            </a:r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．在直线运动中，按速度可分为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 </a:t>
            </a:r>
            <a:r>
              <a:rPr lang="en-US" altLang="zh-CN" sz="2800" b="1">
                <a:latin typeface="宋体" panose="02010600030101010101" pitchFamily="2" charset="-122"/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匀速直线运动</a:t>
            </a:r>
            <a:r>
              <a:rPr lang="zh-CN" altLang="en-US" sz="2800" b="1">
                <a:latin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变速直线运动</a:t>
            </a:r>
            <a:r>
              <a:rPr lang="zh-CN" altLang="en-US" sz="2800" b="1">
                <a:latin typeface="宋体" panose="02010600030101010101" pitchFamily="2" charset="-122"/>
              </a:rPr>
              <a:t>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pic>
        <p:nvPicPr>
          <p:cNvPr id="13318" name="Picture 9" descr="E:\李燃\教师教学用书\2012人教教师用书项目\ppt\物理\图标.png"/>
          <p:cNvPicPr>
            <a:picLocks noChangeAspect="1"/>
          </p:cNvPicPr>
          <p:nvPr>
            <p:custDataLst>
              <p:tags r:id="rId51"/>
            </p:custDataLst>
          </p:nvPr>
        </p:nvPicPr>
        <p:blipFill>
          <a:blip r:embed="rId5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8" name="文本框 5"/>
          <p:cNvSpPr/>
          <p:nvPr>
            <p:custDataLst>
              <p:tags r:id="rId53"/>
            </p:custDataLst>
          </p:nvPr>
        </p:nvSpPr>
        <p:spPr>
          <a:xfrm>
            <a:off x="106998" y="3718560"/>
            <a:ext cx="85090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甲车：在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任意相同时间内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通过的路程都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相同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，做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匀速</a:t>
            </a:r>
            <a:r>
              <a:rPr lang="zh-CN" altLang="en-US" sz="24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直线运动</a:t>
            </a:r>
            <a:endParaRPr lang="zh-CN" altLang="en-US" sz="24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379" name="文本框 6"/>
          <p:cNvSpPr/>
          <p:nvPr>
            <p:custDataLst>
              <p:tags r:id="rId54"/>
            </p:custDataLst>
          </p:nvPr>
        </p:nvSpPr>
        <p:spPr>
          <a:xfrm>
            <a:off x="143510" y="5949315"/>
            <a:ext cx="85090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乙车：在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任意相同时间内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通过的路程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不相同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，做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变速</a:t>
            </a:r>
            <a:r>
              <a:rPr lang="zh-CN" altLang="en-US" sz="24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直线运动</a:t>
            </a:r>
            <a:endParaRPr lang="zh-CN" altLang="en-US" sz="24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378" grpId="0"/>
      <p:bldP spid="583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/>
          <p:nvPr>
            <p:custDataLst>
              <p:tags r:id="rId2"/>
            </p:custDataLst>
          </p:nvPr>
        </p:nvSpPr>
        <p:spPr>
          <a:xfrm>
            <a:off x="6842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三、匀速直线运动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4339" name="TextBox 2"/>
          <p:cNvSpPr txBox="1"/>
          <p:nvPr>
            <p:custDataLst>
              <p:tags r:id="rId3"/>
            </p:custDataLst>
          </p:nvPr>
        </p:nvSpPr>
        <p:spPr>
          <a:xfrm>
            <a:off x="395288" y="1628775"/>
            <a:ext cx="8208962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楷体_GB2312" pitchFamily="49" charset="-122"/>
              </a:rPr>
              <a:t>　　我们把物体沿着直线且速度不变的运动叫做匀速直线运动。</a:t>
            </a:r>
            <a:endParaRPr lang="zh-CN" altLang="en-US" sz="2800" b="1">
              <a:latin typeface="楷体_GB2312" pitchFamily="49" charset="-122"/>
            </a:endParaRPr>
          </a:p>
        </p:txBody>
      </p:sp>
      <p:sp>
        <p:nvSpPr>
          <p:cNvPr id="4" name="圆角矩形 3"/>
          <p:cNvSpPr/>
          <p:nvPr>
            <p:custDataLst>
              <p:tags r:id="rId4"/>
            </p:custDataLst>
          </p:nvPr>
        </p:nvSpPr>
        <p:spPr>
          <a:xfrm>
            <a:off x="468313" y="3141663"/>
            <a:ext cx="8135937" cy="3097212"/>
          </a:xfrm>
          <a:prstGeom prst="roundRect">
            <a:avLst>
              <a:gd name="adj" fmla="val 6926"/>
            </a:avLst>
          </a:prstGeom>
          <a:solidFill>
            <a:srgbClr val="BBE0E3"/>
          </a:solidFill>
          <a:ln w="381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楷体_GB2312" pitchFamily="49" charset="-122"/>
              </a:rPr>
              <a:t>　　匀速直线运动是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</a:rPr>
              <a:t>最简单的机械运动</a:t>
            </a:r>
            <a:r>
              <a:rPr lang="zh-CN" altLang="en-US" sz="2800" b="1">
                <a:latin typeface="楷体_GB2312" pitchFamily="49" charset="-122"/>
              </a:rPr>
              <a:t>，是研究其它复杂运动的基础。做匀速直线运动的物体在</a:t>
            </a:r>
            <a:r>
              <a:rPr lang="zh-CN" altLang="en-US" sz="2800" b="1">
                <a:solidFill>
                  <a:srgbClr val="CC0000"/>
                </a:solidFill>
                <a:latin typeface="楷体_GB2312" pitchFamily="49" charset="-122"/>
              </a:rPr>
              <a:t>任意</a:t>
            </a:r>
            <a:r>
              <a:rPr lang="zh-CN" altLang="en-US" sz="2800" b="1">
                <a:solidFill>
                  <a:srgbClr val="0066CC"/>
                </a:solidFill>
                <a:latin typeface="楷体_GB2312" pitchFamily="49" charset="-122"/>
              </a:rPr>
              <a:t>相同时间内通过的路程都相等</a:t>
            </a:r>
            <a:r>
              <a:rPr lang="zh-CN" altLang="en-US" sz="2800" b="1">
                <a:latin typeface="楷体_GB2312" pitchFamily="49" charset="-122"/>
              </a:rPr>
              <a:t>，即路程与时间成正比；速度大小不随路程和时间变化。</a:t>
            </a:r>
            <a:endParaRPr lang="zh-CN" altLang="en-US" sz="2800" b="1">
              <a:latin typeface="楷体_GB2312" pitchFamily="49" charset="-122"/>
            </a:endParaRPr>
          </a:p>
        </p:txBody>
      </p:sp>
      <p:pic>
        <p:nvPicPr>
          <p:cNvPr id="14341" name="Picture 9" descr="E:\李燃\教师教学用书\2012人教教师用书项目\ppt\物理\图标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2"/>
          <p:cNvSpPr txBox="1"/>
          <p:nvPr>
            <p:custDataLst>
              <p:tags r:id="rId2"/>
            </p:custDataLst>
          </p:nvPr>
        </p:nvSpPr>
        <p:spPr>
          <a:xfrm>
            <a:off x="395288" y="1549400"/>
            <a:ext cx="8208962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　　我们把物体沿着直线且速度不变的运动叫做匀速直线运动。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pic>
        <p:nvPicPr>
          <p:cNvPr id="15363" name="图片 5" descr="001d7d5995c70e693fc14f.jp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r="17677" b="20470"/>
          <a:stretch>
            <a:fillRect/>
          </a:stretch>
        </p:blipFill>
        <p:spPr>
          <a:xfrm>
            <a:off x="684213" y="2997200"/>
            <a:ext cx="5616575" cy="3527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TextBox 6"/>
          <p:cNvSpPr txBox="1"/>
          <p:nvPr>
            <p:custDataLst>
              <p:tags r:id="rId5"/>
            </p:custDataLst>
          </p:nvPr>
        </p:nvSpPr>
        <p:spPr>
          <a:xfrm>
            <a:off x="6372225" y="3430588"/>
            <a:ext cx="2233613" cy="2759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0066CC"/>
                </a:solidFill>
                <a:latin typeface="宋体" panose="02010600030101010101" pitchFamily="2" charset="-122"/>
              </a:rPr>
              <a:t>　　平直轨道上平稳运行的列车近似认为是匀速直线运动。</a:t>
            </a:r>
            <a:endParaRPr lang="en-US" altLang="zh-CN" sz="28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pic>
        <p:nvPicPr>
          <p:cNvPr id="15365" name="Picture 9" descr="E:\李燃\教师教学用书\2012人教教师用书项目\ppt\物理\图标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TextBox 1"/>
          <p:cNvSpPr txBox="1"/>
          <p:nvPr>
            <p:custDataLst>
              <p:tags r:id="rId8"/>
            </p:custDataLst>
          </p:nvPr>
        </p:nvSpPr>
        <p:spPr>
          <a:xfrm>
            <a:off x="6842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三、匀速直线运动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18" name="矩形 371713"/>
          <p:cNvSpPr/>
          <p:nvPr>
            <p:custDataLst>
              <p:tags r:id="rId4"/>
            </p:custDataLst>
          </p:nvPr>
        </p:nvSpPr>
        <p:spPr>
          <a:xfrm>
            <a:off x="643573" y="3216275"/>
            <a:ext cx="8353425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物体沿着</a:t>
            </a:r>
            <a:r>
              <a:rPr lang="zh-CN" altLang="en-US" sz="2800" u="sng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直线快慢不变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的运动叫做</a:t>
            </a:r>
            <a:r>
              <a:rPr lang="zh-CN" altLang="en-US" sz="28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匀速直线运动</a:t>
            </a:r>
            <a:endParaRPr lang="zh-CN" altLang="en-US" sz="280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19" name="矩形 371725"/>
          <p:cNvSpPr/>
          <p:nvPr>
            <p:custDataLst>
              <p:tags r:id="rId5"/>
            </p:custDataLst>
          </p:nvPr>
        </p:nvSpPr>
        <p:spPr>
          <a:xfrm>
            <a:off x="683260" y="3932238"/>
            <a:ext cx="68580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匀速直线运动是</a:t>
            </a:r>
            <a:r>
              <a:rPr lang="zh-CN" altLang="en-US" sz="2800" u="sng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最简单的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机械运动。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20" name="流程图: 过程 371728"/>
          <p:cNvSpPr/>
          <p:nvPr>
            <p:custDataLst>
              <p:tags r:id="rId6"/>
            </p:custDataLst>
          </p:nvPr>
        </p:nvSpPr>
        <p:spPr>
          <a:xfrm>
            <a:off x="540385" y="1482725"/>
            <a:ext cx="1905000" cy="762000"/>
          </a:xfrm>
          <a:prstGeom prst="flowChartProcess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1" name="文本框 371729"/>
          <p:cNvSpPr/>
          <p:nvPr>
            <p:custDataLst>
              <p:tags r:id="rId7"/>
            </p:custDataLst>
          </p:nvPr>
        </p:nvSpPr>
        <p:spPr>
          <a:xfrm>
            <a:off x="229235" y="1443038"/>
            <a:ext cx="17526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机械运动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22" name="左大括号 371730"/>
          <p:cNvSpPr/>
          <p:nvPr>
            <p:custDataLst>
              <p:tags r:id="rId8"/>
            </p:custDataLst>
          </p:nvPr>
        </p:nvSpPr>
        <p:spPr>
          <a:xfrm>
            <a:off x="1834198" y="979488"/>
            <a:ext cx="287337" cy="1543050"/>
          </a:xfrm>
          <a:prstGeom prst="leftBrace">
            <a:avLst>
              <a:gd name="adj1" fmla="val 115906"/>
              <a:gd name="adj2" fmla="val 50000"/>
            </a:avLst>
          </a:prstGeom>
          <a:noFill/>
          <a:ln w="28575"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3" name="流程图: 过程 371731"/>
          <p:cNvSpPr/>
          <p:nvPr>
            <p:custDataLst>
              <p:tags r:id="rId9"/>
            </p:custDataLst>
          </p:nvPr>
        </p:nvSpPr>
        <p:spPr>
          <a:xfrm>
            <a:off x="2413635" y="908050"/>
            <a:ext cx="1905000" cy="762000"/>
          </a:xfrm>
          <a:prstGeom prst="flowChartProcess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4" name="文本框 371732"/>
          <p:cNvSpPr/>
          <p:nvPr>
            <p:custDataLst>
              <p:tags r:id="rId10"/>
            </p:custDataLst>
          </p:nvPr>
        </p:nvSpPr>
        <p:spPr>
          <a:xfrm>
            <a:off x="2016760" y="1028700"/>
            <a:ext cx="17526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曲线运动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25" name="流程图: 过程 371733"/>
          <p:cNvSpPr/>
          <p:nvPr>
            <p:custDataLst>
              <p:tags r:id="rId11"/>
            </p:custDataLst>
          </p:nvPr>
        </p:nvSpPr>
        <p:spPr>
          <a:xfrm>
            <a:off x="2413635" y="2132013"/>
            <a:ext cx="1905000" cy="762000"/>
          </a:xfrm>
          <a:prstGeom prst="flowChartProcess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6" name="文本框 371734"/>
          <p:cNvSpPr/>
          <p:nvPr>
            <p:custDataLst>
              <p:tags r:id="rId12"/>
            </p:custDataLst>
          </p:nvPr>
        </p:nvSpPr>
        <p:spPr>
          <a:xfrm>
            <a:off x="1981835" y="1965325"/>
            <a:ext cx="16764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直线运动</a:t>
            </a:r>
            <a:endParaRPr lang="zh-CN" altLang="en-US" sz="28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27" name="左大括号 371735"/>
          <p:cNvSpPr/>
          <p:nvPr>
            <p:custDataLst>
              <p:tags r:id="rId13"/>
            </p:custDataLst>
          </p:nvPr>
        </p:nvSpPr>
        <p:spPr>
          <a:xfrm>
            <a:off x="3593148" y="1682750"/>
            <a:ext cx="182562" cy="1201738"/>
          </a:xfrm>
          <a:prstGeom prst="leftBrace">
            <a:avLst>
              <a:gd name="adj1" fmla="val 60310"/>
              <a:gd name="adj2" fmla="val 50000"/>
            </a:avLst>
          </a:prstGeom>
          <a:noFill/>
          <a:ln w="28575">
            <a:solidFill>
              <a:schemeClr val="tx1"/>
            </a:solidFill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8" name="流程图: 过程 371736"/>
          <p:cNvSpPr/>
          <p:nvPr>
            <p:custDataLst>
              <p:tags r:id="rId14"/>
            </p:custDataLst>
          </p:nvPr>
        </p:nvSpPr>
        <p:spPr>
          <a:xfrm>
            <a:off x="5507673" y="1482725"/>
            <a:ext cx="1905000" cy="762000"/>
          </a:xfrm>
          <a:prstGeom prst="flowChartProcess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9" name="文本框 371737"/>
          <p:cNvSpPr/>
          <p:nvPr>
            <p:custDataLst>
              <p:tags r:id="rId15"/>
            </p:custDataLst>
          </p:nvPr>
        </p:nvSpPr>
        <p:spPr>
          <a:xfrm>
            <a:off x="3701098" y="1663700"/>
            <a:ext cx="26066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匀速直线运动</a:t>
            </a:r>
            <a:endParaRPr lang="zh-CN" altLang="en-US" sz="28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30" name="流程图: 过程 371738"/>
          <p:cNvSpPr/>
          <p:nvPr>
            <p:custDataLst>
              <p:tags r:id="rId16"/>
            </p:custDataLst>
          </p:nvPr>
        </p:nvSpPr>
        <p:spPr>
          <a:xfrm>
            <a:off x="5507673" y="2419350"/>
            <a:ext cx="1905000" cy="762000"/>
          </a:xfrm>
          <a:prstGeom prst="flowChartProcess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31" name="文本框 371739"/>
          <p:cNvSpPr/>
          <p:nvPr>
            <p:custDataLst>
              <p:tags r:id="rId17"/>
            </p:custDataLst>
          </p:nvPr>
        </p:nvSpPr>
        <p:spPr>
          <a:xfrm>
            <a:off x="3775710" y="2274888"/>
            <a:ext cx="23288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变速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直线运动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434" name="文本框 1"/>
          <p:cNvSpPr/>
          <p:nvPr>
            <p:custDataLst>
              <p:tags r:id="rId18"/>
            </p:custDataLst>
          </p:nvPr>
        </p:nvSpPr>
        <p:spPr>
          <a:xfrm>
            <a:off x="5723573" y="2352675"/>
            <a:ext cx="385603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（比较常见，也比较复杂）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0435" name="矩形 354318"/>
          <p:cNvSpPr/>
          <p:nvPr>
            <p:custDataLst>
              <p:tags r:id="rId19"/>
            </p:custDataLst>
          </p:nvPr>
        </p:nvSpPr>
        <p:spPr>
          <a:xfrm>
            <a:off x="396875" y="5084763"/>
            <a:ext cx="8439150" cy="954088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速度的大小与</a:t>
            </a:r>
            <a:r>
              <a:rPr lang="zh-CN" altLang="en-US" sz="2800" u="sng">
                <a:latin typeface="微软雅黑" panose="020B0503020204020204" charset="-122"/>
                <a:ea typeface="微软雅黑" panose="020B0503020204020204" charset="-122"/>
              </a:rPr>
              <a:t>路程、时间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的选择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无关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zh-CN" altLang="en-US" sz="2800" u="sng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不</a:t>
            </a:r>
            <a:r>
              <a:rPr lang="zh-CN" altLang="en-US" sz="2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能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认为速度与路程成正比，速度与时间值成反比。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6" name="TextBox 1"/>
          <p:cNvSpPr txBox="1"/>
          <p:nvPr>
            <p:custDataLst>
              <p:tags r:id="rId20"/>
            </p:custDataLst>
          </p:nvPr>
        </p:nvSpPr>
        <p:spPr>
          <a:xfrm>
            <a:off x="181928" y="412433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三、匀速直线运动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 fill="hold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 fill="hold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 fill="hold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 fill="hold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 fill="hold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 fill="hold"/>
                                        <p:tgtEl>
                                          <p:spTgt spid="6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 fill="hold"/>
                                        <p:tgtEl>
                                          <p:spTgt spid="6041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 fill="hold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 fill="hold"/>
                                        <p:tgtEl>
                                          <p:spTgt spid="6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1" grpId="0"/>
      <p:bldP spid="60424" grpId="0"/>
      <p:bldP spid="60426" grpId="0"/>
      <p:bldP spid="60429" grpId="0"/>
      <p:bldP spid="60431" grpId="0"/>
      <p:bldP spid="60434" grpId="0"/>
      <p:bldP spid="604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/>
          <p:nvPr>
            <p:custDataLst>
              <p:tags r:id="rId2"/>
            </p:custDataLst>
          </p:nvPr>
        </p:nvSpPr>
        <p:spPr>
          <a:xfrm>
            <a:off x="6461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四、变速直线运动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6387" name="TextBox 2"/>
          <p:cNvSpPr txBox="1"/>
          <p:nvPr>
            <p:custDataLst>
              <p:tags r:id="rId3"/>
            </p:custDataLst>
          </p:nvPr>
        </p:nvSpPr>
        <p:spPr>
          <a:xfrm>
            <a:off x="755650" y="1795463"/>
            <a:ext cx="7888288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　　物体做直线运动，速度大小改变（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在任意相等时间内通过的路程不相等</a:t>
            </a:r>
            <a:r>
              <a:rPr lang="zh-CN" altLang="en-US" sz="2800" b="1">
                <a:latin typeface="宋体" panose="02010600030101010101" pitchFamily="2" charset="-122"/>
              </a:rPr>
              <a:t>）这种运动叫做变速直线运动。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4" name="圆角矩形 3"/>
          <p:cNvSpPr/>
          <p:nvPr>
            <p:custDataLst>
              <p:tags r:id="rId4"/>
            </p:custDataLst>
          </p:nvPr>
        </p:nvSpPr>
        <p:spPr>
          <a:xfrm>
            <a:off x="539750" y="4076700"/>
            <a:ext cx="8135938" cy="1944688"/>
          </a:xfrm>
          <a:prstGeom prst="roundRect">
            <a:avLst>
              <a:gd name="adj" fmla="val 6926"/>
            </a:avLst>
          </a:prstGeom>
          <a:solidFill>
            <a:srgbClr val="BBE0E3"/>
          </a:solidFill>
          <a:ln w="381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　　对变速运动做粗略研究时，也可以根据来描述物体运动快慢，表示物体在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某一段路程中或某一段时间内的平均快慢程度。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16389" name="Picture 9" descr="E:\李燃\教师教学用书\2012人教教师用书项目\ppt\物理\图标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/>
          <p:nvPr>
            <p:custDataLst>
              <p:tags r:id="rId2"/>
            </p:custDataLst>
          </p:nvPr>
        </p:nvSpPr>
        <p:spPr>
          <a:xfrm>
            <a:off x="755650" y="2071688"/>
            <a:ext cx="7888288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2800" b="1">
                <a:latin typeface="Times New Roman" panose="02020603050405020304" pitchFamily="18" charset="0"/>
              </a:rPr>
              <a:t>物体做直线运动，速度大小改变（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在任意相等时间内通过的路程不相等</a:t>
            </a:r>
            <a:r>
              <a:rPr lang="zh-CN" altLang="en-US" sz="2800" b="1">
                <a:latin typeface="Times New Roman" panose="02020603050405020304" pitchFamily="18" charset="0"/>
              </a:rPr>
              <a:t>）这种运动叫做变速直线运动。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7411" name="TextBox 6"/>
          <p:cNvSpPr txBox="1"/>
          <p:nvPr>
            <p:custDataLst>
              <p:tags r:id="rId3"/>
            </p:custDataLst>
          </p:nvPr>
        </p:nvSpPr>
        <p:spPr>
          <a:xfrm>
            <a:off x="1547813" y="4664075"/>
            <a:ext cx="268446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平均速度计算式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7412" name="Object 3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4340225" y="4303713"/>
          <a:ext cx="109537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5" imgW="355600" imgH="393065" progId="Equation.3">
                  <p:embed/>
                </p:oleObj>
              </mc:Choice>
              <mc:Fallback>
                <p:oleObj name="" r:id="rId5" imgW="355600" imgH="3930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40225" y="4303713"/>
                        <a:ext cx="1095375" cy="1212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3" name="Picture 9" descr="E:\李燃\教师教学用书\2012人教教师用书项目\ppt\物理\图标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TextBox 1"/>
          <p:cNvSpPr txBox="1"/>
          <p:nvPr>
            <p:custDataLst>
              <p:tags r:id="rId9"/>
            </p:custDataLst>
          </p:nvPr>
        </p:nvSpPr>
        <p:spPr>
          <a:xfrm>
            <a:off x="6461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四、变速直线运动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2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4288" y="692150"/>
            <a:ext cx="9012237" cy="431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文本框 4"/>
          <p:cNvSpPr/>
          <p:nvPr>
            <p:custDataLst>
              <p:tags r:id="rId2"/>
            </p:custDataLst>
          </p:nvPr>
        </p:nvSpPr>
        <p:spPr>
          <a:xfrm>
            <a:off x="-9525" y="471488"/>
            <a:ext cx="86439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、一个做匀速直线运动的物体，其速度与路程成正比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634" name="文本框 5"/>
          <p:cNvSpPr/>
          <p:nvPr>
            <p:custDataLst>
              <p:tags r:id="rId3"/>
            </p:custDataLst>
          </p:nvPr>
        </p:nvSpPr>
        <p:spPr>
          <a:xfrm>
            <a:off x="-9525" y="1664970"/>
            <a:ext cx="86233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、一个做匀速直线运动的物体，其速度与时间成反比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635" name="文本框 6"/>
          <p:cNvSpPr/>
          <p:nvPr>
            <p:custDataLst>
              <p:tags r:id="rId4"/>
            </p:custDataLst>
          </p:nvPr>
        </p:nvSpPr>
        <p:spPr>
          <a:xfrm>
            <a:off x="63500" y="3039745"/>
            <a:ext cx="86233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、一个做匀速直线运动的物体，其路程与时间成正比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636" name="文本框 7"/>
          <p:cNvSpPr/>
          <p:nvPr>
            <p:custDataLst>
              <p:tags r:id="rId5"/>
            </p:custDataLst>
          </p:nvPr>
        </p:nvSpPr>
        <p:spPr>
          <a:xfrm>
            <a:off x="35878" y="4401820"/>
            <a:ext cx="75453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、时间一定时，物体运动的速度与路程成正比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637" name="文本框 8"/>
          <p:cNvSpPr/>
          <p:nvPr>
            <p:custDataLst>
              <p:tags r:id="rId6"/>
            </p:custDataLst>
          </p:nvPr>
        </p:nvSpPr>
        <p:spPr>
          <a:xfrm>
            <a:off x="133985" y="5643245"/>
            <a:ext cx="80851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、时路程一定时，物体运动的速度与时间成反比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69638" name="对象 5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4508500" y="2890520"/>
          <a:ext cx="141922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8" imgW="127000" imgH="215265" progId="Equation.3">
                  <p:embed/>
                </p:oleObj>
              </mc:Choice>
              <mc:Fallback>
                <p:oleObj name="" r:id="rId8" imgW="127000" imgH="2152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08500" y="2890520"/>
                        <a:ext cx="1419225" cy="539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639" name="图形 9" descr="选中标记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416925" y="3203258"/>
            <a:ext cx="806450" cy="8064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69640" name="图形 13" descr="关闭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388350" y="425450"/>
            <a:ext cx="820738" cy="8207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69641" name="图形 19" descr="关闭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337550" y="1545908"/>
            <a:ext cx="806450" cy="8064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69642" name="图形 20" descr="选中标记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7672388" y="4270058"/>
            <a:ext cx="806450" cy="8064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69643" name="图形 21" descr="选中标记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7927975" y="5501958"/>
            <a:ext cx="806450" cy="8064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69644" name="New picture"/>
          <p:cNvPicPr/>
          <p:nvPr>
            <p:custDataLst>
              <p:tags r:id="rId17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12280900" y="121539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69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 fill="hold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 fill="hold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 fill="hold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 fill="hold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 fill="hold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3" grpId="0"/>
      <p:bldP spid="69634" grpId="0"/>
      <p:bldP spid="69635" grpId="0"/>
      <p:bldP spid="69636" grpId="0"/>
      <p:bldP spid="696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>
            <p:custDataLst>
              <p:tags r:id="rId2"/>
            </p:custDataLst>
          </p:nvPr>
        </p:nvSpPr>
        <p:spPr>
          <a:xfrm>
            <a:off x="971550" y="5516563"/>
            <a:ext cx="52689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</a:rPr>
              <a:t>答：刘翔的平均速度是</a:t>
            </a:r>
            <a:r>
              <a:rPr lang="en-US" altLang="zh-CN" sz="2800" b="1">
                <a:latin typeface="Times New Roman" panose="02020603050405020304" pitchFamily="18" charset="0"/>
              </a:rPr>
              <a:t>8.52m/s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9459" name="TextBox 4"/>
          <p:cNvSpPr txBox="1"/>
          <p:nvPr>
            <p:custDataLst>
              <p:tags r:id="rId3"/>
            </p:custDataLst>
          </p:nvPr>
        </p:nvSpPr>
        <p:spPr>
          <a:xfrm>
            <a:off x="539750" y="692150"/>
            <a:ext cx="8143875" cy="16922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0066CC"/>
                </a:solidFill>
                <a:latin typeface="宋体" panose="02010600030101010101" pitchFamily="2" charset="-122"/>
              </a:rPr>
              <a:t>　　例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66CC"/>
                </a:solidFill>
                <a:latin typeface="宋体" panose="02010600030101010101" pitchFamily="2" charset="-122"/>
              </a:rPr>
              <a:t>：我国优秀运动员刘翔在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2004</a:t>
            </a:r>
            <a:r>
              <a:rPr lang="zh-CN" altLang="en-US" sz="2800" b="1">
                <a:solidFill>
                  <a:srgbClr val="0066CC"/>
                </a:solidFill>
                <a:latin typeface="宋体" panose="02010600030101010101" pitchFamily="2" charset="-122"/>
              </a:rPr>
              <a:t>雅典奥运会上勇夺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110m</a:t>
            </a:r>
            <a:r>
              <a:rPr lang="zh-CN" altLang="en-US" sz="2800" b="1">
                <a:solidFill>
                  <a:srgbClr val="0066CC"/>
                </a:solidFill>
                <a:latin typeface="宋体" panose="02010600030101010101" pitchFamily="2" charset="-122"/>
              </a:rPr>
              <a:t>跨栏金牌并打破奥运会纪录，成绩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12.91s</a:t>
            </a:r>
            <a:r>
              <a:rPr lang="zh-CN" altLang="en-US" sz="2800" b="1">
                <a:solidFill>
                  <a:srgbClr val="0066CC"/>
                </a:solidFill>
                <a:latin typeface="宋体" panose="02010600030101010101" pitchFamily="2" charset="-122"/>
              </a:rPr>
              <a:t>。他的平均速度是多少？</a:t>
            </a:r>
            <a:endParaRPr lang="zh-CN" altLang="en-US" sz="28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4"/>
            </p:custDataLst>
          </p:nvPr>
        </p:nvSpPr>
        <p:spPr>
          <a:xfrm>
            <a:off x="395288" y="2852738"/>
            <a:ext cx="8353425" cy="11588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　　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刘翔在运动过程中通过的路程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=110m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，所用时间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=12.91s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，利用公式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计算它的平均速度为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：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1" name="TextBox 7"/>
          <p:cNvSpPr txBox="1"/>
          <p:nvPr>
            <p:custDataLst>
              <p:tags r:id="rId5"/>
            </p:custDataLst>
          </p:nvPr>
        </p:nvSpPr>
        <p:spPr>
          <a:xfrm>
            <a:off x="395288" y="2909888"/>
            <a:ext cx="16129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Calibri" panose="020F0502020204030204" pitchFamily="34" charset="0"/>
                <a:ea typeface="楷体_GB2312" pitchFamily="49" charset="-122"/>
              </a:rPr>
              <a:t>　　</a:t>
            </a:r>
            <a:r>
              <a:rPr lang="zh-CN" altLang="en-US" sz="2800" b="1">
                <a:latin typeface="Calibri" panose="020F0502020204030204" pitchFamily="34" charset="0"/>
              </a:rPr>
              <a:t>解：</a:t>
            </a:r>
            <a:endParaRPr lang="zh-CN" altLang="en-US" sz="2800" b="1">
              <a:latin typeface="Calibri" panose="020F0502020204030204" pitchFamily="34" charset="0"/>
            </a:endParaRPr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2506663" y="4133850"/>
          <a:ext cx="4297362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7" imgW="1586865" imgH="406400" progId="Equation.DSMT4">
                  <p:embed/>
                </p:oleObj>
              </mc:Choice>
              <mc:Fallback>
                <p:oleObj name="" r:id="rId7" imgW="15868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06663" y="4133850"/>
                        <a:ext cx="4297362" cy="1033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圆角矩形标注 9"/>
          <p:cNvSpPr/>
          <p:nvPr>
            <p:custDataLst>
              <p:tags r:id="rId9"/>
            </p:custDataLst>
          </p:nvPr>
        </p:nvSpPr>
        <p:spPr>
          <a:xfrm>
            <a:off x="6804025" y="2060575"/>
            <a:ext cx="2074863" cy="928688"/>
          </a:xfrm>
          <a:prstGeom prst="wedgeRoundRectCallout">
            <a:avLst>
              <a:gd name="adj1" fmla="val -64843"/>
              <a:gd name="adj2" fmla="val 65384"/>
              <a:gd name="adj3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0"/>
          <a:lstStyle/>
          <a:p>
            <a:pPr algn="ctr"/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必要的说明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" name="圆角矩形标注 10"/>
          <p:cNvSpPr/>
          <p:nvPr>
            <p:custDataLst>
              <p:tags r:id="rId10"/>
            </p:custDataLst>
          </p:nvPr>
        </p:nvSpPr>
        <p:spPr>
          <a:xfrm>
            <a:off x="395288" y="5589588"/>
            <a:ext cx="2071687" cy="785812"/>
          </a:xfrm>
          <a:prstGeom prst="wedgeRoundRectCallout">
            <a:avLst>
              <a:gd name="adj1" fmla="val 30079"/>
              <a:gd name="adj2" fmla="val -134444"/>
              <a:gd name="adj3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所用公式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" name="圆角矩形标注 11"/>
          <p:cNvSpPr/>
          <p:nvPr>
            <p:custDataLst>
              <p:tags r:id="rId11"/>
            </p:custDataLst>
          </p:nvPr>
        </p:nvSpPr>
        <p:spPr>
          <a:xfrm>
            <a:off x="4572000" y="5214938"/>
            <a:ext cx="3887788" cy="1309687"/>
          </a:xfrm>
          <a:prstGeom prst="wedgeRoundRectCallout">
            <a:avLst>
              <a:gd name="adj1" fmla="val -42079"/>
              <a:gd name="adj2" fmla="val -77759"/>
              <a:gd name="adj3" fmla="val 16667"/>
            </a:avLst>
          </a:prstGeom>
          <a:solidFill>
            <a:srgbClr val="BBE0E3"/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代入数据，求出结果。数字后面要有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单位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31" name="AutoShape 11"/>
          <p:cNvSpPr/>
          <p:nvPr>
            <p:custDataLst>
              <p:tags r:id="rId12"/>
            </p:custDataLst>
          </p:nvPr>
        </p:nvSpPr>
        <p:spPr>
          <a:xfrm>
            <a:off x="395288" y="2852738"/>
            <a:ext cx="8353425" cy="136842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19467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10" grpId="0"/>
      <p:bldP spid="11" grpId="0"/>
      <p:bldP spid="12" grpId="0"/>
      <p:bldP spid="51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/>
          <p:nvPr>
            <p:custDataLst>
              <p:tags r:id="rId2"/>
            </p:custDataLst>
          </p:nvPr>
        </p:nvSpPr>
        <p:spPr>
          <a:xfrm>
            <a:off x="179388" y="512763"/>
            <a:ext cx="8351837" cy="16922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　　例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：小明在跑百米时，前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6 s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，后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7 s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，小明前、后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及百米全程的平均速度各是多少？</a:t>
            </a:r>
            <a:endParaRPr lang="zh-CN" altLang="en-US" sz="28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>
            <p:custDataLst>
              <p:tags r:id="rId3"/>
            </p:custDataLst>
          </p:nvPr>
        </p:nvSpPr>
        <p:spPr>
          <a:xfrm>
            <a:off x="468313" y="4689475"/>
            <a:ext cx="8207375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>
                <a:latin typeface="Times New Roman" panose="02020603050405020304" pitchFamily="18" charset="0"/>
              </a:rPr>
              <a:t>解：小明前</a:t>
            </a:r>
            <a:r>
              <a:rPr lang="en-US" altLang="zh-CN" sz="2800" b="1"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latin typeface="Times New Roman" panose="02020603050405020304" pitchFamily="18" charset="0"/>
              </a:rPr>
              <a:t>路程</a:t>
            </a:r>
            <a:r>
              <a:rPr lang="en-US" altLang="zh-CN" sz="2800" b="1" i="1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latin typeface="Times New Roman" panose="02020603050405020304" pitchFamily="18" charset="0"/>
              </a:rPr>
              <a:t>=50 m</a:t>
            </a:r>
            <a:r>
              <a:rPr lang="zh-CN" altLang="en-US" sz="2800" b="1">
                <a:latin typeface="Times New Roman" panose="02020603050405020304" pitchFamily="18" charset="0"/>
              </a:rPr>
              <a:t>，用时</a:t>
            </a:r>
            <a:r>
              <a:rPr lang="en-US" altLang="zh-CN" sz="2800" b="1" i="1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latin typeface="Times New Roman" panose="02020603050405020304" pitchFamily="18" charset="0"/>
              </a:rPr>
              <a:t>=6s</a:t>
            </a:r>
            <a:r>
              <a:rPr lang="zh-CN" altLang="en-US" sz="2800" b="1">
                <a:latin typeface="Times New Roman" panose="02020603050405020304" pitchFamily="18" charset="0"/>
              </a:rPr>
              <a:t>，后</a:t>
            </a:r>
            <a:r>
              <a:rPr lang="en-US" altLang="zh-CN" sz="2800" b="1"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latin typeface="Times New Roman" panose="02020603050405020304" pitchFamily="18" charset="0"/>
              </a:rPr>
              <a:t>路程</a:t>
            </a:r>
            <a:r>
              <a:rPr lang="en-US" altLang="zh-CN" sz="2800" b="1" i="1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=50 m</a:t>
            </a:r>
            <a:r>
              <a:rPr lang="zh-CN" altLang="en-US" sz="2800" b="1">
                <a:latin typeface="Times New Roman" panose="02020603050405020304" pitchFamily="18" charset="0"/>
              </a:rPr>
              <a:t>，用时</a:t>
            </a:r>
            <a:r>
              <a:rPr lang="en-US" altLang="zh-CN" sz="2800" b="1" i="1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=7 s</a:t>
            </a:r>
            <a:r>
              <a:rPr lang="zh-CN" altLang="en-US" sz="2800" b="1">
                <a:latin typeface="Times New Roman" panose="02020603050405020304" pitchFamily="18" charset="0"/>
              </a:rPr>
              <a:t>，全程</a:t>
            </a:r>
            <a:r>
              <a:rPr lang="en-US" altLang="zh-CN" sz="2800" b="1" i="1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</a:rPr>
              <a:t>=100 m</a:t>
            </a:r>
            <a:r>
              <a:rPr lang="zh-CN" altLang="en-US" sz="2800" b="1">
                <a:latin typeface="Times New Roman" panose="02020603050405020304" pitchFamily="18" charset="0"/>
              </a:rPr>
              <a:t>，用时</a:t>
            </a:r>
            <a:r>
              <a:rPr lang="en-US" altLang="zh-CN" sz="2800" b="1" i="1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</a:rPr>
              <a:t>。根据公式和题意有：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162" name="Rectangle 18"/>
          <p:cNvSpPr/>
          <p:nvPr>
            <p:custDataLst>
              <p:tags r:id="rId4"/>
            </p:custDataLst>
          </p:nvPr>
        </p:nvSpPr>
        <p:spPr>
          <a:xfrm>
            <a:off x="971550" y="3197225"/>
            <a:ext cx="12557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</a:rPr>
              <a:t>分析：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grpSp>
        <p:nvGrpSpPr>
          <p:cNvPr id="6166" name="Group 22"/>
          <p:cNvGrpSpPr/>
          <p:nvPr>
            <p:custDataLst>
              <p:tags r:id="rId5"/>
            </p:custDataLst>
          </p:nvPr>
        </p:nvGrpSpPr>
        <p:grpSpPr>
          <a:xfrm>
            <a:off x="2411413" y="2309813"/>
            <a:ext cx="5184775" cy="2271712"/>
            <a:chOff x="1292" y="1736"/>
            <a:chExt cx="3266" cy="1431"/>
          </a:xfrm>
        </p:grpSpPr>
        <p:sp>
          <p:nvSpPr>
            <p:cNvPr id="20487" name="Line 7"/>
            <p:cNvSpPr/>
            <p:nvPr>
              <p:custDataLst>
                <p:tags r:id="rId6"/>
              </p:custDataLst>
            </p:nvPr>
          </p:nvSpPr>
          <p:spPr>
            <a:xfrm>
              <a:off x="1292" y="2522"/>
              <a:ext cx="32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0488" name="Line 8"/>
            <p:cNvSpPr/>
            <p:nvPr>
              <p:custDataLst>
                <p:tags r:id="rId7"/>
              </p:custDataLst>
            </p:nvPr>
          </p:nvSpPr>
          <p:spPr>
            <a:xfrm flipH="1">
              <a:off x="1292" y="2386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0489" name="Line 9"/>
            <p:cNvSpPr/>
            <p:nvPr>
              <p:custDataLst>
                <p:tags r:id="rId8"/>
              </p:custDataLst>
            </p:nvPr>
          </p:nvSpPr>
          <p:spPr>
            <a:xfrm flipH="1">
              <a:off x="2925" y="2386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0490" name="Line 10"/>
            <p:cNvSpPr/>
            <p:nvPr>
              <p:custDataLst>
                <p:tags r:id="rId9"/>
              </p:custDataLst>
            </p:nvPr>
          </p:nvSpPr>
          <p:spPr>
            <a:xfrm flipH="1">
              <a:off x="4558" y="2386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0491" name="Rectangle 13"/>
            <p:cNvSpPr/>
            <p:nvPr>
              <p:custDataLst>
                <p:tags r:id="rId10"/>
              </p:custDataLst>
            </p:nvPr>
          </p:nvSpPr>
          <p:spPr>
            <a:xfrm>
              <a:off x="1791" y="1736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2" name="Rectangle 14"/>
            <p:cNvSpPr/>
            <p:nvPr>
              <p:custDataLst>
                <p:tags r:id="rId11"/>
              </p:custDataLst>
            </p:nvPr>
          </p:nvSpPr>
          <p:spPr>
            <a:xfrm>
              <a:off x="3469" y="1736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3" name="Rectangle 15"/>
            <p:cNvSpPr/>
            <p:nvPr>
              <p:custDataLst>
                <p:tags r:id="rId12"/>
              </p:custDataLst>
            </p:nvPr>
          </p:nvSpPr>
          <p:spPr>
            <a:xfrm>
              <a:off x="1973" y="2235"/>
              <a:ext cx="3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6 s</a:t>
              </a:r>
              <a:endPara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0494" name="Rectangle 16"/>
            <p:cNvSpPr/>
            <p:nvPr>
              <p:custDataLst>
                <p:tags r:id="rId13"/>
              </p:custDataLst>
            </p:nvPr>
          </p:nvSpPr>
          <p:spPr>
            <a:xfrm>
              <a:off x="3606" y="2233"/>
              <a:ext cx="3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7 s</a:t>
              </a:r>
              <a:endPara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20495" name="Group 21"/>
            <p:cNvGrpSpPr/>
            <p:nvPr>
              <p:custDataLst>
                <p:tags r:id="rId14"/>
              </p:custDataLst>
            </p:nvPr>
          </p:nvGrpSpPr>
          <p:grpSpPr>
            <a:xfrm>
              <a:off x="1292" y="2069"/>
              <a:ext cx="3266" cy="1098"/>
              <a:chOff x="1292" y="2069"/>
              <a:chExt cx="3266" cy="1098"/>
            </a:xfrm>
          </p:grpSpPr>
          <p:sp>
            <p:nvSpPr>
              <p:cNvPr id="20496" name="AutoShape 11"/>
              <p:cNvSpPr/>
              <p:nvPr>
                <p:custDataLst>
                  <p:tags r:id="rId15"/>
                </p:custDataLst>
              </p:nvPr>
            </p:nvSpPr>
            <p:spPr>
              <a:xfrm rot="5400000">
                <a:off x="1950" y="1411"/>
                <a:ext cx="272" cy="1588"/>
              </a:xfrm>
              <a:prstGeom prst="leftBrace">
                <a:avLst>
                  <a:gd name="adj1" fmla="val 48651"/>
                  <a:gd name="adj2" fmla="val 50000"/>
                </a:avLst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0497" name="AutoShape 12"/>
              <p:cNvSpPr/>
              <p:nvPr>
                <p:custDataLst>
                  <p:tags r:id="rId16"/>
                </p:custDataLst>
              </p:nvPr>
            </p:nvSpPr>
            <p:spPr>
              <a:xfrm rot="5400000">
                <a:off x="3628" y="1411"/>
                <a:ext cx="272" cy="1588"/>
              </a:xfrm>
              <a:prstGeom prst="leftBrace">
                <a:avLst>
                  <a:gd name="adj1" fmla="val 48651"/>
                  <a:gd name="adj2" fmla="val 50000"/>
                </a:avLst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0498" name="AutoShape 19"/>
              <p:cNvSpPr/>
              <p:nvPr>
                <p:custDataLst>
                  <p:tags r:id="rId17"/>
                </p:custDataLst>
              </p:nvPr>
            </p:nvSpPr>
            <p:spPr>
              <a:xfrm rot="-5400000" flipV="1">
                <a:off x="2766" y="1093"/>
                <a:ext cx="272" cy="3221"/>
              </a:xfrm>
              <a:prstGeom prst="leftBrace">
                <a:avLst>
                  <a:gd name="adj1" fmla="val 98682"/>
                  <a:gd name="adj2" fmla="val 50000"/>
                </a:avLst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0499" name="Rectangle 20"/>
              <p:cNvSpPr/>
              <p:nvPr>
                <p:custDataLst>
                  <p:tags r:id="rId18"/>
                </p:custDataLst>
              </p:nvPr>
            </p:nvSpPr>
            <p:spPr>
              <a:xfrm>
                <a:off x="2562" y="2840"/>
                <a:ext cx="56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800" b="1">
                    <a:latin typeface="Times New Roman" panose="02020603050405020304" pitchFamily="18" charset="0"/>
                  </a:rPr>
                  <a:t>全程</a:t>
                </a:r>
                <a:endParaRPr lang="zh-CN" altLang="en-US" sz="2800" b="1">
                  <a:latin typeface="Times New Roman" panose="02020603050405020304" pitchFamily="18" charset="0"/>
                </a:endParaRPr>
              </a:p>
            </p:txBody>
          </p:sp>
        </p:grpSp>
      </p:grpSp>
      <p:pic>
        <p:nvPicPr>
          <p:cNvPr id="20486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3492500" y="2133600"/>
          <a:ext cx="3455988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3" imgW="1511300" imgH="444500" progId="Equation.DSMT4">
                  <p:embed/>
                </p:oleObj>
              </mc:Choice>
              <mc:Fallback>
                <p:oleObj name="" r:id="rId3" imgW="15113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2500" y="2133600"/>
                        <a:ext cx="3455988" cy="101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Object 3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3492500" y="3141663"/>
          <a:ext cx="3455988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6" imgW="1473200" imgH="444500" progId="Equation.DSMT4">
                  <p:embed/>
                </p:oleObj>
              </mc:Choice>
              <mc:Fallback>
                <p:oleObj name="" r:id="rId6" imgW="14732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92500" y="3141663"/>
                        <a:ext cx="3455988" cy="1042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Rectangle 6"/>
          <p:cNvSpPr/>
          <p:nvPr>
            <p:custDataLst>
              <p:tags r:id="rId8"/>
            </p:custDataLst>
          </p:nvPr>
        </p:nvSpPr>
        <p:spPr>
          <a:xfrm>
            <a:off x="395288" y="2349500"/>
            <a:ext cx="31686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</a:rPr>
              <a:t>前</a:t>
            </a:r>
            <a:r>
              <a:rPr lang="en-US" altLang="zh-CN" sz="2800" b="1">
                <a:latin typeface="Times New Roman" panose="02020603050405020304" pitchFamily="18" charset="0"/>
              </a:rPr>
              <a:t>50m</a:t>
            </a:r>
            <a:r>
              <a:rPr lang="zh-CN" altLang="en-US" sz="2800" b="1">
                <a:latin typeface="Times New Roman" panose="02020603050405020304" pitchFamily="18" charset="0"/>
              </a:rPr>
              <a:t>平均速度：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32775" name="Rectangle 7"/>
          <p:cNvSpPr/>
          <p:nvPr>
            <p:custDataLst>
              <p:tags r:id="rId9"/>
            </p:custDataLst>
          </p:nvPr>
        </p:nvSpPr>
        <p:spPr>
          <a:xfrm>
            <a:off x="395288" y="3429000"/>
            <a:ext cx="30241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</a:rPr>
              <a:t>后</a:t>
            </a:r>
            <a:r>
              <a:rPr lang="en-US" altLang="zh-CN" sz="2800" b="1">
                <a:latin typeface="Times New Roman" panose="02020603050405020304" pitchFamily="18" charset="0"/>
              </a:rPr>
              <a:t>50m</a:t>
            </a:r>
            <a:r>
              <a:rPr lang="zh-CN" altLang="en-US" sz="2800" b="1">
                <a:latin typeface="Times New Roman" panose="02020603050405020304" pitchFamily="18" charset="0"/>
              </a:rPr>
              <a:t>平均速度：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32776" name="Rectangle 8"/>
          <p:cNvSpPr/>
          <p:nvPr>
            <p:custDataLst>
              <p:tags r:id="rId10"/>
            </p:custDataLst>
          </p:nvPr>
        </p:nvSpPr>
        <p:spPr>
          <a:xfrm>
            <a:off x="323850" y="5300663"/>
            <a:ext cx="30241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</a:rPr>
              <a:t>全程平均速度：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32777" name="Rectangle 9"/>
          <p:cNvSpPr/>
          <p:nvPr>
            <p:custDataLst>
              <p:tags r:id="rId11"/>
            </p:custDataLst>
          </p:nvPr>
        </p:nvSpPr>
        <p:spPr>
          <a:xfrm>
            <a:off x="395288" y="4437063"/>
            <a:ext cx="2089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</a:rPr>
              <a:t>全程时间：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3419475" y="4292600"/>
          <a:ext cx="3640138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13" imgW="1473200" imgH="228600" progId="Equation.DSMT4">
                  <p:embed/>
                </p:oleObj>
              </mc:Choice>
              <mc:Fallback>
                <p:oleObj name="" r:id="rId13" imgW="14732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419475" y="4292600"/>
                        <a:ext cx="3640138" cy="565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>
            <p:custDataLst>
              <p:tags r:id="rId15"/>
            </p:custDataLst>
          </p:nvPr>
        </p:nvGraphicFramePr>
        <p:xfrm>
          <a:off x="3276600" y="5013325"/>
          <a:ext cx="3908425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16" imgW="1548765" imgH="444500" progId="Equation.DSMT4">
                  <p:embed/>
                </p:oleObj>
              </mc:Choice>
              <mc:Fallback>
                <p:oleObj name="" r:id="rId16" imgW="1548765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276600" y="5013325"/>
                        <a:ext cx="3908425" cy="1122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TextBox 1"/>
          <p:cNvSpPr txBox="1"/>
          <p:nvPr>
            <p:custDataLst>
              <p:tags r:id="rId18"/>
            </p:custDataLst>
          </p:nvPr>
        </p:nvSpPr>
        <p:spPr>
          <a:xfrm>
            <a:off x="179388" y="476250"/>
            <a:ext cx="8424862" cy="16922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　　例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：小明在跑百米时，前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6 s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，后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7 s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，小明前、后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及百米全程的平均速度各是多少？</a:t>
            </a:r>
            <a:endParaRPr lang="zh-CN" altLang="en-US" sz="28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515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6" grpId="0"/>
      <p:bldP spid="327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>
            <p:custDataLst>
              <p:tags r:id="rId2"/>
            </p:custDataLst>
          </p:nvPr>
        </p:nvSpPr>
        <p:spPr>
          <a:xfrm>
            <a:off x="827088" y="981075"/>
            <a:ext cx="7572375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>
                <a:latin typeface="Times New Roman" panose="02020603050405020304" pitchFamily="18" charset="0"/>
              </a:rPr>
              <a:t>答：小明前、后</a:t>
            </a:r>
            <a:r>
              <a:rPr lang="en-US" altLang="zh-CN" sz="2800" b="1">
                <a:latin typeface="Times New Roman" panose="02020603050405020304" pitchFamily="18" charset="0"/>
              </a:rPr>
              <a:t>50 m</a:t>
            </a:r>
            <a:r>
              <a:rPr lang="zh-CN" altLang="en-US" sz="2800" b="1">
                <a:latin typeface="Times New Roman" panose="02020603050405020304" pitchFamily="18" charset="0"/>
              </a:rPr>
              <a:t>及百米全程的平均速度分别为</a:t>
            </a:r>
            <a:r>
              <a:rPr lang="en-US" altLang="zh-CN" sz="2800" b="1">
                <a:latin typeface="Times New Roman" panose="02020603050405020304" pitchFamily="18" charset="0"/>
              </a:rPr>
              <a:t>8.3 m/s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7.1 m/s</a:t>
            </a:r>
            <a:r>
              <a:rPr lang="zh-CN" altLang="en-US" sz="2800" b="1">
                <a:latin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</a:rPr>
              <a:t>7.7 m/s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" name="圆角矩形 5"/>
          <p:cNvSpPr/>
          <p:nvPr>
            <p:custDataLst>
              <p:tags r:id="rId3"/>
            </p:custDataLst>
          </p:nvPr>
        </p:nvSpPr>
        <p:spPr>
          <a:xfrm>
            <a:off x="642938" y="4725988"/>
            <a:ext cx="8001000" cy="1655762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　　求变速运动物体的平均速度一定要明确路程和时间的对应关系。即使是同一运动过程的不同部分的平均速度也可能不同。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grpSp>
        <p:nvGrpSpPr>
          <p:cNvPr id="7208" name="Group 40"/>
          <p:cNvGrpSpPr/>
          <p:nvPr>
            <p:custDataLst>
              <p:tags r:id="rId4"/>
            </p:custDataLst>
          </p:nvPr>
        </p:nvGrpSpPr>
        <p:grpSpPr>
          <a:xfrm>
            <a:off x="1908175" y="2276475"/>
            <a:ext cx="5184775" cy="2103438"/>
            <a:chOff x="1202" y="1570"/>
            <a:chExt cx="3266" cy="1325"/>
          </a:xfrm>
        </p:grpSpPr>
        <p:sp>
          <p:nvSpPr>
            <p:cNvPr id="22534" name="Line 24"/>
            <p:cNvSpPr/>
            <p:nvPr>
              <p:custDataLst>
                <p:tags r:id="rId5"/>
              </p:custDataLst>
            </p:nvPr>
          </p:nvSpPr>
          <p:spPr>
            <a:xfrm>
              <a:off x="1202" y="2311"/>
              <a:ext cx="32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2535" name="Line 25"/>
            <p:cNvSpPr/>
            <p:nvPr>
              <p:custDataLst>
                <p:tags r:id="rId6"/>
              </p:custDataLst>
            </p:nvPr>
          </p:nvSpPr>
          <p:spPr>
            <a:xfrm flipH="1">
              <a:off x="1202" y="2221"/>
              <a:ext cx="0" cy="16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2536" name="Line 26"/>
            <p:cNvSpPr/>
            <p:nvPr>
              <p:custDataLst>
                <p:tags r:id="rId7"/>
              </p:custDataLst>
            </p:nvPr>
          </p:nvSpPr>
          <p:spPr>
            <a:xfrm flipH="1">
              <a:off x="2835" y="2175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2537" name="Line 27"/>
            <p:cNvSpPr/>
            <p:nvPr>
              <p:custDataLst>
                <p:tags r:id="rId8"/>
              </p:custDataLst>
            </p:nvPr>
          </p:nvSpPr>
          <p:spPr>
            <a:xfrm flipH="1">
              <a:off x="4468" y="2221"/>
              <a:ext cx="0" cy="16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2538" name="Rectangle 28"/>
            <p:cNvSpPr/>
            <p:nvPr>
              <p:custDataLst>
                <p:tags r:id="rId9"/>
              </p:custDataLst>
            </p:nvPr>
          </p:nvSpPr>
          <p:spPr>
            <a:xfrm>
              <a:off x="1701" y="1570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39" name="Rectangle 29"/>
            <p:cNvSpPr/>
            <p:nvPr>
              <p:custDataLst>
                <p:tags r:id="rId10"/>
              </p:custDataLst>
            </p:nvPr>
          </p:nvSpPr>
          <p:spPr>
            <a:xfrm>
              <a:off x="3379" y="1570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0" name="Rectangle 30"/>
            <p:cNvSpPr/>
            <p:nvPr>
              <p:custDataLst>
                <p:tags r:id="rId11"/>
              </p:custDataLst>
            </p:nvPr>
          </p:nvSpPr>
          <p:spPr>
            <a:xfrm>
              <a:off x="2245" y="1616"/>
              <a:ext cx="3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6 s</a:t>
              </a:r>
              <a:endPara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1" name="Rectangle 31"/>
            <p:cNvSpPr/>
            <p:nvPr>
              <p:custDataLst>
                <p:tags r:id="rId12"/>
              </p:custDataLst>
            </p:nvPr>
          </p:nvSpPr>
          <p:spPr>
            <a:xfrm>
              <a:off x="2971" y="2568"/>
              <a:ext cx="49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13 s</a:t>
              </a:r>
              <a:endPara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2" name="AutoShape 33"/>
            <p:cNvSpPr/>
            <p:nvPr>
              <p:custDataLst>
                <p:tags r:id="rId13"/>
              </p:custDataLst>
            </p:nvPr>
          </p:nvSpPr>
          <p:spPr>
            <a:xfrm rot="5400000">
              <a:off x="1860" y="1200"/>
              <a:ext cx="272" cy="1588"/>
            </a:xfrm>
            <a:prstGeom prst="leftBrace">
              <a:avLst>
                <a:gd name="adj1" fmla="val 48651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2543" name="AutoShape 34"/>
            <p:cNvSpPr/>
            <p:nvPr>
              <p:custDataLst>
                <p:tags r:id="rId14"/>
              </p:custDataLst>
            </p:nvPr>
          </p:nvSpPr>
          <p:spPr>
            <a:xfrm rot="5400000">
              <a:off x="3538" y="1200"/>
              <a:ext cx="272" cy="1588"/>
            </a:xfrm>
            <a:prstGeom prst="leftBrace">
              <a:avLst>
                <a:gd name="adj1" fmla="val 48651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2544" name="AutoShape 35"/>
            <p:cNvSpPr/>
            <p:nvPr>
              <p:custDataLst>
                <p:tags r:id="rId15"/>
              </p:custDataLst>
            </p:nvPr>
          </p:nvSpPr>
          <p:spPr>
            <a:xfrm rot="-5400000" flipV="1">
              <a:off x="2676" y="957"/>
              <a:ext cx="272" cy="3221"/>
            </a:xfrm>
            <a:prstGeom prst="leftBrace">
              <a:avLst>
                <a:gd name="adj1" fmla="val 98682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2545" name="Rectangle 36"/>
            <p:cNvSpPr/>
            <p:nvPr>
              <p:custDataLst>
                <p:tags r:id="rId16"/>
              </p:custDataLst>
            </p:nvPr>
          </p:nvSpPr>
          <p:spPr>
            <a:xfrm>
              <a:off x="2336" y="2568"/>
              <a:ext cx="6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100 m</a:t>
              </a:r>
              <a:endPara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6" name="Rectangle 37"/>
            <p:cNvSpPr/>
            <p:nvPr>
              <p:custDataLst>
                <p:tags r:id="rId17"/>
              </p:custDataLst>
            </p:nvPr>
          </p:nvSpPr>
          <p:spPr>
            <a:xfrm>
              <a:off x="1655" y="2024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8.3 m/s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7" name="Rectangle 38"/>
            <p:cNvSpPr/>
            <p:nvPr>
              <p:custDataLst>
                <p:tags r:id="rId18"/>
              </p:custDataLst>
            </p:nvPr>
          </p:nvSpPr>
          <p:spPr>
            <a:xfrm>
              <a:off x="3379" y="2024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7.1 m/s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8" name="Rectangle 39"/>
            <p:cNvSpPr/>
            <p:nvPr>
              <p:custDataLst>
                <p:tags r:id="rId19"/>
              </p:custDataLst>
            </p:nvPr>
          </p:nvSpPr>
          <p:spPr>
            <a:xfrm>
              <a:off x="2517" y="2251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楷体_GB2312" pitchFamily="49" charset="-122"/>
                </a:rPr>
                <a:t>7.7 m/s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pic>
        <p:nvPicPr>
          <p:cNvPr id="22533" name="Picture 9" descr="E:\李燃\教师教学用书\2012人教教师用书项目\ppt\物理\图标.png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7950" y="1484313"/>
            <a:ext cx="8820150" cy="3676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圆角矩形 21"/>
          <p:cNvSpPr/>
          <p:nvPr>
            <p:custDataLst>
              <p:tags r:id="rId6"/>
            </p:custDataLst>
          </p:nvPr>
        </p:nvSpPr>
        <p:spPr>
          <a:xfrm>
            <a:off x="323850" y="404813"/>
            <a:ext cx="3549650" cy="731837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等路程，求平均速度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E:\李燃\教师教学用书\2012人教教师用书项目\ppt\物理\图标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圆角矩形 21"/>
          <p:cNvSpPr/>
          <p:nvPr>
            <p:custDataLst>
              <p:tags r:id="rId4"/>
            </p:custDataLst>
          </p:nvPr>
        </p:nvSpPr>
        <p:spPr>
          <a:xfrm>
            <a:off x="323850" y="404813"/>
            <a:ext cx="3549650" cy="731837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等时间，求平均速度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pic>
        <p:nvPicPr>
          <p:cNvPr id="24580" name="Picture 2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07950" y="1576388"/>
            <a:ext cx="8918575" cy="3114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5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1700213"/>
            <a:ext cx="9109075" cy="2962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E:\李燃\教师教学用书\2012人教教师用书项目\ppt\物理\图标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0695" y="24193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17428"/>
          <p:cNvGrpSpPr/>
          <p:nvPr>
            <p:custDataLst>
              <p:tags r:id="rId4"/>
            </p:custDataLst>
          </p:nvPr>
        </p:nvGrpSpPr>
        <p:grpSpPr>
          <a:xfrm>
            <a:off x="234315" y="438150"/>
            <a:ext cx="2142490" cy="685165"/>
            <a:chOff x="243" y="601"/>
            <a:chExt cx="1361" cy="430"/>
          </a:xfrm>
        </p:grpSpPr>
        <p:pic>
          <p:nvPicPr>
            <p:cNvPr id="11" name="TextBox 1"/>
            <p:cNvPicPr>
              <a:picLocks noChangeArrowheads="1"/>
            </p:cNvPicPr>
            <p:nvPr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7409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28675" name="Rectangle 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51460" y="1066165"/>
            <a:ext cx="8484870" cy="304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李军家距学校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600m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远，某天他上学时，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m/s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速度走完一半的路程，为了不迟到，他改为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1.5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m/s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速度走完一半路程，他上学时走路的平均速度为（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9"/>
            </p:custDataLst>
          </p:nvPr>
        </p:nvSpPr>
        <p:spPr>
          <a:xfrm>
            <a:off x="660400" y="4147820"/>
            <a:ext cx="784225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b="1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A.1.2m/s              B.1.25m/s</a:t>
            </a:r>
            <a:endParaRPr lang="en-US" sz="3600" b="1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en-US" sz="3600" b="1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C.2</a:t>
            </a:r>
            <a:r>
              <a:rPr lang="en-US" sz="3600" b="1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m/s                D.2.5m/s</a:t>
            </a:r>
            <a:endParaRPr lang="en-US" altLang="en-US" sz="3600" b="1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10"/>
            </p:custDataLst>
          </p:nvPr>
        </p:nvSpPr>
        <p:spPr>
          <a:xfrm>
            <a:off x="2986405" y="3437890"/>
            <a:ext cx="8902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57200" y="1012825"/>
            <a:ext cx="7924800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、一个物体沿平直路运动，由静止起在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10s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内加速到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20m/s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，共运动了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80m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，该物体在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10s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内平均速度是（     ）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Rectangle 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95605" y="3933190"/>
            <a:ext cx="8484870" cy="2306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、某汽车沿直线运动时，前半段路程用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20m/s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速度行驶，后半段路程用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30m/s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速度行驶，在整个路程中，汽车的平均速度为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_______m/s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61" name="Rectangle 4"/>
          <p:cNvSpPr/>
          <p:nvPr>
            <p:custDataLst>
              <p:tags r:id="rId4"/>
            </p:custDataLst>
          </p:nvPr>
        </p:nvSpPr>
        <p:spPr>
          <a:xfrm>
            <a:off x="304800" y="290830"/>
            <a:ext cx="3332163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sz="4400" b="1">
                <a:solidFill>
                  <a:srgbClr val="FF6600"/>
                </a:solidFill>
                <a:latin typeface="宋体" panose="02010600030101010101" pitchFamily="2" charset="-122"/>
              </a:rPr>
              <a:t>巩固练习</a:t>
            </a:r>
            <a:endParaRPr lang="zh-CN" altLang="en-US" sz="4400" b="1">
              <a:solidFill>
                <a:srgbClr val="FF6600"/>
              </a:solidFill>
              <a:latin typeface="宋体" panose="02010600030101010101" pitchFamily="2" charset="-122"/>
            </a:endParaRPr>
          </a:p>
        </p:txBody>
      </p:sp>
      <p:sp>
        <p:nvSpPr>
          <p:cNvPr id="28677" name="Rectangle 5"/>
          <p:cNvSpPr/>
          <p:nvPr>
            <p:custDataLst>
              <p:tags r:id="rId5"/>
            </p:custDataLst>
          </p:nvPr>
        </p:nvSpPr>
        <p:spPr>
          <a:xfrm>
            <a:off x="836613" y="2460625"/>
            <a:ext cx="6630987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20m/s            B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10m/s</a:t>
            </a:r>
            <a:endParaRPr lang="en-US" altLang="zh-CN" sz="3200" b="1">
              <a:solidFill>
                <a:srgbClr val="0000FF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8m/s             D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．都不对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8" name="Text Box 6"/>
          <p:cNvSpPr txBox="1"/>
          <p:nvPr>
            <p:custDataLst>
              <p:tags r:id="rId6"/>
            </p:custDataLst>
          </p:nvPr>
        </p:nvSpPr>
        <p:spPr>
          <a:xfrm>
            <a:off x="4716145" y="1881188"/>
            <a:ext cx="609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C</a:t>
            </a:r>
            <a:endParaRPr lang="en-US" altLang="zh-CN" sz="3600" b="1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28679" name="Text Box 7"/>
          <p:cNvSpPr txBox="1"/>
          <p:nvPr>
            <p:custDataLst>
              <p:tags r:id="rId7"/>
            </p:custDataLst>
          </p:nvPr>
        </p:nvSpPr>
        <p:spPr>
          <a:xfrm>
            <a:off x="6553200" y="5586413"/>
            <a:ext cx="609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宋体" panose="02010600030101010101" pitchFamily="2" charset="-122"/>
              </a:rPr>
              <a:t>24</a:t>
            </a:r>
            <a:endParaRPr lang="en-US" altLang="zh-CN" sz="3200" b="1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99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  <p:bldP spid="28677" grpId="0"/>
      <p:bldP spid="28678" grpId="0"/>
      <p:bldP spid="2867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7428"/>
          <p:cNvGrpSpPr/>
          <p:nvPr>
            <p:custDataLst>
              <p:tags r:id="rId2"/>
            </p:custDataLst>
          </p:nvPr>
        </p:nvGrpSpPr>
        <p:grpSpPr>
          <a:xfrm>
            <a:off x="306070" y="509905"/>
            <a:ext cx="2142490" cy="685165"/>
            <a:chOff x="243" y="601"/>
            <a:chExt cx="1361" cy="430"/>
          </a:xfrm>
        </p:grpSpPr>
        <p:pic>
          <p:nvPicPr>
            <p:cNvPr id="6" name="TextBox 1"/>
            <p:cNvPicPr>
              <a:picLocks noChangeArrowheads="1"/>
            </p:cNvPicPr>
            <p:nvPr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文本框 17409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8" name="Rectangle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23215" y="1330325"/>
            <a:ext cx="8484870" cy="304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甲、乙两物体做匀速直线运动，甲乙速度之比为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，它们所用的时间之比是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5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，通过的路程之比是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；若通过相同的路程，甲、乙所用时间之比为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0" lang="zh-CN" altLang="en-US" sz="32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3094355" y="3067685"/>
            <a:ext cx="1290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6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5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3867150" y="3768725"/>
            <a:ext cx="1290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7428"/>
          <p:cNvGrpSpPr/>
          <p:nvPr>
            <p:custDataLst>
              <p:tags r:id="rId2"/>
            </p:custDataLst>
          </p:nvPr>
        </p:nvGrpSpPr>
        <p:grpSpPr>
          <a:xfrm>
            <a:off x="306070" y="509905"/>
            <a:ext cx="2142490" cy="685165"/>
            <a:chOff x="243" y="601"/>
            <a:chExt cx="1361" cy="430"/>
          </a:xfrm>
        </p:grpSpPr>
        <p:pic>
          <p:nvPicPr>
            <p:cNvPr id="6" name="TextBox 1"/>
            <p:cNvPicPr>
              <a:picLocks noChangeArrowheads="1"/>
            </p:cNvPicPr>
            <p:nvPr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文本框 17409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252095" y="1485265"/>
            <a:ext cx="856742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在男子百米短跑比赛中，运动员们快步如飞，下列关于运动快慢的说法中，正确的是（</a:t>
            </a:r>
            <a:r>
              <a:rPr lang="en-US" altLang="zh-CN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   </a:t>
            </a:r>
            <a:r>
              <a:rPr lang="zh-CN" altLang="en-US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）</a:t>
            </a:r>
            <a:endParaRPr lang="zh-CN" altLang="en-US" sz="32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394970" y="2637155"/>
            <a:ext cx="86442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/>
              <a:t>①观众用“相同的时间比路程”的方法</a:t>
            </a:r>
            <a:endParaRPr lang="zh-CN" altLang="en-US" sz="2800" b="1"/>
          </a:p>
          <a:p>
            <a:pPr>
              <a:lnSpc>
                <a:spcPct val="100000"/>
              </a:lnSpc>
            </a:pPr>
            <a:r>
              <a:rPr lang="en-US" altLang="zh-CN" sz="2800" b="1"/>
              <a:t>   </a:t>
            </a:r>
            <a:r>
              <a:rPr lang="zh-CN" altLang="en-US" sz="2800" b="1"/>
              <a:t>比较运动的快慢</a:t>
            </a:r>
            <a:endParaRPr lang="zh-CN" altLang="en-US" sz="2800" b="1"/>
          </a:p>
          <a:p>
            <a:pPr>
              <a:lnSpc>
                <a:spcPct val="100000"/>
              </a:lnSpc>
            </a:pPr>
            <a:r>
              <a:rPr lang="zh-CN" altLang="en-US" sz="2800" b="1"/>
              <a:t>②终点裁判用“相同路程比时间”的方法</a:t>
            </a:r>
            <a:endParaRPr lang="zh-CN" altLang="en-US" sz="2800" b="1"/>
          </a:p>
          <a:p>
            <a:pPr>
              <a:lnSpc>
                <a:spcPct val="100000"/>
              </a:lnSpc>
            </a:pPr>
            <a:r>
              <a:rPr lang="zh-CN" altLang="en-US" sz="2800" b="1"/>
              <a:t> </a:t>
            </a:r>
            <a:r>
              <a:rPr lang="en-US" altLang="zh-CN" sz="2800" b="1"/>
              <a:t>  </a:t>
            </a:r>
            <a:r>
              <a:rPr lang="zh-CN" altLang="en-US" sz="2800" b="1"/>
              <a:t>比较运动的快慢</a:t>
            </a:r>
            <a:endParaRPr lang="zh-CN" altLang="en-US" sz="2800" b="1"/>
          </a:p>
          <a:p>
            <a:pPr>
              <a:lnSpc>
                <a:spcPct val="100000"/>
              </a:lnSpc>
            </a:pPr>
            <a:r>
              <a:rPr lang="zh-CN" altLang="en-US" sz="2800" b="1"/>
              <a:t>③物理学上用裁判的方法来比较运动的快慢</a:t>
            </a:r>
            <a:endParaRPr lang="zh-CN" altLang="en-US" sz="2800" b="1"/>
          </a:p>
          <a:p>
            <a:pPr>
              <a:lnSpc>
                <a:spcPct val="100000"/>
              </a:lnSpc>
            </a:pPr>
            <a:r>
              <a:rPr lang="zh-CN" altLang="en-US" sz="2800" b="1"/>
              <a:t>④物理学上用观众的方法来比较运动的快慢</a:t>
            </a:r>
            <a:endParaRPr lang="zh-CN" altLang="en-US" sz="2800" b="1"/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611505" y="5389245"/>
            <a:ext cx="696912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A.①②③		</a:t>
            </a:r>
            <a:r>
              <a:rPr lang="en-US" altLang="zh-CN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   </a:t>
            </a:r>
            <a:r>
              <a:rPr lang="zh-CN" altLang="en-US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B.①②④</a:t>
            </a:r>
            <a:endParaRPr lang="zh-CN" altLang="en-US" sz="32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r>
              <a:rPr lang="zh-CN" altLang="en-US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C.②③④		</a:t>
            </a:r>
            <a:r>
              <a:rPr lang="en-US" altLang="zh-CN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   </a:t>
            </a:r>
            <a:r>
              <a:rPr lang="zh-CN" altLang="en-US" sz="32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D.①③④</a:t>
            </a:r>
            <a:endParaRPr lang="zh-CN" altLang="en-US" sz="32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7893050" y="1946275"/>
            <a:ext cx="5670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B</a:t>
            </a:r>
            <a:endParaRPr lang="en-US" altLang="zh-CN" sz="3200" b="1">
              <a:solidFill>
                <a:srgbClr val="FF0000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2915920" y="653415"/>
            <a:ext cx="24676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宋体" panose="02010600030101010101" pitchFamily="2" charset="-122"/>
              </a:rPr>
              <a:t>2021-22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</a:rPr>
              <a:t>期末考试题</a:t>
            </a:r>
            <a:endParaRPr lang="zh-CN" altLang="en-US" sz="2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7428"/>
          <p:cNvGrpSpPr/>
          <p:nvPr>
            <p:custDataLst>
              <p:tags r:id="rId2"/>
            </p:custDataLst>
          </p:nvPr>
        </p:nvGrpSpPr>
        <p:grpSpPr>
          <a:xfrm>
            <a:off x="234315" y="438150"/>
            <a:ext cx="2142490" cy="685165"/>
            <a:chOff x="243" y="601"/>
            <a:chExt cx="1361" cy="430"/>
          </a:xfrm>
        </p:grpSpPr>
        <p:pic>
          <p:nvPicPr>
            <p:cNvPr id="6" name="TextBox 1"/>
            <p:cNvPicPr>
              <a:picLocks noChangeArrowheads="1"/>
            </p:cNvPicPr>
            <p:nvPr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文本框 17409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8" name="Rectangle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51460" y="1258570"/>
            <a:ext cx="8484870" cy="2306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甲乙两物体做匀速直线运动，如果甲乙速度之比为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，通过的路程之比为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5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，则所用时间之比为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0" lang="zh-CN" altLang="en-US" sz="32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2410460" y="2996565"/>
            <a:ext cx="1290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15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8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9" name="Rectangle 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78460" y="3538220"/>
            <a:ext cx="8484870" cy="304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客机匀速飞行的速度为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250m/s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250m/s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物理意义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b="1" noProof="0">
              <a:ln>
                <a:noFill/>
              </a:ln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甲、乙两客机速度之比为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1:2,</a:t>
            </a: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飞行时间之比为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：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，则通过路程之比为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0" lang="zh-CN" altLang="en-US" sz="32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1403985" y="4507865"/>
            <a:ext cx="42970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1s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飞行的路程是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250m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5086985" y="5997575"/>
            <a:ext cx="1290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9" grpId="0"/>
      <p:bldP spid="11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组合 6"/>
          <p:cNvGrpSpPr/>
          <p:nvPr>
            <p:custDataLst>
              <p:tags r:id="rId2"/>
            </p:custDataLst>
          </p:nvPr>
        </p:nvGrpSpPr>
        <p:grpSpPr>
          <a:xfrm>
            <a:off x="5580063" y="1339850"/>
            <a:ext cx="2278062" cy="2197100"/>
            <a:chOff x="5263149" y="333375"/>
            <a:chExt cx="3216275" cy="3046916"/>
          </a:xfrm>
        </p:grpSpPr>
        <p:cxnSp>
          <p:nvCxnSpPr>
            <p:cNvPr id="66563" name="直接连接符 400385"/>
            <p:cNvCxnSpPr/>
            <p:nvPr>
              <p:custDataLst>
                <p:tags r:id="rId3"/>
              </p:custDataLst>
            </p:nvPr>
          </p:nvCxnSpPr>
          <p:spPr>
            <a:xfrm>
              <a:off x="5623512" y="2781300"/>
              <a:ext cx="273526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6564" name="直接连接符 400386"/>
            <p:cNvCxnSpPr/>
            <p:nvPr>
              <p:custDataLst>
                <p:tags r:id="rId4"/>
              </p:custDataLst>
            </p:nvPr>
          </p:nvCxnSpPr>
          <p:spPr>
            <a:xfrm flipH="1" flipV="1">
              <a:off x="5623512" y="477838"/>
              <a:ext cx="0" cy="230346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6565" name="文本框 400387"/>
            <p:cNvSpPr/>
            <p:nvPr>
              <p:custDataLst>
                <p:tags r:id="rId5"/>
              </p:custDataLst>
            </p:nvPr>
          </p:nvSpPr>
          <p:spPr>
            <a:xfrm>
              <a:off x="5315537" y="2636838"/>
              <a:ext cx="336550" cy="63867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o</a:t>
              </a:r>
              <a:endParaRPr lang="en-US" altLang="zh-CN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6566" name="文本框 400388"/>
            <p:cNvSpPr/>
            <p:nvPr>
              <p:custDataLst>
                <p:tags r:id="rId6"/>
              </p:custDataLst>
            </p:nvPr>
          </p:nvSpPr>
          <p:spPr>
            <a:xfrm>
              <a:off x="8195262" y="2741613"/>
              <a:ext cx="284162" cy="63867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67" name="文本框 400389"/>
            <p:cNvSpPr/>
            <p:nvPr>
              <p:custDataLst>
                <p:tags r:id="rId7"/>
              </p:custDataLst>
            </p:nvPr>
          </p:nvSpPr>
          <p:spPr>
            <a:xfrm>
              <a:off x="5263149" y="333375"/>
              <a:ext cx="312738" cy="63867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s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cxnSp>
          <p:nvCxnSpPr>
            <p:cNvPr id="66568" name="直接连接符 400390"/>
            <p:cNvCxnSpPr/>
            <p:nvPr>
              <p:custDataLst>
                <p:tags r:id="rId8"/>
              </p:custDataLst>
            </p:nvPr>
          </p:nvCxnSpPr>
          <p:spPr>
            <a:xfrm>
              <a:off x="5623512" y="1630363"/>
              <a:ext cx="2232025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</p:grpSp>
      <p:sp>
        <p:nvSpPr>
          <p:cNvPr id="66569" name="文本框 400397"/>
          <p:cNvSpPr/>
          <p:nvPr>
            <p:custDataLst>
              <p:tags r:id="rId9"/>
            </p:custDataLst>
          </p:nvPr>
        </p:nvSpPr>
        <p:spPr>
          <a:xfrm>
            <a:off x="6256338" y="3160713"/>
            <a:ext cx="1603375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静止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6570" name="组合 3"/>
          <p:cNvGrpSpPr/>
          <p:nvPr>
            <p:custDataLst>
              <p:tags r:id="rId10"/>
            </p:custDataLst>
          </p:nvPr>
        </p:nvGrpSpPr>
        <p:grpSpPr>
          <a:xfrm>
            <a:off x="863600" y="1106488"/>
            <a:ext cx="2757488" cy="2074862"/>
            <a:chOff x="1414" y="1319"/>
            <a:chExt cx="4344" cy="3267"/>
          </a:xfrm>
        </p:grpSpPr>
        <p:grpSp>
          <p:nvGrpSpPr>
            <p:cNvPr id="66571" name="组合 5"/>
            <p:cNvGrpSpPr/>
            <p:nvPr>
              <p:custDataLst>
                <p:tags r:id="rId11"/>
              </p:custDataLst>
            </p:nvPr>
          </p:nvGrpSpPr>
          <p:grpSpPr>
            <a:xfrm>
              <a:off x="1414" y="1523"/>
              <a:ext cx="3498" cy="2954"/>
              <a:chOff x="560181" y="505619"/>
              <a:chExt cx="3097212" cy="2385518"/>
            </a:xfrm>
          </p:grpSpPr>
          <p:cxnSp>
            <p:nvCxnSpPr>
              <p:cNvPr id="66572" name="直接连接符 400391"/>
              <p:cNvCxnSpPr/>
              <p:nvPr>
                <p:custDataLst>
                  <p:tags r:id="rId12"/>
                </p:custDataLst>
              </p:nvPr>
            </p:nvCxnSpPr>
            <p:spPr>
              <a:xfrm>
                <a:off x="849106" y="2664619"/>
                <a:ext cx="280828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tailEnd type="triangle"/>
              </a:ln>
            </p:spPr>
          </p:cxnSp>
          <p:cxnSp>
            <p:nvCxnSpPr>
              <p:cNvPr id="66573" name="直接连接符 400392"/>
              <p:cNvCxnSpPr/>
              <p:nvPr>
                <p:custDataLst>
                  <p:tags r:id="rId13"/>
                </p:custDataLst>
              </p:nvPr>
            </p:nvCxnSpPr>
            <p:spPr>
              <a:xfrm flipH="1" flipV="1">
                <a:off x="849106" y="505619"/>
                <a:ext cx="0" cy="21590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tailEnd type="triangle"/>
              </a:ln>
            </p:spPr>
          </p:cxnSp>
          <p:sp>
            <p:nvSpPr>
              <p:cNvPr id="66574" name="文本框 400393"/>
              <p:cNvSpPr/>
              <p:nvPr>
                <p:custDataLst>
                  <p:tags r:id="rId14"/>
                </p:custDataLst>
              </p:nvPr>
            </p:nvSpPr>
            <p:spPr>
              <a:xfrm>
                <a:off x="560181" y="2305844"/>
                <a:ext cx="576262" cy="585293"/>
              </a:xfrm>
              <a:prstGeom prst="rect">
                <a:avLst/>
              </a:prstGeom>
              <a:noFill/>
              <a:ln w="25400"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400">
                    <a:latin typeface="Book Antiqua" panose="02040602050305030304" pitchFamily="18" charset="0"/>
                    <a:ea typeface="MS UI Gothic" panose="020B0600070205080204" pitchFamily="34" charset="-128"/>
                  </a:rPr>
                  <a:t>o</a:t>
                </a:r>
                <a:endPara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endParaRPr>
              </a:p>
            </p:txBody>
          </p:sp>
        </p:grpSp>
        <p:sp>
          <p:nvSpPr>
            <p:cNvPr id="66575" name="文本框 400394"/>
            <p:cNvSpPr/>
            <p:nvPr>
              <p:custDataLst>
                <p:tags r:id="rId15"/>
              </p:custDataLst>
            </p:nvPr>
          </p:nvSpPr>
          <p:spPr>
            <a:xfrm>
              <a:off x="4819" y="3861"/>
              <a:ext cx="939" cy="725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t/s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76" name="文本框 400395"/>
            <p:cNvSpPr/>
            <p:nvPr>
              <p:custDataLst>
                <p:tags r:id="rId16"/>
              </p:custDataLst>
            </p:nvPr>
          </p:nvSpPr>
          <p:spPr>
            <a:xfrm>
              <a:off x="1740" y="1319"/>
              <a:ext cx="1463" cy="725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s/m</a:t>
              </a:r>
              <a:endParaRPr lang="zh-CN" altLang="en-US" sz="2400">
                <a:latin typeface="Book Antiqua" panose="02040602050305030304" pitchFamily="18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66577" name="直接连接符 400396"/>
          <p:cNvCxnSpPr/>
          <p:nvPr>
            <p:custDataLst>
              <p:tags r:id="rId17"/>
            </p:custDataLst>
          </p:nvPr>
        </p:nvCxnSpPr>
        <p:spPr>
          <a:xfrm flipV="1">
            <a:off x="1069975" y="1631950"/>
            <a:ext cx="1123950" cy="1317625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</a:ln>
        </p:spPr>
      </p:cxnSp>
      <p:sp>
        <p:nvSpPr>
          <p:cNvPr id="66578" name="文本框 400398"/>
          <p:cNvSpPr/>
          <p:nvPr>
            <p:custDataLst>
              <p:tags r:id="rId18"/>
            </p:custDataLst>
          </p:nvPr>
        </p:nvSpPr>
        <p:spPr>
          <a:xfrm>
            <a:off x="925513" y="3151188"/>
            <a:ext cx="2373312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匀速直线运动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6579" name="组合 7"/>
          <p:cNvGrpSpPr/>
          <p:nvPr>
            <p:custDataLst>
              <p:tags r:id="rId19"/>
            </p:custDataLst>
          </p:nvPr>
        </p:nvGrpSpPr>
        <p:grpSpPr>
          <a:xfrm>
            <a:off x="5788025" y="4243388"/>
            <a:ext cx="2465388" cy="2044700"/>
            <a:chOff x="5652087" y="3603298"/>
            <a:chExt cx="3308350" cy="2974848"/>
          </a:xfrm>
        </p:grpSpPr>
        <p:cxnSp>
          <p:nvCxnSpPr>
            <p:cNvPr id="66580" name="直接连接符 400399"/>
            <p:cNvCxnSpPr/>
            <p:nvPr>
              <p:custDataLst>
                <p:tags r:id="rId20"/>
              </p:custDataLst>
            </p:nvPr>
          </p:nvCxnSpPr>
          <p:spPr>
            <a:xfrm>
              <a:off x="6155324" y="5908348"/>
              <a:ext cx="27352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6581" name="直接连接符 400400"/>
            <p:cNvCxnSpPr/>
            <p:nvPr>
              <p:custDataLst>
                <p:tags r:id="rId21"/>
              </p:custDataLst>
            </p:nvPr>
          </p:nvCxnSpPr>
          <p:spPr>
            <a:xfrm flipH="1" flipV="1">
              <a:off x="6155324" y="3676323"/>
              <a:ext cx="0" cy="2232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6582" name="文本框 400401"/>
            <p:cNvSpPr/>
            <p:nvPr>
              <p:custDataLst>
                <p:tags r:id="rId22"/>
              </p:custDataLst>
            </p:nvPr>
          </p:nvSpPr>
          <p:spPr>
            <a:xfrm>
              <a:off x="5867987" y="5763885"/>
              <a:ext cx="350837" cy="66979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83" name="文本框 400402"/>
            <p:cNvSpPr/>
            <p:nvPr>
              <p:custDataLst>
                <p:tags r:id="rId23"/>
              </p:custDataLst>
            </p:nvPr>
          </p:nvSpPr>
          <p:spPr>
            <a:xfrm>
              <a:off x="8676274" y="5908348"/>
              <a:ext cx="284163" cy="66979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84" name="文本框 400403"/>
            <p:cNvSpPr/>
            <p:nvPr>
              <p:custDataLst>
                <p:tags r:id="rId24"/>
              </p:custDataLst>
            </p:nvPr>
          </p:nvSpPr>
          <p:spPr>
            <a:xfrm>
              <a:off x="5652087" y="3603298"/>
              <a:ext cx="431800" cy="66979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MS UI Gothic" panose="020B0600070205080204" pitchFamily="34" charset="-128"/>
                </a:rPr>
                <a:t>v</a:t>
              </a:r>
              <a:endParaRPr lang="en-US" altLang="zh-CN" sz="2400" i="1">
                <a:latin typeface="Times New Roman" panose="02020603050405020304" pitchFamily="18" charset="0"/>
                <a:ea typeface="MS UI Gothic" panose="020B0600070205080204" pitchFamily="34" charset="-128"/>
              </a:endParaRPr>
            </a:p>
          </p:txBody>
        </p:sp>
        <p:cxnSp>
          <p:nvCxnSpPr>
            <p:cNvPr id="66585" name="直接连接符 400404"/>
            <p:cNvCxnSpPr/>
            <p:nvPr>
              <p:custDataLst>
                <p:tags r:id="rId25"/>
              </p:custDataLst>
            </p:nvPr>
          </p:nvCxnSpPr>
          <p:spPr>
            <a:xfrm>
              <a:off x="6155324" y="4827260"/>
              <a:ext cx="2160588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</p:grpSp>
      <p:sp>
        <p:nvSpPr>
          <p:cNvPr id="66586" name="文本框 400411"/>
          <p:cNvSpPr/>
          <p:nvPr>
            <p:custDataLst>
              <p:tags r:id="rId26"/>
            </p:custDataLst>
          </p:nvPr>
        </p:nvSpPr>
        <p:spPr>
          <a:xfrm>
            <a:off x="6038850" y="6092825"/>
            <a:ext cx="2443163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匀速直线运动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6587" name="组合 8"/>
          <p:cNvGrpSpPr/>
          <p:nvPr>
            <p:custDataLst>
              <p:tags r:id="rId27"/>
            </p:custDataLst>
          </p:nvPr>
        </p:nvGrpSpPr>
        <p:grpSpPr>
          <a:xfrm>
            <a:off x="739775" y="4178300"/>
            <a:ext cx="2640013" cy="2335213"/>
            <a:chOff x="598879" y="3603298"/>
            <a:chExt cx="3657600" cy="2871271"/>
          </a:xfrm>
        </p:grpSpPr>
        <p:cxnSp>
          <p:nvCxnSpPr>
            <p:cNvPr id="66588" name="直接连接符 400405"/>
            <p:cNvCxnSpPr/>
            <p:nvPr>
              <p:custDataLst>
                <p:tags r:id="rId28"/>
              </p:custDataLst>
            </p:nvPr>
          </p:nvCxnSpPr>
          <p:spPr>
            <a:xfrm>
              <a:off x="1032266" y="5979786"/>
              <a:ext cx="280828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6589" name="直接连接符 400406"/>
            <p:cNvCxnSpPr/>
            <p:nvPr>
              <p:custDataLst>
                <p:tags r:id="rId29"/>
              </p:custDataLst>
            </p:nvPr>
          </p:nvCxnSpPr>
          <p:spPr>
            <a:xfrm flipH="1" flipV="1">
              <a:off x="1032266" y="3819198"/>
              <a:ext cx="0" cy="2160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6590" name="文本框 400407"/>
            <p:cNvSpPr/>
            <p:nvPr>
              <p:custDataLst>
                <p:tags r:id="rId30"/>
              </p:custDataLst>
            </p:nvPr>
          </p:nvSpPr>
          <p:spPr>
            <a:xfrm>
              <a:off x="743341" y="5835323"/>
              <a:ext cx="488950" cy="56622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91" name="文本框 400408"/>
            <p:cNvSpPr/>
            <p:nvPr>
              <p:custDataLst>
                <p:tags r:id="rId31"/>
              </p:custDataLst>
            </p:nvPr>
          </p:nvSpPr>
          <p:spPr>
            <a:xfrm>
              <a:off x="3767529" y="5908348"/>
              <a:ext cx="488950" cy="56622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92" name="文本框 400409"/>
            <p:cNvSpPr/>
            <p:nvPr>
              <p:custDataLst>
                <p:tags r:id="rId32"/>
              </p:custDataLst>
            </p:nvPr>
          </p:nvSpPr>
          <p:spPr>
            <a:xfrm>
              <a:off x="598879" y="3603298"/>
              <a:ext cx="319087" cy="56622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 i="1">
                  <a:latin typeface="Times New Roman" panose="02020603050405020304" pitchFamily="18" charset="0"/>
                  <a:ea typeface="MS UI Gothic" panose="020B0600070205080204" pitchFamily="34" charset="-128"/>
                </a:rPr>
                <a:t>v</a:t>
              </a:r>
              <a:endParaRPr lang="en-US" altLang="zh-CN" sz="2400" i="1">
                <a:latin typeface="Times New Roman" panose="02020603050405020304" pitchFamily="18" charset="0"/>
                <a:ea typeface="MS UI Gothic" panose="020B0600070205080204" pitchFamily="34" charset="-128"/>
              </a:endParaRPr>
            </a:p>
          </p:txBody>
        </p:sp>
        <p:cxnSp>
          <p:nvCxnSpPr>
            <p:cNvPr id="66593" name="直接连接符 400410"/>
            <p:cNvCxnSpPr/>
            <p:nvPr>
              <p:custDataLst>
                <p:tags r:id="rId33"/>
              </p:custDataLst>
            </p:nvPr>
          </p:nvCxnSpPr>
          <p:spPr>
            <a:xfrm flipV="1">
              <a:off x="1019566" y="4336723"/>
              <a:ext cx="1655763" cy="1655763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</p:grpSp>
      <p:sp>
        <p:nvSpPr>
          <p:cNvPr id="66594" name="文本框 400412"/>
          <p:cNvSpPr/>
          <p:nvPr>
            <p:custDataLst>
              <p:tags r:id="rId34"/>
            </p:custDataLst>
          </p:nvPr>
        </p:nvSpPr>
        <p:spPr>
          <a:xfrm>
            <a:off x="1331913" y="6183313"/>
            <a:ext cx="1666875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变速运动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414" name="TextBox 1"/>
          <p:cNvSpPr txBox="1"/>
          <p:nvPr>
            <p:custDataLst>
              <p:tags r:id="rId35"/>
            </p:custDataLst>
          </p:nvPr>
        </p:nvSpPr>
        <p:spPr>
          <a:xfrm>
            <a:off x="287338" y="268923"/>
            <a:ext cx="38557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五、分析运动图像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 fill="hold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 fill="hold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 fill="hold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 fill="hold"/>
                                        <p:tgtEl>
                                          <p:spTgt spid="6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 fill="hold"/>
                                        <p:tgtEl>
                                          <p:spTgt spid="66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 fill="hold"/>
                                        <p:tgtEl>
                                          <p:spTgt spid="66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 fill="hold"/>
                                        <p:tgtEl>
                                          <p:spTgt spid="66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6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  <p:bldP spid="66578" grpId="0"/>
      <p:bldP spid="66586" grpId="0"/>
      <p:bldP spid="6659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文本框 377858"/>
          <p:cNvSpPr/>
          <p:nvPr>
            <p:custDataLst>
              <p:tags r:id="rId2"/>
            </p:custDataLst>
          </p:nvPr>
        </p:nvSpPr>
        <p:spPr>
          <a:xfrm>
            <a:off x="611188" y="1416050"/>
            <a:ext cx="7467600" cy="1203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30000"/>
              </a:lnSpc>
              <a:spcBef>
                <a:spcPct val="50000"/>
              </a:spcBef>
              <a:buClrTx/>
              <a:buFont typeface="Wingdings" panose="05000000000000000000" pitchFamily="2" charset="2"/>
              <a:buChar char="v"/>
            </a:pPr>
            <a:r>
              <a:rPr lang="en-US" altLang="zh-CN" sz="2800" b="1">
                <a:solidFill>
                  <a:srgbClr val="FC1806"/>
                </a:solidFill>
                <a:latin typeface="Times New Roman" panose="02020603050405020304" pitchFamily="18" charset="0"/>
                <a:ea typeface="楷体_GB2312" pitchFamily="49" charset="-122"/>
              </a:rPr>
              <a:t>    </a:t>
            </a:r>
            <a:r>
              <a:rPr lang="zh-CN" altLang="en-US" sz="2800" b="1">
                <a:solidFill>
                  <a:srgbClr val="FC1806"/>
                </a:solidFill>
                <a:latin typeface="Times New Roman" panose="02020603050405020304" pitchFamily="18" charset="0"/>
                <a:ea typeface="楷体_GB2312" pitchFamily="49" charset="-122"/>
              </a:rPr>
              <a:t>思考：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如图所示甲、乙两物体的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s-t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图象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；谁运动得比较快？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67587" name="组合 4"/>
          <p:cNvGrpSpPr/>
          <p:nvPr>
            <p:custDataLst>
              <p:tags r:id="rId3"/>
            </p:custDataLst>
          </p:nvPr>
        </p:nvGrpSpPr>
        <p:grpSpPr>
          <a:xfrm>
            <a:off x="1978025" y="3429000"/>
            <a:ext cx="2298700" cy="2552700"/>
            <a:chOff x="1978025" y="3429000"/>
            <a:chExt cx="2298700" cy="2552700"/>
          </a:xfrm>
        </p:grpSpPr>
        <p:sp>
          <p:nvSpPr>
            <p:cNvPr id="67588" name="文本框 377869"/>
            <p:cNvSpPr/>
            <p:nvPr>
              <p:custDataLst>
                <p:tags r:id="rId4"/>
              </p:custDataLst>
            </p:nvPr>
          </p:nvSpPr>
          <p:spPr>
            <a:xfrm>
              <a:off x="1978025" y="3429000"/>
              <a:ext cx="614363" cy="6350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90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  <p:cxnSp>
          <p:nvCxnSpPr>
            <p:cNvPr id="67589" name="直接连接符 377861"/>
            <p:cNvCxnSpPr/>
            <p:nvPr>
              <p:custDataLst>
                <p:tags r:id="rId5"/>
              </p:custDataLst>
            </p:nvPr>
          </p:nvCxnSpPr>
          <p:spPr>
            <a:xfrm>
              <a:off x="2484438" y="3644900"/>
              <a:ext cx="14398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7590" name="直接连接符 377863"/>
            <p:cNvCxnSpPr/>
            <p:nvPr>
              <p:custDataLst>
                <p:tags r:id="rId6"/>
              </p:custDataLst>
            </p:nvPr>
          </p:nvCxnSpPr>
          <p:spPr>
            <a:xfrm>
              <a:off x="3924300" y="3644900"/>
              <a:ext cx="1588" cy="19050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  <p:sp>
          <p:nvSpPr>
            <p:cNvPr id="67591" name="文本框 377867"/>
            <p:cNvSpPr/>
            <p:nvPr>
              <p:custDataLst>
                <p:tags r:id="rId7"/>
              </p:custDataLst>
            </p:nvPr>
          </p:nvSpPr>
          <p:spPr>
            <a:xfrm>
              <a:off x="3663950" y="5518150"/>
              <a:ext cx="612775" cy="4635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10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</p:grpSp>
      <p:grpSp>
        <p:nvGrpSpPr>
          <p:cNvPr id="67592" name="组合 2"/>
          <p:cNvGrpSpPr/>
          <p:nvPr>
            <p:custDataLst>
              <p:tags r:id="rId8"/>
            </p:custDataLst>
          </p:nvPr>
        </p:nvGrpSpPr>
        <p:grpSpPr>
          <a:xfrm>
            <a:off x="2487613" y="3644900"/>
            <a:ext cx="1433512" cy="1905000"/>
            <a:chOff x="2487613" y="3644900"/>
            <a:chExt cx="1433512" cy="1905000"/>
          </a:xfrm>
        </p:grpSpPr>
        <p:cxnSp>
          <p:nvCxnSpPr>
            <p:cNvPr id="67593" name="直接连接符 377864"/>
            <p:cNvCxnSpPr/>
            <p:nvPr>
              <p:custDataLst>
                <p:tags r:id="rId9"/>
              </p:custDataLst>
            </p:nvPr>
          </p:nvCxnSpPr>
          <p:spPr>
            <a:xfrm flipV="1">
              <a:off x="2487613" y="3644900"/>
              <a:ext cx="1433512" cy="1905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sp>
          <p:nvSpPr>
            <p:cNvPr id="67594" name="文本框 377870"/>
            <p:cNvSpPr/>
            <p:nvPr>
              <p:custDataLst>
                <p:tags r:id="rId10"/>
              </p:custDataLst>
            </p:nvPr>
          </p:nvSpPr>
          <p:spPr>
            <a:xfrm>
              <a:off x="3205163" y="3644900"/>
              <a:ext cx="612775" cy="6334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rPr>
                <a:t>甲</a:t>
              </a:r>
              <a:endParaRPr lang="zh-CN" altLang="en-US" sz="2800" u="sng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7595" name="组合 3"/>
          <p:cNvGrpSpPr/>
          <p:nvPr>
            <p:custDataLst>
              <p:tags r:id="rId11"/>
            </p:custDataLst>
          </p:nvPr>
        </p:nvGrpSpPr>
        <p:grpSpPr>
          <a:xfrm>
            <a:off x="2487613" y="3644900"/>
            <a:ext cx="3235325" cy="1903413"/>
            <a:chOff x="2487613" y="3644900"/>
            <a:chExt cx="3235325" cy="1903413"/>
          </a:xfrm>
        </p:grpSpPr>
        <p:cxnSp>
          <p:nvCxnSpPr>
            <p:cNvPr id="67596" name="直接连接符 377865"/>
            <p:cNvCxnSpPr/>
            <p:nvPr>
              <p:custDataLst>
                <p:tags r:id="rId12"/>
              </p:custDataLst>
            </p:nvPr>
          </p:nvCxnSpPr>
          <p:spPr>
            <a:xfrm flipV="1">
              <a:off x="2487613" y="3644900"/>
              <a:ext cx="3070225" cy="19034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sp>
          <p:nvSpPr>
            <p:cNvPr id="67597" name="文本框 377871"/>
            <p:cNvSpPr/>
            <p:nvPr>
              <p:custDataLst>
                <p:tags r:id="rId13"/>
              </p:custDataLst>
            </p:nvPr>
          </p:nvSpPr>
          <p:spPr>
            <a:xfrm>
              <a:off x="5110163" y="3860800"/>
              <a:ext cx="612775" cy="6365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rPr>
                <a:t>乙</a:t>
              </a:r>
              <a:endParaRPr lang="zh-CN" altLang="en-US" sz="2800" u="sng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67598" name="直接连接符 377872"/>
          <p:cNvCxnSpPr/>
          <p:nvPr>
            <p:custDataLst>
              <p:tags r:id="rId14"/>
            </p:custDataLst>
          </p:nvPr>
        </p:nvCxnSpPr>
        <p:spPr>
          <a:xfrm flipH="1">
            <a:off x="2484438" y="4670425"/>
            <a:ext cx="1431925" cy="1588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</p:spPr>
      </p:cxnSp>
      <p:grpSp>
        <p:nvGrpSpPr>
          <p:cNvPr id="67599" name="组合 1"/>
          <p:cNvGrpSpPr/>
          <p:nvPr>
            <p:custDataLst>
              <p:tags r:id="rId15"/>
            </p:custDataLst>
          </p:nvPr>
        </p:nvGrpSpPr>
        <p:grpSpPr>
          <a:xfrm>
            <a:off x="2051050" y="2636838"/>
            <a:ext cx="4918075" cy="3154362"/>
            <a:chOff x="2051050" y="2636838"/>
            <a:chExt cx="4918075" cy="3154362"/>
          </a:xfrm>
        </p:grpSpPr>
        <p:cxnSp>
          <p:nvCxnSpPr>
            <p:cNvPr id="67600" name="直接连接符 377859"/>
            <p:cNvCxnSpPr/>
            <p:nvPr>
              <p:custDataLst>
                <p:tags r:id="rId16"/>
              </p:custDataLst>
            </p:nvPr>
          </p:nvCxnSpPr>
          <p:spPr>
            <a:xfrm>
              <a:off x="2484438" y="5584825"/>
              <a:ext cx="3479800" cy="15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tailEnd type="triangle" len="lg"/>
            </a:ln>
          </p:spPr>
        </p:cxnSp>
        <p:cxnSp>
          <p:nvCxnSpPr>
            <p:cNvPr id="67601" name="直接连接符 377860"/>
            <p:cNvCxnSpPr/>
            <p:nvPr>
              <p:custDataLst>
                <p:tags r:id="rId17"/>
              </p:custDataLst>
            </p:nvPr>
          </p:nvCxnSpPr>
          <p:spPr>
            <a:xfrm flipV="1">
              <a:off x="2484438" y="3065463"/>
              <a:ext cx="1587" cy="25400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tailEnd type="triangle" len="lg"/>
            </a:ln>
          </p:spPr>
        </p:cxnSp>
        <p:sp>
          <p:nvSpPr>
            <p:cNvPr id="67602" name="文本框 377866"/>
            <p:cNvSpPr/>
            <p:nvPr>
              <p:custDataLst>
                <p:tags r:id="rId18"/>
              </p:custDataLst>
            </p:nvPr>
          </p:nvSpPr>
          <p:spPr>
            <a:xfrm>
              <a:off x="2051050" y="2636838"/>
              <a:ext cx="612775" cy="6350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s/m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  <p:sp>
          <p:nvSpPr>
            <p:cNvPr id="67603" name="文本框 377873"/>
            <p:cNvSpPr/>
            <p:nvPr>
              <p:custDataLst>
                <p:tags r:id="rId19"/>
              </p:custDataLst>
            </p:nvPr>
          </p:nvSpPr>
          <p:spPr>
            <a:xfrm>
              <a:off x="6032500" y="5300663"/>
              <a:ext cx="936625" cy="49053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t/s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</p:grpSp>
      <p:sp>
        <p:nvSpPr>
          <p:cNvPr id="67604" name="文本框 5"/>
          <p:cNvSpPr/>
          <p:nvPr>
            <p:custDataLst>
              <p:tags r:id="rId20"/>
            </p:custDataLst>
          </p:nvPr>
        </p:nvSpPr>
        <p:spPr>
          <a:xfrm>
            <a:off x="1835150" y="4492625"/>
            <a:ext cx="6572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400">
                <a:latin typeface="Arial" panose="020B0604020202020204" pitchFamily="34" charset="0"/>
              </a:rPr>
              <a:t>40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7605" name="文本框 400413"/>
          <p:cNvSpPr/>
          <p:nvPr>
            <p:custDataLst>
              <p:tags r:id="rId21"/>
            </p:custDataLst>
          </p:nvPr>
        </p:nvSpPr>
        <p:spPr>
          <a:xfrm>
            <a:off x="332105" y="548640"/>
            <a:ext cx="3636963" cy="582613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五、分析运动图像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 fill="hold"/>
                                        <p:tgtEl>
                                          <p:spTgt spid="6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 fill="hold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 fill="hold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 fill="hold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5be541b8-a296-41dc-a2ea-5b117255b12a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83175" y="2996565"/>
            <a:ext cx="3441065" cy="2546985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323850" y="1341120"/>
            <a:ext cx="848233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在同一条平直公路上，相距100 m的甲、乙两车同时相向行驶，两车路程随时间变化的图像如图所示。下列判断正确的是（</a:t>
            </a:r>
            <a:r>
              <a:rPr lang="en-US" altLang="zh-CN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    </a:t>
            </a: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）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</p:txBody>
      </p:sp>
      <p:grpSp>
        <p:nvGrpSpPr>
          <p:cNvPr id="25603" name="组合 32774"/>
          <p:cNvGrpSpPr/>
          <p:nvPr>
            <p:custDataLst>
              <p:tags r:id="rId5"/>
            </p:custDataLst>
          </p:nvPr>
        </p:nvGrpSpPr>
        <p:grpSpPr>
          <a:xfrm>
            <a:off x="290830" y="558165"/>
            <a:ext cx="1996362" cy="678582"/>
            <a:chOff x="1519" y="769"/>
            <a:chExt cx="1507" cy="430"/>
          </a:xfrm>
        </p:grpSpPr>
        <p:pic>
          <p:nvPicPr>
            <p:cNvPr id="25604" name="TextBox 1"/>
            <p:cNvPicPr>
              <a:picLocks noChangeArrowheads="1"/>
            </p:cNvPicPr>
            <p:nvPr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19" y="769"/>
              <a:ext cx="1507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5" name="文本框 32776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1663" y="820"/>
              <a:ext cx="1314" cy="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smtClean="0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 </a:t>
              </a:r>
              <a:endParaRPr lang="zh-CN" altLang="en-US" sz="2800" b="1" smtClean="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3" name="文本框 2"/>
          <p:cNvSpPr txBox="1"/>
          <p:nvPr>
            <p:custDataLst>
              <p:tags r:id="rId9"/>
            </p:custDataLst>
          </p:nvPr>
        </p:nvSpPr>
        <p:spPr>
          <a:xfrm>
            <a:off x="4067810" y="762000"/>
            <a:ext cx="28111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宋体" panose="02010600030101010101" pitchFamily="2" charset="-122"/>
              </a:rPr>
              <a:t>2021-22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</a:rPr>
              <a:t>期末考试题</a:t>
            </a:r>
            <a:endParaRPr lang="zh-CN" altLang="en-US" sz="2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467360" y="3377565"/>
            <a:ext cx="55962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A.甲车的速度是8 m/s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B.甲车比乙车的速度大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C.乙车10s行驶了50 m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D.经过10s后，甲乙两车相距50 m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3348355" y="2777490"/>
            <a:ext cx="8350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BCD</a:t>
            </a:r>
            <a:endParaRPr lang="en-US" altLang="zh-CN" sz="2800" b="1">
              <a:solidFill>
                <a:srgbClr val="FF0000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2000250" y="679450"/>
            <a:ext cx="19297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（多选）</a:t>
            </a:r>
            <a:endParaRPr lang="zh-CN" altLang="en-US" sz="3200">
              <a:solidFill>
                <a:srgbClr val="FF0000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E:\李燃\教师教学用书\2012人教教师用书项目\ppt\物理\图标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17428"/>
          <p:cNvGrpSpPr/>
          <p:nvPr>
            <p:custDataLst>
              <p:tags r:id="rId4"/>
            </p:custDataLst>
          </p:nvPr>
        </p:nvGrpSpPr>
        <p:grpSpPr>
          <a:xfrm>
            <a:off x="234315" y="222885"/>
            <a:ext cx="2142490" cy="685165"/>
            <a:chOff x="243" y="601"/>
            <a:chExt cx="1361" cy="430"/>
          </a:xfrm>
        </p:grpSpPr>
        <p:pic>
          <p:nvPicPr>
            <p:cNvPr id="11" name="TextBox 1"/>
            <p:cNvPicPr>
              <a:picLocks noChangeArrowheads="1"/>
            </p:cNvPicPr>
            <p:nvPr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7409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219700" y="2292985"/>
            <a:ext cx="3168650" cy="315087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395605" y="908685"/>
            <a:ext cx="82321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某物体从地面上某一点出发沿直线运动，其 s - t图像如图所示。对物体的运动情况进行分析，得出结论不正确的是（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1"/>
            </p:custDataLst>
          </p:nvPr>
        </p:nvSpPr>
        <p:spPr>
          <a:xfrm>
            <a:off x="414020" y="2493010"/>
            <a:ext cx="683006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A.物体在6s内运动的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路程为15 m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B.物体在前2s内做匀速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直线运动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C.物体在前2s内和后2s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内的速度相等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D.物体在6s内的平均速度为2.5 m/s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12"/>
            </p:custDataLst>
          </p:nvPr>
        </p:nvSpPr>
        <p:spPr>
          <a:xfrm>
            <a:off x="3564255" y="1701165"/>
            <a:ext cx="459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C</a:t>
            </a:r>
            <a:endParaRPr lang="en-US" altLang="zh-CN" sz="32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E:\李燃\教师教学用书\2012人教教师用书项目\ppt\物理\图标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17428"/>
          <p:cNvGrpSpPr/>
          <p:nvPr>
            <p:custDataLst>
              <p:tags r:id="rId4"/>
            </p:custDataLst>
          </p:nvPr>
        </p:nvGrpSpPr>
        <p:grpSpPr>
          <a:xfrm>
            <a:off x="234315" y="222885"/>
            <a:ext cx="2142490" cy="685165"/>
            <a:chOff x="243" y="601"/>
            <a:chExt cx="1361" cy="430"/>
          </a:xfrm>
        </p:grpSpPr>
        <p:pic>
          <p:nvPicPr>
            <p:cNvPr id="11" name="TextBox 1"/>
            <p:cNvPicPr>
              <a:picLocks noChangeArrowheads="1"/>
            </p:cNvPicPr>
            <p:nvPr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7409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293370" y="909320"/>
            <a:ext cx="864108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甲、乙两同学从同一地点同时向相同方向做直线运动，他们通过的路程随时间变化的图象如图所示，由图象可知不正确的是（　　　）</a:t>
            </a:r>
            <a:endParaRPr lang="zh-CN" altLang="en-US" sz="2800" b="1"/>
          </a:p>
        </p:txBody>
      </p:sp>
      <p:pic>
        <p:nvPicPr>
          <p:cNvPr id="5" name="3b24ddee-4fd5-4a8d-8799-20c2b4392eb0"/>
          <p:cNvPicPr/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259705" y="2273935"/>
            <a:ext cx="3674745" cy="2179320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11"/>
            </p:custDataLst>
          </p:nvPr>
        </p:nvSpPr>
        <p:spPr>
          <a:xfrm>
            <a:off x="395605" y="3084195"/>
            <a:ext cx="750506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A.在0~10s内，甲同学比乙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同学运动得快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B.两同学在距离出发点100 m处相遇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C.在10~20s内，乙同学静止不动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D.在0~10s内，乙同学的速度为10 m/s</a:t>
            </a:r>
            <a:endParaRPr lang="zh-CN" altLang="en-US" sz="2800" b="1"/>
          </a:p>
        </p:txBody>
      </p:sp>
      <p:sp>
        <p:nvSpPr>
          <p:cNvPr id="13" name="文本框 12"/>
          <p:cNvSpPr txBox="1"/>
          <p:nvPr>
            <p:custDataLst>
              <p:tags r:id="rId12"/>
            </p:custDataLst>
          </p:nvPr>
        </p:nvSpPr>
        <p:spPr>
          <a:xfrm>
            <a:off x="3420110" y="2345690"/>
            <a:ext cx="861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AB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>
            <p:custDataLst>
              <p:tags r:id="rId13"/>
            </p:custDataLst>
          </p:nvPr>
        </p:nvSpPr>
        <p:spPr>
          <a:xfrm>
            <a:off x="1986915" y="309245"/>
            <a:ext cx="1866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（多选）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文本框 402433"/>
          <p:cNvSpPr/>
          <p:nvPr>
            <p:custDataLst>
              <p:tags r:id="rId1"/>
            </p:custDataLst>
          </p:nvPr>
        </p:nvSpPr>
        <p:spPr>
          <a:xfrm>
            <a:off x="238125" y="38100"/>
            <a:ext cx="8934450" cy="224472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例题：某学习小组对一辆在平直公路上做直线运动的小车进行观测研究。他们记录了小车在某段时间内通过的路程与所用的时间，并根据记录的数据绘制了如图所示的路程与时间图像（</a:t>
            </a:r>
            <a:r>
              <a:rPr lang="en-US" altLang="zh-CN" sz="2800">
                <a:latin typeface="宋体" panose="02010600030101010101" pitchFamily="2" charset="-122"/>
              </a:rPr>
              <a:t>s-t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图），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你从该图像中可以获得哪些信息？</a:t>
            </a:r>
            <a:endParaRPr lang="en-US" altLang="zh-CN" sz="2800">
              <a:latin typeface="宋体" panose="02010600030101010101" pitchFamily="2" charset="-122"/>
            </a:endParaRPr>
          </a:p>
        </p:txBody>
      </p:sp>
      <p:grpSp>
        <p:nvGrpSpPr>
          <p:cNvPr id="68611" name="组合 402434"/>
          <p:cNvGrpSpPr/>
          <p:nvPr>
            <p:custDataLst>
              <p:tags r:id="rId2"/>
            </p:custDataLst>
          </p:nvPr>
        </p:nvGrpSpPr>
        <p:grpSpPr>
          <a:xfrm>
            <a:off x="6010275" y="1236663"/>
            <a:ext cx="3470275" cy="2751137"/>
            <a:chOff x="2744" y="2115"/>
            <a:chExt cx="2812" cy="2015"/>
          </a:xfrm>
        </p:grpSpPr>
        <p:cxnSp>
          <p:nvCxnSpPr>
            <p:cNvPr id="68612" name="直接连接符 402435"/>
            <p:cNvCxnSpPr/>
            <p:nvPr>
              <p:custDataLst>
                <p:tags r:id="rId3"/>
              </p:custDataLst>
            </p:nvPr>
          </p:nvCxnSpPr>
          <p:spPr>
            <a:xfrm>
              <a:off x="3016" y="3747"/>
              <a:ext cx="176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8613" name="直接连接符 402436"/>
            <p:cNvCxnSpPr/>
            <p:nvPr>
              <p:custDataLst>
                <p:tags r:id="rId4"/>
              </p:custDataLst>
            </p:nvPr>
          </p:nvCxnSpPr>
          <p:spPr>
            <a:xfrm flipH="1" flipV="1">
              <a:off x="3016" y="2387"/>
              <a:ext cx="0" cy="136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8614" name="文本框 402437"/>
            <p:cNvSpPr/>
            <p:nvPr>
              <p:custDataLst>
                <p:tags r:id="rId5"/>
              </p:custDataLst>
            </p:nvPr>
          </p:nvSpPr>
          <p:spPr>
            <a:xfrm>
              <a:off x="2744" y="3566"/>
              <a:ext cx="363" cy="33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8615" name="文本框 402438"/>
            <p:cNvSpPr/>
            <p:nvPr>
              <p:custDataLst>
                <p:tags r:id="rId6"/>
              </p:custDataLst>
            </p:nvPr>
          </p:nvSpPr>
          <p:spPr>
            <a:xfrm>
              <a:off x="4830" y="3702"/>
              <a:ext cx="726" cy="33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400">
                  <a:latin typeface="Book Antiqua" panose="02040602050305030304" pitchFamily="18" charset="0"/>
                </a:rPr>
                <a:t>/s</a:t>
              </a:r>
              <a:endParaRPr lang="en-US" altLang="zh-CN" sz="2400">
                <a:latin typeface="Book Antiqua" panose="02040602050305030304" pitchFamily="18" charset="0"/>
              </a:endParaRPr>
            </a:p>
          </p:txBody>
        </p:sp>
        <p:sp>
          <p:nvSpPr>
            <p:cNvPr id="68616" name="文本框 402439"/>
            <p:cNvSpPr/>
            <p:nvPr>
              <p:custDataLst>
                <p:tags r:id="rId7"/>
              </p:custDataLst>
            </p:nvPr>
          </p:nvSpPr>
          <p:spPr>
            <a:xfrm>
              <a:off x="2789" y="2115"/>
              <a:ext cx="635" cy="33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s</a:t>
              </a:r>
              <a:r>
                <a:rPr lang="en-US" altLang="zh-CN" sz="2400">
                  <a:latin typeface="Book Antiqua" panose="02040602050305030304" pitchFamily="18" charset="0"/>
                </a:rPr>
                <a:t>/m</a:t>
              </a:r>
              <a:endParaRPr lang="en-US" altLang="zh-CN" sz="2400">
                <a:latin typeface="Book Antiqua" panose="02040602050305030304" pitchFamily="18" charset="0"/>
              </a:endParaRPr>
            </a:p>
          </p:txBody>
        </p:sp>
        <p:cxnSp>
          <p:nvCxnSpPr>
            <p:cNvPr id="68617" name="直接连接符 402440"/>
            <p:cNvCxnSpPr/>
            <p:nvPr>
              <p:custDataLst>
                <p:tags r:id="rId8"/>
              </p:custDataLst>
            </p:nvPr>
          </p:nvCxnSpPr>
          <p:spPr>
            <a:xfrm flipV="1">
              <a:off x="3016" y="3385"/>
              <a:ext cx="363" cy="363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18" name="直接连接符 402441"/>
            <p:cNvCxnSpPr/>
            <p:nvPr>
              <p:custDataLst>
                <p:tags r:id="rId9"/>
              </p:custDataLst>
            </p:nvPr>
          </p:nvCxnSpPr>
          <p:spPr>
            <a:xfrm flipH="1">
              <a:off x="3379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19" name="直接连接符 402442"/>
            <p:cNvCxnSpPr/>
            <p:nvPr>
              <p:custDataLst>
                <p:tags r:id="rId10"/>
              </p:custDataLst>
            </p:nvPr>
          </p:nvCxnSpPr>
          <p:spPr>
            <a:xfrm flipH="1">
              <a:off x="3787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0" name="直接连接符 402443"/>
            <p:cNvCxnSpPr/>
            <p:nvPr>
              <p:custDataLst>
                <p:tags r:id="rId11"/>
              </p:custDataLst>
            </p:nvPr>
          </p:nvCxnSpPr>
          <p:spPr>
            <a:xfrm flipH="1">
              <a:off x="4195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1" name="直接连接符 402444"/>
            <p:cNvCxnSpPr/>
            <p:nvPr>
              <p:custDataLst>
                <p:tags r:id="rId12"/>
              </p:custDataLst>
            </p:nvPr>
          </p:nvCxnSpPr>
          <p:spPr>
            <a:xfrm flipH="1">
              <a:off x="4604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2" name="直接连接符 402445"/>
            <p:cNvCxnSpPr/>
            <p:nvPr>
              <p:custDataLst>
                <p:tags r:id="rId13"/>
              </p:custDataLst>
            </p:nvPr>
          </p:nvCxnSpPr>
          <p:spPr>
            <a:xfrm flipH="1">
              <a:off x="2971" y="3385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3" name="直接连接符 402446"/>
            <p:cNvCxnSpPr/>
            <p:nvPr>
              <p:custDataLst>
                <p:tags r:id="rId14"/>
              </p:custDataLst>
            </p:nvPr>
          </p:nvCxnSpPr>
          <p:spPr>
            <a:xfrm flipH="1">
              <a:off x="2971" y="3067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4" name="直接连接符 402447"/>
            <p:cNvCxnSpPr/>
            <p:nvPr>
              <p:custDataLst>
                <p:tags r:id="rId15"/>
              </p:custDataLst>
            </p:nvPr>
          </p:nvCxnSpPr>
          <p:spPr>
            <a:xfrm flipH="1">
              <a:off x="2971" y="2750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sp>
          <p:nvSpPr>
            <p:cNvPr id="68625" name="文本框 402448"/>
            <p:cNvSpPr/>
            <p:nvPr>
              <p:custDataLst>
                <p:tags r:id="rId16"/>
              </p:custDataLst>
            </p:nvPr>
          </p:nvSpPr>
          <p:spPr>
            <a:xfrm>
              <a:off x="3243" y="3793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6" name="文本框 402449"/>
            <p:cNvSpPr/>
            <p:nvPr>
              <p:custDataLst>
                <p:tags r:id="rId17"/>
              </p:custDataLst>
            </p:nvPr>
          </p:nvSpPr>
          <p:spPr>
            <a:xfrm>
              <a:off x="2744" y="3249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7" name="文本框 402450"/>
            <p:cNvSpPr/>
            <p:nvPr>
              <p:custDataLst>
                <p:tags r:id="rId18"/>
              </p:custDataLst>
            </p:nvPr>
          </p:nvSpPr>
          <p:spPr>
            <a:xfrm>
              <a:off x="3696" y="3838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8" name="文本框 402451"/>
            <p:cNvSpPr/>
            <p:nvPr>
              <p:custDataLst>
                <p:tags r:id="rId19"/>
              </p:custDataLst>
            </p:nvPr>
          </p:nvSpPr>
          <p:spPr>
            <a:xfrm>
              <a:off x="2744" y="2976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9" name="文本框 402452"/>
            <p:cNvSpPr/>
            <p:nvPr>
              <p:custDataLst>
                <p:tags r:id="rId20"/>
              </p:custDataLst>
            </p:nvPr>
          </p:nvSpPr>
          <p:spPr>
            <a:xfrm>
              <a:off x="4059" y="3838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30" name="文本框 402453"/>
            <p:cNvSpPr/>
            <p:nvPr>
              <p:custDataLst>
                <p:tags r:id="rId21"/>
              </p:custDataLst>
            </p:nvPr>
          </p:nvSpPr>
          <p:spPr>
            <a:xfrm>
              <a:off x="2744" y="2614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31" name="文本框 402454"/>
            <p:cNvSpPr/>
            <p:nvPr>
              <p:custDataLst>
                <p:tags r:id="rId22"/>
              </p:custDataLst>
            </p:nvPr>
          </p:nvSpPr>
          <p:spPr>
            <a:xfrm>
              <a:off x="4513" y="3838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8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68632" name="直接连接符 402455"/>
            <p:cNvCxnSpPr/>
            <p:nvPr>
              <p:custDataLst>
                <p:tags r:id="rId23"/>
              </p:custDataLst>
            </p:nvPr>
          </p:nvCxnSpPr>
          <p:spPr>
            <a:xfrm flipV="1">
              <a:off x="3379" y="3385"/>
              <a:ext cx="590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33" name="直接连接符 402456"/>
            <p:cNvCxnSpPr/>
            <p:nvPr>
              <p:custDataLst>
                <p:tags r:id="rId24"/>
              </p:custDataLst>
            </p:nvPr>
          </p:nvCxnSpPr>
          <p:spPr>
            <a:xfrm flipV="1">
              <a:off x="3969" y="2750"/>
              <a:ext cx="453" cy="635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34" name="直接连接符 402457"/>
            <p:cNvCxnSpPr/>
            <p:nvPr>
              <p:custDataLst>
                <p:tags r:id="rId25"/>
              </p:custDataLst>
            </p:nvPr>
          </p:nvCxnSpPr>
          <p:spPr>
            <a:xfrm flipH="1" flipV="1">
              <a:off x="4422" y="2750"/>
              <a:ext cx="0" cy="99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5" name="直接连接符 402458"/>
            <p:cNvCxnSpPr/>
            <p:nvPr>
              <p:custDataLst>
                <p:tags r:id="rId26"/>
              </p:custDataLst>
            </p:nvPr>
          </p:nvCxnSpPr>
          <p:spPr>
            <a:xfrm>
              <a:off x="3016" y="2750"/>
              <a:ext cx="140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6" name="直接连接符 402459"/>
            <p:cNvCxnSpPr/>
            <p:nvPr>
              <p:custDataLst>
                <p:tags r:id="rId27"/>
              </p:custDataLst>
            </p:nvPr>
          </p:nvCxnSpPr>
          <p:spPr>
            <a:xfrm>
              <a:off x="3016" y="3385"/>
              <a:ext cx="3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7" name="直接连接符 402460"/>
            <p:cNvCxnSpPr/>
            <p:nvPr>
              <p:custDataLst>
                <p:tags r:id="rId28"/>
              </p:custDataLst>
            </p:nvPr>
          </p:nvCxnSpPr>
          <p:spPr>
            <a:xfrm flipH="1">
              <a:off x="337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8" name="直接连接符 402461"/>
            <p:cNvCxnSpPr/>
            <p:nvPr>
              <p:custDataLst>
                <p:tags r:id="rId29"/>
              </p:custDataLst>
            </p:nvPr>
          </p:nvCxnSpPr>
          <p:spPr>
            <a:xfrm flipH="1" flipV="1">
              <a:off x="396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68639" name="文本框 1"/>
          <p:cNvSpPr/>
          <p:nvPr>
            <p:custDataLst>
              <p:tags r:id="rId30"/>
            </p:custDataLst>
          </p:nvPr>
        </p:nvSpPr>
        <p:spPr>
          <a:xfrm>
            <a:off x="346075" y="2430463"/>
            <a:ext cx="5437188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①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0~2s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做匀速直线运动，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2~5s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静止，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5~7s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做匀速直线运动</a:t>
            </a:r>
            <a:endParaRPr lang="zh-CN" altLang="en-US" sz="2400" b="1">
              <a:latin typeface="微软雅黑 Light" panose="020B0502040204020203" charset="-122"/>
              <a:ea typeface="微软雅黑 Light" panose="020B0502040204020203" charset="-122"/>
            </a:endParaRPr>
          </a:p>
        </p:txBody>
      </p:sp>
      <p:sp>
        <p:nvSpPr>
          <p:cNvPr id="68640" name="文本框 2"/>
          <p:cNvSpPr/>
          <p:nvPr>
            <p:custDataLst>
              <p:tags r:id="rId31"/>
            </p:custDataLst>
          </p:nvPr>
        </p:nvSpPr>
        <p:spPr>
          <a:xfrm>
            <a:off x="352425" y="3509963"/>
            <a:ext cx="46672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②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2~5s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时，小车距离出发点为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2m</a:t>
            </a:r>
            <a:endParaRPr lang="en-US" altLang="zh-CN" sz="2400" b="1">
              <a:latin typeface="微软雅黑 Light" panose="020B0502040204020203" charset="-122"/>
              <a:ea typeface="微软雅黑 Light" panose="020B0502040204020203" charset="-122"/>
            </a:endParaRPr>
          </a:p>
        </p:txBody>
      </p:sp>
      <p:sp>
        <p:nvSpPr>
          <p:cNvPr id="68641" name="文本框 3"/>
          <p:cNvSpPr/>
          <p:nvPr>
            <p:custDataLst>
              <p:tags r:id="rId32"/>
            </p:custDataLst>
          </p:nvPr>
        </p:nvSpPr>
        <p:spPr>
          <a:xfrm>
            <a:off x="323850" y="4221163"/>
            <a:ext cx="6016625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③后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2m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的平均速度大于前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2m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的平均速度；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0~2s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的平均速度是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1m/s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，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5~7s</a:t>
            </a:r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的平均速度是</a:t>
            </a:r>
            <a:r>
              <a:rPr lang="en-US" altLang="zh-CN" sz="2400" b="1">
                <a:latin typeface="微软雅黑 Light" panose="020B0502040204020203" charset="-122"/>
                <a:ea typeface="微软雅黑 Light" panose="020B0502040204020203" charset="-122"/>
              </a:rPr>
              <a:t>2m/s</a:t>
            </a:r>
            <a:endParaRPr lang="zh-CN" altLang="en-US" sz="2400" b="1">
              <a:latin typeface="微软雅黑 Light" panose="020B0502040204020203" charset="-122"/>
              <a:ea typeface="微软雅黑 Light" panose="020B0502040204020203" charset="-122"/>
            </a:endParaRPr>
          </a:p>
        </p:txBody>
      </p:sp>
      <p:sp>
        <p:nvSpPr>
          <p:cNvPr id="68642" name="文本框 4"/>
          <p:cNvSpPr/>
          <p:nvPr>
            <p:custDataLst>
              <p:tags r:id="rId33"/>
            </p:custDataLst>
          </p:nvPr>
        </p:nvSpPr>
        <p:spPr>
          <a:xfrm>
            <a:off x="179388" y="5589588"/>
            <a:ext cx="41846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 Light" panose="020B0502040204020203" charset="-122"/>
                <a:ea typeface="微软雅黑 Light" panose="020B0502040204020203" charset="-122"/>
              </a:rPr>
              <a:t>④全程的平均速度是</a:t>
            </a:r>
            <a:endParaRPr lang="zh-CN" altLang="en-US" sz="2400" b="1">
              <a:latin typeface="微软雅黑 Light" panose="020B0502040204020203" charset="-122"/>
              <a:ea typeface="微软雅黑 Light" panose="020B0502040204020203" charset="-122"/>
            </a:endParaRPr>
          </a:p>
        </p:txBody>
      </p:sp>
      <p:graphicFrame>
        <p:nvGraphicFramePr>
          <p:cNvPr id="68643" name="对象 5"/>
          <p:cNvGraphicFramePr>
            <a:graphicFrameLocks noChangeAspect="1"/>
          </p:cNvGraphicFramePr>
          <p:nvPr>
            <p:custDataLst>
              <p:tags r:id="rId34"/>
            </p:custDataLst>
          </p:nvPr>
        </p:nvGraphicFramePr>
        <p:xfrm>
          <a:off x="271463" y="5949950"/>
          <a:ext cx="3468687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35" imgW="1435100" imgH="393700" progId="Equation.KSEE3">
                  <p:embed/>
                </p:oleObj>
              </mc:Choice>
              <mc:Fallback>
                <p:oleObj name="" r:id="rId35" imgW="14351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271463" y="5949950"/>
                        <a:ext cx="3468687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8644" name="组合 402434"/>
          <p:cNvGrpSpPr/>
          <p:nvPr>
            <p:custDataLst>
              <p:tags r:id="rId37"/>
            </p:custDataLst>
          </p:nvPr>
        </p:nvGrpSpPr>
        <p:grpSpPr>
          <a:xfrm>
            <a:off x="6413500" y="4241800"/>
            <a:ext cx="3051175" cy="2414588"/>
            <a:chOff x="2744" y="2115"/>
            <a:chExt cx="2812" cy="2064"/>
          </a:xfrm>
        </p:grpSpPr>
        <p:cxnSp>
          <p:nvCxnSpPr>
            <p:cNvPr id="68645" name="直接连接符 402435"/>
            <p:cNvCxnSpPr/>
            <p:nvPr>
              <p:custDataLst>
                <p:tags r:id="rId38"/>
              </p:custDataLst>
            </p:nvPr>
          </p:nvCxnSpPr>
          <p:spPr>
            <a:xfrm>
              <a:off x="3016" y="3747"/>
              <a:ext cx="176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8646" name="直接连接符 402436"/>
            <p:cNvCxnSpPr/>
            <p:nvPr>
              <p:custDataLst>
                <p:tags r:id="rId39"/>
              </p:custDataLst>
            </p:nvPr>
          </p:nvCxnSpPr>
          <p:spPr>
            <a:xfrm flipH="1" flipV="1">
              <a:off x="3016" y="2387"/>
              <a:ext cx="0" cy="136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8647" name="文本框 402437"/>
            <p:cNvSpPr/>
            <p:nvPr>
              <p:custDataLst>
                <p:tags r:id="rId40"/>
              </p:custDataLst>
            </p:nvPr>
          </p:nvSpPr>
          <p:spPr>
            <a:xfrm>
              <a:off x="2744" y="3566"/>
              <a:ext cx="363" cy="393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8648" name="文本框 402438"/>
            <p:cNvSpPr/>
            <p:nvPr>
              <p:custDataLst>
                <p:tags r:id="rId41"/>
              </p:custDataLst>
            </p:nvPr>
          </p:nvSpPr>
          <p:spPr>
            <a:xfrm>
              <a:off x="4830" y="3702"/>
              <a:ext cx="726" cy="393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400">
                  <a:latin typeface="Book Antiqua" panose="02040602050305030304" pitchFamily="18" charset="0"/>
                </a:rPr>
                <a:t>/s</a:t>
              </a:r>
              <a:endParaRPr lang="en-US" altLang="zh-CN" sz="2400">
                <a:latin typeface="Book Antiqua" panose="02040602050305030304" pitchFamily="18" charset="0"/>
              </a:endParaRPr>
            </a:p>
          </p:txBody>
        </p:sp>
        <p:sp>
          <p:nvSpPr>
            <p:cNvPr id="68649" name="文本框 402439"/>
            <p:cNvSpPr/>
            <p:nvPr>
              <p:custDataLst>
                <p:tags r:id="rId42"/>
              </p:custDataLst>
            </p:nvPr>
          </p:nvSpPr>
          <p:spPr>
            <a:xfrm>
              <a:off x="2789" y="2115"/>
              <a:ext cx="1346" cy="393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v</a:t>
              </a:r>
              <a:r>
                <a:rPr lang="en-US" altLang="zh-CN" sz="2400">
                  <a:latin typeface="Book Antiqua" panose="02040602050305030304" pitchFamily="18" charset="0"/>
                </a:rPr>
                <a:t>/m.s</a:t>
              </a:r>
              <a:r>
                <a:rPr lang="en-US" altLang="zh-CN" sz="2400" baseline="30000">
                  <a:latin typeface="Book Antiqua" panose="02040602050305030304" pitchFamily="18" charset="0"/>
                </a:rPr>
                <a:t>-1</a:t>
              </a:r>
              <a:endParaRPr lang="en-US" altLang="zh-CN" sz="2400" baseline="30000">
                <a:latin typeface="Book Antiqua" panose="02040602050305030304" pitchFamily="18" charset="0"/>
              </a:endParaRPr>
            </a:p>
          </p:txBody>
        </p:sp>
        <p:cxnSp>
          <p:nvCxnSpPr>
            <p:cNvPr id="68650" name="直接连接符 402440"/>
            <p:cNvCxnSpPr/>
            <p:nvPr>
              <p:custDataLst>
                <p:tags r:id="rId43"/>
              </p:custDataLst>
            </p:nvPr>
          </p:nvCxnSpPr>
          <p:spPr>
            <a:xfrm flipV="1">
              <a:off x="3016" y="3385"/>
              <a:ext cx="363" cy="363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51" name="直接连接符 402441"/>
            <p:cNvCxnSpPr/>
            <p:nvPr>
              <p:custDataLst>
                <p:tags r:id="rId44"/>
              </p:custDataLst>
            </p:nvPr>
          </p:nvCxnSpPr>
          <p:spPr>
            <a:xfrm flipH="1">
              <a:off x="3379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2" name="直接连接符 402442"/>
            <p:cNvCxnSpPr/>
            <p:nvPr>
              <p:custDataLst>
                <p:tags r:id="rId45"/>
              </p:custDataLst>
            </p:nvPr>
          </p:nvCxnSpPr>
          <p:spPr>
            <a:xfrm flipH="1">
              <a:off x="3787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3" name="直接连接符 402443"/>
            <p:cNvCxnSpPr/>
            <p:nvPr>
              <p:custDataLst>
                <p:tags r:id="rId46"/>
              </p:custDataLst>
            </p:nvPr>
          </p:nvCxnSpPr>
          <p:spPr>
            <a:xfrm flipH="1">
              <a:off x="4195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4" name="直接连接符 402444"/>
            <p:cNvCxnSpPr/>
            <p:nvPr>
              <p:custDataLst>
                <p:tags r:id="rId47"/>
              </p:custDataLst>
            </p:nvPr>
          </p:nvCxnSpPr>
          <p:spPr>
            <a:xfrm flipH="1">
              <a:off x="4604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5" name="直接连接符 402445"/>
            <p:cNvCxnSpPr/>
            <p:nvPr>
              <p:custDataLst>
                <p:tags r:id="rId48"/>
              </p:custDataLst>
            </p:nvPr>
          </p:nvCxnSpPr>
          <p:spPr>
            <a:xfrm flipH="1">
              <a:off x="2971" y="3385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6" name="直接连接符 402446"/>
            <p:cNvCxnSpPr/>
            <p:nvPr>
              <p:custDataLst>
                <p:tags r:id="rId49"/>
              </p:custDataLst>
            </p:nvPr>
          </p:nvCxnSpPr>
          <p:spPr>
            <a:xfrm flipH="1">
              <a:off x="2971" y="3067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7" name="直接连接符 402447"/>
            <p:cNvCxnSpPr/>
            <p:nvPr>
              <p:custDataLst>
                <p:tags r:id="rId50"/>
              </p:custDataLst>
            </p:nvPr>
          </p:nvCxnSpPr>
          <p:spPr>
            <a:xfrm flipH="1">
              <a:off x="2971" y="2750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sp>
          <p:nvSpPr>
            <p:cNvPr id="68658" name="文本框 402448"/>
            <p:cNvSpPr/>
            <p:nvPr>
              <p:custDataLst>
                <p:tags r:id="rId51"/>
              </p:custDataLst>
            </p:nvPr>
          </p:nvSpPr>
          <p:spPr>
            <a:xfrm>
              <a:off x="3243" y="3793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59" name="文本框 402449"/>
            <p:cNvSpPr/>
            <p:nvPr>
              <p:custDataLst>
                <p:tags r:id="rId52"/>
              </p:custDataLst>
            </p:nvPr>
          </p:nvSpPr>
          <p:spPr>
            <a:xfrm>
              <a:off x="2744" y="3249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0" name="文本框 402450"/>
            <p:cNvSpPr/>
            <p:nvPr>
              <p:custDataLst>
                <p:tags r:id="rId53"/>
              </p:custDataLst>
            </p:nvPr>
          </p:nvSpPr>
          <p:spPr>
            <a:xfrm>
              <a:off x="3696" y="3838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1" name="文本框 402451"/>
            <p:cNvSpPr/>
            <p:nvPr>
              <p:custDataLst>
                <p:tags r:id="rId54"/>
              </p:custDataLst>
            </p:nvPr>
          </p:nvSpPr>
          <p:spPr>
            <a:xfrm>
              <a:off x="2744" y="2976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2" name="文本框 402452"/>
            <p:cNvSpPr/>
            <p:nvPr>
              <p:custDataLst>
                <p:tags r:id="rId55"/>
              </p:custDataLst>
            </p:nvPr>
          </p:nvSpPr>
          <p:spPr>
            <a:xfrm>
              <a:off x="4059" y="3838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3" name="文本框 402453"/>
            <p:cNvSpPr/>
            <p:nvPr>
              <p:custDataLst>
                <p:tags r:id="rId56"/>
              </p:custDataLst>
            </p:nvPr>
          </p:nvSpPr>
          <p:spPr>
            <a:xfrm>
              <a:off x="2744" y="2614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4" name="文本框 402454"/>
            <p:cNvSpPr/>
            <p:nvPr>
              <p:custDataLst>
                <p:tags r:id="rId57"/>
              </p:custDataLst>
            </p:nvPr>
          </p:nvSpPr>
          <p:spPr>
            <a:xfrm>
              <a:off x="4513" y="3838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8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68665" name="直接连接符 402455"/>
            <p:cNvCxnSpPr/>
            <p:nvPr>
              <p:custDataLst>
                <p:tags r:id="rId58"/>
              </p:custDataLst>
            </p:nvPr>
          </p:nvCxnSpPr>
          <p:spPr>
            <a:xfrm flipV="1">
              <a:off x="3379" y="3385"/>
              <a:ext cx="590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66" name="直接连接符 402456"/>
            <p:cNvCxnSpPr/>
            <p:nvPr>
              <p:custDataLst>
                <p:tags r:id="rId59"/>
              </p:custDataLst>
            </p:nvPr>
          </p:nvCxnSpPr>
          <p:spPr>
            <a:xfrm flipV="1">
              <a:off x="3969" y="2750"/>
              <a:ext cx="453" cy="635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67" name="直接连接符 402457"/>
            <p:cNvCxnSpPr/>
            <p:nvPr>
              <p:custDataLst>
                <p:tags r:id="rId60"/>
              </p:custDataLst>
            </p:nvPr>
          </p:nvCxnSpPr>
          <p:spPr>
            <a:xfrm flipH="1" flipV="1">
              <a:off x="4422" y="2750"/>
              <a:ext cx="0" cy="99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68" name="直接连接符 402458"/>
            <p:cNvCxnSpPr/>
            <p:nvPr>
              <p:custDataLst>
                <p:tags r:id="rId61"/>
              </p:custDataLst>
            </p:nvPr>
          </p:nvCxnSpPr>
          <p:spPr>
            <a:xfrm>
              <a:off x="3016" y="2750"/>
              <a:ext cx="140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69" name="直接连接符 402459"/>
            <p:cNvCxnSpPr/>
            <p:nvPr>
              <p:custDataLst>
                <p:tags r:id="rId62"/>
              </p:custDataLst>
            </p:nvPr>
          </p:nvCxnSpPr>
          <p:spPr>
            <a:xfrm>
              <a:off x="3016" y="3385"/>
              <a:ext cx="3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70" name="直接连接符 402460"/>
            <p:cNvCxnSpPr/>
            <p:nvPr>
              <p:custDataLst>
                <p:tags r:id="rId63"/>
              </p:custDataLst>
            </p:nvPr>
          </p:nvCxnSpPr>
          <p:spPr>
            <a:xfrm flipH="1">
              <a:off x="337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71" name="直接连接符 402461"/>
            <p:cNvCxnSpPr/>
            <p:nvPr>
              <p:custDataLst>
                <p:tags r:id="rId64"/>
              </p:custDataLst>
            </p:nvPr>
          </p:nvCxnSpPr>
          <p:spPr>
            <a:xfrm flipH="1" flipV="1">
              <a:off x="396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8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9" grpId="0"/>
      <p:bldP spid="68640" grpId="0"/>
      <p:bldP spid="68641" grpId="0"/>
      <p:bldP spid="6864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>
            <p:custDataLst>
              <p:tags r:id="rId2"/>
            </p:custDataLst>
          </p:nvPr>
        </p:nvSpPr>
        <p:spPr>
          <a:xfrm>
            <a:off x="581055" y="260097"/>
            <a:ext cx="3155406" cy="96888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课堂小结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>
            <p:custDataLst>
              <p:tags r:id="rId3"/>
            </p:custDataLst>
          </p:nvPr>
        </p:nvSpPr>
        <p:spPr>
          <a:xfrm>
            <a:off x="882650" y="2098675"/>
            <a:ext cx="1831975" cy="584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一、速度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" name="TextBox 3"/>
          <p:cNvSpPr txBox="1"/>
          <p:nvPr>
            <p:custDataLst>
              <p:tags r:id="rId4"/>
            </p:custDataLst>
          </p:nvPr>
        </p:nvSpPr>
        <p:spPr>
          <a:xfrm>
            <a:off x="857250" y="3073401"/>
            <a:ext cx="3892550" cy="584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二、机械运动的分类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" name="TextBox 4"/>
          <p:cNvSpPr txBox="1"/>
          <p:nvPr>
            <p:custDataLst>
              <p:tags r:id="rId5"/>
            </p:custDataLst>
          </p:nvPr>
        </p:nvSpPr>
        <p:spPr>
          <a:xfrm>
            <a:off x="857250" y="4146551"/>
            <a:ext cx="3479800" cy="584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三、匀速直线运动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" name="TextBox 5"/>
          <p:cNvSpPr txBox="1"/>
          <p:nvPr>
            <p:custDataLst>
              <p:tags r:id="rId6"/>
            </p:custDataLst>
          </p:nvPr>
        </p:nvSpPr>
        <p:spPr>
          <a:xfrm>
            <a:off x="857250" y="5292725"/>
            <a:ext cx="3479800" cy="584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四、变速直线运动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26641" name="Picture 9" descr="E:\李燃\教师教学用书\2012人教教师用书项目\ppt\物理\图标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42" name="New picture"/>
          <p:cNvPicPr/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0655300" y="126111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UNIQUEID" val="3445"/>
</p:tagLst>
</file>

<file path=ppt/tags/tag2.xml><?xml version="1.0" encoding="utf-8"?>
<p:tagLst xmlns:p="http://schemas.openxmlformats.org/presentationml/2006/main">
  <p:tag name="AS_UNIQUEID" val="3446"/>
</p:tagLst>
</file>

<file path=ppt/tags/tag3.xml><?xml version="1.0" encoding="utf-8"?>
<p:tagLst xmlns:p="http://schemas.openxmlformats.org/presentationml/2006/main">
  <p:tag name="AS_UNIQUEID" val="3447"/>
</p:tagLst>
</file>

<file path=ppt/tags/tag4.xml><?xml version="1.0" encoding="utf-8"?>
<p:tagLst xmlns:p="http://schemas.openxmlformats.org/presentationml/2006/main">
  <p:tag name="AS_UNIQUEID" val="3448"/>
</p:tagLst>
</file>

<file path=ppt/tags/tag5.xml><?xml version="1.0" encoding="utf-8"?>
<p:tagLst xmlns:p="http://schemas.openxmlformats.org/presentationml/2006/main">
  <p:tag name="AS_UNIQUEID" val="3449"/>
</p:tagLst>
</file>

<file path=ppt/tags/tag6.xml><?xml version="1.0" encoding="utf-8"?>
<p:tagLst xmlns:p="http://schemas.openxmlformats.org/presentationml/2006/main">
  <p:tag name="AS_UNIQUEID" val="3451"/>
</p:tagLst>
</file>

<file path=ppt/tags/tag7.xml><?xml version="1.0" encoding="utf-8"?>
<p:tagLst xmlns:p="http://schemas.openxmlformats.org/presentationml/2006/main">
  <p:tag name="AS_UNIQUEID" val="3452"/>
</p:tagLst>
</file>

<file path=ppt/tags/tag8.xml><?xml version="1.0" encoding="utf-8"?>
<p:tagLst xmlns:p="http://schemas.openxmlformats.org/presentationml/2006/main">
  <p:tag name="AS_UNIQUEID" val="3453"/>
</p:tagLst>
</file>

<file path=ppt/tags/tag9.xml><?xml version="1.0" encoding="utf-8"?>
<p:tagLst xmlns:p="http://schemas.openxmlformats.org/presentationml/2006/main">
  <p:tag name="AS_UNIQUEID" val="3454"/>
</p:tagLst>
</file>

<file path=ppt/tags/tag10.xml><?xml version="1.0" encoding="utf-8"?>
<p:tagLst xmlns:p="http://schemas.openxmlformats.org/presentationml/2006/main">
  <p:tag name="AS_UNIQUEID" val="3455"/>
</p:tagLst>
</file>

<file path=ppt/tags/tag11.xml><?xml version="1.0" encoding="utf-8"?>
<p:tagLst xmlns:p="http://schemas.openxmlformats.org/presentationml/2006/main">
  <p:tag name="AS_UNIQUEID" val="3457"/>
</p:tagLst>
</file>

<file path=ppt/tags/tag12.xml><?xml version="1.0" encoding="utf-8"?>
<p:tagLst xmlns:p="http://schemas.openxmlformats.org/presentationml/2006/main">
  <p:tag name="AS_UNIQUEID" val="3458"/>
</p:tagLst>
</file>

<file path=ppt/tags/tag13.xml><?xml version="1.0" encoding="utf-8"?>
<p:tagLst xmlns:p="http://schemas.openxmlformats.org/presentationml/2006/main">
  <p:tag name="AS_UNIQUEID" val="3459"/>
</p:tagLst>
</file>

<file path=ppt/tags/tag14.xml><?xml version="1.0" encoding="utf-8"?>
<p:tagLst xmlns:p="http://schemas.openxmlformats.org/presentationml/2006/main">
  <p:tag name="AS_UNIQUEID" val="3460"/>
</p:tagLst>
</file>

<file path=ppt/tags/tag15.xml><?xml version="1.0" encoding="utf-8"?>
<p:tagLst xmlns:p="http://schemas.openxmlformats.org/presentationml/2006/main">
  <p:tag name="AS_UNIQUEID" val="3461"/>
</p:tagLst>
</file>

<file path=ppt/tags/tag16.xml><?xml version="1.0" encoding="utf-8"?>
<p:tagLst xmlns:p="http://schemas.openxmlformats.org/presentationml/2006/main">
  <p:tag name="AS_UNIQUEID" val="3463"/>
</p:tagLst>
</file>

<file path=ppt/tags/tag17.xml><?xml version="1.0" encoding="utf-8"?>
<p:tagLst xmlns:p="http://schemas.openxmlformats.org/presentationml/2006/main">
  <p:tag name="AS_UNIQUEID" val="3464"/>
</p:tagLst>
</file>

<file path=ppt/tags/tag18.xml><?xml version="1.0" encoding="utf-8"?>
<p:tagLst xmlns:p="http://schemas.openxmlformats.org/presentationml/2006/main">
  <p:tag name="AS_UNIQUEID" val="3465"/>
</p:tagLst>
</file>

<file path=ppt/tags/tag19.xml><?xml version="1.0" encoding="utf-8"?>
<p:tagLst xmlns:p="http://schemas.openxmlformats.org/presentationml/2006/main">
  <p:tag name="AS_UNIQUEID" val="3466"/>
</p:tagLst>
</file>

<file path=ppt/tags/tag20.xml><?xml version="1.0" encoding="utf-8"?>
<p:tagLst xmlns:p="http://schemas.openxmlformats.org/presentationml/2006/main">
  <p:tag name="AS_UNIQUEID" val="3467"/>
</p:tagLst>
</file>

<file path=ppt/tags/tag21.xml><?xml version="1.0" encoding="utf-8"?>
<p:tagLst xmlns:p="http://schemas.openxmlformats.org/presentationml/2006/main">
  <p:tag name="AS_UNIQUEID" val="3468"/>
</p:tagLst>
</file>

<file path=ppt/tags/tag22.xml><?xml version="1.0" encoding="utf-8"?>
<p:tagLst xmlns:p="http://schemas.openxmlformats.org/presentationml/2006/main">
  <p:tag name="AS_UNIQUEID" val="3470"/>
</p:tagLst>
</file>

<file path=ppt/tags/tag23.xml><?xml version="1.0" encoding="utf-8"?>
<p:tagLst xmlns:p="http://schemas.openxmlformats.org/presentationml/2006/main">
  <p:tag name="AS_UNIQUEID" val="3471"/>
</p:tagLst>
</file>

<file path=ppt/tags/tag24.xml><?xml version="1.0" encoding="utf-8"?>
<p:tagLst xmlns:p="http://schemas.openxmlformats.org/presentationml/2006/main">
  <p:tag name="AS_UNIQUEID" val="3472"/>
</p:tagLst>
</file>

<file path=ppt/tags/tag25.xml><?xml version="1.0" encoding="utf-8"?>
<p:tagLst xmlns:p="http://schemas.openxmlformats.org/presentationml/2006/main">
  <p:tag name="AS_UNIQUEID" val="3473"/>
</p:tagLst>
</file>

<file path=ppt/tags/tag26.xml><?xml version="1.0" encoding="utf-8"?>
<p:tagLst xmlns:p="http://schemas.openxmlformats.org/presentationml/2006/main">
  <p:tag name="AS_UNIQUEID" val="3474"/>
</p:tagLst>
</file>

<file path=ppt/tags/tag27.xml><?xml version="1.0" encoding="utf-8"?>
<p:tagLst xmlns:p="http://schemas.openxmlformats.org/presentationml/2006/main">
  <p:tag name="AS_UNIQUEID" val="3475"/>
</p:tagLst>
</file>

<file path=ppt/tags/tag28.xml><?xml version="1.0" encoding="utf-8"?>
<p:tagLst xmlns:p="http://schemas.openxmlformats.org/presentationml/2006/main">
  <p:tag name="AS_UNIQUEID" val="3476"/>
</p:tagLst>
</file>

<file path=ppt/tags/tag29.xml><?xml version="1.0" encoding="utf-8"?>
<p:tagLst xmlns:p="http://schemas.openxmlformats.org/presentationml/2006/main">
  <p:tag name="AS_UNIQUEID" val="3477"/>
</p:tagLst>
</file>

<file path=ppt/tags/tag30.xml><?xml version="1.0" encoding="utf-8"?>
<p:tagLst xmlns:p="http://schemas.openxmlformats.org/presentationml/2006/main">
  <p:tag name="AS_UNIQUEID" val="3479"/>
</p:tagLst>
</file>

<file path=ppt/tags/tag31.xml><?xml version="1.0" encoding="utf-8"?>
<p:tagLst xmlns:p="http://schemas.openxmlformats.org/presentationml/2006/main">
  <p:tag name="AS_UNIQUEID" val="3480"/>
</p:tagLst>
</file>

<file path=ppt/tags/tag32.xml><?xml version="1.0" encoding="utf-8"?>
<p:tagLst xmlns:p="http://schemas.openxmlformats.org/presentationml/2006/main">
  <p:tag name="AS_UNIQUEID" val="3481"/>
</p:tagLst>
</file>

<file path=ppt/tags/tag33.xml><?xml version="1.0" encoding="utf-8"?>
<p:tagLst xmlns:p="http://schemas.openxmlformats.org/presentationml/2006/main">
  <p:tag name="AS_UNIQUEID" val="3482"/>
</p:tagLst>
</file>

<file path=ppt/tags/tag34.xml><?xml version="1.0" encoding="utf-8"?>
<p:tagLst xmlns:p="http://schemas.openxmlformats.org/presentationml/2006/main">
  <p:tag name="AS_UNIQUEID" val="3484"/>
</p:tagLst>
</file>

<file path=ppt/tags/tag35.xml><?xml version="1.0" encoding="utf-8"?>
<p:tagLst xmlns:p="http://schemas.openxmlformats.org/presentationml/2006/main">
  <p:tag name="AS_UNIQUEID" val="3485"/>
</p:tagLst>
</file>

<file path=ppt/tags/tag36.xml><?xml version="1.0" encoding="utf-8"?>
<p:tagLst xmlns:p="http://schemas.openxmlformats.org/presentationml/2006/main">
  <p:tag name="AS_UNIQUEID" val="3486"/>
</p:tagLst>
</file>

<file path=ppt/tags/tag37.xml><?xml version="1.0" encoding="utf-8"?>
<p:tagLst xmlns:p="http://schemas.openxmlformats.org/presentationml/2006/main">
  <p:tag name="AS_UNIQUEID" val="3488"/>
</p:tagLst>
</file>

<file path=ppt/tags/tag38.xml><?xml version="1.0" encoding="utf-8"?>
<p:tagLst xmlns:p="http://schemas.openxmlformats.org/presentationml/2006/main">
  <p:tag name="AS_UNIQUEID" val="3489"/>
</p:tagLst>
</file>

<file path=ppt/tags/tag39.xml><?xml version="1.0" encoding="utf-8"?>
<p:tagLst xmlns:p="http://schemas.openxmlformats.org/presentationml/2006/main">
  <p:tag name="AS_UNIQUEID" val="3490"/>
</p:tagLst>
</file>

<file path=ppt/tags/tag40.xml><?xml version="1.0" encoding="utf-8"?>
<p:tagLst xmlns:p="http://schemas.openxmlformats.org/presentationml/2006/main">
  <p:tag name="AS_UNIQUEID" val="3491"/>
</p:tagLst>
</file>

<file path=ppt/tags/tag41.xml><?xml version="1.0" encoding="utf-8"?>
<p:tagLst xmlns:p="http://schemas.openxmlformats.org/presentationml/2006/main">
  <p:tag name="AS_UNIQUEID" val="3492"/>
</p:tagLst>
</file>

<file path=ppt/tags/tag42.xml><?xml version="1.0" encoding="utf-8"?>
<p:tagLst xmlns:p="http://schemas.openxmlformats.org/presentationml/2006/main">
  <p:tag name="AS_UNIQUEID" val="3493"/>
</p:tagLst>
</file>

<file path=ppt/tags/tag43.xml><?xml version="1.0" encoding="utf-8"?>
<p:tagLst xmlns:p="http://schemas.openxmlformats.org/presentationml/2006/main">
  <p:tag name="AS_UNIQUEID" val="3495"/>
</p:tagLst>
</file>

<file path=ppt/tags/tag44.xml><?xml version="1.0" encoding="utf-8"?>
<p:tagLst xmlns:p="http://schemas.openxmlformats.org/presentationml/2006/main">
  <p:tag name="AS_UNIQUEID" val="3496"/>
</p:tagLst>
</file>

<file path=ppt/tags/tag45.xml><?xml version="1.0" encoding="utf-8"?>
<p:tagLst xmlns:p="http://schemas.openxmlformats.org/presentationml/2006/main">
  <p:tag name="AS_UNIQUEID" val="3497"/>
</p:tagLst>
</file>

<file path=ppt/tags/tag46.xml><?xml version="1.0" encoding="utf-8"?>
<p:tagLst xmlns:p="http://schemas.openxmlformats.org/presentationml/2006/main">
  <p:tag name="AS_UNIQUEID" val="3498"/>
</p:tagLst>
</file>

<file path=ppt/tags/tag47.xml><?xml version="1.0" encoding="utf-8"?>
<p:tagLst xmlns:p="http://schemas.openxmlformats.org/presentationml/2006/main">
  <p:tag name="AS_UNIQUEID" val="3499"/>
</p:tagLst>
</file>

<file path=ppt/tags/tag48.xml><?xml version="1.0" encoding="utf-8"?>
<p:tagLst xmlns:p="http://schemas.openxmlformats.org/presentationml/2006/main">
  <p:tag name="AS_UNIQUEID" val="3500"/>
</p:tagLst>
</file>

<file path=ppt/tags/tag49.xml><?xml version="1.0" encoding="utf-8"?>
<p:tagLst xmlns:p="http://schemas.openxmlformats.org/presentationml/2006/main">
  <p:tag name="AS_UNIQUEID" val="3502"/>
</p:tagLst>
</file>

<file path=ppt/tags/tag50.xml><?xml version="1.0" encoding="utf-8"?>
<p:tagLst xmlns:p="http://schemas.openxmlformats.org/presentationml/2006/main">
  <p:tag name="AS_UNIQUEID" val="3503"/>
</p:tagLst>
</file>

<file path=ppt/tags/tag51.xml><?xml version="1.0" encoding="utf-8"?>
<p:tagLst xmlns:p="http://schemas.openxmlformats.org/presentationml/2006/main">
  <p:tag name="AS_UNIQUEID" val="3504"/>
</p:tagLst>
</file>

<file path=ppt/tags/tag52.xml><?xml version="1.0" encoding="utf-8"?>
<p:tagLst xmlns:p="http://schemas.openxmlformats.org/presentationml/2006/main">
  <p:tag name="AS_UNIQUEID" val="3505"/>
</p:tagLst>
</file>

<file path=ppt/tags/tag53.xml><?xml version="1.0" encoding="utf-8"?>
<p:tagLst xmlns:p="http://schemas.openxmlformats.org/presentationml/2006/main">
  <p:tag name="AS_UNIQUEID" val="3506"/>
</p:tagLst>
</file>

<file path=ppt/tags/tag54.xml><?xml version="1.0" encoding="utf-8"?>
<p:tagLst xmlns:p="http://schemas.openxmlformats.org/presentationml/2006/main">
  <p:tag name="AS_UNIQUEID" val="3508"/>
</p:tagLst>
</file>

<file path=ppt/tags/tag55.xml><?xml version="1.0" encoding="utf-8"?>
<p:tagLst xmlns:p="http://schemas.openxmlformats.org/presentationml/2006/main">
  <p:tag name="AS_UNIQUEID" val="3509"/>
</p:tagLst>
</file>

<file path=ppt/tags/tag56.xml><?xml version="1.0" encoding="utf-8"?>
<p:tagLst xmlns:p="http://schemas.openxmlformats.org/presentationml/2006/main">
  <p:tag name="AS_UNIQUEID" val="3510"/>
</p:tagLst>
</file>

<file path=ppt/tags/tag57.xml><?xml version="1.0" encoding="utf-8"?>
<p:tagLst xmlns:p="http://schemas.openxmlformats.org/presentationml/2006/main">
  <p:tag name="AS_UNIQUEID" val="3511"/>
</p:tagLst>
</file>

<file path=ppt/tags/tag58.xml><?xml version="1.0" encoding="utf-8"?>
<p:tagLst xmlns:p="http://schemas.openxmlformats.org/presentationml/2006/main">
  <p:tag name="AS_UNIQUEID" val="3512"/>
</p:tagLst>
</file>

<file path=ppt/tags/tag59.xml><?xml version="1.0" encoding="utf-8"?>
<p:tagLst xmlns:p="http://schemas.openxmlformats.org/presentationml/2006/main">
  <p:tag name="AS_UNIQUEID" val="3514"/>
</p:tagLst>
</file>

<file path=ppt/tags/tag60.xml><?xml version="1.0" encoding="utf-8"?>
<p:tagLst xmlns:p="http://schemas.openxmlformats.org/presentationml/2006/main">
  <p:tag name="AS_UNIQUEID" val="3515"/>
</p:tagLst>
</file>

<file path=ppt/tags/tag61.xml><?xml version="1.0" encoding="utf-8"?>
<p:tagLst xmlns:p="http://schemas.openxmlformats.org/presentationml/2006/main">
  <p:tag name="AS_UNIQUEID" val="3516"/>
</p:tagLst>
</file>

<file path=ppt/tags/tag62.xml><?xml version="1.0" encoding="utf-8"?>
<p:tagLst xmlns:p="http://schemas.openxmlformats.org/presentationml/2006/main">
  <p:tag name="AS_UNIQUEID" val="3517"/>
</p:tagLst>
</file>

<file path=ppt/tags/tag63.xml><?xml version="1.0" encoding="utf-8"?>
<p:tagLst xmlns:p="http://schemas.openxmlformats.org/presentationml/2006/main">
  <p:tag name="AS_UNIQUEID" val="3518"/>
</p:tagLst>
</file>

<file path=ppt/tags/tag64.xml><?xml version="1.0" encoding="utf-8"?>
<p:tagLst xmlns:p="http://schemas.openxmlformats.org/presentationml/2006/main">
  <p:tag name="AS_UNIQUEID" val="3519"/>
</p:tagLst>
</file>

<file path=ppt/tags/tag65.xml><?xml version="1.0" encoding="utf-8"?>
<p:tagLst xmlns:p="http://schemas.openxmlformats.org/presentationml/2006/main">
  <p:tag name="AS_UNIQUEID" val="3532"/>
</p:tagLst>
</file>

<file path=ppt/tags/tag66.xml><?xml version="1.0" encoding="utf-8"?>
<p:tagLst xmlns:p="http://schemas.openxmlformats.org/presentationml/2006/main">
  <p:tag name="AS_UNIQUEID" val="3533"/>
</p:tagLst>
</file>

<file path=ppt/tags/tag67.xml><?xml version="1.0" encoding="utf-8"?>
<p:tagLst xmlns:p="http://schemas.openxmlformats.org/presentationml/2006/main">
  <p:tag name="AS_UNIQUEID" val="3534"/>
</p:tagLst>
</file>

<file path=ppt/tags/tag68.xml><?xml version="1.0" encoding="utf-8"?>
<p:tagLst xmlns:p="http://schemas.openxmlformats.org/presentationml/2006/main">
  <p:tag name="AS_UNIQUEID" val="3528"/>
</p:tagLst>
</file>

<file path=ppt/tags/tag69.xml><?xml version="1.0" encoding="utf-8"?>
<p:tagLst xmlns:p="http://schemas.openxmlformats.org/presentationml/2006/main">
  <p:tag name="AS_UNIQUEID" val="3529"/>
</p:tagLst>
</file>

<file path=ppt/tags/tag70.xml><?xml version="1.0" encoding="utf-8"?>
<p:tagLst xmlns:p="http://schemas.openxmlformats.org/presentationml/2006/main">
  <p:tag name="AS_UNIQUEID" val="3530"/>
</p:tagLst>
</file>

<file path=ppt/tags/tag71.xml><?xml version="1.0" encoding="utf-8"?>
<p:tagLst xmlns:p="http://schemas.openxmlformats.org/presentationml/2006/main">
  <p:tag name="AS_UNIQUEID" val="3427"/>
</p:tagLst>
</file>

<file path=ppt/tags/tag72.xml><?xml version="1.0" encoding="utf-8"?>
<p:tagLst xmlns:p="http://schemas.openxmlformats.org/presentationml/2006/main">
  <p:tag name="AS_UNIQUEID" val="3428"/>
</p:tagLst>
</file>

<file path=ppt/tags/tag73.xml><?xml version="1.0" encoding="utf-8"?>
<p:tagLst xmlns:p="http://schemas.openxmlformats.org/presentationml/2006/main">
  <p:tag name="AS_UNIQUEID" val="3429"/>
</p:tagLst>
</file>

<file path=ppt/tags/tag74.xml><?xml version="1.0" encoding="utf-8"?>
<p:tagLst xmlns:p="http://schemas.openxmlformats.org/presentationml/2006/main">
  <p:tag name="AS_UNIQUEID" val="3430"/>
</p:tagLst>
</file>

<file path=ppt/tags/tag75.xml><?xml version="1.0" encoding="utf-8"?>
<p:tagLst xmlns:p="http://schemas.openxmlformats.org/presentationml/2006/main">
  <p:tag name="AS_UNIQUEID" val="3431"/>
</p:tagLst>
</file>

<file path=ppt/tags/tag76.xml><?xml version="1.0" encoding="utf-8"?>
<p:tagLst xmlns:p="http://schemas.openxmlformats.org/presentationml/2006/main">
  <p:tag name="AS_UNIQUEID" val="3434"/>
</p:tagLst>
</file>

<file path=ppt/tags/tag77.xml><?xml version="1.0" encoding="utf-8"?>
<p:tagLst xmlns:p="http://schemas.openxmlformats.org/presentationml/2006/main">
  <p:tag name="AS_UNIQUEID" val="3435"/>
</p:tagLst>
</file>

<file path=ppt/tags/tag78.xml><?xml version="1.0" encoding="utf-8"?>
<p:tagLst xmlns:p="http://schemas.openxmlformats.org/presentationml/2006/main">
  <p:tag name="AS_UNIQUEID" val="3436"/>
</p:tagLst>
</file>

<file path=ppt/tags/tag79.xml><?xml version="1.0" encoding="utf-8"?>
<p:tagLst xmlns:p="http://schemas.openxmlformats.org/presentationml/2006/main">
  <p:tag name="AS_UNIQUEID" val="3437"/>
</p:tagLst>
</file>

<file path=ppt/tags/tag80.xml><?xml version="1.0" encoding="utf-8"?>
<p:tagLst xmlns:p="http://schemas.openxmlformats.org/presentationml/2006/main">
  <p:tag name="AS_UNIQUEID" val="3438"/>
</p:tagLst>
</file>

<file path=ppt/tags/tag81.xml><?xml version="1.0" encoding="utf-8"?>
<p:tagLst xmlns:p="http://schemas.openxmlformats.org/presentationml/2006/main">
  <p:tag name="AS_UNIQUEID" val="3439"/>
</p:tagLst>
</file>

<file path=ppt/tags/tag82.xml><?xml version="1.0" encoding="utf-8"?>
<p:tagLst xmlns:p="http://schemas.openxmlformats.org/presentationml/2006/main">
  <p:tag name="AS_UNIQUEID" val="3440"/>
</p:tagLst>
</file>

<file path=ppt/tags/tag83.xml><?xml version="1.0" encoding="utf-8"?>
<p:tagLst xmlns:p="http://schemas.openxmlformats.org/presentationml/2006/main">
  <p:tag name="AS_UNIQUEID" val="3441"/>
</p:tagLst>
</file>

<file path=ppt/tags/tag84.xml><?xml version="1.0" encoding="utf-8"?>
<p:tagLst xmlns:p="http://schemas.openxmlformats.org/presentationml/2006/main">
  <p:tag name="AS_UNIQUEID" val="3442"/>
</p:tagLst>
</file>

<file path=ppt/tags/tag85.xml><?xml version="1.0" encoding="utf-8"?>
<p:tagLst xmlns:p="http://schemas.openxmlformats.org/presentationml/2006/main">
  <p:tag name="AS_UNIQUEID" val="3443"/>
</p:tagLst>
</file>

<file path=ppt/tags/tag86.xml><?xml version="1.0" encoding="utf-8"?>
<p:tagLst xmlns:p="http://schemas.openxmlformats.org/presentationml/2006/main">
  <p:tag name="AS_UNIQUEID" val="3537"/>
</p:tagLst>
</file>

<file path=ppt/tags/tag87.xml><?xml version="1.0" encoding="utf-8"?>
<p:tagLst xmlns:p="http://schemas.openxmlformats.org/presentationml/2006/main">
  <p:tag name="AS_UNIQUEID" val="3538"/>
</p:tagLst>
</file>

<file path=ppt/tags/tag88.xml><?xml version="1.0" encoding="utf-8"?>
<p:tagLst xmlns:p="http://schemas.openxmlformats.org/presentationml/2006/main">
  <p:tag name="AS_UNIQUEID" val="3539"/>
</p:tagLst>
</file>

<file path=ppt/tags/tag89.xml><?xml version="1.0" encoding="utf-8"?>
<p:tagLst xmlns:p="http://schemas.openxmlformats.org/presentationml/2006/main">
  <p:tag name="AS_UNIQUEID" val="3541"/>
</p:tagLst>
</file>

<file path=ppt/tags/tag90.xml><?xml version="1.0" encoding="utf-8"?>
<p:tagLst xmlns:p="http://schemas.openxmlformats.org/presentationml/2006/main">
  <p:tag name="AS_UNIQUEID" val="3542"/>
</p:tagLst>
</file>

<file path=ppt/tags/tag91.xml><?xml version="1.0" encoding="utf-8"?>
<p:tagLst xmlns:p="http://schemas.openxmlformats.org/presentationml/2006/main">
  <p:tag name="AS_UNIQUEID" val="3543"/>
</p:tagLst>
</file>

<file path=ppt/tags/tag92.xml><?xml version="1.0" encoding="utf-8"?>
<p:tagLst xmlns:p="http://schemas.openxmlformats.org/presentationml/2006/main">
  <p:tag name="AS_UNIQUEID" val="3544"/>
</p:tagLst>
</file>

<file path=ppt/tags/tag93.xml><?xml version="1.0" encoding="utf-8"?>
<p:tagLst xmlns:p="http://schemas.openxmlformats.org/presentationml/2006/main">
  <p:tag name="AS_UNIQUEID" val="3545"/>
</p:tagLst>
</file>

<file path=ppt/tags/tag94.xml><?xml version="1.0" encoding="utf-8"?>
<p:tagLst xmlns:p="http://schemas.openxmlformats.org/presentationml/2006/main">
  <p:tag name="AS_UNIQUEID" val="3547"/>
</p:tagLst>
</file>

<file path=ppt/tags/tag95.xml><?xml version="1.0" encoding="utf-8"?>
<p:tagLst xmlns:p="http://schemas.openxmlformats.org/presentationml/2006/main">
  <p:tag name="AS_UNIQUEID" val="3548"/>
</p:tagLst>
</file>

<file path=ppt/tags/tag96.xml><?xml version="1.0" encoding="utf-8"?>
<p:tagLst xmlns:p="http://schemas.openxmlformats.org/presentationml/2006/main">
  <p:tag name="AS_UNIQUEID" val="3549"/>
</p:tagLst>
</file>

<file path=ppt/tags/tag97.xml><?xml version="1.0" encoding="utf-8"?>
<p:tagLst xmlns:p="http://schemas.openxmlformats.org/presentationml/2006/main">
  <p:tag name="AS_UNIQUEID" val="3550"/>
</p:tagLst>
</file>

<file path=ppt/tags/tag98.xml><?xml version="1.0" encoding="utf-8"?>
<p:tagLst xmlns:p="http://schemas.openxmlformats.org/presentationml/2006/main">
  <p:tag name="AS_UNIQUEID" val="3551"/>
</p:tagLst>
</file>

<file path=ppt/tags/tag99.xml><?xml version="1.0" encoding="utf-8"?>
<p:tagLst xmlns:p="http://schemas.openxmlformats.org/presentationml/2006/main">
  <p:tag name="AS_UNIQUEID" val="3552"/>
</p:tagLst>
</file>

<file path=ppt/tags/tag100.xml><?xml version="1.0" encoding="utf-8"?>
<p:tagLst xmlns:p="http://schemas.openxmlformats.org/presentationml/2006/main">
  <p:tag name="AS_UNIQUEID" val="3553"/>
</p:tagLst>
</file>

<file path=ppt/tags/tag101.xml><?xml version="1.0" encoding="utf-8"?>
<p:tagLst xmlns:p="http://schemas.openxmlformats.org/presentationml/2006/main">
  <p:tag name="AS_UNIQUEID" val="3554"/>
</p:tagLst>
</file>

<file path=ppt/tags/tag102.xml><?xml version="1.0" encoding="utf-8"?>
<p:tagLst xmlns:p="http://schemas.openxmlformats.org/presentationml/2006/main">
  <p:tag name="AS_UNIQUEID" val="3555"/>
</p:tagLst>
</file>

<file path=ppt/tags/tag103.xml><?xml version="1.0" encoding="utf-8"?>
<p:tagLst xmlns:p="http://schemas.openxmlformats.org/presentationml/2006/main">
  <p:tag name="AS_UNIQUEID" val="3556"/>
</p:tagLst>
</file>

<file path=ppt/tags/tag104.xml><?xml version="1.0" encoding="utf-8"?>
<p:tagLst xmlns:p="http://schemas.openxmlformats.org/presentationml/2006/main">
  <p:tag name="AS_UNIQUEID" val="3557"/>
</p:tagLst>
</file>

<file path=ppt/tags/tag105.xml><?xml version="1.0" encoding="utf-8"?>
<p:tagLst xmlns:p="http://schemas.openxmlformats.org/presentationml/2006/main">
  <p:tag name="AS_UNIQUEID" val="3558"/>
</p:tagLst>
</file>

<file path=ppt/tags/tag106.xml><?xml version="1.0" encoding="utf-8"?>
<p:tagLst xmlns:p="http://schemas.openxmlformats.org/presentationml/2006/main">
  <p:tag name="AS_UNIQUEID" val="3559"/>
</p:tagLst>
</file>

<file path=ppt/tags/tag107.xml><?xml version="1.0" encoding="utf-8"?>
<p:tagLst xmlns:p="http://schemas.openxmlformats.org/presentationml/2006/main">
  <p:tag name="AS_UNIQUEID" val="3560"/>
</p:tagLst>
</file>

<file path=ppt/tags/tag108.xml><?xml version="1.0" encoding="utf-8"?>
<p:tagLst xmlns:p="http://schemas.openxmlformats.org/presentationml/2006/main">
  <p:tag name="AS_UNIQUEID" val="3562"/>
</p:tagLst>
</file>

<file path=ppt/tags/tag109.xml><?xml version="1.0" encoding="utf-8"?>
<p:tagLst xmlns:p="http://schemas.openxmlformats.org/presentationml/2006/main">
  <p:tag name="AS_UNIQUEID" val="3563"/>
</p:tagLst>
</file>

<file path=ppt/tags/tag110.xml><?xml version="1.0" encoding="utf-8"?>
<p:tagLst xmlns:p="http://schemas.openxmlformats.org/presentationml/2006/main">
  <p:tag name="AS_UNIQUEID" val="3564"/>
</p:tagLst>
</file>

<file path=ppt/tags/tag111.xml><?xml version="1.0" encoding="utf-8"?>
<p:tagLst xmlns:p="http://schemas.openxmlformats.org/presentationml/2006/main">
  <p:tag name="AS_UNIQUEID" val="3565"/>
</p:tagLst>
</file>

<file path=ppt/tags/tag112.xml><?xml version="1.0" encoding="utf-8"?>
<p:tagLst xmlns:p="http://schemas.openxmlformats.org/presentationml/2006/main">
  <p:tag name="AS_UNIQUEID" val="3566"/>
</p:tagLst>
</file>

<file path=ppt/tags/tag113.xml><?xml version="1.0" encoding="utf-8"?>
<p:tagLst xmlns:p="http://schemas.openxmlformats.org/presentationml/2006/main">
  <p:tag name="AS_UNIQUEID" val="3567"/>
</p:tagLst>
</file>

<file path=ppt/tags/tag114.xml><?xml version="1.0" encoding="utf-8"?>
<p:tagLst xmlns:p="http://schemas.openxmlformats.org/presentationml/2006/main">
  <p:tag name="AS_UNIQUEID" val="3568"/>
</p:tagLst>
</file>

<file path=ppt/tags/tag115.xml><?xml version="1.0" encoding="utf-8"?>
<p:tagLst xmlns:p="http://schemas.openxmlformats.org/presentationml/2006/main">
  <p:tag name="AS_UNIQUEID" val="3569"/>
</p:tagLst>
</file>

<file path=ppt/tags/tag116.xml><?xml version="1.0" encoding="utf-8"?>
<p:tagLst xmlns:p="http://schemas.openxmlformats.org/presentationml/2006/main">
  <p:tag name="AS_UNIQUEID" val="3570"/>
</p:tagLst>
</file>

<file path=ppt/tags/tag117.xml><?xml version="1.0" encoding="utf-8"?>
<p:tagLst xmlns:p="http://schemas.openxmlformats.org/presentationml/2006/main">
  <p:tag name="AS_UNIQUEID" val="3571"/>
</p:tagLst>
</file>

<file path=ppt/tags/tag118.xml><?xml version="1.0" encoding="utf-8"?>
<p:tagLst xmlns:p="http://schemas.openxmlformats.org/presentationml/2006/main">
  <p:tag name="AS_UNIQUEID" val="3572"/>
</p:tagLst>
</file>

<file path=ppt/tags/tag119.xml><?xml version="1.0" encoding="utf-8"?>
<p:tagLst xmlns:p="http://schemas.openxmlformats.org/presentationml/2006/main">
  <p:tag name="AS_UNIQUEID" val="3573"/>
</p:tagLst>
</file>

<file path=ppt/tags/tag120.xml><?xml version="1.0" encoding="utf-8"?>
<p:tagLst xmlns:p="http://schemas.openxmlformats.org/presentationml/2006/main">
  <p:tag name="AS_UNIQUEID" val="3574"/>
</p:tagLst>
</file>

<file path=ppt/tags/tag121.xml><?xml version="1.0" encoding="utf-8"?>
<p:tagLst xmlns:p="http://schemas.openxmlformats.org/presentationml/2006/main">
  <p:tag name="AS_UNIQUEID" val="3575"/>
</p:tagLst>
</file>

<file path=ppt/tags/tag122.xml><?xml version="1.0" encoding="utf-8"?>
<p:tagLst xmlns:p="http://schemas.openxmlformats.org/presentationml/2006/main">
  <p:tag name="AS_UNIQUEID" val="3576"/>
</p:tagLst>
</file>

<file path=ppt/tags/tag123.xml><?xml version="1.0" encoding="utf-8"?>
<p:tagLst xmlns:p="http://schemas.openxmlformats.org/presentationml/2006/main">
  <p:tag name="AS_UNIQUEID" val="3577"/>
</p:tagLst>
</file>

<file path=ppt/tags/tag124.xml><?xml version="1.0" encoding="utf-8"?>
<p:tagLst xmlns:p="http://schemas.openxmlformats.org/presentationml/2006/main">
  <p:tag name="AS_UNIQUEID" val="3578"/>
</p:tagLst>
</file>

<file path=ppt/tags/tag125.xml><?xml version="1.0" encoding="utf-8"?>
<p:tagLst xmlns:p="http://schemas.openxmlformats.org/presentationml/2006/main">
  <p:tag name="AS_UNIQUEID" val="3579"/>
</p:tagLst>
</file>

<file path=ppt/tags/tag126.xml><?xml version="1.0" encoding="utf-8"?>
<p:tagLst xmlns:p="http://schemas.openxmlformats.org/presentationml/2006/main">
  <p:tag name="AS_UNIQUEID" val="3580"/>
</p:tagLst>
</file>

<file path=ppt/tags/tag127.xml><?xml version="1.0" encoding="utf-8"?>
<p:tagLst xmlns:p="http://schemas.openxmlformats.org/presentationml/2006/main">
  <p:tag name="AS_UNIQUEID" val="3582"/>
</p:tagLst>
</file>

<file path=ppt/tags/tag128.xml><?xml version="1.0" encoding="utf-8"?>
<p:tagLst xmlns:p="http://schemas.openxmlformats.org/presentationml/2006/main">
  <p:tag name="AS_UNIQUEID" val="3583"/>
</p:tagLst>
</file>

<file path=ppt/tags/tag129.xml><?xml version="1.0" encoding="utf-8"?>
<p:tagLst xmlns:p="http://schemas.openxmlformats.org/presentationml/2006/main">
  <p:tag name="AS_UNIQUEID" val="3584"/>
</p:tagLst>
</file>

<file path=ppt/tags/tag130.xml><?xml version="1.0" encoding="utf-8"?>
<p:tagLst xmlns:p="http://schemas.openxmlformats.org/presentationml/2006/main">
  <p:tag name="AS_UNIQUEID" val="3585"/>
</p:tagLst>
</file>

<file path=ppt/tags/tag131.xml><?xml version="1.0" encoding="utf-8"?>
<p:tagLst xmlns:p="http://schemas.openxmlformats.org/presentationml/2006/main">
  <p:tag name="AS_UNIQUEID" val="3586"/>
</p:tagLst>
</file>

<file path=ppt/tags/tag132.xml><?xml version="1.0" encoding="utf-8"?>
<p:tagLst xmlns:p="http://schemas.openxmlformats.org/presentationml/2006/main">
  <p:tag name="AS_UNIQUEID" val="3587"/>
</p:tagLst>
</file>

<file path=ppt/tags/tag133.xml><?xml version="1.0" encoding="utf-8"?>
<p:tagLst xmlns:p="http://schemas.openxmlformats.org/presentationml/2006/main">
  <p:tag name="AS_UNIQUEID" val="3592"/>
</p:tagLst>
</file>

<file path=ppt/tags/tag134.xml><?xml version="1.0" encoding="utf-8"?>
<p:tagLst xmlns:p="http://schemas.openxmlformats.org/presentationml/2006/main">
  <p:tag name="AS_UNIQUEID" val="3593"/>
</p:tagLst>
</file>

<file path=ppt/tags/tag135.xml><?xml version="1.0" encoding="utf-8"?>
<p:tagLst xmlns:p="http://schemas.openxmlformats.org/presentationml/2006/main">
  <p:tag name="AS_UNIQUEID" val="3594"/>
</p:tagLst>
</file>

<file path=ppt/tags/tag136.xml><?xml version="1.0" encoding="utf-8"?>
<p:tagLst xmlns:p="http://schemas.openxmlformats.org/presentationml/2006/main">
  <p:tag name="AS_UNIQUEID" val="3595"/>
</p:tagLst>
</file>

<file path=ppt/tags/tag137.xml><?xml version="1.0" encoding="utf-8"?>
<p:tagLst xmlns:p="http://schemas.openxmlformats.org/presentationml/2006/main">
  <p:tag name="AS_UNIQUEID" val="3596"/>
</p:tagLst>
</file>

<file path=ppt/tags/tag138.xml><?xml version="1.0" encoding="utf-8"?>
<p:tagLst xmlns:p="http://schemas.openxmlformats.org/presentationml/2006/main">
  <p:tag name="AS_UNIQUEID" val="3597"/>
</p:tagLst>
</file>

<file path=ppt/tags/tag139.xml><?xml version="1.0" encoding="utf-8"?>
<p:tagLst xmlns:p="http://schemas.openxmlformats.org/presentationml/2006/main">
  <p:tag name="AS_UNIQUEID" val="3598"/>
</p:tagLst>
</file>

<file path=ppt/tags/tag140.xml><?xml version="1.0" encoding="utf-8"?>
<p:tagLst xmlns:p="http://schemas.openxmlformats.org/presentationml/2006/main">
  <p:tag name="AS_UNIQUEID" val="3599"/>
</p:tagLst>
</file>

<file path=ppt/tags/tag141.xml><?xml version="1.0" encoding="utf-8"?>
<p:tagLst xmlns:p="http://schemas.openxmlformats.org/presentationml/2006/main">
  <p:tag name="AS_UNIQUEID" val="3600"/>
</p:tagLst>
</file>

<file path=ppt/tags/tag142.xml><?xml version="1.0" encoding="utf-8"?>
<p:tagLst xmlns:p="http://schemas.openxmlformats.org/presentationml/2006/main">
  <p:tag name="AS_UNIQUEID" val="3601"/>
</p:tagLst>
</file>

<file path=ppt/tags/tag143.xml><?xml version="1.0" encoding="utf-8"?>
<p:tagLst xmlns:p="http://schemas.openxmlformats.org/presentationml/2006/main">
  <p:tag name="AS_UNIQUEID" val="3602"/>
</p:tagLst>
</file>

<file path=ppt/tags/tag144.xml><?xml version="1.0" encoding="utf-8"?>
<p:tagLst xmlns:p="http://schemas.openxmlformats.org/presentationml/2006/main">
  <p:tag name="AS_UNIQUEID" val="3603"/>
</p:tagLst>
</file>

<file path=ppt/tags/tag145.xml><?xml version="1.0" encoding="utf-8"?>
<p:tagLst xmlns:p="http://schemas.openxmlformats.org/presentationml/2006/main">
  <p:tag name="AS_UNIQUEID" val="3604"/>
</p:tagLst>
</file>

<file path=ppt/tags/tag146.xml><?xml version="1.0" encoding="utf-8"?>
<p:tagLst xmlns:p="http://schemas.openxmlformats.org/presentationml/2006/main">
  <p:tag name="AS_UNIQUEID" val="3605"/>
</p:tagLst>
</file>

<file path=ppt/tags/tag147.xml><?xml version="1.0" encoding="utf-8"?>
<p:tagLst xmlns:p="http://schemas.openxmlformats.org/presentationml/2006/main">
  <p:tag name="AS_UNIQUEID" val="3606"/>
</p:tagLst>
</file>

<file path=ppt/tags/tag148.xml><?xml version="1.0" encoding="utf-8"?>
<p:tagLst xmlns:p="http://schemas.openxmlformats.org/presentationml/2006/main">
  <p:tag name="AS_UNIQUEID" val="3607"/>
</p:tagLst>
</file>

<file path=ppt/tags/tag149.xml><?xml version="1.0" encoding="utf-8"?>
<p:tagLst xmlns:p="http://schemas.openxmlformats.org/presentationml/2006/main">
  <p:tag name="AS_UNIQUEID" val="3608"/>
</p:tagLst>
</file>

<file path=ppt/tags/tag150.xml><?xml version="1.0" encoding="utf-8"?>
<p:tagLst xmlns:p="http://schemas.openxmlformats.org/presentationml/2006/main">
  <p:tag name="AS_UNIQUEID" val="3609"/>
</p:tagLst>
</file>

<file path=ppt/tags/tag151.xml><?xml version="1.0" encoding="utf-8"?>
<p:tagLst xmlns:p="http://schemas.openxmlformats.org/presentationml/2006/main">
  <p:tag name="AS_UNIQUEID" val="3610"/>
</p:tagLst>
</file>

<file path=ppt/tags/tag152.xml><?xml version="1.0" encoding="utf-8"?>
<p:tagLst xmlns:p="http://schemas.openxmlformats.org/presentationml/2006/main">
  <p:tag name="AS_UNIQUEID" val="3611"/>
</p:tagLst>
</file>

<file path=ppt/tags/tag153.xml><?xml version="1.0" encoding="utf-8"?>
<p:tagLst xmlns:p="http://schemas.openxmlformats.org/presentationml/2006/main">
  <p:tag name="AS_UNIQUEID" val="3612"/>
</p:tagLst>
</file>

<file path=ppt/tags/tag154.xml><?xml version="1.0" encoding="utf-8"?>
<p:tagLst xmlns:p="http://schemas.openxmlformats.org/presentationml/2006/main">
  <p:tag name="AS_UNIQUEID" val="3613"/>
</p:tagLst>
</file>

<file path=ppt/tags/tag155.xml><?xml version="1.0" encoding="utf-8"?>
<p:tagLst xmlns:p="http://schemas.openxmlformats.org/presentationml/2006/main">
  <p:tag name="AS_UNIQUEID" val="3614"/>
</p:tagLst>
</file>

<file path=ppt/tags/tag156.xml><?xml version="1.0" encoding="utf-8"?>
<p:tagLst xmlns:p="http://schemas.openxmlformats.org/presentationml/2006/main">
  <p:tag name="AS_UNIQUEID" val="3615"/>
</p:tagLst>
</file>

<file path=ppt/tags/tag157.xml><?xml version="1.0" encoding="utf-8"?>
<p:tagLst xmlns:p="http://schemas.openxmlformats.org/presentationml/2006/main">
  <p:tag name="AS_UNIQUEID" val="3616"/>
</p:tagLst>
</file>

<file path=ppt/tags/tag158.xml><?xml version="1.0" encoding="utf-8"?>
<p:tagLst xmlns:p="http://schemas.openxmlformats.org/presentationml/2006/main">
  <p:tag name="AS_UNIQUEID" val="3617"/>
</p:tagLst>
</file>

<file path=ppt/tags/tag159.xml><?xml version="1.0" encoding="utf-8"?>
<p:tagLst xmlns:p="http://schemas.openxmlformats.org/presentationml/2006/main">
  <p:tag name="AS_UNIQUEID" val="3618"/>
</p:tagLst>
</file>

<file path=ppt/tags/tag160.xml><?xml version="1.0" encoding="utf-8"?>
<p:tagLst xmlns:p="http://schemas.openxmlformats.org/presentationml/2006/main">
  <p:tag name="AS_UNIQUEID" val="3589"/>
</p:tagLst>
</file>

<file path=ppt/tags/tag161.xml><?xml version="1.0" encoding="utf-8"?>
<p:tagLst xmlns:p="http://schemas.openxmlformats.org/presentationml/2006/main">
  <p:tag name="AS_UNIQUEID" val="3590"/>
</p:tagLst>
</file>

<file path=ppt/tags/tag162.xml><?xml version="1.0" encoding="utf-8"?>
<p:tagLst xmlns:p="http://schemas.openxmlformats.org/presentationml/2006/main">
  <p:tag name="AS_UNIQUEID" val="3620"/>
</p:tagLst>
</file>

<file path=ppt/tags/tag163.xml><?xml version="1.0" encoding="utf-8"?>
<p:tagLst xmlns:p="http://schemas.openxmlformats.org/presentationml/2006/main">
  <p:tag name="AS_UNIQUEID" val="3621"/>
</p:tagLst>
</file>

<file path=ppt/tags/tag164.xml><?xml version="1.0" encoding="utf-8"?>
<p:tagLst xmlns:p="http://schemas.openxmlformats.org/presentationml/2006/main">
  <p:tag name="AS_UNIQUEID" val="3622"/>
</p:tagLst>
</file>

<file path=ppt/tags/tag165.xml><?xml version="1.0" encoding="utf-8"?>
<p:tagLst xmlns:p="http://schemas.openxmlformats.org/presentationml/2006/main">
  <p:tag name="AS_UNIQUEID" val="3623"/>
</p:tagLst>
</file>

<file path=ppt/tags/tag166.xml><?xml version="1.0" encoding="utf-8"?>
<p:tagLst xmlns:p="http://schemas.openxmlformats.org/presentationml/2006/main">
  <p:tag name="AS_UNIQUEID" val="3624"/>
</p:tagLst>
</file>

<file path=ppt/tags/tag167.xml><?xml version="1.0" encoding="utf-8"?>
<p:tagLst xmlns:p="http://schemas.openxmlformats.org/presentationml/2006/main">
  <p:tag name="AS_UNIQUEID" val="3625"/>
</p:tagLst>
</file>

<file path=ppt/tags/tag168.xml><?xml version="1.0" encoding="utf-8"?>
<p:tagLst xmlns:p="http://schemas.openxmlformats.org/presentationml/2006/main">
  <p:tag name="AS_UNIQUEID" val="3626"/>
</p:tagLst>
</file>

<file path=ppt/tags/tag169.xml><?xml version="1.0" encoding="utf-8"?>
<p:tagLst xmlns:p="http://schemas.openxmlformats.org/presentationml/2006/main">
  <p:tag name="AS_UNIQUEID" val="3627"/>
</p:tagLst>
</file>

<file path=ppt/tags/tag170.xml><?xml version="1.0" encoding="utf-8"?>
<p:tagLst xmlns:p="http://schemas.openxmlformats.org/presentationml/2006/main">
  <p:tag name="AS_UNIQUEID" val="3628"/>
</p:tagLst>
</file>

<file path=ppt/tags/tag171.xml><?xml version="1.0" encoding="utf-8"?>
<p:tagLst xmlns:p="http://schemas.openxmlformats.org/presentationml/2006/main">
  <p:tag name="AS_UNIQUEID" val="3629"/>
</p:tagLst>
</file>

<file path=ppt/tags/tag172.xml><?xml version="1.0" encoding="utf-8"?>
<p:tagLst xmlns:p="http://schemas.openxmlformats.org/presentationml/2006/main">
  <p:tag name="AS_UNIQUEID" val="3630"/>
</p:tagLst>
</file>

<file path=ppt/tags/tag173.xml><?xml version="1.0" encoding="utf-8"?>
<p:tagLst xmlns:p="http://schemas.openxmlformats.org/presentationml/2006/main">
  <p:tag name="AS_UNIQUEID" val="3631"/>
</p:tagLst>
</file>

<file path=ppt/tags/tag174.xml><?xml version="1.0" encoding="utf-8"?>
<p:tagLst xmlns:p="http://schemas.openxmlformats.org/presentationml/2006/main">
  <p:tag name="AS_UNIQUEID" val="3632"/>
</p:tagLst>
</file>

<file path=ppt/tags/tag175.xml><?xml version="1.0" encoding="utf-8"?>
<p:tagLst xmlns:p="http://schemas.openxmlformats.org/presentationml/2006/main">
  <p:tag name="AS_UNIQUEID" val="3633"/>
</p:tagLst>
</file>

<file path=ppt/tags/tag176.xml><?xml version="1.0" encoding="utf-8"?>
<p:tagLst xmlns:p="http://schemas.openxmlformats.org/presentationml/2006/main">
  <p:tag name="AS_UNIQUEID" val="3634"/>
</p:tagLst>
</file>

<file path=ppt/tags/tag177.xml><?xml version="1.0" encoding="utf-8"?>
<p:tagLst xmlns:p="http://schemas.openxmlformats.org/presentationml/2006/main">
  <p:tag name="AS_UNIQUEID" val="3635"/>
</p:tagLst>
</file>

<file path=ppt/tags/tag178.xml><?xml version="1.0" encoding="utf-8"?>
<p:tagLst xmlns:p="http://schemas.openxmlformats.org/presentationml/2006/main">
  <p:tag name="AS_UNIQUEID" val="3636"/>
</p:tagLst>
</file>

<file path=ppt/tags/tag179.xml><?xml version="1.0" encoding="utf-8"?>
<p:tagLst xmlns:p="http://schemas.openxmlformats.org/presentationml/2006/main">
  <p:tag name="AS_UNIQUEID" val="3637"/>
</p:tagLst>
</file>

<file path=ppt/tags/tag180.xml><?xml version="1.0" encoding="utf-8"?>
<p:tagLst xmlns:p="http://schemas.openxmlformats.org/presentationml/2006/main">
  <p:tag name="AS_UNIQUEID" val="3638"/>
</p:tagLst>
</file>

<file path=ppt/tags/tag181.xml><?xml version="1.0" encoding="utf-8"?>
<p:tagLst xmlns:p="http://schemas.openxmlformats.org/presentationml/2006/main">
  <p:tag name="AS_UNIQUEID" val="3639"/>
</p:tagLst>
</file>

<file path=ppt/tags/tag182.xml><?xml version="1.0" encoding="utf-8"?>
<p:tagLst xmlns:p="http://schemas.openxmlformats.org/presentationml/2006/main">
  <p:tag name="AS_UNIQUEID" val="3640"/>
</p:tagLst>
</file>

<file path=ppt/tags/tag183.xml><?xml version="1.0" encoding="utf-8"?>
<p:tagLst xmlns:p="http://schemas.openxmlformats.org/presentationml/2006/main">
  <p:tag name="AS_UNIQUEID" val="3641"/>
</p:tagLst>
</file>

<file path=ppt/tags/tag184.xml><?xml version="1.0" encoding="utf-8"?>
<p:tagLst xmlns:p="http://schemas.openxmlformats.org/presentationml/2006/main">
  <p:tag name="AS_UNIQUEID" val="3642"/>
</p:tagLst>
</file>

<file path=ppt/tags/tag185.xml><?xml version="1.0" encoding="utf-8"?>
<p:tagLst xmlns:p="http://schemas.openxmlformats.org/presentationml/2006/main">
  <p:tag name="AS_UNIQUEID" val="3643"/>
</p:tagLst>
</file>

<file path=ppt/tags/tag186.xml><?xml version="1.0" encoding="utf-8"?>
<p:tagLst xmlns:p="http://schemas.openxmlformats.org/presentationml/2006/main">
  <p:tag name="AS_UNIQUEID" val="3644"/>
</p:tagLst>
</file>

<file path=ppt/tags/tag187.xml><?xml version="1.0" encoding="utf-8"?>
<p:tagLst xmlns:p="http://schemas.openxmlformats.org/presentationml/2006/main">
  <p:tag name="AS_UNIQUEID" val="3645"/>
</p:tagLst>
</file>

<file path=ppt/tags/tag188.xml><?xml version="1.0" encoding="utf-8"?>
<p:tagLst xmlns:p="http://schemas.openxmlformats.org/presentationml/2006/main">
  <p:tag name="AS_UNIQUEID" val="3646"/>
</p:tagLst>
</file>

<file path=ppt/tags/tag189.xml><?xml version="1.0" encoding="utf-8"?>
<p:tagLst xmlns:p="http://schemas.openxmlformats.org/presentationml/2006/main">
  <p:tag name="AS_UNIQUEID" val="3647"/>
</p:tagLst>
</file>

<file path=ppt/tags/tag190.xml><?xml version="1.0" encoding="utf-8"?>
<p:tagLst xmlns:p="http://schemas.openxmlformats.org/presentationml/2006/main">
  <p:tag name="AS_UNIQUEID" val="3648"/>
</p:tagLst>
</file>

<file path=ppt/tags/tag191.xml><?xml version="1.0" encoding="utf-8"?>
<p:tagLst xmlns:p="http://schemas.openxmlformats.org/presentationml/2006/main">
  <p:tag name="AS_UNIQUEID" val="3649"/>
</p:tagLst>
</file>

<file path=ppt/tags/tag192.xml><?xml version="1.0" encoding="utf-8"?>
<p:tagLst xmlns:p="http://schemas.openxmlformats.org/presentationml/2006/main">
  <p:tag name="AS_UNIQUEID" val="3650"/>
</p:tagLst>
</file>

<file path=ppt/tags/tag193.xml><?xml version="1.0" encoding="utf-8"?>
<p:tagLst xmlns:p="http://schemas.openxmlformats.org/presentationml/2006/main">
  <p:tag name="AS_UNIQUEID" val="3651"/>
</p:tagLst>
</file>

<file path=ppt/tags/tag194.xml><?xml version="1.0" encoding="utf-8"?>
<p:tagLst xmlns:p="http://schemas.openxmlformats.org/presentationml/2006/main">
  <p:tag name="AS_UNIQUEID" val="3652"/>
</p:tagLst>
</file>

<file path=ppt/tags/tag195.xml><?xml version="1.0" encoding="utf-8"?>
<p:tagLst xmlns:p="http://schemas.openxmlformats.org/presentationml/2006/main">
  <p:tag name="AS_UNIQUEID" val="3653"/>
</p:tagLst>
</file>

<file path=ppt/tags/tag196.xml><?xml version="1.0" encoding="utf-8"?>
<p:tagLst xmlns:p="http://schemas.openxmlformats.org/presentationml/2006/main">
  <p:tag name="AS_UNIQUEID" val="3654"/>
</p:tagLst>
</file>

<file path=ppt/tags/tag197.xml><?xml version="1.0" encoding="utf-8"?>
<p:tagLst xmlns:p="http://schemas.openxmlformats.org/presentationml/2006/main">
  <p:tag name="AS_UNIQUEID" val="3655"/>
</p:tagLst>
</file>

<file path=ppt/tags/tag198.xml><?xml version="1.0" encoding="utf-8"?>
<p:tagLst xmlns:p="http://schemas.openxmlformats.org/presentationml/2006/main">
  <p:tag name="AS_UNIQUEID" val="3656"/>
</p:tagLst>
</file>

<file path=ppt/tags/tag199.xml><?xml version="1.0" encoding="utf-8"?>
<p:tagLst xmlns:p="http://schemas.openxmlformats.org/presentationml/2006/main">
  <p:tag name="AS_UNIQUEID" val="3657"/>
</p:tagLst>
</file>

<file path=ppt/tags/tag200.xml><?xml version="1.0" encoding="utf-8"?>
<p:tagLst xmlns:p="http://schemas.openxmlformats.org/presentationml/2006/main">
  <p:tag name="AS_UNIQUEID" val="3658"/>
</p:tagLst>
</file>

<file path=ppt/tags/tag201.xml><?xml version="1.0" encoding="utf-8"?>
<p:tagLst xmlns:p="http://schemas.openxmlformats.org/presentationml/2006/main">
  <p:tag name="AS_UNIQUEID" val="3659"/>
</p:tagLst>
</file>

<file path=ppt/tags/tag202.xml><?xml version="1.0" encoding="utf-8"?>
<p:tagLst xmlns:p="http://schemas.openxmlformats.org/presentationml/2006/main">
  <p:tag name="AS_UNIQUEID" val="3660"/>
</p:tagLst>
</file>

<file path=ppt/tags/tag203.xml><?xml version="1.0" encoding="utf-8"?>
<p:tagLst xmlns:p="http://schemas.openxmlformats.org/presentationml/2006/main">
  <p:tag name="AS_UNIQUEID" val="3661"/>
</p:tagLst>
</file>

<file path=ppt/tags/tag204.xml><?xml version="1.0" encoding="utf-8"?>
<p:tagLst xmlns:p="http://schemas.openxmlformats.org/presentationml/2006/main">
  <p:tag name="AS_UNIQUEID" val="3662"/>
</p:tagLst>
</file>

<file path=ppt/tags/tag205.xml><?xml version="1.0" encoding="utf-8"?>
<p:tagLst xmlns:p="http://schemas.openxmlformats.org/presentationml/2006/main">
  <p:tag name="AS_UNIQUEID" val="3663"/>
</p:tagLst>
</file>

<file path=ppt/tags/tag206.xml><?xml version="1.0" encoding="utf-8"?>
<p:tagLst xmlns:p="http://schemas.openxmlformats.org/presentationml/2006/main">
  <p:tag name="AS_UNIQUEID" val="3664"/>
</p:tagLst>
</file>

<file path=ppt/tags/tag207.xml><?xml version="1.0" encoding="utf-8"?>
<p:tagLst xmlns:p="http://schemas.openxmlformats.org/presentationml/2006/main">
  <p:tag name="AS_UNIQUEID" val="3665"/>
</p:tagLst>
</file>

<file path=ppt/tags/tag208.xml><?xml version="1.0" encoding="utf-8"?>
<p:tagLst xmlns:p="http://schemas.openxmlformats.org/presentationml/2006/main">
  <p:tag name="AS_UNIQUEID" val="3666"/>
</p:tagLst>
</file>

<file path=ppt/tags/tag209.xml><?xml version="1.0" encoding="utf-8"?>
<p:tagLst xmlns:p="http://schemas.openxmlformats.org/presentationml/2006/main">
  <p:tag name="AS_UNIQUEID" val="3667"/>
</p:tagLst>
</file>

<file path=ppt/tags/tag210.xml><?xml version="1.0" encoding="utf-8"?>
<p:tagLst xmlns:p="http://schemas.openxmlformats.org/presentationml/2006/main">
  <p:tag name="AS_UNIQUEID" val="3668"/>
</p:tagLst>
</file>

<file path=ppt/tags/tag211.xml><?xml version="1.0" encoding="utf-8"?>
<p:tagLst xmlns:p="http://schemas.openxmlformats.org/presentationml/2006/main">
  <p:tag name="AS_UNIQUEID" val="3669"/>
</p:tagLst>
</file>

<file path=ppt/tags/tag212.xml><?xml version="1.0" encoding="utf-8"?>
<p:tagLst xmlns:p="http://schemas.openxmlformats.org/presentationml/2006/main">
  <p:tag name="AS_UNIQUEID" val="3671"/>
</p:tagLst>
</file>

<file path=ppt/tags/tag213.xml><?xml version="1.0" encoding="utf-8"?>
<p:tagLst xmlns:p="http://schemas.openxmlformats.org/presentationml/2006/main">
  <p:tag name="AS_UNIQUEID" val="3672"/>
</p:tagLst>
</file>

<file path=ppt/tags/tag214.xml><?xml version="1.0" encoding="utf-8"?>
<p:tagLst xmlns:p="http://schemas.openxmlformats.org/presentationml/2006/main">
  <p:tag name="AS_UNIQUEID" val="3673"/>
</p:tagLst>
</file>

<file path=ppt/tags/tag215.xml><?xml version="1.0" encoding="utf-8"?>
<p:tagLst xmlns:p="http://schemas.openxmlformats.org/presentationml/2006/main">
  <p:tag name="AS_UNIQUEID" val="3674"/>
</p:tagLst>
</file>

<file path=ppt/tags/tag216.xml><?xml version="1.0" encoding="utf-8"?>
<p:tagLst xmlns:p="http://schemas.openxmlformats.org/presentationml/2006/main">
  <p:tag name="AS_UNIQUEID" val="3675"/>
</p:tagLst>
</file>

<file path=ppt/tags/tag217.xml><?xml version="1.0" encoding="utf-8"?>
<p:tagLst xmlns:p="http://schemas.openxmlformats.org/presentationml/2006/main">
  <p:tag name="AS_UNIQUEID" val="3676"/>
</p:tagLst>
</file>

<file path=ppt/tags/tag218.xml><?xml version="1.0" encoding="utf-8"?>
<p:tagLst xmlns:p="http://schemas.openxmlformats.org/presentationml/2006/main">
  <p:tag name="AS_UNIQUEID" val="3677"/>
</p:tagLst>
</file>

<file path=ppt/tags/tag219.xml><?xml version="1.0" encoding="utf-8"?>
<p:tagLst xmlns:p="http://schemas.openxmlformats.org/presentationml/2006/main">
  <p:tag name="AS_UNIQUEID" val="3678"/>
</p:tagLst>
</file>

<file path=ppt/tags/tag220.xml><?xml version="1.0" encoding="utf-8"?>
<p:tagLst xmlns:p="http://schemas.openxmlformats.org/presentationml/2006/main">
  <p:tag name="AS_UNIQUEID" val="3679"/>
</p:tagLst>
</file>

<file path=ppt/tags/tag221.xml><?xml version="1.0" encoding="utf-8"?>
<p:tagLst xmlns:p="http://schemas.openxmlformats.org/presentationml/2006/main">
  <p:tag name="AS_UNIQUEID" val="3680"/>
</p:tagLst>
</file>

<file path=ppt/tags/tag222.xml><?xml version="1.0" encoding="utf-8"?>
<p:tagLst xmlns:p="http://schemas.openxmlformats.org/presentationml/2006/main">
  <p:tag name="AS_UNIQUEID" val="3681"/>
</p:tagLst>
</file>

<file path=ppt/tags/tag223.xml><?xml version="1.0" encoding="utf-8"?>
<p:tagLst xmlns:p="http://schemas.openxmlformats.org/presentationml/2006/main">
  <p:tag name="AS_UNIQUEID" val="3682"/>
</p:tagLst>
</file>

<file path=ppt/tags/tag224.xml><?xml version="1.0" encoding="utf-8"?>
<p:tagLst xmlns:p="http://schemas.openxmlformats.org/presentationml/2006/main">
  <p:tag name="AS_UNIQUEID" val="3683"/>
</p:tagLst>
</file>

<file path=ppt/tags/tag225.xml><?xml version="1.0" encoding="utf-8"?>
<p:tagLst xmlns:p="http://schemas.openxmlformats.org/presentationml/2006/main">
  <p:tag name="AS_UNIQUEID" val="3684"/>
</p:tagLst>
</file>

<file path=ppt/tags/tag226.xml><?xml version="1.0" encoding="utf-8"?>
<p:tagLst xmlns:p="http://schemas.openxmlformats.org/presentationml/2006/main">
  <p:tag name="AS_UNIQUEID" val="3685"/>
</p:tagLst>
</file>

<file path=ppt/tags/tag227.xml><?xml version="1.0" encoding="utf-8"?>
<p:tagLst xmlns:p="http://schemas.openxmlformats.org/presentationml/2006/main">
  <p:tag name="AS_UNIQUEID" val="3686"/>
</p:tagLst>
</file>

<file path=ppt/tags/tag228.xml><?xml version="1.0" encoding="utf-8"?>
<p:tagLst xmlns:p="http://schemas.openxmlformats.org/presentationml/2006/main">
  <p:tag name="AS_UNIQUEID" val="3687"/>
</p:tagLst>
</file>

<file path=ppt/tags/tag229.xml><?xml version="1.0" encoding="utf-8"?>
<p:tagLst xmlns:p="http://schemas.openxmlformats.org/presentationml/2006/main">
  <p:tag name="AS_UNIQUEID" val="3688"/>
</p:tagLst>
</file>

<file path=ppt/tags/tag230.xml><?xml version="1.0" encoding="utf-8"?>
<p:tagLst xmlns:p="http://schemas.openxmlformats.org/presentationml/2006/main">
  <p:tag name="AS_UNIQUEID" val="3689"/>
</p:tagLst>
</file>

<file path=ppt/tags/tag231.xml><?xml version="1.0" encoding="utf-8"?>
<p:tagLst xmlns:p="http://schemas.openxmlformats.org/presentationml/2006/main">
  <p:tag name="AS_UNIQUEID" val="3690"/>
</p:tagLst>
</file>

<file path=ppt/tags/tag232.xml><?xml version="1.0" encoding="utf-8"?>
<p:tagLst xmlns:p="http://schemas.openxmlformats.org/presentationml/2006/main">
  <p:tag name="AS_UNIQUEID" val="3691"/>
</p:tagLst>
</file>

<file path=ppt/tags/tag233.xml><?xml version="1.0" encoding="utf-8"?>
<p:tagLst xmlns:p="http://schemas.openxmlformats.org/presentationml/2006/main">
  <p:tag name="AS_UNIQUEID" val="3692"/>
</p:tagLst>
</file>

<file path=ppt/tags/tag234.xml><?xml version="1.0" encoding="utf-8"?>
<p:tagLst xmlns:p="http://schemas.openxmlformats.org/presentationml/2006/main">
  <p:tag name="AS_UNIQUEID" val="3693"/>
</p:tagLst>
</file>

<file path=ppt/tags/tag235.xml><?xml version="1.0" encoding="utf-8"?>
<p:tagLst xmlns:p="http://schemas.openxmlformats.org/presentationml/2006/main">
  <p:tag name="AS_UNIQUEID" val="3694"/>
</p:tagLst>
</file>

<file path=ppt/tags/tag236.xml><?xml version="1.0" encoding="utf-8"?>
<p:tagLst xmlns:p="http://schemas.openxmlformats.org/presentationml/2006/main">
  <p:tag name="AS_UNIQUEID" val="3695"/>
</p:tagLst>
</file>

<file path=ppt/tags/tag237.xml><?xml version="1.0" encoding="utf-8"?>
<p:tagLst xmlns:p="http://schemas.openxmlformats.org/presentationml/2006/main">
  <p:tag name="AS_UNIQUEID" val="3696"/>
</p:tagLst>
</file>

<file path=ppt/tags/tag238.xml><?xml version="1.0" encoding="utf-8"?>
<p:tagLst xmlns:p="http://schemas.openxmlformats.org/presentationml/2006/main">
  <p:tag name="AS_UNIQUEID" val="3697"/>
</p:tagLst>
</file>

<file path=ppt/tags/tag239.xml><?xml version="1.0" encoding="utf-8"?>
<p:tagLst xmlns:p="http://schemas.openxmlformats.org/presentationml/2006/main">
  <p:tag name="AS_UNIQUEID" val="3698"/>
</p:tagLst>
</file>

<file path=ppt/tags/tag240.xml><?xml version="1.0" encoding="utf-8"?>
<p:tagLst xmlns:p="http://schemas.openxmlformats.org/presentationml/2006/main">
  <p:tag name="AS_UNIQUEID" val="3699"/>
</p:tagLst>
</file>

<file path=ppt/tags/tag241.xml><?xml version="1.0" encoding="utf-8"?>
<p:tagLst xmlns:p="http://schemas.openxmlformats.org/presentationml/2006/main">
  <p:tag name="AS_UNIQUEID" val="3700"/>
</p:tagLst>
</file>

<file path=ppt/tags/tag242.xml><?xml version="1.0" encoding="utf-8"?>
<p:tagLst xmlns:p="http://schemas.openxmlformats.org/presentationml/2006/main">
  <p:tag name="AS_UNIQUEID" val="3701"/>
</p:tagLst>
</file>

<file path=ppt/tags/tag243.xml><?xml version="1.0" encoding="utf-8"?>
<p:tagLst xmlns:p="http://schemas.openxmlformats.org/presentationml/2006/main">
  <p:tag name="AS_UNIQUEID" val="3702"/>
</p:tagLst>
</file>

<file path=ppt/tags/tag244.xml><?xml version="1.0" encoding="utf-8"?>
<p:tagLst xmlns:p="http://schemas.openxmlformats.org/presentationml/2006/main">
  <p:tag name="AS_UNIQUEID" val="3703"/>
</p:tagLst>
</file>

<file path=ppt/tags/tag245.xml><?xml version="1.0" encoding="utf-8"?>
<p:tagLst xmlns:p="http://schemas.openxmlformats.org/presentationml/2006/main">
  <p:tag name="AS_UNIQUEID" val="3704"/>
</p:tagLst>
</file>

<file path=ppt/tags/tag246.xml><?xml version="1.0" encoding="utf-8"?>
<p:tagLst xmlns:p="http://schemas.openxmlformats.org/presentationml/2006/main">
  <p:tag name="AS_UNIQUEID" val="3705"/>
</p:tagLst>
</file>

<file path=ppt/tags/tag247.xml><?xml version="1.0" encoding="utf-8"?>
<p:tagLst xmlns:p="http://schemas.openxmlformats.org/presentationml/2006/main">
  <p:tag name="AS_UNIQUEID" val="3706"/>
</p:tagLst>
</file>

<file path=ppt/tags/tag248.xml><?xml version="1.0" encoding="utf-8"?>
<p:tagLst xmlns:p="http://schemas.openxmlformats.org/presentationml/2006/main">
  <p:tag name="AS_UNIQUEID" val="3707"/>
</p:tagLst>
</file>

<file path=ppt/tags/tag249.xml><?xml version="1.0" encoding="utf-8"?>
<p:tagLst xmlns:p="http://schemas.openxmlformats.org/presentationml/2006/main">
  <p:tag name="AS_UNIQUEID" val="3708"/>
</p:tagLst>
</file>

<file path=ppt/tags/tag250.xml><?xml version="1.0" encoding="utf-8"?>
<p:tagLst xmlns:p="http://schemas.openxmlformats.org/presentationml/2006/main">
  <p:tag name="AS_UNIQUEID" val="3709"/>
</p:tagLst>
</file>

<file path=ppt/tags/tag251.xml><?xml version="1.0" encoding="utf-8"?>
<p:tagLst xmlns:p="http://schemas.openxmlformats.org/presentationml/2006/main">
  <p:tag name="AS_UNIQUEID" val="3710"/>
</p:tagLst>
</file>

<file path=ppt/tags/tag252.xml><?xml version="1.0" encoding="utf-8"?>
<p:tagLst xmlns:p="http://schemas.openxmlformats.org/presentationml/2006/main">
  <p:tag name="AS_UNIQUEID" val="3711"/>
</p:tagLst>
</file>

<file path=ppt/tags/tag253.xml><?xml version="1.0" encoding="utf-8"?>
<p:tagLst xmlns:p="http://schemas.openxmlformats.org/presentationml/2006/main">
  <p:tag name="AS_UNIQUEID" val="3712"/>
</p:tagLst>
</file>

<file path=ppt/tags/tag254.xml><?xml version="1.0" encoding="utf-8"?>
<p:tagLst xmlns:p="http://schemas.openxmlformats.org/presentationml/2006/main">
  <p:tag name="AS_UNIQUEID" val="3713"/>
</p:tagLst>
</file>

<file path=ppt/tags/tag255.xml><?xml version="1.0" encoding="utf-8"?>
<p:tagLst xmlns:p="http://schemas.openxmlformats.org/presentationml/2006/main">
  <p:tag name="AS_UNIQUEID" val="3714"/>
</p:tagLst>
</file>

<file path=ppt/tags/tag256.xml><?xml version="1.0" encoding="utf-8"?>
<p:tagLst xmlns:p="http://schemas.openxmlformats.org/presentationml/2006/main">
  <p:tag name="AS_UNIQUEID" val="3715"/>
</p:tagLst>
</file>

<file path=ppt/tags/tag257.xml><?xml version="1.0" encoding="utf-8"?>
<p:tagLst xmlns:p="http://schemas.openxmlformats.org/presentationml/2006/main">
  <p:tag name="AS_UNIQUEID" val="3716"/>
</p:tagLst>
</file>

<file path=ppt/tags/tag258.xml><?xml version="1.0" encoding="utf-8"?>
<p:tagLst xmlns:p="http://schemas.openxmlformats.org/presentationml/2006/main">
  <p:tag name="AS_UNIQUEID" val="3717"/>
</p:tagLst>
</file>

<file path=ppt/tags/tag259.xml><?xml version="1.0" encoding="utf-8"?>
<p:tagLst xmlns:p="http://schemas.openxmlformats.org/presentationml/2006/main">
  <p:tag name="AS_UNIQUEID" val="3718"/>
</p:tagLst>
</file>

<file path=ppt/tags/tag260.xml><?xml version="1.0" encoding="utf-8"?>
<p:tagLst xmlns:p="http://schemas.openxmlformats.org/presentationml/2006/main">
  <p:tag name="AS_UNIQUEID" val="3719"/>
</p:tagLst>
</file>

<file path=ppt/tags/tag261.xml><?xml version="1.0" encoding="utf-8"?>
<p:tagLst xmlns:p="http://schemas.openxmlformats.org/presentationml/2006/main">
  <p:tag name="AS_UNIQUEID" val="3720"/>
</p:tagLst>
</file>

<file path=ppt/tags/tag262.xml><?xml version="1.0" encoding="utf-8"?>
<p:tagLst xmlns:p="http://schemas.openxmlformats.org/presentationml/2006/main">
  <p:tag name="AS_UNIQUEID" val="3721"/>
</p:tagLst>
</file>

<file path=ppt/tags/tag263.xml><?xml version="1.0" encoding="utf-8"?>
<p:tagLst xmlns:p="http://schemas.openxmlformats.org/presentationml/2006/main">
  <p:tag name="AS_UNIQUEID" val="3723"/>
</p:tagLst>
</file>

<file path=ppt/tags/tag264.xml><?xml version="1.0" encoding="utf-8"?>
<p:tagLst xmlns:p="http://schemas.openxmlformats.org/presentationml/2006/main">
  <p:tag name="AS_UNIQUEID" val="3724"/>
</p:tagLst>
</file>

<file path=ppt/tags/tag265.xml><?xml version="1.0" encoding="utf-8"?>
<p:tagLst xmlns:p="http://schemas.openxmlformats.org/presentationml/2006/main">
  <p:tag name="AS_UNIQUEID" val="3725"/>
</p:tagLst>
</file>

<file path=ppt/tags/tag266.xml><?xml version="1.0" encoding="utf-8"?>
<p:tagLst xmlns:p="http://schemas.openxmlformats.org/presentationml/2006/main">
  <p:tag name="AS_UNIQUEID" val="3726"/>
</p:tagLst>
</file>

<file path=ppt/tags/tag267.xml><?xml version="1.0" encoding="utf-8"?>
<p:tagLst xmlns:p="http://schemas.openxmlformats.org/presentationml/2006/main">
  <p:tag name="AS_UNIQUEID" val="3727"/>
</p:tagLst>
</file>

<file path=ppt/tags/tag268.xml><?xml version="1.0" encoding="utf-8"?>
<p:tagLst xmlns:p="http://schemas.openxmlformats.org/presentationml/2006/main">
  <p:tag name="AS_UNIQUEID" val="3728"/>
</p:tagLst>
</file>

<file path=ppt/tags/tag269.xml><?xml version="1.0" encoding="utf-8"?>
<p:tagLst xmlns:p="http://schemas.openxmlformats.org/presentationml/2006/main">
  <p:tag name="AS_UNIQUEID" val="3729"/>
</p:tagLst>
</file>

<file path=ppt/tags/tag270.xml><?xml version="1.0" encoding="utf-8"?>
<p:tagLst xmlns:p="http://schemas.openxmlformats.org/presentationml/2006/main">
  <p:tag name="AS_UNIQUEID" val="3730"/>
</p:tagLst>
</file>

<file path=ppt/tags/tag271.xml><?xml version="1.0" encoding="utf-8"?>
<p:tagLst xmlns:p="http://schemas.openxmlformats.org/presentationml/2006/main">
  <p:tag name="AS_UNIQUEID" val="3731"/>
</p:tagLst>
</file>

<file path=ppt/tags/tag272.xml><?xml version="1.0" encoding="utf-8"?>
<p:tagLst xmlns:p="http://schemas.openxmlformats.org/presentationml/2006/main">
  <p:tag name="AS_UNIQUEID" val="3733"/>
</p:tagLst>
</file>

<file path=ppt/tags/tag273.xml><?xml version="1.0" encoding="utf-8"?>
<p:tagLst xmlns:p="http://schemas.openxmlformats.org/presentationml/2006/main">
  <p:tag name="AS_UNIQUEID" val="3734"/>
</p:tagLst>
</file>

<file path=ppt/tags/tag274.xml><?xml version="1.0" encoding="utf-8"?>
<p:tagLst xmlns:p="http://schemas.openxmlformats.org/presentationml/2006/main">
  <p:tag name="AS_UNIQUEID" val="3735"/>
</p:tagLst>
</file>

<file path=ppt/tags/tag275.xml><?xml version="1.0" encoding="utf-8"?>
<p:tagLst xmlns:p="http://schemas.openxmlformats.org/presentationml/2006/main">
  <p:tag name="AS_UNIQUEID" val="3736"/>
</p:tagLst>
</file>

<file path=ppt/tags/tag276.xml><?xml version="1.0" encoding="utf-8"?>
<p:tagLst xmlns:p="http://schemas.openxmlformats.org/presentationml/2006/main">
  <p:tag name="AS_UNIQUEID" val="3737"/>
</p:tagLst>
</file>

<file path=ppt/tags/tag277.xml><?xml version="1.0" encoding="utf-8"?>
<p:tagLst xmlns:p="http://schemas.openxmlformats.org/presentationml/2006/main">
  <p:tag name="AS_UNIQUEID" val="3738"/>
</p:tagLst>
</file>

<file path=ppt/tags/tag278.xml><?xml version="1.0" encoding="utf-8"?>
<p:tagLst xmlns:p="http://schemas.openxmlformats.org/presentationml/2006/main">
  <p:tag name="AS_UNIQUEID" val="3739"/>
</p:tagLst>
</file>

<file path=ppt/tags/tag279.xml><?xml version="1.0" encoding="utf-8"?>
<p:tagLst xmlns:p="http://schemas.openxmlformats.org/presentationml/2006/main">
  <p:tag name="AS_UNIQUEID" val="3740"/>
</p:tagLst>
</file>

<file path=ppt/tags/tag280.xml><?xml version="1.0" encoding="utf-8"?>
<p:tagLst xmlns:p="http://schemas.openxmlformats.org/presentationml/2006/main">
  <p:tag name="AS_UNIQUEID" val="3741"/>
</p:tagLst>
</file>

<file path=ppt/tags/tag281.xml><?xml version="1.0" encoding="utf-8"?>
<p:tagLst xmlns:p="http://schemas.openxmlformats.org/presentationml/2006/main">
  <p:tag name="AS_UNIQUEID" val="3743"/>
</p:tagLst>
</file>

<file path=ppt/tags/tag282.xml><?xml version="1.0" encoding="utf-8"?>
<p:tagLst xmlns:p="http://schemas.openxmlformats.org/presentationml/2006/main">
  <p:tag name="AS_UNIQUEID" val="3744"/>
</p:tagLst>
</file>

<file path=ppt/tags/tag283.xml><?xml version="1.0" encoding="utf-8"?>
<p:tagLst xmlns:p="http://schemas.openxmlformats.org/presentationml/2006/main">
  <p:tag name="AS_UNIQUEID" val="3745"/>
</p:tagLst>
</file>

<file path=ppt/tags/tag284.xml><?xml version="1.0" encoding="utf-8"?>
<p:tagLst xmlns:p="http://schemas.openxmlformats.org/presentationml/2006/main">
  <p:tag name="AS_UNIQUEID" val="3746"/>
</p:tagLst>
</file>

<file path=ppt/tags/tag285.xml><?xml version="1.0" encoding="utf-8"?>
<p:tagLst xmlns:p="http://schemas.openxmlformats.org/presentationml/2006/main">
  <p:tag name="AS_UNIQUEID" val="3747"/>
</p:tagLst>
</file>

<file path=ppt/tags/tag286.xml><?xml version="1.0" encoding="utf-8"?>
<p:tagLst xmlns:p="http://schemas.openxmlformats.org/presentationml/2006/main">
  <p:tag name="AS_UNIQUEID" val="3748"/>
</p:tagLst>
</file>

<file path=ppt/tags/tag287.xml><?xml version="1.0" encoding="utf-8"?>
<p:tagLst xmlns:p="http://schemas.openxmlformats.org/presentationml/2006/main">
  <p:tag name="AS_UNIQUEID" val="3749"/>
</p:tagLst>
</file>

<file path=ppt/tags/tag288.xml><?xml version="1.0" encoding="utf-8"?>
<p:tagLst xmlns:p="http://schemas.openxmlformats.org/presentationml/2006/main">
  <p:tag name="AS_UNIQUEID" val="3750"/>
</p:tagLst>
</file>

<file path=ppt/tags/tag289.xml><?xml version="1.0" encoding="utf-8"?>
<p:tagLst xmlns:p="http://schemas.openxmlformats.org/presentationml/2006/main">
  <p:tag name="AS_UNIQUEID" val="3751"/>
</p:tagLst>
</file>

<file path=ppt/tags/tag290.xml><?xml version="1.0" encoding="utf-8"?>
<p:tagLst xmlns:p="http://schemas.openxmlformats.org/presentationml/2006/main">
  <p:tag name="AS_UNIQUEID" val="3752"/>
</p:tagLst>
</file>

<file path=ppt/tags/tag291.xml><?xml version="1.0" encoding="utf-8"?>
<p:tagLst xmlns:p="http://schemas.openxmlformats.org/presentationml/2006/main">
  <p:tag name="AS_UNIQUEID" val="3753"/>
</p:tagLst>
</file>

<file path=ppt/tags/tag292.xml><?xml version="1.0" encoding="utf-8"?>
<p:tagLst xmlns:p="http://schemas.openxmlformats.org/presentationml/2006/main">
  <p:tag name="AS_UNIQUEID" val="3754"/>
</p:tagLst>
</file>

<file path=ppt/tags/tag293.xml><?xml version="1.0" encoding="utf-8"?>
<p:tagLst xmlns:p="http://schemas.openxmlformats.org/presentationml/2006/main">
  <p:tag name="AS_UNIQUEID" val="3755"/>
</p:tagLst>
</file>

<file path=ppt/tags/tag294.xml><?xml version="1.0" encoding="utf-8"?>
<p:tagLst xmlns:p="http://schemas.openxmlformats.org/presentationml/2006/main">
  <p:tag name="AS_UNIQUEID" val="3756"/>
</p:tagLst>
</file>

<file path=ppt/tags/tag295.xml><?xml version="1.0" encoding="utf-8"?>
<p:tagLst xmlns:p="http://schemas.openxmlformats.org/presentationml/2006/main">
  <p:tag name="AS_UNIQUEID" val="3757"/>
</p:tagLst>
</file>

<file path=ppt/tags/tag296.xml><?xml version="1.0" encoding="utf-8"?>
<p:tagLst xmlns:p="http://schemas.openxmlformats.org/presentationml/2006/main">
  <p:tag name="AS_UNIQUEID" val="3758"/>
</p:tagLst>
</file>

<file path=ppt/tags/tag297.xml><?xml version="1.0" encoding="utf-8"?>
<p:tagLst xmlns:p="http://schemas.openxmlformats.org/presentationml/2006/main">
  <p:tag name="AS_UNIQUEID" val="3759"/>
</p:tagLst>
</file>

<file path=ppt/tags/tag298.xml><?xml version="1.0" encoding="utf-8"?>
<p:tagLst xmlns:p="http://schemas.openxmlformats.org/presentationml/2006/main">
  <p:tag name="AS_UNIQUEID" val="3760"/>
</p:tagLst>
</file>

<file path=ppt/tags/tag299.xml><?xml version="1.0" encoding="utf-8"?>
<p:tagLst xmlns:p="http://schemas.openxmlformats.org/presentationml/2006/main">
  <p:tag name="AS_UNIQUEID" val="3761"/>
</p:tagLst>
</file>

<file path=ppt/tags/tag300.xml><?xml version="1.0" encoding="utf-8"?>
<p:tagLst xmlns:p="http://schemas.openxmlformats.org/presentationml/2006/main">
  <p:tag name="AS_UNIQUEID" val="3762"/>
</p:tagLst>
</file>

<file path=ppt/tags/tag301.xml><?xml version="1.0" encoding="utf-8"?>
<p:tagLst xmlns:p="http://schemas.openxmlformats.org/presentationml/2006/main">
  <p:tag name="AS_UNIQUEID" val="3763"/>
</p:tagLst>
</file>

<file path=ppt/tags/tag302.xml><?xml version="1.0" encoding="utf-8"?>
<p:tagLst xmlns:p="http://schemas.openxmlformats.org/presentationml/2006/main">
  <p:tag name="AS_UNIQUEID" val="3764"/>
</p:tagLst>
</file>

<file path=ppt/tags/tag303.xml><?xml version="1.0" encoding="utf-8"?>
<p:tagLst xmlns:p="http://schemas.openxmlformats.org/presentationml/2006/main">
  <p:tag name="AS_UNIQUEID" val="3765"/>
</p:tagLst>
</file>

<file path=ppt/tags/tag304.xml><?xml version="1.0" encoding="utf-8"?>
<p:tagLst xmlns:p="http://schemas.openxmlformats.org/presentationml/2006/main">
  <p:tag name="AS_UNIQUEID" val="3766"/>
</p:tagLst>
</file>

<file path=ppt/tags/tag305.xml><?xml version="1.0" encoding="utf-8"?>
<p:tagLst xmlns:p="http://schemas.openxmlformats.org/presentationml/2006/main">
  <p:tag name="AS_UNIQUEID" val="3767"/>
</p:tagLst>
</file>

<file path=ppt/tags/tag306.xml><?xml version="1.0" encoding="utf-8"?>
<p:tagLst xmlns:p="http://schemas.openxmlformats.org/presentationml/2006/main">
  <p:tag name="AS_UNIQUEID" val="3768"/>
</p:tagLst>
</file>

<file path=ppt/tags/tag307.xml><?xml version="1.0" encoding="utf-8"?>
<p:tagLst xmlns:p="http://schemas.openxmlformats.org/presentationml/2006/main">
  <p:tag name="AS_UNIQUEID" val="3769"/>
</p:tagLst>
</file>

<file path=ppt/tags/tag308.xml><?xml version="1.0" encoding="utf-8"?>
<p:tagLst xmlns:p="http://schemas.openxmlformats.org/presentationml/2006/main">
  <p:tag name="AS_UNIQUEID" val="3770"/>
</p:tagLst>
</file>

<file path=ppt/tags/tag309.xml><?xml version="1.0" encoding="utf-8"?>
<p:tagLst xmlns:p="http://schemas.openxmlformats.org/presentationml/2006/main">
  <p:tag name="AS_UNIQUEID" val="3771"/>
</p:tagLst>
</file>

<file path=ppt/tags/tag310.xml><?xml version="1.0" encoding="utf-8"?>
<p:tagLst xmlns:p="http://schemas.openxmlformats.org/presentationml/2006/main">
  <p:tag name="AS_UNIQUEID" val="3772"/>
</p:tagLst>
</file>

<file path=ppt/tags/tag311.xml><?xml version="1.0" encoding="utf-8"?>
<p:tagLst xmlns:p="http://schemas.openxmlformats.org/presentationml/2006/main">
  <p:tag name="AS_UNIQUEID" val="3773"/>
</p:tagLst>
</file>

<file path=ppt/tags/tag312.xml><?xml version="1.0" encoding="utf-8"?>
<p:tagLst xmlns:p="http://schemas.openxmlformats.org/presentationml/2006/main">
  <p:tag name="AS_UNIQUEID" val="3774"/>
</p:tagLst>
</file>

<file path=ppt/tags/tag313.xml><?xml version="1.0" encoding="utf-8"?>
<p:tagLst xmlns:p="http://schemas.openxmlformats.org/presentationml/2006/main">
  <p:tag name="AS_UNIQUEID" val="3775"/>
</p:tagLst>
</file>

<file path=ppt/tags/tag314.xml><?xml version="1.0" encoding="utf-8"?>
<p:tagLst xmlns:p="http://schemas.openxmlformats.org/presentationml/2006/main">
  <p:tag name="AS_UNIQUEID" val="3776"/>
</p:tagLst>
</file>

<file path=ppt/tags/tag315.xml><?xml version="1.0" encoding="utf-8"?>
<p:tagLst xmlns:p="http://schemas.openxmlformats.org/presentationml/2006/main">
  <p:tag name="AS_UNIQUEID" val="3777"/>
</p:tagLst>
</file>

<file path=ppt/tags/tag316.xml><?xml version="1.0" encoding="utf-8"?>
<p:tagLst xmlns:p="http://schemas.openxmlformats.org/presentationml/2006/main">
  <p:tag name="AS_UNIQUEID" val="3778"/>
</p:tagLst>
</file>

<file path=ppt/tags/tag317.xml><?xml version="1.0" encoding="utf-8"?>
<p:tagLst xmlns:p="http://schemas.openxmlformats.org/presentationml/2006/main">
  <p:tag name="AS_UNIQUEID" val="3779"/>
</p:tagLst>
</file>

<file path=ppt/tags/tag318.xml><?xml version="1.0" encoding="utf-8"?>
<p:tagLst xmlns:p="http://schemas.openxmlformats.org/presentationml/2006/main">
  <p:tag name="AS_UNIQUEID" val="3780"/>
</p:tagLst>
</file>

<file path=ppt/tags/tag319.xml><?xml version="1.0" encoding="utf-8"?>
<p:tagLst xmlns:p="http://schemas.openxmlformats.org/presentationml/2006/main">
  <p:tag name="AS_UNIQUEID" val="3781"/>
</p:tagLst>
</file>

<file path=ppt/tags/tag320.xml><?xml version="1.0" encoding="utf-8"?>
<p:tagLst xmlns:p="http://schemas.openxmlformats.org/presentationml/2006/main">
  <p:tag name="AS_UNIQUEID" val="3782"/>
</p:tagLst>
</file>

<file path=ppt/tags/tag321.xml><?xml version="1.0" encoding="utf-8"?>
<p:tagLst xmlns:p="http://schemas.openxmlformats.org/presentationml/2006/main">
  <p:tag name="AS_UNIQUEID" val="3783"/>
</p:tagLst>
</file>

<file path=ppt/tags/tag322.xml><?xml version="1.0" encoding="utf-8"?>
<p:tagLst xmlns:p="http://schemas.openxmlformats.org/presentationml/2006/main">
  <p:tag name="AS_UNIQUEID" val="3784"/>
</p:tagLst>
</file>

<file path=ppt/tags/tag323.xml><?xml version="1.0" encoding="utf-8"?>
<p:tagLst xmlns:p="http://schemas.openxmlformats.org/presentationml/2006/main">
  <p:tag name="AS_UNIQUEID" val="3785"/>
</p:tagLst>
</file>

<file path=ppt/tags/tag324.xml><?xml version="1.0" encoding="utf-8"?>
<p:tagLst xmlns:p="http://schemas.openxmlformats.org/presentationml/2006/main">
  <p:tag name="AS_UNIQUEID" val="3786"/>
</p:tagLst>
</file>

<file path=ppt/tags/tag325.xml><?xml version="1.0" encoding="utf-8"?>
<p:tagLst xmlns:p="http://schemas.openxmlformats.org/presentationml/2006/main">
  <p:tag name="AS_UNIQUEID" val="3787"/>
</p:tagLst>
</file>

<file path=ppt/tags/tag326.xml><?xml version="1.0" encoding="utf-8"?>
<p:tagLst xmlns:p="http://schemas.openxmlformats.org/presentationml/2006/main">
  <p:tag name="AS_UNIQUEID" val="3788"/>
</p:tagLst>
</file>

<file path=ppt/tags/tag327.xml><?xml version="1.0" encoding="utf-8"?>
<p:tagLst xmlns:p="http://schemas.openxmlformats.org/presentationml/2006/main">
  <p:tag name="AS_UNIQUEID" val="3789"/>
</p:tagLst>
</file>

<file path=ppt/tags/tag328.xml><?xml version="1.0" encoding="utf-8"?>
<p:tagLst xmlns:p="http://schemas.openxmlformats.org/presentationml/2006/main">
  <p:tag name="AS_UNIQUEID" val="3790"/>
</p:tagLst>
</file>

<file path=ppt/tags/tag329.xml><?xml version="1.0" encoding="utf-8"?>
<p:tagLst xmlns:p="http://schemas.openxmlformats.org/presentationml/2006/main">
  <p:tag name="AS_UNIQUEID" val="3791"/>
</p:tagLst>
</file>

<file path=ppt/tags/tag330.xml><?xml version="1.0" encoding="utf-8"?>
<p:tagLst xmlns:p="http://schemas.openxmlformats.org/presentationml/2006/main">
  <p:tag name="AS_UNIQUEID" val="3792"/>
</p:tagLst>
</file>

<file path=ppt/tags/tag331.xml><?xml version="1.0" encoding="utf-8"?>
<p:tagLst xmlns:p="http://schemas.openxmlformats.org/presentationml/2006/main">
  <p:tag name="AS_UNIQUEID" val="3793"/>
</p:tagLst>
</file>

<file path=ppt/tags/tag332.xml><?xml version="1.0" encoding="utf-8"?>
<p:tagLst xmlns:p="http://schemas.openxmlformats.org/presentationml/2006/main">
  <p:tag name="AS_UNIQUEID" val="3795"/>
</p:tagLst>
</file>

<file path=ppt/tags/tag333.xml><?xml version="1.0" encoding="utf-8"?>
<p:tagLst xmlns:p="http://schemas.openxmlformats.org/presentationml/2006/main">
  <p:tag name="AS_UNIQUEID" val="3796"/>
</p:tagLst>
</file>

<file path=ppt/tags/tag334.xml><?xml version="1.0" encoding="utf-8"?>
<p:tagLst xmlns:p="http://schemas.openxmlformats.org/presentationml/2006/main">
  <p:tag name="AS_UNIQUEID" val="3797"/>
</p:tagLst>
</file>

<file path=ppt/tags/tag335.xml><?xml version="1.0" encoding="utf-8"?>
<p:tagLst xmlns:p="http://schemas.openxmlformats.org/presentationml/2006/main">
  <p:tag name="AS_UNIQUEID" val="3798"/>
</p:tagLst>
</file>

<file path=ppt/tags/tag336.xml><?xml version="1.0" encoding="utf-8"?>
<p:tagLst xmlns:p="http://schemas.openxmlformats.org/presentationml/2006/main">
  <p:tag name="AS_UNIQUEID" val="3800"/>
</p:tagLst>
</file>

<file path=ppt/tags/tag337.xml><?xml version="1.0" encoding="utf-8"?>
<p:tagLst xmlns:p="http://schemas.openxmlformats.org/presentationml/2006/main">
  <p:tag name="AS_UNIQUEID" val="3801"/>
</p:tagLst>
</file>

<file path=ppt/tags/tag338.xml><?xml version="1.0" encoding="utf-8"?>
<p:tagLst xmlns:p="http://schemas.openxmlformats.org/presentationml/2006/main">
  <p:tag name="AS_UNIQUEID" val="3802"/>
</p:tagLst>
</file>

<file path=ppt/tags/tag339.xml><?xml version="1.0" encoding="utf-8"?>
<p:tagLst xmlns:p="http://schemas.openxmlformats.org/presentationml/2006/main">
  <p:tag name="AS_UNIQUEID" val="3803"/>
</p:tagLst>
</file>

<file path=ppt/tags/tag340.xml><?xml version="1.0" encoding="utf-8"?>
<p:tagLst xmlns:p="http://schemas.openxmlformats.org/presentationml/2006/main">
  <p:tag name="AS_UNIQUEID" val="3804"/>
</p:tagLst>
</file>

<file path=ppt/tags/tag341.xml><?xml version="1.0" encoding="utf-8"?>
<p:tagLst xmlns:p="http://schemas.openxmlformats.org/presentationml/2006/main">
  <p:tag name="AS_UNIQUEID" val="3806"/>
</p:tagLst>
</file>

<file path=ppt/tags/tag342.xml><?xml version="1.0" encoding="utf-8"?>
<p:tagLst xmlns:p="http://schemas.openxmlformats.org/presentationml/2006/main">
  <p:tag name="AS_UNIQUEID" val="3807"/>
</p:tagLst>
</file>

<file path=ppt/tags/tag343.xml><?xml version="1.0" encoding="utf-8"?>
<p:tagLst xmlns:p="http://schemas.openxmlformats.org/presentationml/2006/main">
  <p:tag name="AS_UNIQUEID" val="3808"/>
</p:tagLst>
</file>

<file path=ppt/tags/tag344.xml><?xml version="1.0" encoding="utf-8"?>
<p:tagLst xmlns:p="http://schemas.openxmlformats.org/presentationml/2006/main">
  <p:tag name="AS_UNIQUEID" val="3809"/>
</p:tagLst>
</file>

<file path=ppt/tags/tag345.xml><?xml version="1.0" encoding="utf-8"?>
<p:tagLst xmlns:p="http://schemas.openxmlformats.org/presentationml/2006/main">
  <p:tag name="AS_UNIQUEID" val="3810"/>
</p:tagLst>
</file>

<file path=ppt/tags/tag346.xml><?xml version="1.0" encoding="utf-8"?>
<p:tagLst xmlns:p="http://schemas.openxmlformats.org/presentationml/2006/main">
  <p:tag name="AS_UNIQUEID" val="3811"/>
</p:tagLst>
</file>

<file path=ppt/tags/tag347.xml><?xml version="1.0" encoding="utf-8"?>
<p:tagLst xmlns:p="http://schemas.openxmlformats.org/presentationml/2006/main">
  <p:tag name="AS_UNIQUEID" val="3812"/>
</p:tagLst>
</file>

<file path=ppt/tags/tag348.xml><?xml version="1.0" encoding="utf-8"?>
<p:tagLst xmlns:p="http://schemas.openxmlformats.org/presentationml/2006/main">
  <p:tag name="AS_UNIQUEID" val="3813"/>
</p:tagLst>
</file>

<file path=ppt/tags/tag349.xml><?xml version="1.0" encoding="utf-8"?>
<p:tagLst xmlns:p="http://schemas.openxmlformats.org/presentationml/2006/main">
  <p:tag name="AS_UNIQUEID" val="3814"/>
</p:tagLst>
</file>

<file path=ppt/tags/tag350.xml><?xml version="1.0" encoding="utf-8"?>
<p:tagLst xmlns:p="http://schemas.openxmlformats.org/presentationml/2006/main">
  <p:tag name="AS_UNIQUEID" val="3815"/>
</p:tagLst>
</file>

<file path=ppt/tags/tag351.xml><?xml version="1.0" encoding="utf-8"?>
<p:tagLst xmlns:p="http://schemas.openxmlformats.org/presentationml/2006/main">
  <p:tag name="AS_UNIQUEID" val="3816"/>
</p:tagLst>
</file>

<file path=ppt/tags/tag352.xml><?xml version="1.0" encoding="utf-8"?>
<p:tagLst xmlns:p="http://schemas.openxmlformats.org/presentationml/2006/main">
  <p:tag name="AS_UNIQUEID" val="3817"/>
</p:tagLst>
</file>

<file path=ppt/tags/tag353.xml><?xml version="1.0" encoding="utf-8"?>
<p:tagLst xmlns:p="http://schemas.openxmlformats.org/presentationml/2006/main">
  <p:tag name="AS_UNIQUEID" val="3818"/>
</p:tagLst>
</file>

<file path=ppt/tags/tag354.xml><?xml version="1.0" encoding="utf-8"?>
<p:tagLst xmlns:p="http://schemas.openxmlformats.org/presentationml/2006/main">
  <p:tag name="AS_UNIQUEID" val="3819"/>
</p:tagLst>
</file>

<file path=ppt/tags/tag355.xml><?xml version="1.0" encoding="utf-8"?>
<p:tagLst xmlns:p="http://schemas.openxmlformats.org/presentationml/2006/main">
  <p:tag name="AS_UNIQUEID" val="3820"/>
</p:tagLst>
</file>

<file path=ppt/tags/tag356.xml><?xml version="1.0" encoding="utf-8"?>
<p:tagLst xmlns:p="http://schemas.openxmlformats.org/presentationml/2006/main">
  <p:tag name="AS_UNIQUEID" val="3821"/>
</p:tagLst>
</file>

<file path=ppt/tags/tag357.xml><?xml version="1.0" encoding="utf-8"?>
<p:tagLst xmlns:p="http://schemas.openxmlformats.org/presentationml/2006/main">
  <p:tag name="AS_UNIQUEID" val="3822"/>
</p:tagLst>
</file>

<file path=ppt/tags/tag358.xml><?xml version="1.0" encoding="utf-8"?>
<p:tagLst xmlns:p="http://schemas.openxmlformats.org/presentationml/2006/main">
  <p:tag name="AS_UNIQUEID" val="3823"/>
</p:tagLst>
</file>

<file path=ppt/tags/tag359.xml><?xml version="1.0" encoding="utf-8"?>
<p:tagLst xmlns:p="http://schemas.openxmlformats.org/presentationml/2006/main">
  <p:tag name="AS_UNIQUEID" val="3825"/>
</p:tagLst>
</file>

<file path=ppt/tags/tag360.xml><?xml version="1.0" encoding="utf-8"?>
<p:tagLst xmlns:p="http://schemas.openxmlformats.org/presentationml/2006/main">
  <p:tag name="AS_UNIQUEID" val="3826"/>
</p:tagLst>
</file>

<file path=ppt/tags/tag361.xml><?xml version="1.0" encoding="utf-8"?>
<p:tagLst xmlns:p="http://schemas.openxmlformats.org/presentationml/2006/main">
  <p:tag name="AS_UNIQUEID" val="3827"/>
</p:tagLst>
</file>

<file path=ppt/tags/tag362.xml><?xml version="1.0" encoding="utf-8"?>
<p:tagLst xmlns:p="http://schemas.openxmlformats.org/presentationml/2006/main">
  <p:tag name="AS_UNIQUEID" val="3828"/>
</p:tagLst>
</file>

<file path=ppt/tags/tag363.xml><?xml version="1.0" encoding="utf-8"?>
<p:tagLst xmlns:p="http://schemas.openxmlformats.org/presentationml/2006/main">
  <p:tag name="AS_UNIQUEID" val="3830"/>
</p:tagLst>
</file>

<file path=ppt/tags/tag364.xml><?xml version="1.0" encoding="utf-8"?>
<p:tagLst xmlns:p="http://schemas.openxmlformats.org/presentationml/2006/main">
  <p:tag name="AS_UNIQUEID" val="3831"/>
</p:tagLst>
</file>

<file path=ppt/tags/tag365.xml><?xml version="1.0" encoding="utf-8"?>
<p:tagLst xmlns:p="http://schemas.openxmlformats.org/presentationml/2006/main">
  <p:tag name="AS_UNIQUEID" val="3832"/>
</p:tagLst>
</file>

<file path=ppt/tags/tag366.xml><?xml version="1.0" encoding="utf-8"?>
<p:tagLst xmlns:p="http://schemas.openxmlformats.org/presentationml/2006/main">
  <p:tag name="AS_UNIQUEID" val="3833"/>
</p:tagLst>
</file>

<file path=ppt/tags/tag367.xml><?xml version="1.0" encoding="utf-8"?>
<p:tagLst xmlns:p="http://schemas.openxmlformats.org/presentationml/2006/main">
  <p:tag name="AS_UNIQUEID" val="3834"/>
</p:tagLst>
</file>

<file path=ppt/tags/tag368.xml><?xml version="1.0" encoding="utf-8"?>
<p:tagLst xmlns:p="http://schemas.openxmlformats.org/presentationml/2006/main">
  <p:tag name="AS_UNIQUEID" val="3836"/>
</p:tagLst>
</file>

<file path=ppt/tags/tag369.xml><?xml version="1.0" encoding="utf-8"?>
<p:tagLst xmlns:p="http://schemas.openxmlformats.org/presentationml/2006/main">
  <p:tag name="AS_UNIQUEID" val="3837"/>
</p:tagLst>
</file>

<file path=ppt/tags/tag370.xml><?xml version="1.0" encoding="utf-8"?>
<p:tagLst xmlns:p="http://schemas.openxmlformats.org/presentationml/2006/main">
  <p:tag name="AS_UNIQUEID" val="3839"/>
</p:tagLst>
</file>

<file path=ppt/tags/tag371.xml><?xml version="1.0" encoding="utf-8"?>
<p:tagLst xmlns:p="http://schemas.openxmlformats.org/presentationml/2006/main">
  <p:tag name="AS_UNIQUEID" val="3840"/>
</p:tagLst>
</file>

<file path=ppt/tags/tag372.xml><?xml version="1.0" encoding="utf-8"?>
<p:tagLst xmlns:p="http://schemas.openxmlformats.org/presentationml/2006/main">
  <p:tag name="AS_UNIQUEID" val="3841"/>
</p:tagLst>
</file>

<file path=ppt/tags/tag373.xml><?xml version="1.0" encoding="utf-8"?>
<p:tagLst xmlns:p="http://schemas.openxmlformats.org/presentationml/2006/main">
  <p:tag name="AS_UNIQUEID" val="3842"/>
</p:tagLst>
</file>

<file path=ppt/tags/tag374.xml><?xml version="1.0" encoding="utf-8"?>
<p:tagLst xmlns:p="http://schemas.openxmlformats.org/presentationml/2006/main">
  <p:tag name="AS_UNIQUEID" val="3843"/>
</p:tagLst>
</file>

<file path=ppt/tags/tag375.xml><?xml version="1.0" encoding="utf-8"?>
<p:tagLst xmlns:p="http://schemas.openxmlformats.org/presentationml/2006/main">
  <p:tag name="AS_UNIQUEID" val="3844"/>
</p:tagLst>
</file>

<file path=ppt/tags/tag376.xml><?xml version="1.0" encoding="utf-8"?>
<p:tagLst xmlns:p="http://schemas.openxmlformats.org/presentationml/2006/main">
  <p:tag name="AS_UNIQUEID" val="3845"/>
</p:tagLst>
</file>

<file path=ppt/tags/tag377.xml><?xml version="1.0" encoding="utf-8"?>
<p:tagLst xmlns:p="http://schemas.openxmlformats.org/presentationml/2006/main">
  <p:tag name="AS_UNIQUEID" val="3846"/>
</p:tagLst>
</file>

<file path=ppt/tags/tag378.xml><?xml version="1.0" encoding="utf-8"?>
<p:tagLst xmlns:p="http://schemas.openxmlformats.org/presentationml/2006/main">
  <p:tag name="AS_UNIQUEID" val="3847"/>
</p:tagLst>
</file>

<file path=ppt/tags/tag379.xml><?xml version="1.0" encoding="utf-8"?>
<p:tagLst xmlns:p="http://schemas.openxmlformats.org/presentationml/2006/main">
  <p:tag name="AS_UNIQUEID" val="3848"/>
</p:tagLst>
</file>

<file path=ppt/tags/tag380.xml><?xml version="1.0" encoding="utf-8"?>
<p:tagLst xmlns:p="http://schemas.openxmlformats.org/presentationml/2006/main">
  <p:tag name="AS_UNIQUEID" val="3849"/>
</p:tagLst>
</file>

<file path=ppt/tags/tag381.xml><?xml version="1.0" encoding="utf-8"?>
<p:tagLst xmlns:p="http://schemas.openxmlformats.org/presentationml/2006/main">
  <p:tag name="AS_UNIQUEID" val="3850"/>
</p:tagLst>
</file>

<file path=ppt/tags/tag382.xml><?xml version="1.0" encoding="utf-8"?>
<p:tagLst xmlns:p="http://schemas.openxmlformats.org/presentationml/2006/main">
  <p:tag name="AS_UNIQUEID" val="3852"/>
</p:tagLst>
</file>

<file path=ppt/tags/tag383.xml><?xml version="1.0" encoding="utf-8"?>
<p:tagLst xmlns:p="http://schemas.openxmlformats.org/presentationml/2006/main">
  <p:tag name="AS_UNIQUEID" val="3853"/>
</p:tagLst>
</file>

<file path=ppt/tags/tag384.xml><?xml version="1.0" encoding="utf-8"?>
<p:tagLst xmlns:p="http://schemas.openxmlformats.org/presentationml/2006/main">
  <p:tag name="AS_UNIQUEID" val="3854"/>
</p:tagLst>
</file>

<file path=ppt/tags/tag385.xml><?xml version="1.0" encoding="utf-8"?>
<p:tagLst xmlns:p="http://schemas.openxmlformats.org/presentationml/2006/main">
  <p:tag name="AS_UNIQUEID" val="3855"/>
</p:tagLst>
</file>

<file path=ppt/tags/tag386.xml><?xml version="1.0" encoding="utf-8"?>
<p:tagLst xmlns:p="http://schemas.openxmlformats.org/presentationml/2006/main">
  <p:tag name="AS_UNIQUEID" val="3856"/>
</p:tagLst>
</file>

<file path=ppt/tags/tag387.xml><?xml version="1.0" encoding="utf-8"?>
<p:tagLst xmlns:p="http://schemas.openxmlformats.org/presentationml/2006/main">
  <p:tag name="AS_UNIQUEID" val="3857"/>
</p:tagLst>
</file>

<file path=ppt/tags/tag388.xml><?xml version="1.0" encoding="utf-8"?>
<p:tagLst xmlns:p="http://schemas.openxmlformats.org/presentationml/2006/main">
  <p:tag name="AS_UNIQUEID" val="3858"/>
</p:tagLst>
</file>

<file path=ppt/tags/tag389.xml><?xml version="1.0" encoding="utf-8"?>
<p:tagLst xmlns:p="http://schemas.openxmlformats.org/presentationml/2006/main">
  <p:tag name="AS_UNIQUEID" val="3859"/>
</p:tagLst>
</file>

<file path=ppt/tags/tag390.xml><?xml version="1.0" encoding="utf-8"?>
<p:tagLst xmlns:p="http://schemas.openxmlformats.org/presentationml/2006/main">
  <p:tag name="AS_UNIQUEID" val="3860"/>
</p:tagLst>
</file>

<file path=ppt/tags/tag391.xml><?xml version="1.0" encoding="utf-8"?>
<p:tagLst xmlns:p="http://schemas.openxmlformats.org/presentationml/2006/main">
  <p:tag name="AS_UNIQUEID" val="3861"/>
</p:tagLst>
</file>

<file path=ppt/tags/tag392.xml><?xml version="1.0" encoding="utf-8"?>
<p:tagLst xmlns:p="http://schemas.openxmlformats.org/presentationml/2006/main">
  <p:tag name="AS_UNIQUEID" val="3863"/>
</p:tagLst>
</file>

<file path=ppt/tags/tag393.xml><?xml version="1.0" encoding="utf-8"?>
<p:tagLst xmlns:p="http://schemas.openxmlformats.org/presentationml/2006/main">
  <p:tag name="AS_UNIQUEID" val="3864"/>
</p:tagLst>
</file>

<file path=ppt/tags/tag394.xml><?xml version="1.0" encoding="utf-8"?>
<p:tagLst xmlns:p="http://schemas.openxmlformats.org/presentationml/2006/main">
  <p:tag name="AS_UNIQUEID" val="3865"/>
</p:tagLst>
</file>

<file path=ppt/tags/tag395.xml><?xml version="1.0" encoding="utf-8"?>
<p:tagLst xmlns:p="http://schemas.openxmlformats.org/presentationml/2006/main">
  <p:tag name="AS_UNIQUEID" val="3866"/>
</p:tagLst>
</file>

<file path=ppt/tags/tag396.xml><?xml version="1.0" encoding="utf-8"?>
<p:tagLst xmlns:p="http://schemas.openxmlformats.org/presentationml/2006/main">
  <p:tag name="AS_UNIQUEID" val="3867"/>
</p:tagLst>
</file>

<file path=ppt/tags/tag397.xml><?xml version="1.0" encoding="utf-8"?>
<p:tagLst xmlns:p="http://schemas.openxmlformats.org/presentationml/2006/main">
  <p:tag name="AS_UNIQUEID" val="3868"/>
</p:tagLst>
</file>

<file path=ppt/tags/tag398.xml><?xml version="1.0" encoding="utf-8"?>
<p:tagLst xmlns:p="http://schemas.openxmlformats.org/presentationml/2006/main">
  <p:tag name="AS_UNIQUEID" val="3869"/>
</p:tagLst>
</file>

<file path=ppt/tags/tag399.xml><?xml version="1.0" encoding="utf-8"?>
<p:tagLst xmlns:p="http://schemas.openxmlformats.org/presentationml/2006/main">
  <p:tag name="AS_UNIQUEID" val="3870"/>
</p:tagLst>
</file>

<file path=ppt/tags/tag400.xml><?xml version="1.0" encoding="utf-8"?>
<p:tagLst xmlns:p="http://schemas.openxmlformats.org/presentationml/2006/main">
  <p:tag name="AS_UNIQUEID" val="3871"/>
</p:tagLst>
</file>

<file path=ppt/tags/tag401.xml><?xml version="1.0" encoding="utf-8"?>
<p:tagLst xmlns:p="http://schemas.openxmlformats.org/presentationml/2006/main">
  <p:tag name="AS_UNIQUEID" val="3872"/>
</p:tagLst>
</file>

<file path=ppt/tags/tag402.xml><?xml version="1.0" encoding="utf-8"?>
<p:tagLst xmlns:p="http://schemas.openxmlformats.org/presentationml/2006/main">
  <p:tag name="AS_UNIQUEID" val="3873"/>
</p:tagLst>
</file>

<file path=ppt/tags/tag403.xml><?xml version="1.0" encoding="utf-8"?>
<p:tagLst xmlns:p="http://schemas.openxmlformats.org/presentationml/2006/main">
  <p:tag name="AS_UNIQUEID" val="3874"/>
</p:tagLst>
</file>

<file path=ppt/tags/tag404.xml><?xml version="1.0" encoding="utf-8"?>
<p:tagLst xmlns:p="http://schemas.openxmlformats.org/presentationml/2006/main">
  <p:tag name="AS_UNIQUEID" val="3875"/>
</p:tagLst>
</file>

<file path=ppt/tags/tag405.xml><?xml version="1.0" encoding="utf-8"?>
<p:tagLst xmlns:p="http://schemas.openxmlformats.org/presentationml/2006/main">
  <p:tag name="AS_UNIQUEID" val="3876"/>
</p:tagLst>
</file>

<file path=ppt/tags/tag406.xml><?xml version="1.0" encoding="utf-8"?>
<p:tagLst xmlns:p="http://schemas.openxmlformats.org/presentationml/2006/main">
  <p:tag name="AS_UNIQUEID" val="3877"/>
</p:tagLst>
</file>

<file path=ppt/tags/tag407.xml><?xml version="1.0" encoding="utf-8"?>
<p:tagLst xmlns:p="http://schemas.openxmlformats.org/presentationml/2006/main">
  <p:tag name="AS_UNIQUEID" val="3878"/>
</p:tagLst>
</file>

<file path=ppt/tags/tag408.xml><?xml version="1.0" encoding="utf-8"?>
<p:tagLst xmlns:p="http://schemas.openxmlformats.org/presentationml/2006/main">
  <p:tag name="AS_UNIQUEID" val="3879"/>
</p:tagLst>
</file>

<file path=ppt/tags/tag409.xml><?xml version="1.0" encoding="utf-8"?>
<p:tagLst xmlns:p="http://schemas.openxmlformats.org/presentationml/2006/main">
  <p:tag name="AS_UNIQUEID" val="3880"/>
</p:tagLst>
</file>

<file path=ppt/tags/tag410.xml><?xml version="1.0" encoding="utf-8"?>
<p:tagLst xmlns:p="http://schemas.openxmlformats.org/presentationml/2006/main">
  <p:tag name="AS_UNIQUEID" val="3882"/>
</p:tagLst>
</file>

<file path=ppt/tags/tag411.xml><?xml version="1.0" encoding="utf-8"?>
<p:tagLst xmlns:p="http://schemas.openxmlformats.org/presentationml/2006/main">
  <p:tag name="AS_UNIQUEID" val="3883"/>
</p:tagLst>
</file>

<file path=ppt/tags/tag412.xml><?xml version="1.0" encoding="utf-8"?>
<p:tagLst xmlns:p="http://schemas.openxmlformats.org/presentationml/2006/main">
  <p:tag name="AS_UNIQUEID" val="3884"/>
</p:tagLst>
</file>

<file path=ppt/tags/tag413.xml><?xml version="1.0" encoding="utf-8"?>
<p:tagLst xmlns:p="http://schemas.openxmlformats.org/presentationml/2006/main">
  <p:tag name="AS_UNIQUEID" val="3885"/>
</p:tagLst>
</file>

<file path=ppt/tags/tag414.xml><?xml version="1.0" encoding="utf-8"?>
<p:tagLst xmlns:p="http://schemas.openxmlformats.org/presentationml/2006/main">
  <p:tag name="AS_UNIQUEID" val="3886"/>
</p:tagLst>
</file>

<file path=ppt/tags/tag415.xml><?xml version="1.0" encoding="utf-8"?>
<p:tagLst xmlns:p="http://schemas.openxmlformats.org/presentationml/2006/main">
  <p:tag name="AS_UNIQUEID" val="3887"/>
</p:tagLst>
</file>

<file path=ppt/tags/tag416.xml><?xml version="1.0" encoding="utf-8"?>
<p:tagLst xmlns:p="http://schemas.openxmlformats.org/presentationml/2006/main">
  <p:tag name="AS_UNIQUEID" val="3888"/>
</p:tagLst>
</file>

<file path=ppt/tags/tag417.xml><?xml version="1.0" encoding="utf-8"?>
<p:tagLst xmlns:p="http://schemas.openxmlformats.org/presentationml/2006/main">
  <p:tag name="AS_UNIQUEID" val="3889"/>
</p:tagLst>
</file>

<file path=ppt/tags/tag418.xml><?xml version="1.0" encoding="utf-8"?>
<p:tagLst xmlns:p="http://schemas.openxmlformats.org/presentationml/2006/main">
  <p:tag name="AS_UNIQUEID" val="3890"/>
</p:tagLst>
</file>

<file path=ppt/tags/tag419.xml><?xml version="1.0" encoding="utf-8"?>
<p:tagLst xmlns:p="http://schemas.openxmlformats.org/presentationml/2006/main">
  <p:tag name="AS_UNIQUEID" val="3891"/>
</p:tagLst>
</file>

<file path=ppt/tags/tag420.xml><?xml version="1.0" encoding="utf-8"?>
<p:tagLst xmlns:p="http://schemas.openxmlformats.org/presentationml/2006/main">
  <p:tag name="AS_UNIQUEID" val="3893"/>
</p:tagLst>
</file>

<file path=ppt/tags/tag421.xml><?xml version="1.0" encoding="utf-8"?>
<p:tagLst xmlns:p="http://schemas.openxmlformats.org/presentationml/2006/main">
  <p:tag name="AS_UNIQUEID" val="3894"/>
</p:tagLst>
</file>

<file path=ppt/tags/tag422.xml><?xml version="1.0" encoding="utf-8"?>
<p:tagLst xmlns:p="http://schemas.openxmlformats.org/presentationml/2006/main">
  <p:tag name="AS_UNIQUEID" val="3895"/>
</p:tagLst>
</file>

<file path=ppt/tags/tag423.xml><?xml version="1.0" encoding="utf-8"?>
<p:tagLst xmlns:p="http://schemas.openxmlformats.org/presentationml/2006/main">
  <p:tag name="AS_UNIQUEID" val="3896"/>
</p:tagLst>
</file>

<file path=ppt/tags/tag424.xml><?xml version="1.0" encoding="utf-8"?>
<p:tagLst xmlns:p="http://schemas.openxmlformats.org/presentationml/2006/main">
  <p:tag name="AS_UNIQUEID" val="3897"/>
</p:tagLst>
</file>

<file path=ppt/tags/tag425.xml><?xml version="1.0" encoding="utf-8"?>
<p:tagLst xmlns:p="http://schemas.openxmlformats.org/presentationml/2006/main">
  <p:tag name="AS_UNIQUEID" val="3898"/>
</p:tagLst>
</file>

<file path=ppt/tags/tag426.xml><?xml version="1.0" encoding="utf-8"?>
<p:tagLst xmlns:p="http://schemas.openxmlformats.org/presentationml/2006/main">
  <p:tag name="AS_UNIQUEID" val="3899"/>
</p:tagLst>
</file>

<file path=ppt/tags/tag427.xml><?xml version="1.0" encoding="utf-8"?>
<p:tagLst xmlns:p="http://schemas.openxmlformats.org/presentationml/2006/main">
  <p:tag name="AS_UNIQUEID" val="3900"/>
</p:tagLst>
</file>

<file path=ppt/tags/tag428.xml><?xml version="1.0" encoding="utf-8"?>
<p:tagLst xmlns:p="http://schemas.openxmlformats.org/presentationml/2006/main">
  <p:tag name="AS_UNIQUEID" val="3901"/>
</p:tagLst>
</file>

<file path=ppt/tags/tag429.xml><?xml version="1.0" encoding="utf-8"?>
<p:tagLst xmlns:p="http://schemas.openxmlformats.org/presentationml/2006/main">
  <p:tag name="AS_UNIQUEID" val="3902"/>
</p:tagLst>
</file>

<file path=ppt/tags/tag430.xml><?xml version="1.0" encoding="utf-8"?>
<p:tagLst xmlns:p="http://schemas.openxmlformats.org/presentationml/2006/main">
  <p:tag name="AS_UNIQUEID" val="3903"/>
</p:tagLst>
</file>

<file path=ppt/tags/tag431.xml><?xml version="1.0" encoding="utf-8"?>
<p:tagLst xmlns:p="http://schemas.openxmlformats.org/presentationml/2006/main">
  <p:tag name="AS_UNIQUEID" val="3904"/>
</p:tagLst>
</file>

<file path=ppt/tags/tag432.xml><?xml version="1.0" encoding="utf-8"?>
<p:tagLst xmlns:p="http://schemas.openxmlformats.org/presentationml/2006/main">
  <p:tag name="AS_UNIQUEID" val="3905"/>
</p:tagLst>
</file>

<file path=ppt/tags/tag433.xml><?xml version="1.0" encoding="utf-8"?>
<p:tagLst xmlns:p="http://schemas.openxmlformats.org/presentationml/2006/main">
  <p:tag name="AS_UNIQUEID" val="3906"/>
</p:tagLst>
</file>

<file path=ppt/tags/tag434.xml><?xml version="1.0" encoding="utf-8"?>
<p:tagLst xmlns:p="http://schemas.openxmlformats.org/presentationml/2006/main">
  <p:tag name="AS_UNIQUEID" val="3907"/>
</p:tagLst>
</file>

<file path=ppt/tags/tag435.xml><?xml version="1.0" encoding="utf-8"?>
<p:tagLst xmlns:p="http://schemas.openxmlformats.org/presentationml/2006/main">
  <p:tag name="AS_UNIQUEID" val="3908"/>
</p:tagLst>
</file>

<file path=ppt/tags/tag436.xml><?xml version="1.0" encoding="utf-8"?>
<p:tagLst xmlns:p="http://schemas.openxmlformats.org/presentationml/2006/main">
  <p:tag name="AS_UNIQUEID" val="3909"/>
</p:tagLst>
</file>

<file path=ppt/tags/tag437.xml><?xml version="1.0" encoding="utf-8"?>
<p:tagLst xmlns:p="http://schemas.openxmlformats.org/presentationml/2006/main">
  <p:tag name="AS_UNIQUEID" val="3910"/>
</p:tagLst>
</file>

<file path=ppt/tags/tag438.xml><?xml version="1.0" encoding="utf-8"?>
<p:tagLst xmlns:p="http://schemas.openxmlformats.org/presentationml/2006/main">
  <p:tag name="AS_UNIQUEID" val="3911"/>
</p:tagLst>
</file>

<file path=ppt/tags/tag439.xml><?xml version="1.0" encoding="utf-8"?>
<p:tagLst xmlns:p="http://schemas.openxmlformats.org/presentationml/2006/main">
  <p:tag name="AS_UNIQUEID" val="3913"/>
</p:tagLst>
</file>

<file path=ppt/tags/tag440.xml><?xml version="1.0" encoding="utf-8"?>
<p:tagLst xmlns:p="http://schemas.openxmlformats.org/presentationml/2006/main">
  <p:tag name="AS_UNIQUEID" val="3914"/>
</p:tagLst>
</file>

<file path=ppt/tags/tag441.xml><?xml version="1.0" encoding="utf-8"?>
<p:tagLst xmlns:p="http://schemas.openxmlformats.org/presentationml/2006/main">
  <p:tag name="AS_UNIQUEID" val="3915"/>
</p:tagLst>
</file>

<file path=ppt/tags/tag442.xml><?xml version="1.0" encoding="utf-8"?>
<p:tagLst xmlns:p="http://schemas.openxmlformats.org/presentationml/2006/main">
  <p:tag name="AS_UNIQUEID" val="3917"/>
</p:tagLst>
</file>

<file path=ppt/tags/tag443.xml><?xml version="1.0" encoding="utf-8"?>
<p:tagLst xmlns:p="http://schemas.openxmlformats.org/presentationml/2006/main">
  <p:tag name="AS_UNIQUEID" val="3918"/>
</p:tagLst>
</file>

<file path=ppt/tags/tag444.xml><?xml version="1.0" encoding="utf-8"?>
<p:tagLst xmlns:p="http://schemas.openxmlformats.org/presentationml/2006/main">
  <p:tag name="AS_UNIQUEID" val="3919"/>
</p:tagLst>
</file>

<file path=ppt/tags/tag445.xml><?xml version="1.0" encoding="utf-8"?>
<p:tagLst xmlns:p="http://schemas.openxmlformats.org/presentationml/2006/main">
  <p:tag name="AS_UNIQUEID" val="3921"/>
  <p:tag name="KSO_WM_UNIT_PLACING_PICTURE_USER_VIEWPORT" val="{&quot;height&quot;:4665,&quot;width&quot;:14345}"/>
</p:tagLst>
</file>

<file path=ppt/tags/tag446.xml><?xml version="1.0" encoding="utf-8"?>
<p:tagLst xmlns:p="http://schemas.openxmlformats.org/presentationml/2006/main">
  <p:tag name="AS_UNIQUEID" val="3923"/>
</p:tagLst>
</file>

<file path=ppt/tags/tag447.xml><?xml version="1.0" encoding="utf-8"?>
<p:tagLst xmlns:p="http://schemas.openxmlformats.org/presentationml/2006/main">
  <p:tag name="AS_UNIQUEID" val="3924"/>
</p:tagLst>
</file>

<file path=ppt/tags/tag448.xml><?xml version="1.0" encoding="utf-8"?>
<p:tagLst xmlns:p="http://schemas.openxmlformats.org/presentationml/2006/main">
  <p:tag name="AS_UNIQUEID" val="3925"/>
</p:tagLst>
</file>

<file path=ppt/tags/tag449.xml><?xml version="1.0" encoding="utf-8"?>
<p:tagLst xmlns:p="http://schemas.openxmlformats.org/presentationml/2006/main">
  <p:tag name="AS_UNIQUEID" val="3926"/>
</p:tagLst>
</file>

<file path=ppt/tags/tag450.xml><?xml version="1.0" encoding="utf-8"?>
<p:tagLst xmlns:p="http://schemas.openxmlformats.org/presentationml/2006/main">
  <p:tag name="AS_UNIQUEID" val="3927"/>
</p:tagLst>
</file>

<file path=ppt/tags/tag451.xml><?xml version="1.0" encoding="utf-8"?>
<p:tagLst xmlns:p="http://schemas.openxmlformats.org/presentationml/2006/main">
  <p:tag name="AS_UNIQUEID" val="3928"/>
</p:tagLst>
</file>

<file path=ppt/tags/tag452.xml><?xml version="1.0" encoding="utf-8"?>
<p:tagLst xmlns:p="http://schemas.openxmlformats.org/presentationml/2006/main">
  <p:tag name="AS_UNIQUEID" val="3929"/>
</p:tagLst>
</file>

<file path=ppt/tags/tag453.xml><?xml version="1.0" encoding="utf-8"?>
<p:tagLst xmlns:p="http://schemas.openxmlformats.org/presentationml/2006/main">
  <p:tag name="AS_UNIQUEID" val="3932"/>
</p:tagLst>
</file>

<file path=ppt/tags/tag454.xml><?xml version="1.0" encoding="utf-8"?>
<p:tagLst xmlns:p="http://schemas.openxmlformats.org/presentationml/2006/main">
  <p:tag name="AS_UNIQUEID" val="3933"/>
</p:tagLst>
</file>

<file path=ppt/tags/tag455.xml><?xml version="1.0" encoding="utf-8"?>
<p:tagLst xmlns:p="http://schemas.openxmlformats.org/presentationml/2006/main">
  <p:tag name="AS_UNIQUEID" val="3934"/>
</p:tagLst>
</file>

<file path=ppt/tags/tag456.xml><?xml version="1.0" encoding="utf-8"?>
<p:tagLst xmlns:p="http://schemas.openxmlformats.org/presentationml/2006/main">
  <p:tag name="AS_UNIQUEID" val="3935"/>
</p:tagLst>
</file>

<file path=ppt/tags/tag457.xml><?xml version="1.0" encoding="utf-8"?>
<p:tagLst xmlns:p="http://schemas.openxmlformats.org/presentationml/2006/main">
  <p:tag name="AS_UNIQUEID" val="3936"/>
</p:tagLst>
</file>

<file path=ppt/tags/tag458.xml><?xml version="1.0" encoding="utf-8"?>
<p:tagLst xmlns:p="http://schemas.openxmlformats.org/presentationml/2006/main">
  <p:tag name="AS_UNIQUEID" val="3937"/>
</p:tagLst>
</file>

<file path=ppt/tags/tag459.xml><?xml version="1.0" encoding="utf-8"?>
<p:tagLst xmlns:p="http://schemas.openxmlformats.org/presentationml/2006/main">
  <p:tag name="AS_UNIQUEID" val="3939"/>
</p:tagLst>
</file>

<file path=ppt/tags/tag460.xml><?xml version="1.0" encoding="utf-8"?>
<p:tagLst xmlns:p="http://schemas.openxmlformats.org/presentationml/2006/main">
  <p:tag name="AS_UNIQUEID" val="3940"/>
</p:tagLst>
</file>

<file path=ppt/tags/tag461.xml><?xml version="1.0" encoding="utf-8"?>
<p:tagLst xmlns:p="http://schemas.openxmlformats.org/presentationml/2006/main">
  <p:tag name="AS_UNIQUEID" val="3941"/>
</p:tagLst>
</file>

<file path=ppt/tags/tag462.xml><?xml version="1.0" encoding="utf-8"?>
<p:tagLst xmlns:p="http://schemas.openxmlformats.org/presentationml/2006/main">
  <p:tag name="AS_UNIQUEID" val="3942"/>
</p:tagLst>
</file>

<file path=ppt/tags/tag463.xml><?xml version="1.0" encoding="utf-8"?>
<p:tagLst xmlns:p="http://schemas.openxmlformats.org/presentationml/2006/main">
  <p:tag name="AS_UNIQUEID" val="3944"/>
</p:tagLst>
</file>

<file path=ppt/tags/tag464.xml><?xml version="1.0" encoding="utf-8"?>
<p:tagLst xmlns:p="http://schemas.openxmlformats.org/presentationml/2006/main">
  <p:tag name="AS_UNIQUEID" val="3945"/>
</p:tagLst>
</file>

<file path=ppt/tags/tag465.xml><?xml version="1.0" encoding="utf-8"?>
<p:tagLst xmlns:p="http://schemas.openxmlformats.org/presentationml/2006/main">
  <p:tag name="AS_UNIQUEID" val="3947"/>
</p:tagLst>
</file>

<file path=ppt/tags/tag466.xml><?xml version="1.0" encoding="utf-8"?>
<p:tagLst xmlns:p="http://schemas.openxmlformats.org/presentationml/2006/main">
  <p:tag name="AS_UNIQUEID" val="3948"/>
</p:tagLst>
</file>

<file path=ppt/tags/tag467.xml><?xml version="1.0" encoding="utf-8"?>
<p:tagLst xmlns:p="http://schemas.openxmlformats.org/presentationml/2006/main">
  <p:tag name="AS_UNIQUEID" val="3949"/>
</p:tagLst>
</file>

<file path=ppt/tags/tag468.xml><?xml version="1.0" encoding="utf-8"?>
<p:tagLst xmlns:p="http://schemas.openxmlformats.org/presentationml/2006/main">
  <p:tag name="AS_UNIQUEID" val="3950"/>
</p:tagLst>
</file>

<file path=ppt/tags/tag469.xml><?xml version="1.0" encoding="utf-8"?>
<p:tagLst xmlns:p="http://schemas.openxmlformats.org/presentationml/2006/main">
  <p:tag name="AS_UNIQUEID" val="3951"/>
</p:tagLst>
</file>

<file path=ppt/tags/tag470.xml><?xml version="1.0" encoding="utf-8"?>
<p:tagLst xmlns:p="http://schemas.openxmlformats.org/presentationml/2006/main">
  <p:tag name="AS_UNIQUEID" val="3952"/>
</p:tagLst>
</file>

<file path=ppt/tags/tag471.xml><?xml version="1.0" encoding="utf-8"?>
<p:tagLst xmlns:p="http://schemas.openxmlformats.org/presentationml/2006/main">
  <p:tag name="AS_UNIQUEID" val="3953"/>
</p:tagLst>
</file>

<file path=ppt/tags/tag472.xml><?xml version="1.0" encoding="utf-8"?>
<p:tagLst xmlns:p="http://schemas.openxmlformats.org/presentationml/2006/main">
  <p:tag name="AS_UNIQUEID" val="3954"/>
</p:tagLst>
</file>

<file path=ppt/tags/tag473.xml><?xml version="1.0" encoding="utf-8"?>
<p:tagLst xmlns:p="http://schemas.openxmlformats.org/presentationml/2006/main">
  <p:tag name="AS_UNIQUEID" val="3956"/>
</p:tagLst>
</file>

<file path=ppt/tags/tag474.xml><?xml version="1.0" encoding="utf-8"?>
<p:tagLst xmlns:p="http://schemas.openxmlformats.org/presentationml/2006/main">
  <p:tag name="AS_UNIQUEID" val="3957"/>
</p:tagLst>
</file>

<file path=ppt/tags/tag475.xml><?xml version="1.0" encoding="utf-8"?>
<p:tagLst xmlns:p="http://schemas.openxmlformats.org/presentationml/2006/main">
  <p:tag name="AS_UNIQUEID" val="3958"/>
</p:tagLst>
</file>

<file path=ppt/tags/tag476.xml><?xml version="1.0" encoding="utf-8"?>
<p:tagLst xmlns:p="http://schemas.openxmlformats.org/presentationml/2006/main">
  <p:tag name="AS_UNIQUEID" val="3959"/>
</p:tagLst>
</file>

<file path=ppt/tags/tag477.xml><?xml version="1.0" encoding="utf-8"?>
<p:tagLst xmlns:p="http://schemas.openxmlformats.org/presentationml/2006/main">
  <p:tag name="AS_UNIQUEID" val="3961"/>
</p:tagLst>
</file>

<file path=ppt/tags/tag478.xml><?xml version="1.0" encoding="utf-8"?>
<p:tagLst xmlns:p="http://schemas.openxmlformats.org/presentationml/2006/main">
  <p:tag name="AS_UNIQUEID" val="3962"/>
</p:tagLst>
</file>

<file path=ppt/tags/tag479.xml><?xml version="1.0" encoding="utf-8"?>
<p:tagLst xmlns:p="http://schemas.openxmlformats.org/presentationml/2006/main">
  <p:tag name="AS_UNIQUEID" val="3963"/>
</p:tagLst>
</file>

<file path=ppt/tags/tag480.xml><?xml version="1.0" encoding="utf-8"?>
<p:tagLst xmlns:p="http://schemas.openxmlformats.org/presentationml/2006/main">
  <p:tag name="AS_UNIQUEID" val="3964"/>
</p:tagLst>
</file>

<file path=ppt/tags/tag481.xml><?xml version="1.0" encoding="utf-8"?>
<p:tagLst xmlns:p="http://schemas.openxmlformats.org/presentationml/2006/main">
  <p:tag name="AS_UNIQUEID" val="3967"/>
</p:tagLst>
</file>

<file path=ppt/tags/tag482.xml><?xml version="1.0" encoding="utf-8"?>
<p:tagLst xmlns:p="http://schemas.openxmlformats.org/presentationml/2006/main">
  <p:tag name="AS_UNIQUEID" val="3968"/>
</p:tagLst>
</file>

<file path=ppt/tags/tag483.xml><?xml version="1.0" encoding="utf-8"?>
<p:tagLst xmlns:p="http://schemas.openxmlformats.org/presentationml/2006/main">
  <p:tag name="AS_UNIQUEID" val="3969"/>
</p:tagLst>
</file>

<file path=ppt/tags/tag484.xml><?xml version="1.0" encoding="utf-8"?>
<p:tagLst xmlns:p="http://schemas.openxmlformats.org/presentationml/2006/main">
  <p:tag name="AS_UNIQUEID" val="3970"/>
</p:tagLst>
</file>

<file path=ppt/tags/tag485.xml><?xml version="1.0" encoding="utf-8"?>
<p:tagLst xmlns:p="http://schemas.openxmlformats.org/presentationml/2006/main">
  <p:tag name="AS_UNIQUEID" val="3971"/>
</p:tagLst>
</file>

<file path=ppt/tags/tag486.xml><?xml version="1.0" encoding="utf-8"?>
<p:tagLst xmlns:p="http://schemas.openxmlformats.org/presentationml/2006/main">
  <p:tag name="AS_UNIQUEID" val="3972"/>
</p:tagLst>
</file>

<file path=ppt/tags/tag487.xml><?xml version="1.0" encoding="utf-8"?>
<p:tagLst xmlns:p="http://schemas.openxmlformats.org/presentationml/2006/main">
  <p:tag name="AS_UNIQUEID" val="3973"/>
</p:tagLst>
</file>

<file path=ppt/tags/tag488.xml><?xml version="1.0" encoding="utf-8"?>
<p:tagLst xmlns:p="http://schemas.openxmlformats.org/presentationml/2006/main">
  <p:tag name="AS_UNIQUEID" val="3974"/>
</p:tagLst>
</file>

<file path=ppt/tags/tag489.xml><?xml version="1.0" encoding="utf-8"?>
<p:tagLst xmlns:p="http://schemas.openxmlformats.org/presentationml/2006/main">
  <p:tag name="AS_UNIQUEID" val="3975"/>
</p:tagLst>
</file>

<file path=ppt/tags/tag490.xml><?xml version="1.0" encoding="utf-8"?>
<p:tagLst xmlns:p="http://schemas.openxmlformats.org/presentationml/2006/main">
  <p:tag name="AS_UNIQUEID" val="3976"/>
</p:tagLst>
</file>

<file path=ppt/tags/tag491.xml><?xml version="1.0" encoding="utf-8"?>
<p:tagLst xmlns:p="http://schemas.openxmlformats.org/presentationml/2006/main">
  <p:tag name="AS_UNIQUEID" val="3977"/>
</p:tagLst>
</file>

<file path=ppt/tags/tag492.xml><?xml version="1.0" encoding="utf-8"?>
<p:tagLst xmlns:p="http://schemas.openxmlformats.org/presentationml/2006/main">
  <p:tag name="AS_UNIQUEID" val="3978"/>
</p:tagLst>
</file>

<file path=ppt/tags/tag493.xml><?xml version="1.0" encoding="utf-8"?>
<p:tagLst xmlns:p="http://schemas.openxmlformats.org/presentationml/2006/main">
  <p:tag name="AS_UNIQUEID" val="3979"/>
</p:tagLst>
</file>

<file path=ppt/tags/tag494.xml><?xml version="1.0" encoding="utf-8"?>
<p:tagLst xmlns:p="http://schemas.openxmlformats.org/presentationml/2006/main">
  <p:tag name="AS_UNIQUEID" val="3980"/>
</p:tagLst>
</file>

<file path=ppt/tags/tag495.xml><?xml version="1.0" encoding="utf-8"?>
<p:tagLst xmlns:p="http://schemas.openxmlformats.org/presentationml/2006/main">
  <p:tag name="AS_UNIQUEID" val="3981"/>
</p:tagLst>
</file>

<file path=ppt/tags/tag496.xml><?xml version="1.0" encoding="utf-8"?>
<p:tagLst xmlns:p="http://schemas.openxmlformats.org/presentationml/2006/main">
  <p:tag name="AS_UNIQUEID" val="3982"/>
</p:tagLst>
</file>

<file path=ppt/tags/tag497.xml><?xml version="1.0" encoding="utf-8"?>
<p:tagLst xmlns:p="http://schemas.openxmlformats.org/presentationml/2006/main">
  <p:tag name="AS_UNIQUEID" val="3983"/>
</p:tagLst>
</file>

<file path=ppt/tags/tag498.xml><?xml version="1.0" encoding="utf-8"?>
<p:tagLst xmlns:p="http://schemas.openxmlformats.org/presentationml/2006/main">
  <p:tag name="AS_UNIQUEID" val="3984"/>
</p:tagLst>
</file>

<file path=ppt/tags/tag499.xml><?xml version="1.0" encoding="utf-8"?>
<p:tagLst xmlns:p="http://schemas.openxmlformats.org/presentationml/2006/main">
  <p:tag name="AS_UNIQUEID" val="3985"/>
</p:tagLst>
</file>

<file path=ppt/tags/tag500.xml><?xml version="1.0" encoding="utf-8"?>
<p:tagLst xmlns:p="http://schemas.openxmlformats.org/presentationml/2006/main">
  <p:tag name="AS_UNIQUEID" val="3986"/>
</p:tagLst>
</file>

<file path=ppt/tags/tag501.xml><?xml version="1.0" encoding="utf-8"?>
<p:tagLst xmlns:p="http://schemas.openxmlformats.org/presentationml/2006/main">
  <p:tag name="AS_UNIQUEID" val="3987"/>
</p:tagLst>
</file>

<file path=ppt/tags/tag502.xml><?xml version="1.0" encoding="utf-8"?>
<p:tagLst xmlns:p="http://schemas.openxmlformats.org/presentationml/2006/main">
  <p:tag name="AS_UNIQUEID" val="3988"/>
</p:tagLst>
</file>

<file path=ppt/tags/tag503.xml><?xml version="1.0" encoding="utf-8"?>
<p:tagLst xmlns:p="http://schemas.openxmlformats.org/presentationml/2006/main">
  <p:tag name="AS_UNIQUEID" val="3989"/>
</p:tagLst>
</file>

<file path=ppt/tags/tag504.xml><?xml version="1.0" encoding="utf-8"?>
<p:tagLst xmlns:p="http://schemas.openxmlformats.org/presentationml/2006/main">
  <p:tag name="AS_UNIQUEID" val="3990"/>
</p:tagLst>
</file>

<file path=ppt/tags/tag505.xml><?xml version="1.0" encoding="utf-8"?>
<p:tagLst xmlns:p="http://schemas.openxmlformats.org/presentationml/2006/main">
  <p:tag name="AS_UNIQUEID" val="3991"/>
</p:tagLst>
</file>

<file path=ppt/tags/tag506.xml><?xml version="1.0" encoding="utf-8"?>
<p:tagLst xmlns:p="http://schemas.openxmlformats.org/presentationml/2006/main">
  <p:tag name="AS_UNIQUEID" val="3992"/>
</p:tagLst>
</file>

<file path=ppt/tags/tag507.xml><?xml version="1.0" encoding="utf-8"?>
<p:tagLst xmlns:p="http://schemas.openxmlformats.org/presentationml/2006/main">
  <p:tag name="AS_UNIQUEID" val="3993"/>
</p:tagLst>
</file>

<file path=ppt/tags/tag508.xml><?xml version="1.0" encoding="utf-8"?>
<p:tagLst xmlns:p="http://schemas.openxmlformats.org/presentationml/2006/main">
  <p:tag name="AS_UNIQUEID" val="3994"/>
</p:tagLst>
</file>

<file path=ppt/tags/tag509.xml><?xml version="1.0" encoding="utf-8"?>
<p:tagLst xmlns:p="http://schemas.openxmlformats.org/presentationml/2006/main">
  <p:tag name="AS_UNIQUEID" val="3995"/>
</p:tagLst>
</file>

<file path=ppt/tags/tag510.xml><?xml version="1.0" encoding="utf-8"?>
<p:tagLst xmlns:p="http://schemas.openxmlformats.org/presentationml/2006/main">
  <p:tag name="AS_UNIQUEID" val="3996"/>
</p:tagLst>
</file>

<file path=ppt/tags/tag511.xml><?xml version="1.0" encoding="utf-8"?>
<p:tagLst xmlns:p="http://schemas.openxmlformats.org/presentationml/2006/main">
  <p:tag name="AS_UNIQUEID" val="3997"/>
</p:tagLst>
</file>

<file path=ppt/tags/tag512.xml><?xml version="1.0" encoding="utf-8"?>
<p:tagLst xmlns:p="http://schemas.openxmlformats.org/presentationml/2006/main">
  <p:tag name="AS_UNIQUEID" val="3998"/>
</p:tagLst>
</file>

<file path=ppt/tags/tag513.xml><?xml version="1.0" encoding="utf-8"?>
<p:tagLst xmlns:p="http://schemas.openxmlformats.org/presentationml/2006/main">
  <p:tag name="AS_UNIQUEID" val="3999"/>
</p:tagLst>
</file>

<file path=ppt/tags/tag514.xml><?xml version="1.0" encoding="utf-8"?>
<p:tagLst xmlns:p="http://schemas.openxmlformats.org/presentationml/2006/main">
  <p:tag name="AS_UNIQUEID" val="4000"/>
</p:tagLst>
</file>

<file path=ppt/tags/tag515.xml><?xml version="1.0" encoding="utf-8"?>
<p:tagLst xmlns:p="http://schemas.openxmlformats.org/presentationml/2006/main">
  <p:tag name="AS_UNIQUEID" val="4002"/>
</p:tagLst>
</file>

<file path=ppt/tags/tag516.xml><?xml version="1.0" encoding="utf-8"?>
<p:tagLst xmlns:p="http://schemas.openxmlformats.org/presentationml/2006/main">
  <p:tag name="AS_UNIQUEID" val="4003"/>
</p:tagLst>
</file>

<file path=ppt/tags/tag517.xml><?xml version="1.0" encoding="utf-8"?>
<p:tagLst xmlns:p="http://schemas.openxmlformats.org/presentationml/2006/main">
  <p:tag name="AS_UNIQUEID" val="4004"/>
</p:tagLst>
</file>

<file path=ppt/tags/tag518.xml><?xml version="1.0" encoding="utf-8"?>
<p:tagLst xmlns:p="http://schemas.openxmlformats.org/presentationml/2006/main">
  <p:tag name="AS_UNIQUEID" val="4005"/>
</p:tagLst>
</file>

<file path=ppt/tags/tag519.xml><?xml version="1.0" encoding="utf-8"?>
<p:tagLst xmlns:p="http://schemas.openxmlformats.org/presentationml/2006/main">
  <p:tag name="AS_UNIQUEID" val="4006"/>
</p:tagLst>
</file>

<file path=ppt/tags/tag520.xml><?xml version="1.0" encoding="utf-8"?>
<p:tagLst xmlns:p="http://schemas.openxmlformats.org/presentationml/2006/main">
  <p:tag name="AS_UNIQUEID" val="4007"/>
</p:tagLst>
</file>

<file path=ppt/tags/tag521.xml><?xml version="1.0" encoding="utf-8"?>
<p:tagLst xmlns:p="http://schemas.openxmlformats.org/presentationml/2006/main">
  <p:tag name="AS_UNIQUEID" val="4008"/>
</p:tagLst>
</file>

<file path=ppt/tags/tag522.xml><?xml version="1.0" encoding="utf-8"?>
<p:tagLst xmlns:p="http://schemas.openxmlformats.org/presentationml/2006/main">
  <p:tag name="AS_UNIQUEID" val="4009"/>
</p:tagLst>
</file>

<file path=ppt/tags/tag523.xml><?xml version="1.0" encoding="utf-8"?>
<p:tagLst xmlns:p="http://schemas.openxmlformats.org/presentationml/2006/main">
  <p:tag name="AS_UNIQUEID" val="4010"/>
</p:tagLst>
</file>

<file path=ppt/tags/tag524.xml><?xml version="1.0" encoding="utf-8"?>
<p:tagLst xmlns:p="http://schemas.openxmlformats.org/presentationml/2006/main">
  <p:tag name="AS_UNIQUEID" val="4011"/>
</p:tagLst>
</file>

<file path=ppt/tags/tag525.xml><?xml version="1.0" encoding="utf-8"?>
<p:tagLst xmlns:p="http://schemas.openxmlformats.org/presentationml/2006/main">
  <p:tag name="AS_UNIQUEID" val="4012"/>
</p:tagLst>
</file>

<file path=ppt/tags/tag526.xml><?xml version="1.0" encoding="utf-8"?>
<p:tagLst xmlns:p="http://schemas.openxmlformats.org/presentationml/2006/main">
  <p:tag name="AS_UNIQUEID" val="4013"/>
</p:tagLst>
</file>

<file path=ppt/tags/tag527.xml><?xml version="1.0" encoding="utf-8"?>
<p:tagLst xmlns:p="http://schemas.openxmlformats.org/presentationml/2006/main">
  <p:tag name="AS_UNIQUEID" val="4014"/>
</p:tagLst>
</file>

<file path=ppt/tags/tag528.xml><?xml version="1.0" encoding="utf-8"?>
<p:tagLst xmlns:p="http://schemas.openxmlformats.org/presentationml/2006/main">
  <p:tag name="AS_UNIQUEID" val="4015"/>
</p:tagLst>
</file>

<file path=ppt/tags/tag529.xml><?xml version="1.0" encoding="utf-8"?>
<p:tagLst xmlns:p="http://schemas.openxmlformats.org/presentationml/2006/main">
  <p:tag name="AS_UNIQUEID" val="4016"/>
</p:tagLst>
</file>

<file path=ppt/tags/tag530.xml><?xml version="1.0" encoding="utf-8"?>
<p:tagLst xmlns:p="http://schemas.openxmlformats.org/presentationml/2006/main">
  <p:tag name="AS_UNIQUEID" val="4017"/>
</p:tagLst>
</file>

<file path=ppt/tags/tag531.xml><?xml version="1.0" encoding="utf-8"?>
<p:tagLst xmlns:p="http://schemas.openxmlformats.org/presentationml/2006/main">
  <p:tag name="AS_UNIQUEID" val="4018"/>
</p:tagLst>
</file>

<file path=ppt/tags/tag532.xml><?xml version="1.0" encoding="utf-8"?>
<p:tagLst xmlns:p="http://schemas.openxmlformats.org/presentationml/2006/main">
  <p:tag name="AS_UNIQUEID" val="4019"/>
</p:tagLst>
</file>

<file path=ppt/tags/tag533.xml><?xml version="1.0" encoding="utf-8"?>
<p:tagLst xmlns:p="http://schemas.openxmlformats.org/presentationml/2006/main">
  <p:tag name="AS_UNIQUEID" val="4020"/>
</p:tagLst>
</file>

<file path=ppt/tags/tag534.xml><?xml version="1.0" encoding="utf-8"?>
<p:tagLst xmlns:p="http://schemas.openxmlformats.org/presentationml/2006/main">
  <p:tag name="AS_UNIQUEID" val="4021"/>
</p:tagLst>
</file>

<file path=ppt/tags/tag535.xml><?xml version="1.0" encoding="utf-8"?>
<p:tagLst xmlns:p="http://schemas.openxmlformats.org/presentationml/2006/main">
  <p:tag name="AS_UNIQUEID" val="4023"/>
</p:tagLst>
</file>

<file path=ppt/tags/tag536.xml><?xml version="1.0" encoding="utf-8"?>
<p:tagLst xmlns:p="http://schemas.openxmlformats.org/presentationml/2006/main">
  <p:tag name="AS_UNIQUEID" val="4024"/>
</p:tagLst>
</file>

<file path=ppt/tags/tag537.xml><?xml version="1.0" encoding="utf-8"?>
<p:tagLst xmlns:p="http://schemas.openxmlformats.org/presentationml/2006/main">
  <p:tag name="AS_UNIQUEID" val="4025"/>
</p:tagLst>
</file>

<file path=ppt/tags/tag538.xml><?xml version="1.0" encoding="utf-8"?>
<p:tagLst xmlns:p="http://schemas.openxmlformats.org/presentationml/2006/main">
  <p:tag name="AS_UNIQUEID" val="4026"/>
</p:tagLst>
</file>

<file path=ppt/tags/tag539.xml><?xml version="1.0" encoding="utf-8"?>
<p:tagLst xmlns:p="http://schemas.openxmlformats.org/presentationml/2006/main">
  <p:tag name="AS_UNIQUEID" val="4027"/>
</p:tagLst>
</file>

<file path=ppt/tags/tag540.xml><?xml version="1.0" encoding="utf-8"?>
<p:tagLst xmlns:p="http://schemas.openxmlformats.org/presentationml/2006/main">
  <p:tag name="AS_UNIQUEID" val="4028"/>
</p:tagLst>
</file>

<file path=ppt/tags/tag541.xml><?xml version="1.0" encoding="utf-8"?>
<p:tagLst xmlns:p="http://schemas.openxmlformats.org/presentationml/2006/main">
  <p:tag name="AS_UNIQUEID" val="4029"/>
</p:tagLst>
</file>

<file path=ppt/tags/tag542.xml><?xml version="1.0" encoding="utf-8"?>
<p:tagLst xmlns:p="http://schemas.openxmlformats.org/presentationml/2006/main">
  <p:tag name="AS_UNIQUEID" val="4030"/>
</p:tagLst>
</file>

<file path=ppt/tags/tag543.xml><?xml version="1.0" encoding="utf-8"?>
<p:tagLst xmlns:p="http://schemas.openxmlformats.org/presentationml/2006/main">
  <p:tag name="AS_UNIQUEID" val="4031"/>
</p:tagLst>
</file>

<file path=ppt/tags/tag544.xml><?xml version="1.0" encoding="utf-8"?>
<p:tagLst xmlns:p="http://schemas.openxmlformats.org/presentationml/2006/main">
  <p:tag name="AS_UNIQUEID" val="4033"/>
</p:tagLst>
</file>

<file path=ppt/tags/tag545.xml><?xml version="1.0" encoding="utf-8"?>
<p:tagLst xmlns:p="http://schemas.openxmlformats.org/presentationml/2006/main">
  <p:tag name="AS_UNIQUEID" val="4034"/>
</p:tagLst>
</file>

<file path=ppt/tags/tag546.xml><?xml version="1.0" encoding="utf-8"?>
<p:tagLst xmlns:p="http://schemas.openxmlformats.org/presentationml/2006/main">
  <p:tag name="AS_UNIQUEID" val="4035"/>
</p:tagLst>
</file>

<file path=ppt/tags/tag547.xml><?xml version="1.0" encoding="utf-8"?>
<p:tagLst xmlns:p="http://schemas.openxmlformats.org/presentationml/2006/main">
  <p:tag name="AS_UNIQUEID" val="4036"/>
</p:tagLst>
</file>

<file path=ppt/tags/tag548.xml><?xml version="1.0" encoding="utf-8"?>
<p:tagLst xmlns:p="http://schemas.openxmlformats.org/presentationml/2006/main">
  <p:tag name="AS_UNIQUEID" val="4037"/>
</p:tagLst>
</file>

<file path=ppt/tags/tag549.xml><?xml version="1.0" encoding="utf-8"?>
<p:tagLst xmlns:p="http://schemas.openxmlformats.org/presentationml/2006/main">
  <p:tag name="AS_UNIQUEID" val="4038"/>
</p:tagLst>
</file>

<file path=ppt/tags/tag550.xml><?xml version="1.0" encoding="utf-8"?>
<p:tagLst xmlns:p="http://schemas.openxmlformats.org/presentationml/2006/main">
  <p:tag name="AS_UNIQUEID" val="4039"/>
</p:tagLst>
</file>

<file path=ppt/tags/tag551.xml><?xml version="1.0" encoding="utf-8"?>
<p:tagLst xmlns:p="http://schemas.openxmlformats.org/presentationml/2006/main">
  <p:tag name="AS_UNIQUEID" val="4040"/>
</p:tagLst>
</file>

<file path=ppt/tags/tag552.xml><?xml version="1.0" encoding="utf-8"?>
<p:tagLst xmlns:p="http://schemas.openxmlformats.org/presentationml/2006/main">
  <p:tag name="AS_UNIQUEID" val="4043"/>
</p:tagLst>
</file>

<file path=ppt/tags/tag553.xml><?xml version="1.0" encoding="utf-8"?>
<p:tagLst xmlns:p="http://schemas.openxmlformats.org/presentationml/2006/main">
  <p:tag name="AS_UNIQUEID" val="4044"/>
</p:tagLst>
</file>

<file path=ppt/tags/tag554.xml><?xml version="1.0" encoding="utf-8"?>
<p:tagLst xmlns:p="http://schemas.openxmlformats.org/presentationml/2006/main">
  <p:tag name="AS_UNIQUEID" val="4045"/>
</p:tagLst>
</file>

<file path=ppt/tags/tag555.xml><?xml version="1.0" encoding="utf-8"?>
<p:tagLst xmlns:p="http://schemas.openxmlformats.org/presentationml/2006/main">
  <p:tag name="AS_UNIQUEID" val="4046"/>
</p:tagLst>
</file>

<file path=ppt/tags/tag556.xml><?xml version="1.0" encoding="utf-8"?>
<p:tagLst xmlns:p="http://schemas.openxmlformats.org/presentationml/2006/main">
  <p:tag name="AS_UNIQUEID" val="4048"/>
</p:tagLst>
</file>

<file path=ppt/tags/tag557.xml><?xml version="1.0" encoding="utf-8"?>
<p:tagLst xmlns:p="http://schemas.openxmlformats.org/presentationml/2006/main">
  <p:tag name="AS_UNIQUEID" val="4049"/>
</p:tagLst>
</file>

<file path=ppt/tags/tag558.xml><?xml version="1.0" encoding="utf-8"?>
<p:tagLst xmlns:p="http://schemas.openxmlformats.org/presentationml/2006/main">
  <p:tag name="AS_UNIQUEID" val="4050"/>
</p:tagLst>
</file>

<file path=ppt/tags/tag559.xml><?xml version="1.0" encoding="utf-8"?>
<p:tagLst xmlns:p="http://schemas.openxmlformats.org/presentationml/2006/main">
  <p:tag name="AS_UNIQUEID" val="4051"/>
</p:tagLst>
</file>

<file path=ppt/tags/tag560.xml><?xml version="1.0" encoding="utf-8"?>
<p:tagLst xmlns:p="http://schemas.openxmlformats.org/presentationml/2006/main">
  <p:tag name="AS_UNIQUEID" val="4052"/>
</p:tagLst>
</file>

<file path=ppt/tags/tag561.xml><?xml version="1.0" encoding="utf-8"?>
<p:tagLst xmlns:p="http://schemas.openxmlformats.org/presentationml/2006/main">
  <p:tag name="AS_UNIQUEID" val="4054"/>
</p:tagLst>
</file>

<file path=ppt/tags/tag562.xml><?xml version="1.0" encoding="utf-8"?>
<p:tagLst xmlns:p="http://schemas.openxmlformats.org/presentationml/2006/main">
  <p:tag name="AS_UNIQUEID" val="4055"/>
</p:tagLst>
</file>

<file path=ppt/tags/tag563.xml><?xml version="1.0" encoding="utf-8"?>
<p:tagLst xmlns:p="http://schemas.openxmlformats.org/presentationml/2006/main">
  <p:tag name="AS_UNIQUEID" val="4056"/>
</p:tagLst>
</file>

<file path=ppt/tags/tag564.xml><?xml version="1.0" encoding="utf-8"?>
<p:tagLst xmlns:p="http://schemas.openxmlformats.org/presentationml/2006/main">
  <p:tag name="AS_UNIQUEID" val="4057"/>
</p:tagLst>
</file>

<file path=ppt/tags/tag565.xml><?xml version="1.0" encoding="utf-8"?>
<p:tagLst xmlns:p="http://schemas.openxmlformats.org/presentationml/2006/main">
  <p:tag name="AS_UNIQUEID" val="4058"/>
</p:tagLst>
</file>

<file path=ppt/tags/tag566.xml><?xml version="1.0" encoding="utf-8"?>
<p:tagLst xmlns:p="http://schemas.openxmlformats.org/presentationml/2006/main">
  <p:tag name="AS_UNIQUEID" val="4059"/>
</p:tagLst>
</file>

<file path=ppt/tags/tag567.xml><?xml version="1.0" encoding="utf-8"?>
<p:tagLst xmlns:p="http://schemas.openxmlformats.org/presentationml/2006/main">
  <p:tag name="AS_UNIQUEID" val="4060"/>
</p:tagLst>
</file>

<file path=ppt/tags/tag568.xml><?xml version="1.0" encoding="utf-8"?>
<p:tagLst xmlns:p="http://schemas.openxmlformats.org/presentationml/2006/main">
  <p:tag name="AS_UNIQUEID" val="4061"/>
</p:tagLst>
</file>

<file path=ppt/tags/tag569.xml><?xml version="1.0" encoding="utf-8"?>
<p:tagLst xmlns:p="http://schemas.openxmlformats.org/presentationml/2006/main">
  <p:tag name="AS_UNIQUEID" val="4062"/>
</p:tagLst>
</file>

<file path=ppt/tags/tag570.xml><?xml version="1.0" encoding="utf-8"?>
<p:tagLst xmlns:p="http://schemas.openxmlformats.org/presentationml/2006/main">
  <p:tag name="AS_UNIQUEID" val="4063"/>
</p:tagLst>
</file>

<file path=ppt/tags/tag571.xml><?xml version="1.0" encoding="utf-8"?>
<p:tagLst xmlns:p="http://schemas.openxmlformats.org/presentationml/2006/main">
  <p:tag name="AS_UNIQUEID" val="4064"/>
</p:tagLst>
</file>

<file path=ppt/tags/tag572.xml><?xml version="1.0" encoding="utf-8"?>
<p:tagLst xmlns:p="http://schemas.openxmlformats.org/presentationml/2006/main">
  <p:tag name="AS_UNIQUEID" val="4065"/>
</p:tagLst>
</file>

<file path=ppt/tags/tag573.xml><?xml version="1.0" encoding="utf-8"?>
<p:tagLst xmlns:p="http://schemas.openxmlformats.org/presentationml/2006/main">
  <p:tag name="AS_UNIQUEID" val="4066"/>
</p:tagLst>
</file>

<file path=ppt/tags/tag574.xml><?xml version="1.0" encoding="utf-8"?>
<p:tagLst xmlns:p="http://schemas.openxmlformats.org/presentationml/2006/main">
  <p:tag name="AS_UNIQUEID" val="4067"/>
</p:tagLst>
</file>

<file path=ppt/tags/tag575.xml><?xml version="1.0" encoding="utf-8"?>
<p:tagLst xmlns:p="http://schemas.openxmlformats.org/presentationml/2006/main">
  <p:tag name="AS_UNIQUEID" val="4068"/>
</p:tagLst>
</file>

<file path=ppt/tags/tag576.xml><?xml version="1.0" encoding="utf-8"?>
<p:tagLst xmlns:p="http://schemas.openxmlformats.org/presentationml/2006/main">
  <p:tag name="AS_UNIQUEID" val="4069"/>
</p:tagLst>
</file>

<file path=ppt/tags/tag577.xml><?xml version="1.0" encoding="utf-8"?>
<p:tagLst xmlns:p="http://schemas.openxmlformats.org/presentationml/2006/main">
  <p:tag name="AS_UNIQUEID" val="4070"/>
</p:tagLst>
</file>

<file path=ppt/tags/tag578.xml><?xml version="1.0" encoding="utf-8"?>
<p:tagLst xmlns:p="http://schemas.openxmlformats.org/presentationml/2006/main">
  <p:tag name="AS_UNIQUEID" val="4071"/>
</p:tagLst>
</file>

<file path=ppt/tags/tag579.xml><?xml version="1.0" encoding="utf-8"?>
<p:tagLst xmlns:p="http://schemas.openxmlformats.org/presentationml/2006/main">
  <p:tag name="AS_UNIQUEID" val="4072"/>
</p:tagLst>
</file>

<file path=ppt/tags/tag580.xml><?xml version="1.0" encoding="utf-8"?>
<p:tagLst xmlns:p="http://schemas.openxmlformats.org/presentationml/2006/main">
  <p:tag name="AS_UNIQUEID" val="4073"/>
</p:tagLst>
</file>

<file path=ppt/tags/tag581.xml><?xml version="1.0" encoding="utf-8"?>
<p:tagLst xmlns:p="http://schemas.openxmlformats.org/presentationml/2006/main">
  <p:tag name="AS_UNIQUEID" val="4074"/>
</p:tagLst>
</file>

<file path=ppt/tags/tag582.xml><?xml version="1.0" encoding="utf-8"?>
<p:tagLst xmlns:p="http://schemas.openxmlformats.org/presentationml/2006/main">
  <p:tag name="AS_UNIQUEID" val="4075"/>
</p:tagLst>
</file>

<file path=ppt/tags/tag583.xml><?xml version="1.0" encoding="utf-8"?>
<p:tagLst xmlns:p="http://schemas.openxmlformats.org/presentationml/2006/main">
  <p:tag name="AS_UNIQUEID" val="4076"/>
</p:tagLst>
</file>

<file path=ppt/tags/tag584.xml><?xml version="1.0" encoding="utf-8"?>
<p:tagLst xmlns:p="http://schemas.openxmlformats.org/presentationml/2006/main">
  <p:tag name="AS_UNIQUEID" val="4077"/>
</p:tagLst>
</file>

<file path=ppt/tags/tag585.xml><?xml version="1.0" encoding="utf-8"?>
<p:tagLst xmlns:p="http://schemas.openxmlformats.org/presentationml/2006/main">
  <p:tag name="AS_UNIQUEID" val="4078"/>
</p:tagLst>
</file>

<file path=ppt/tags/tag586.xml><?xml version="1.0" encoding="utf-8"?>
<p:tagLst xmlns:p="http://schemas.openxmlformats.org/presentationml/2006/main">
  <p:tag name="AS_UNIQUEID" val="4079"/>
</p:tagLst>
</file>

<file path=ppt/tags/tag587.xml><?xml version="1.0" encoding="utf-8"?>
<p:tagLst xmlns:p="http://schemas.openxmlformats.org/presentationml/2006/main">
  <p:tag name="AS_UNIQUEID" val="4080"/>
</p:tagLst>
</file>

<file path=ppt/tags/tag588.xml><?xml version="1.0" encoding="utf-8"?>
<p:tagLst xmlns:p="http://schemas.openxmlformats.org/presentationml/2006/main">
  <p:tag name="AS_UNIQUEID" val="4081"/>
</p:tagLst>
</file>

<file path=ppt/tags/tag589.xml><?xml version="1.0" encoding="utf-8"?>
<p:tagLst xmlns:p="http://schemas.openxmlformats.org/presentationml/2006/main">
  <p:tag name="AS_UNIQUEID" val="4082"/>
</p:tagLst>
</file>

<file path=ppt/tags/tag590.xml><?xml version="1.0" encoding="utf-8"?>
<p:tagLst xmlns:p="http://schemas.openxmlformats.org/presentationml/2006/main">
  <p:tag name="AS_UNIQUEID" val="4083"/>
</p:tagLst>
</file>

<file path=ppt/tags/tag591.xml><?xml version="1.0" encoding="utf-8"?>
<p:tagLst xmlns:p="http://schemas.openxmlformats.org/presentationml/2006/main">
  <p:tag name="AS_UNIQUEID" val="4084"/>
</p:tagLst>
</file>

<file path=ppt/tags/tag592.xml><?xml version="1.0" encoding="utf-8"?>
<p:tagLst xmlns:p="http://schemas.openxmlformats.org/presentationml/2006/main">
  <p:tag name="AS_UNIQUEID" val="4085"/>
</p:tagLst>
</file>

<file path=ppt/tags/tag593.xml><?xml version="1.0" encoding="utf-8"?>
<p:tagLst xmlns:p="http://schemas.openxmlformats.org/presentationml/2006/main">
  <p:tag name="AS_UNIQUEID" val="4086"/>
</p:tagLst>
</file>

<file path=ppt/tags/tag594.xml><?xml version="1.0" encoding="utf-8"?>
<p:tagLst xmlns:p="http://schemas.openxmlformats.org/presentationml/2006/main">
  <p:tag name="AS_UNIQUEID" val="4087"/>
</p:tagLst>
</file>

<file path=ppt/tags/tag595.xml><?xml version="1.0" encoding="utf-8"?>
<p:tagLst xmlns:p="http://schemas.openxmlformats.org/presentationml/2006/main">
  <p:tag name="AS_UNIQUEID" val="4088"/>
</p:tagLst>
</file>

<file path=ppt/tags/tag596.xml><?xml version="1.0" encoding="utf-8"?>
<p:tagLst xmlns:p="http://schemas.openxmlformats.org/presentationml/2006/main">
  <p:tag name="AS_UNIQUEID" val="4089"/>
</p:tagLst>
</file>

<file path=ppt/tags/tag597.xml><?xml version="1.0" encoding="utf-8"?>
<p:tagLst xmlns:p="http://schemas.openxmlformats.org/presentationml/2006/main">
  <p:tag name="AS_UNIQUEID" val="4090"/>
</p:tagLst>
</file>

<file path=ppt/tags/tag598.xml><?xml version="1.0" encoding="utf-8"?>
<p:tagLst xmlns:p="http://schemas.openxmlformats.org/presentationml/2006/main">
  <p:tag name="AS_UNIQUEID" val="4091"/>
</p:tagLst>
</file>

<file path=ppt/tags/tag599.xml><?xml version="1.0" encoding="utf-8"?>
<p:tagLst xmlns:p="http://schemas.openxmlformats.org/presentationml/2006/main">
  <p:tag name="AS_UNIQUEID" val="4092"/>
</p:tagLst>
</file>

<file path=ppt/tags/tag600.xml><?xml version="1.0" encoding="utf-8"?>
<p:tagLst xmlns:p="http://schemas.openxmlformats.org/presentationml/2006/main">
  <p:tag name="AS_UNIQUEID" val="4093"/>
</p:tagLst>
</file>

<file path=ppt/tags/tag601.xml><?xml version="1.0" encoding="utf-8"?>
<p:tagLst xmlns:p="http://schemas.openxmlformats.org/presentationml/2006/main">
  <p:tag name="AS_UNIQUEID" val="4094"/>
</p:tagLst>
</file>

<file path=ppt/tags/tag602.xml><?xml version="1.0" encoding="utf-8"?>
<p:tagLst xmlns:p="http://schemas.openxmlformats.org/presentationml/2006/main">
  <p:tag name="AS_UNIQUEID" val="4095"/>
</p:tagLst>
</file>

<file path=ppt/tags/tag603.xml><?xml version="1.0" encoding="utf-8"?>
<p:tagLst xmlns:p="http://schemas.openxmlformats.org/presentationml/2006/main">
  <p:tag name="AS_UNIQUEID" val="4096"/>
</p:tagLst>
</file>

<file path=ppt/tags/tag604.xml><?xml version="1.0" encoding="utf-8"?>
<p:tagLst xmlns:p="http://schemas.openxmlformats.org/presentationml/2006/main">
  <p:tag name="AS_UNIQUEID" val="4097"/>
</p:tagLst>
</file>

<file path=ppt/tags/tag605.xml><?xml version="1.0" encoding="utf-8"?>
<p:tagLst xmlns:p="http://schemas.openxmlformats.org/presentationml/2006/main">
  <p:tag name="AS_UNIQUEID" val="4098"/>
</p:tagLst>
</file>

<file path=ppt/tags/tag606.xml><?xml version="1.0" encoding="utf-8"?>
<p:tagLst xmlns:p="http://schemas.openxmlformats.org/presentationml/2006/main">
  <p:tag name="AS_UNIQUEID" val="4099"/>
</p:tagLst>
</file>

<file path=ppt/tags/tag607.xml><?xml version="1.0" encoding="utf-8"?>
<p:tagLst xmlns:p="http://schemas.openxmlformats.org/presentationml/2006/main">
  <p:tag name="AS_UNIQUEID" val="4100"/>
</p:tagLst>
</file>

<file path=ppt/tags/tag608.xml><?xml version="1.0" encoding="utf-8"?>
<p:tagLst xmlns:p="http://schemas.openxmlformats.org/presentationml/2006/main">
  <p:tag name="AS_UNIQUEID" val="4101"/>
</p:tagLst>
</file>

<file path=ppt/tags/tag609.xml><?xml version="1.0" encoding="utf-8"?>
<p:tagLst xmlns:p="http://schemas.openxmlformats.org/presentationml/2006/main">
  <p:tag name="AS_UNIQUEID" val="4102"/>
</p:tagLst>
</file>

<file path=ppt/tags/tag610.xml><?xml version="1.0" encoding="utf-8"?>
<p:tagLst xmlns:p="http://schemas.openxmlformats.org/presentationml/2006/main">
  <p:tag name="AS_UNIQUEID" val="4103"/>
</p:tagLst>
</file>

<file path=ppt/tags/tag611.xml><?xml version="1.0" encoding="utf-8"?>
<p:tagLst xmlns:p="http://schemas.openxmlformats.org/presentationml/2006/main">
  <p:tag name="AS_UNIQUEID" val="4104"/>
</p:tagLst>
</file>

<file path=ppt/tags/tag612.xml><?xml version="1.0" encoding="utf-8"?>
<p:tagLst xmlns:p="http://schemas.openxmlformats.org/presentationml/2006/main">
  <p:tag name="AS_UNIQUEID" val="4105"/>
</p:tagLst>
</file>

<file path=ppt/tags/tag613.xml><?xml version="1.0" encoding="utf-8"?>
<p:tagLst xmlns:p="http://schemas.openxmlformats.org/presentationml/2006/main">
  <p:tag name="AS_UNIQUEID" val="4106"/>
</p:tagLst>
</file>

<file path=ppt/tags/tag614.xml><?xml version="1.0" encoding="utf-8"?>
<p:tagLst xmlns:p="http://schemas.openxmlformats.org/presentationml/2006/main">
  <p:tag name="AS_UNIQUEID" val="4107"/>
</p:tagLst>
</file>

<file path=ppt/tags/tag615.xml><?xml version="1.0" encoding="utf-8"?>
<p:tagLst xmlns:p="http://schemas.openxmlformats.org/presentationml/2006/main">
  <p:tag name="AS_UNIQUEID" val="4108"/>
</p:tagLst>
</file>

<file path=ppt/tags/tag616.xml><?xml version="1.0" encoding="utf-8"?>
<p:tagLst xmlns:p="http://schemas.openxmlformats.org/presentationml/2006/main">
  <p:tag name="AS_UNIQUEID" val="4109"/>
</p:tagLst>
</file>

<file path=ppt/tags/tag617.xml><?xml version="1.0" encoding="utf-8"?>
<p:tagLst xmlns:p="http://schemas.openxmlformats.org/presentationml/2006/main">
  <p:tag name="AS_UNIQUEID" val="4110"/>
</p:tagLst>
</file>

<file path=ppt/tags/tag618.xml><?xml version="1.0" encoding="utf-8"?>
<p:tagLst xmlns:p="http://schemas.openxmlformats.org/presentationml/2006/main">
  <p:tag name="AS_UNIQUEID" val="4111"/>
</p:tagLst>
</file>

<file path=ppt/tags/tag619.xml><?xml version="1.0" encoding="utf-8"?>
<p:tagLst xmlns:p="http://schemas.openxmlformats.org/presentationml/2006/main">
  <p:tag name="AS_UNIQUEID" val="4112"/>
</p:tagLst>
</file>

<file path=ppt/tags/tag620.xml><?xml version="1.0" encoding="utf-8"?>
<p:tagLst xmlns:p="http://schemas.openxmlformats.org/presentationml/2006/main">
  <p:tag name="AS_UNIQUEID" val="4113"/>
</p:tagLst>
</file>

<file path=ppt/tags/tag621.xml><?xml version="1.0" encoding="utf-8"?>
<p:tagLst xmlns:p="http://schemas.openxmlformats.org/presentationml/2006/main">
  <p:tag name="AS_UNIQUEID" val="4114"/>
</p:tagLst>
</file>

<file path=ppt/tags/tag622.xml><?xml version="1.0" encoding="utf-8"?>
<p:tagLst xmlns:p="http://schemas.openxmlformats.org/presentationml/2006/main">
  <p:tag name="AS_UNIQUEID" val="4115"/>
</p:tagLst>
</file>

<file path=ppt/tags/tag623.xml><?xml version="1.0" encoding="utf-8"?>
<p:tagLst xmlns:p="http://schemas.openxmlformats.org/presentationml/2006/main">
  <p:tag name="AS_UNIQUEID" val="4117"/>
</p:tagLst>
</file>

<file path=ppt/tags/tag624.xml><?xml version="1.0" encoding="utf-8"?>
<p:tagLst xmlns:p="http://schemas.openxmlformats.org/presentationml/2006/main">
  <p:tag name="AS_UNIQUEID" val="4118"/>
</p:tagLst>
</file>

<file path=ppt/tags/tag625.xml><?xml version="1.0" encoding="utf-8"?>
<p:tagLst xmlns:p="http://schemas.openxmlformats.org/presentationml/2006/main">
  <p:tag name="AS_UNIQUEID" val="4119"/>
</p:tagLst>
</file>

<file path=ppt/tags/tag626.xml><?xml version="1.0" encoding="utf-8"?>
<p:tagLst xmlns:p="http://schemas.openxmlformats.org/presentationml/2006/main">
  <p:tag name="AS_UNIQUEID" val="4120"/>
</p:tagLst>
</file>

<file path=ppt/tags/tag627.xml><?xml version="1.0" encoding="utf-8"?>
<p:tagLst xmlns:p="http://schemas.openxmlformats.org/presentationml/2006/main">
  <p:tag name="AS_UNIQUEID" val="4121"/>
</p:tagLst>
</file>

<file path=ppt/tags/tag628.xml><?xml version="1.0" encoding="utf-8"?>
<p:tagLst xmlns:p="http://schemas.openxmlformats.org/presentationml/2006/main">
  <p:tag name="AS_UNIQUEID" val="4122"/>
</p:tagLst>
</file>

<file path=ppt/tags/tag629.xml><?xml version="1.0" encoding="utf-8"?>
<p:tagLst xmlns:p="http://schemas.openxmlformats.org/presentationml/2006/main">
  <p:tag name="AS_UNIQUEID" val="4123"/>
</p:tagLst>
</file>

<file path=ppt/tags/tag630.xml><?xml version="1.0" encoding="utf-8"?>
<p:tagLst xmlns:p="http://schemas.openxmlformats.org/presentationml/2006/main">
  <p:tag name="AS_UNIQUEID" val="3521"/>
</p:tagLst>
</file>

<file path=ppt/tags/tag631.xml><?xml version="1.0" encoding="utf-8"?>
<p:tagLst xmlns:p="http://schemas.openxmlformats.org/presentationml/2006/main">
  <p:tag name="AS_UNIQUEID" val="3522"/>
</p:tagLst>
</file>

<file path=ppt/tags/tag632.xml><?xml version="1.0" encoding="utf-8"?>
<p:tagLst xmlns:p="http://schemas.openxmlformats.org/presentationml/2006/main">
  <p:tag name="AS_UNIQUEID" val="3523"/>
</p:tagLst>
</file>

<file path=ppt/tags/tag633.xml><?xml version="1.0" encoding="utf-8"?>
<p:tagLst xmlns:p="http://schemas.openxmlformats.org/presentationml/2006/main">
  <p:tag name="AS_UNIQUEID" val="3524"/>
</p:tagLst>
</file>

<file path=ppt/tags/tag634.xml><?xml version="1.0" encoding="utf-8"?>
<p:tagLst xmlns:p="http://schemas.openxmlformats.org/presentationml/2006/main">
  <p:tag name="AS_UNIQUEID" val="3525"/>
</p:tagLst>
</file>

<file path=ppt/tags/tag635.xml><?xml version="1.0" encoding="utf-8"?>
<p:tagLst xmlns:p="http://schemas.openxmlformats.org/presentationml/2006/main">
  <p:tag name="AS_UNIQUEID" val="3526"/>
</p:tagLst>
</file>

<file path=ppt/tags/tag63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NmQ2MTlkYzQxMGVmMmUxNmJhMDY2Mzk0OGE4N2IzNjMifQ=="/>
  <p:tag name="KSO_WPP_MARK_KEY" val="de911cb8-4258-40d2-a306-bfc3c7bfb14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4223</Words>
  <Application>WPS 演示</Application>
  <PresentationFormat>On-screen Show (4:3)</PresentationFormat>
  <Paragraphs>579</Paragraphs>
  <Slides>39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14</vt:i4>
      </vt:variant>
      <vt:variant>
        <vt:lpstr>幻灯片标题</vt:lpstr>
      </vt:variant>
      <vt:variant>
        <vt:i4>39</vt:i4>
      </vt:variant>
    </vt:vector>
  </HeadingPairs>
  <TitlesOfParts>
    <vt:vector size="72" baseType="lpstr">
      <vt:lpstr>Arial</vt:lpstr>
      <vt:lpstr>宋体</vt:lpstr>
      <vt:lpstr>Wingdings</vt:lpstr>
      <vt:lpstr>Calibri</vt:lpstr>
      <vt:lpstr>黑体</vt:lpstr>
      <vt:lpstr>微软雅黑</vt:lpstr>
      <vt:lpstr>Times New Roman</vt:lpstr>
      <vt:lpstr>Times New Roman</vt:lpstr>
      <vt:lpstr>T</vt:lpstr>
      <vt:lpstr>Segoe Print</vt:lpstr>
      <vt:lpstr>楷体_GB2312</vt:lpstr>
      <vt:lpstr>新宋体</vt:lpstr>
      <vt:lpstr>楷体</vt:lpstr>
      <vt:lpstr>微软雅黑 Light</vt:lpstr>
      <vt:lpstr>Arial Unicode MS</vt:lpstr>
      <vt:lpstr>仿宋</vt:lpstr>
      <vt:lpstr>Book Antiqua</vt:lpstr>
      <vt:lpstr>MS UI Gothic</vt:lpstr>
      <vt:lpstr>Office 主题​​</vt:lpstr>
      <vt:lpstr>Equation.3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Equation.3</vt:lpstr>
      <vt:lpstr>Equation.DSMT4</vt:lpstr>
      <vt:lpstr>Equation.DSMT4</vt:lpstr>
      <vt:lpstr>Equation.3</vt:lpstr>
      <vt:lpstr>Equation.3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5</cp:revision>
  <cp:lastPrinted>2022-09-01T21:42:00Z</cp:lastPrinted>
  <dcterms:created xsi:type="dcterms:W3CDTF">2022-09-01T21:42:00Z</dcterms:created>
  <dcterms:modified xsi:type="dcterms:W3CDTF">2022-09-08T01:58:14Z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48F30B9353A848C0AC019E06683B34DA</vt:lpwstr>
  </property>
  <property fmtid="{D5CDD505-2E9C-101B-9397-08002B2CF9AE}" pid="7" name="KSOProductBuildVer">
    <vt:lpwstr>2052-11.1.0.12019</vt:lpwstr>
  </property>
</Properties>
</file>