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2"/>
  </p:notesMasterIdLst>
  <p:sldIdLst>
    <p:sldId id="259" r:id="rId2"/>
    <p:sldId id="257" r:id="rId3"/>
    <p:sldId id="258" r:id="rId4"/>
    <p:sldId id="261" r:id="rId5"/>
    <p:sldId id="262" r:id="rId6"/>
    <p:sldId id="263" r:id="rId7"/>
    <p:sldId id="264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3" r:id="rId16"/>
    <p:sldId id="274" r:id="rId17"/>
    <p:sldId id="275" r:id="rId18"/>
    <p:sldId id="276" r:id="rId19"/>
    <p:sldId id="277" r:id="rId20"/>
    <p:sldId id="278" r:id="rId21"/>
    <p:sldId id="279" r:id="rId22"/>
    <p:sldId id="280" r:id="rId23"/>
    <p:sldId id="281" r:id="rId24"/>
    <p:sldId id="282" r:id="rId25"/>
    <p:sldId id="283" r:id="rId26"/>
    <p:sldId id="284" r:id="rId27"/>
    <p:sldId id="285" r:id="rId28"/>
    <p:sldId id="286" r:id="rId29"/>
    <p:sldId id="287" r:id="rId30"/>
    <p:sldId id="288" r:id="rId31"/>
  </p:sldIdLst>
  <p:sldSz cx="12192000" cy="6858000"/>
  <p:notesSz cx="6858000" cy="9144000"/>
  <p:custDataLst>
    <p:tags r:id="rId33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13778" autoAdjust="0"/>
    <p:restoredTop sz="94660"/>
  </p:normalViewPr>
  <p:slideViewPr>
    <p:cSldViewPr snapToGrid="0">
      <p:cViewPr varScale="1">
        <p:scale>
          <a:sx n="106" d="100"/>
          <a:sy n="106" d="100"/>
        </p:scale>
        <p:origin x="108" y="48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2" d="100"/>
          <a:sy n="92" d="100"/>
        </p:scale>
        <p:origin x="2550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t>2021/10/21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412224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12291" name="备注占位符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lstStyle/>
          <a:p>
            <a:pPr lvl="0"/>
            <a:endParaRPr lang="zh-CN" altLang="en-US"/>
          </a:p>
        </p:txBody>
      </p:sp>
      <p:sp>
        <p:nvSpPr>
          <p:cNvPr id="12292" name="灯片编号占位符 3"/>
          <p:cNvSpPr txBox="1">
            <a:spLocks noGrp="1"/>
          </p:cNvSpPr>
          <p:nvPr>
            <p:ph type="sldNum" sz="quarter" idx="10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/>
          <a:p>
            <a:pPr lvl="0" algn="r" eaLnBrk="1" hangingPunct="1">
              <a:spcBef>
                <a:spcPct val="0"/>
              </a:spcBef>
            </a:pPr>
            <a:fld id="{9A0DB2DC-4C9A-4742-B13C-FB6460FD3503}" type="slidenum">
              <a:rPr lang="zh-CN" altLang="en-US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10617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7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/>
          <a:p>
            <a:pPr lvl="0" algn="r" eaLnBrk="1" hangingPunct="1">
              <a:spcBef>
                <a:spcPct val="0"/>
              </a:spcBef>
            </a:pPr>
            <a:fld id="{9A0DB2DC-4C9A-4742-B13C-FB6460FD3503}" type="slidenum">
              <a:rPr lang="en-US" altLang="zh-CN"/>
              <a:t>13</a:t>
            </a:fld>
            <a:endParaRPr lang="en-US" altLang="zh-CN"/>
          </a:p>
        </p:txBody>
      </p:sp>
      <p:sp>
        <p:nvSpPr>
          <p:cNvPr id="18435" name="Rectangle 2"/>
          <p:cNvSpPr>
            <a:spLocks noGrp="1" noRot="1" noChangeAspect="1" noTextEdit="1"/>
          </p:cNvSpPr>
          <p:nvPr>
            <p:ph type="sldImg" idx="2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18436" name="Rectangle 3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lstStyle/>
          <a:p>
            <a:pPr lvl="0" eaLnBrk="1" hangingPunct="1">
              <a:spcBef>
                <a:spcPct val="0"/>
              </a:spcBef>
            </a:pPr>
            <a:r>
              <a:rPr lang="en-US" altLang="zh-CN"/>
              <a:t>                       </a:t>
            </a:r>
            <a:r>
              <a:rPr lang="zh-CN" altLang="en-US"/>
              <a:t>骨、骨骼肌、关节运动联系？</a:t>
            </a:r>
          </a:p>
        </p:txBody>
      </p:sp>
    </p:spTree>
    <p:extLst>
      <p:ext uri="{BB962C8B-B14F-4D97-AF65-F5344CB8AC3E}">
        <p14:creationId xmlns:p14="http://schemas.microsoft.com/office/powerpoint/2010/main" val="80747437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23555" name="备注占位符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lstStyle/>
          <a:p>
            <a:pPr lvl="0"/>
            <a:endParaRPr lang="zh-CN" altLang="en-US"/>
          </a:p>
        </p:txBody>
      </p:sp>
      <p:sp>
        <p:nvSpPr>
          <p:cNvPr id="4" name="灯片编号占位符 3"/>
          <p:cNvSpPr txBox="1">
            <a:spLocks noGrp="1"/>
          </p:cNvSpPr>
          <p:nvPr>
            <p:ph type="sldNum" sz="quarter" idx="10"/>
          </p:nvPr>
        </p:nvSpPr>
        <p:spPr>
          <a:noFill/>
        </p:spPr>
        <p:txBody>
          <a:bodyPr wrap="square" lIns="91440" tIns="45720" rIns="91440" bIns="45720" numCol="1" anchor="b" anchorCtr="0" compatLnSpc="1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4389FF95-0153-4FDD-A1F9-E2B0C7A764EA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16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293652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tags" Target="../tags/tag10.xml"/><Relationship Id="rId2" Type="http://schemas.openxmlformats.org/officeDocument/2006/relationships/tags" Target="../tags/tag9.xml"/><Relationship Id="rId1" Type="http://schemas.openxmlformats.org/officeDocument/2006/relationships/tags" Target="../tags/tag8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12.xml"/><Relationship Id="rId4" Type="http://schemas.openxmlformats.org/officeDocument/2006/relationships/tags" Target="../tags/tag1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tags" Target="../tags/tag15.xml"/><Relationship Id="rId2" Type="http://schemas.openxmlformats.org/officeDocument/2006/relationships/tags" Target="../tags/tag14.xml"/><Relationship Id="rId1" Type="http://schemas.openxmlformats.org/officeDocument/2006/relationships/tags" Target="../tags/tag13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17.xml"/><Relationship Id="rId4" Type="http://schemas.openxmlformats.org/officeDocument/2006/relationships/tags" Target="../tags/tag16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tags" Target="../tags/tag20.xml"/><Relationship Id="rId2" Type="http://schemas.openxmlformats.org/officeDocument/2006/relationships/tags" Target="../tags/tag19.xml"/><Relationship Id="rId1" Type="http://schemas.openxmlformats.org/officeDocument/2006/relationships/tags" Target="../tags/tag18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22.xml"/><Relationship Id="rId4" Type="http://schemas.openxmlformats.org/officeDocument/2006/relationships/tags" Target="../tags/tag2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tags" Target="../tags/tag25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24.xml"/><Relationship Id="rId1" Type="http://schemas.openxmlformats.org/officeDocument/2006/relationships/tags" Target="../tags/tag23.xml"/><Relationship Id="rId6" Type="http://schemas.openxmlformats.org/officeDocument/2006/relationships/tags" Target="../tags/tag28.xml"/><Relationship Id="rId5" Type="http://schemas.openxmlformats.org/officeDocument/2006/relationships/tags" Target="../tags/tag27.xml"/><Relationship Id="rId4" Type="http://schemas.openxmlformats.org/officeDocument/2006/relationships/tags" Target="../tags/tag26.xml"/></Relationships>
</file>

<file path=ppt/slideLayouts/_rels/slideLayout5.xml.rels><?xml version="1.0" encoding="UTF-8" standalone="yes"?>
<Relationships xmlns="http://schemas.openxmlformats.org/package/2006/relationships"><Relationship Id="rId8" Type="http://schemas.openxmlformats.org/officeDocument/2006/relationships/tags" Target="../tags/tag36.xml"/><Relationship Id="rId3" Type="http://schemas.openxmlformats.org/officeDocument/2006/relationships/tags" Target="../tags/tag31.xml"/><Relationship Id="rId7" Type="http://schemas.openxmlformats.org/officeDocument/2006/relationships/tags" Target="../tags/tag35.xml"/><Relationship Id="rId2" Type="http://schemas.openxmlformats.org/officeDocument/2006/relationships/tags" Target="../tags/tag30.xml"/><Relationship Id="rId1" Type="http://schemas.openxmlformats.org/officeDocument/2006/relationships/tags" Target="../tags/tag29.xml"/><Relationship Id="rId6" Type="http://schemas.openxmlformats.org/officeDocument/2006/relationships/tags" Target="../tags/tag34.xml"/><Relationship Id="rId5" Type="http://schemas.openxmlformats.org/officeDocument/2006/relationships/tags" Target="../tags/tag33.xml"/><Relationship Id="rId4" Type="http://schemas.openxmlformats.org/officeDocument/2006/relationships/tags" Target="../tags/tag32.xml"/><Relationship Id="rId9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tags" Target="../tags/tag39.xml"/><Relationship Id="rId2" Type="http://schemas.openxmlformats.org/officeDocument/2006/relationships/tags" Target="../tags/tag38.xml"/><Relationship Id="rId1" Type="http://schemas.openxmlformats.org/officeDocument/2006/relationships/tags" Target="../tags/tag37.xml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40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tags" Target="../tags/tag43.xml"/><Relationship Id="rId2" Type="http://schemas.openxmlformats.org/officeDocument/2006/relationships/tags" Target="../tags/tag42.xml"/><Relationship Id="rId1" Type="http://schemas.openxmlformats.org/officeDocument/2006/relationships/tags" Target="../tags/tag41.xml"/><Relationship Id="rId4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tags" Target="../tags/tag46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45.xml"/><Relationship Id="rId1" Type="http://schemas.openxmlformats.org/officeDocument/2006/relationships/tags" Target="../tags/tag44.xml"/><Relationship Id="rId6" Type="http://schemas.openxmlformats.org/officeDocument/2006/relationships/tags" Target="../tags/tag49.xml"/><Relationship Id="rId5" Type="http://schemas.openxmlformats.org/officeDocument/2006/relationships/tags" Target="../tags/tag48.xml"/><Relationship Id="rId4" Type="http://schemas.openxmlformats.org/officeDocument/2006/relationships/tags" Target="../tags/tag47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tags" Target="../tags/tag52.xml"/><Relationship Id="rId2" Type="http://schemas.openxmlformats.org/officeDocument/2006/relationships/tags" Target="../tags/tag51.xml"/><Relationship Id="rId1" Type="http://schemas.openxmlformats.org/officeDocument/2006/relationships/tags" Target="../tags/tag50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54.xml"/><Relationship Id="rId4" Type="http://schemas.openxmlformats.org/officeDocument/2006/relationships/tags" Target="../tags/tag53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tags" Target="../tags/tag57.xml"/><Relationship Id="rId2" Type="http://schemas.openxmlformats.org/officeDocument/2006/relationships/tags" Target="../tags/tag56.xml"/><Relationship Id="rId1" Type="http://schemas.openxmlformats.org/officeDocument/2006/relationships/tags" Target="../tags/tag55.xml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58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tags" Target="../tags/tag61.xml"/><Relationship Id="rId2" Type="http://schemas.openxmlformats.org/officeDocument/2006/relationships/tags" Target="../tags/tag60.xml"/><Relationship Id="rId1" Type="http://schemas.openxmlformats.org/officeDocument/2006/relationships/tags" Target="../tags/tag59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63.xml"/><Relationship Id="rId4" Type="http://schemas.openxmlformats.org/officeDocument/2006/relationships/tags" Target="../tags/tag6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1"/>
            </p:custDataLst>
          </p:nvPr>
        </p:nvSpPr>
        <p:spPr>
          <a:xfrm>
            <a:off x="1198800" y="914400"/>
            <a:ext cx="9799200" cy="2570400"/>
          </a:xfrm>
        </p:spPr>
        <p:txBody>
          <a:bodyPr lIns="90000" tIns="46800" rIns="90000" bIns="46800" anchor="b" anchorCtr="0">
            <a:normAutofit/>
          </a:bodyPr>
          <a:lstStyle>
            <a:lvl1pPr algn="ctr">
              <a:defRPr sz="6000"/>
            </a:lvl1pPr>
          </a:lstStyle>
          <a:p>
            <a:r>
              <a:rPr lang="zh-CN" altLang="en-US"/>
              <a:t>单击此处编辑标题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2"/>
            </p:custDataLst>
          </p:nvPr>
        </p:nvSpPr>
        <p:spPr>
          <a:xfrm>
            <a:off x="1198800" y="3560400"/>
            <a:ext cx="9799200" cy="1472400"/>
          </a:xfrm>
        </p:spPr>
        <p:txBody>
          <a:bodyPr lIns="90000" tIns="46800" rIns="90000" bIns="46800">
            <a:normAutofit/>
          </a:bodyPr>
          <a:lstStyle>
            <a:lvl1pPr marL="0" indent="0" algn="ctr">
              <a:lnSpc>
                <a:spcPct val="110000"/>
              </a:lnSpc>
              <a:buNone/>
              <a:defRPr sz="2400" spc="2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单击此处编辑副标题</a:t>
            </a:r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2021/10/21</a:t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608400" y="1490400"/>
            <a:ext cx="10969200" cy="4759200"/>
          </a:xfr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>
                <a:sym typeface="+mn-ea"/>
              </a:rPr>
              <a:t>单击此处编辑母版文本样式</a:t>
            </a:r>
          </a:p>
          <a:p>
            <a:pPr lvl="1"/>
            <a:r>
              <a:rPr>
                <a:sym typeface="+mn-ea"/>
              </a:rPr>
              <a:t>第二级</a:t>
            </a:r>
          </a:p>
          <a:p>
            <a:pPr lvl="2"/>
            <a:r>
              <a:rPr>
                <a:sym typeface="+mn-ea"/>
              </a:rPr>
              <a:t>第三级</a:t>
            </a:r>
          </a:p>
          <a:p>
            <a:pPr lvl="3"/>
            <a:r>
              <a:rPr>
                <a:sym typeface="+mn-ea"/>
              </a:rPr>
              <a:t>第四级</a:t>
            </a:r>
          </a:p>
          <a:p>
            <a:pPr lvl="4"/>
            <a:r>
              <a:rPr>
                <a:sym typeface="+mn-ea"/>
              </a:rPr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2021/10/21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1"/>
            </p:custDataLst>
          </p:nvPr>
        </p:nvSpPr>
        <p:spPr>
          <a:xfrm>
            <a:off x="1990800" y="3848400"/>
            <a:ext cx="7768800" cy="766800"/>
          </a:xfrm>
        </p:spPr>
        <p:txBody>
          <a:bodyPr lIns="90000" tIns="46800" rIns="90000" bIns="46800" anchor="b" anchorCtr="0">
            <a:normAutofit/>
          </a:bodyPr>
          <a:lstStyle>
            <a:lvl1pPr>
              <a:defRPr sz="4400"/>
            </a:lvl1pPr>
          </a:lstStyle>
          <a:p>
            <a:r>
              <a:rPr lang="zh-CN" altLang="en-US"/>
              <a:t>单击此处编辑标题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2"/>
            </p:custDataLst>
          </p:nvPr>
        </p:nvSpPr>
        <p:spPr>
          <a:xfrm>
            <a:off x="1990800" y="4615200"/>
            <a:ext cx="7768800" cy="867600"/>
          </a:xfrm>
        </p:spPr>
        <p:txBody>
          <a:bodyPr lIns="90000" tIns="46800" rIns="90000" bIns="46800">
            <a:normAutofit/>
          </a:bodyPr>
          <a:lstStyle>
            <a:lvl1pPr marL="0" indent="0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单击此处编辑文本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2021/10/21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2"/>
            </p:custDataLst>
          </p:nvPr>
        </p:nvSpPr>
        <p:spPr>
          <a:xfrm>
            <a:off x="608400" y="1501200"/>
            <a:ext cx="5176800" cy="4748400"/>
          </a:xfr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>
                <a:sym typeface="+mn-ea"/>
              </a:rPr>
              <a:t>单击此处编辑母版文本样式</a:t>
            </a:r>
          </a:p>
          <a:p>
            <a:pPr lvl="1"/>
            <a:r>
              <a:rPr>
                <a:sym typeface="+mn-ea"/>
              </a:rPr>
              <a:t>第二级</a:t>
            </a:r>
          </a:p>
          <a:p>
            <a:pPr lvl="2"/>
            <a:r>
              <a:rPr>
                <a:sym typeface="+mn-ea"/>
              </a:rPr>
              <a:t>第三级</a:t>
            </a:r>
          </a:p>
          <a:p>
            <a:pPr lvl="3"/>
            <a:r>
              <a:rPr>
                <a:sym typeface="+mn-ea"/>
              </a:rPr>
              <a:t>第四级</a:t>
            </a:r>
          </a:p>
          <a:p>
            <a:pPr lvl="4"/>
            <a:r>
              <a:rPr>
                <a:sym typeface="+mn-ea"/>
              </a:rPr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6411600" y="1501200"/>
            <a:ext cx="5176800" cy="4748400"/>
          </a:xfrm>
        </p:spPr>
        <p:txBody>
          <a:bodyPr lIns="90000" tIns="46800" rIns="90000" bIns="4680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2021/10/21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2"/>
            </p:custDataLst>
          </p:nvPr>
        </p:nvSpPr>
        <p:spPr>
          <a:xfrm>
            <a:off x="608400" y="1429200"/>
            <a:ext cx="5342400" cy="381600"/>
          </a:xfrm>
        </p:spPr>
        <p:txBody>
          <a:bodyPr lIns="101600" tIns="38100" rIns="76200" bIns="3810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单击此处编辑文本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60840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>
                <a:sym typeface="+mn-ea"/>
              </a:rPr>
              <a:t>单击此处编辑母版文本样式</a:t>
            </a:r>
          </a:p>
          <a:p>
            <a:pPr lvl="1"/>
            <a:r>
              <a:rPr>
                <a:sym typeface="+mn-ea"/>
              </a:rPr>
              <a:t>第二级</a:t>
            </a:r>
          </a:p>
          <a:p>
            <a:pPr lvl="2"/>
            <a:r>
              <a:rPr>
                <a:sym typeface="+mn-ea"/>
              </a:rPr>
              <a:t>第三级</a:t>
            </a:r>
          </a:p>
          <a:p>
            <a:pPr lvl="3"/>
            <a:r>
              <a:rPr>
                <a:sym typeface="+mn-ea"/>
              </a:rPr>
              <a:t>第四级</a:t>
            </a:r>
          </a:p>
          <a:p>
            <a:pPr lvl="4"/>
            <a:r>
              <a:rPr>
                <a:sym typeface="+mn-ea"/>
              </a:rPr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4"/>
            </p:custDataLst>
          </p:nvPr>
        </p:nvSpPr>
        <p:spPr>
          <a:xfrm>
            <a:off x="6235750" y="1421729"/>
            <a:ext cx="5342400" cy="381600"/>
          </a:xfrm>
        </p:spPr>
        <p:txBody>
          <a:bodyPr vert="horz" lIns="101600" tIns="38100" rIns="76200" bIns="38100" rtlCol="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5"/>
            </p:custDataLst>
          </p:nvPr>
        </p:nvSpPr>
        <p:spPr>
          <a:xfrm>
            <a:off x="623575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>
                <a:sym typeface="+mn-ea"/>
              </a:rPr>
              <a:t>单击此处编辑母版文本样式</a:t>
            </a:r>
          </a:p>
          <a:p>
            <a:pPr lvl="1"/>
            <a:r>
              <a:rPr>
                <a:sym typeface="+mn-ea"/>
              </a:rPr>
              <a:t>第二级</a:t>
            </a:r>
          </a:p>
          <a:p>
            <a:pPr lvl="2"/>
            <a:r>
              <a:rPr>
                <a:sym typeface="+mn-ea"/>
              </a:rPr>
              <a:t>第三级</a:t>
            </a:r>
          </a:p>
          <a:p>
            <a:pPr lvl="3"/>
            <a:r>
              <a:rPr>
                <a:sym typeface="+mn-ea"/>
              </a:rPr>
              <a:t>第四级</a:t>
            </a:r>
          </a:p>
          <a:p>
            <a:pPr lvl="4"/>
            <a:r>
              <a:rPr>
                <a:sym typeface="+mn-ea"/>
              </a:rPr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2021/10/21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2021/10/21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2021/10/21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1"/>
            </p:custDataLst>
          </p:nvPr>
        </p:nvSpPr>
        <p:spPr>
          <a:xfrm>
            <a:off x="608400" y="1555200"/>
            <a:ext cx="5233077" cy="4608000"/>
          </a:xfrm>
        </p:spPr>
        <p:txBody>
          <a:bodyPr vert="horz" lIns="90000" tIns="46800" rIns="90000" bIns="46800" rtlCol="0">
            <a:normAutofit/>
          </a:bodyPr>
          <a:lstStyle>
            <a:lvl1pPr>
              <a:buNone/>
              <a:defRPr sz="1600"/>
            </a:lvl1pPr>
          </a:lstStyle>
          <a:p>
            <a:pPr lvl="0"/>
            <a:endParaRPr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2"/>
            </p:custDataLst>
          </p:nvPr>
        </p:nvSpPr>
        <p:spPr>
          <a:xfrm>
            <a:off x="6350400" y="1555200"/>
            <a:ext cx="5227200" cy="4608000"/>
          </a:xfrm>
        </p:spPr>
        <p:txBody>
          <a:bodyPr vert="horz" lIns="90000" tIns="46800" rIns="90000" bIns="46800" rtlCol="0">
            <a:normAutofit/>
          </a:bodyPr>
          <a:lstStyle>
            <a:lvl1pPr>
              <a:buNone/>
              <a:defRPr sz="1600"/>
            </a:lvl1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  <a:t>2021/10/21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6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  <p:custDataLst>
              <p:tags r:id="rId1"/>
            </p:custDataLst>
          </p:nvPr>
        </p:nvSpPr>
        <p:spPr>
          <a:xfrm>
            <a:off x="10234800" y="914400"/>
            <a:ext cx="1044000" cy="5029200"/>
          </a:xfrm>
        </p:spPr>
        <p:txBody>
          <a:bodyPr vert="eaVert" lIns="90000" tIns="46800" rIns="90000" bIns="46800" rtlCol="0" anchor="ctr" anchorCtr="0">
            <a:normAutofit/>
          </a:bodyPr>
          <a:lstStyle>
            <a:lvl1pPr>
              <a:buNone/>
              <a:defRPr sz="2800"/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2"/>
            </p:custDataLst>
          </p:nvPr>
        </p:nvSpPr>
        <p:spPr>
          <a:xfrm>
            <a:off x="914400" y="914400"/>
            <a:ext cx="9169200" cy="5029200"/>
          </a:xfrm>
        </p:spPr>
        <p:txBody>
          <a:bodyPr vert="eaVert" lIns="46800" tIns="46800" rIns="46800" bIns="46800"/>
          <a:lstStyle>
            <a:lvl1pPr marL="228600" indent="-228600">
              <a:spcAft>
                <a:spcPts val="1000"/>
              </a:spcAft>
              <a:defRPr spc="300"/>
            </a:lvl1pPr>
            <a:lvl2pPr marL="685800" indent="-228600">
              <a:defRPr spc="300"/>
            </a:lvl2pPr>
            <a:lvl3pPr marL="1143000" indent="-228600">
              <a:defRPr spc="300"/>
            </a:lvl3pPr>
            <a:lvl4pPr marL="1600200" indent="-228600">
              <a:defRPr spc="300"/>
            </a:lvl4pPr>
            <a:lvl5pPr marL="2057400" indent="-228600">
              <a:defRPr spc="300"/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2021/10/21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2021/10/21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4"/>
            </p:custDataLst>
          </p:nvPr>
        </p:nvSpPr>
        <p:spPr>
          <a:xfrm>
            <a:off x="608400" y="774000"/>
            <a:ext cx="10972800" cy="5482800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2021/10/21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4"/>
            </p:custDataLst>
          </p:nvPr>
        </p:nvSpPr>
        <p:spPr>
          <a:xfrm>
            <a:off x="1198800" y="2484000"/>
            <a:ext cx="9799200" cy="1018800"/>
          </a:xfrm>
        </p:spPr>
        <p:txBody>
          <a:bodyPr vert="horz" lIns="90000" tIns="46800" rIns="90000" bIns="46800" rtlCol="0" anchor="t" anchorCtr="0">
            <a:normAutofit/>
          </a:bodyPr>
          <a:lstStyle>
            <a:lvl1pPr algn="ctr">
              <a:defRPr sz="6000"/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5"/>
            </p:custDataLst>
          </p:nvPr>
        </p:nvSpPr>
        <p:spPr>
          <a:xfrm>
            <a:off x="1198800" y="3560400"/>
            <a:ext cx="9799200" cy="471600"/>
          </a:xfrm>
        </p:spPr>
        <p:txBody>
          <a:bodyPr lIns="90000" tIns="46800" rIns="90000" bIns="46800">
            <a:normAutofit/>
          </a:bodyPr>
          <a:lstStyle>
            <a:lvl1pPr algn="ctr">
              <a:lnSpc>
                <a:spcPct val="110000"/>
              </a:lnSpc>
              <a:buNone/>
              <a:defRPr sz="2400" spc="200"/>
            </a:lvl1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2021/10/21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18" Type="http://schemas.openxmlformats.org/officeDocument/2006/relationships/tags" Target="../tags/tag6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ags" Target="../tags/tag5.xml"/><Relationship Id="rId2" Type="http://schemas.openxmlformats.org/officeDocument/2006/relationships/slideLayout" Target="../slideLayouts/slideLayout2.xml"/><Relationship Id="rId16" Type="http://schemas.openxmlformats.org/officeDocument/2006/relationships/tags" Target="../tags/tag4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ags" Target="../tags/tag3.xml"/><Relationship Id="rId10" Type="http://schemas.openxmlformats.org/officeDocument/2006/relationships/slideLayout" Target="../slideLayouts/slideLayout10.xml"/><Relationship Id="rId19" Type="http://schemas.openxmlformats.org/officeDocument/2006/relationships/tags" Target="../tags/tag7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ags" Target="../tags/tag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5"/>
            </p:custDataLst>
          </p:nvPr>
        </p:nvSpPr>
        <p:spPr>
          <a:xfrm>
            <a:off x="608400" y="608400"/>
            <a:ext cx="10969200" cy="705600"/>
          </a:xfrm>
          <a:prstGeom prst="rect">
            <a:avLst/>
          </a:prstGeom>
        </p:spPr>
        <p:txBody>
          <a:bodyPr vert="horz" lIns="90170" tIns="46990" rIns="90170" bIns="46990" rtlCol="0" anchor="ctr" anchorCtr="0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6"/>
            </p:custDataLst>
          </p:nvPr>
        </p:nvSpPr>
        <p:spPr>
          <a:xfrm>
            <a:off x="608400" y="1490400"/>
            <a:ext cx="10969200" cy="4759200"/>
          </a:xfrm>
          <a:prstGeom prst="rect">
            <a:avLst/>
          </a:prstGeo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7"/>
            </p:custDataLst>
          </p:nvPr>
        </p:nvSpPr>
        <p:spPr>
          <a:xfrm>
            <a:off x="6120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2021/10/21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8"/>
            </p:custDataLst>
          </p:nvPr>
        </p:nvSpPr>
        <p:spPr>
          <a:xfrm>
            <a:off x="4116000" y="6314400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0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9"/>
            </p:custDataLst>
          </p:nvPr>
        </p:nvSpPr>
        <p:spPr>
          <a:xfrm>
            <a:off x="88776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0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  <p:custDataLst>
      <p:tags r:id="rId14"/>
    </p:custData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/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3600" b="1" u="none" strike="noStrike" kern="1200" cap="none" spc="30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●"/>
        <a:defRPr sz="18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1pPr>
      <a:lvl2pPr marL="685800" indent="-228600" algn="l" defTabSz="914400" rtl="0" eaLnBrk="1" fontAlgn="auto" latinLnBrk="0" hangingPunct="1">
        <a:lnSpc>
          <a:spcPct val="120000"/>
        </a:lnSpc>
        <a:spcBef>
          <a:spcPct val="0"/>
        </a:spcBef>
        <a:spcAft>
          <a:spcPts val="600"/>
        </a:spcAft>
        <a:buFont typeface="Arial" panose="020B0604020202020204" pitchFamily="34" charset="0"/>
        <a:buChar char="●"/>
        <a:tabLst>
          <a:tab pos="1609725" algn="l"/>
        </a:tabLst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2pPr>
      <a:lvl3pPr marL="1143000" indent="-228600" algn="l" defTabSz="914400" rtl="0" eaLnBrk="1" fontAlgn="auto" latinLnBrk="0" hangingPunct="1">
        <a:lnSpc>
          <a:spcPct val="120000"/>
        </a:lnSpc>
        <a:spcBef>
          <a:spcPct val="0"/>
        </a:spcBef>
        <a:spcAft>
          <a:spcPts val="600"/>
        </a:spcAft>
        <a:buFont typeface="Arial" panose="020B0604020202020204" pitchFamily="34" charset="0"/>
        <a:buChar char="●"/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3pPr>
      <a:lvl4pPr marL="1600200" indent="-228600" algn="l" defTabSz="914400" rtl="0" eaLnBrk="1" fontAlgn="auto" latinLnBrk="0" hangingPunct="1">
        <a:lnSpc>
          <a:spcPct val="120000"/>
        </a:lnSpc>
        <a:spcBef>
          <a:spcPct val="0"/>
        </a:spcBef>
        <a:spcAft>
          <a:spcPts val="300"/>
        </a:spcAft>
        <a:buFont typeface="Wingdings" panose="05000000000000000000" charset="0"/>
        <a:buChar char="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4pPr>
      <a:lvl5pPr marL="2057400" indent="-228600" algn="l" defTabSz="914400" rtl="0" eaLnBrk="1" fontAlgn="auto" latinLnBrk="0" hangingPunct="1">
        <a:lnSpc>
          <a:spcPct val="120000"/>
        </a:lnSpc>
        <a:spcBef>
          <a:spcPct val="0"/>
        </a:spcBef>
        <a:spcAft>
          <a:spcPts val="300"/>
        </a:spcAft>
        <a:buFont typeface="Arial" panose="020B0604020202020204" pitchFamily="34" charset="0"/>
        <a:buChar char="•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3.jpe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5.pn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FF"/>
            </a:gs>
            <a:gs pos="100000">
              <a:srgbClr val="7E7E7E"/>
            </a:gs>
          </a:gsLst>
          <a:lin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>
                <a:solidFill>
                  <a:srgbClr val="FF0000"/>
                </a:solidFill>
              </a:rPr>
              <a:t>导入新课</a:t>
            </a:r>
          </a:p>
        </p:txBody>
      </p:sp>
      <p:sp>
        <p:nvSpPr>
          <p:cNvPr id="16386" name="内容占位符 2"/>
          <p:cNvSpPr>
            <a:spLocks noGrp="1"/>
          </p:cNvSpPr>
          <p:nvPr>
            <p:ph sz="half" idx="2"/>
          </p:nvPr>
        </p:nvSpPr>
        <p:spPr>
          <a:xfrm>
            <a:off x="608330" y="1596390"/>
            <a:ext cx="9476740" cy="4395470"/>
          </a:xfrm>
        </p:spPr>
        <p:txBody>
          <a:bodyPr vert="horz" wrap="square" lIns="91440" tIns="45720" rIns="91440" bIns="45720" anchor="t" anchorCtr="0"/>
          <a:lstStyle/>
          <a:p>
            <a:pPr defTabSz="685800" eaLnBrk="1" hangingPunct="1">
              <a:lnSpc>
                <a:spcPct val="150000"/>
              </a:lnSpc>
              <a:buSzPct val="50000"/>
            </a:pPr>
            <a:r>
              <a:rPr lang="zh-CN" altLang="en-US" sz="2400" b="1" kern="1200">
                <a:latin typeface="+mn-ea"/>
                <a:ea typeface="+mn-ea"/>
                <a:cs typeface="+mn-cs"/>
              </a:rPr>
              <a:t>你看过马戏团的动物表演吗？机灵的猴子骑自行车、威猛的老虎钻火圈、笨拙的黑熊转呼啦圈</a:t>
            </a:r>
            <a:r>
              <a:rPr lang="en-US" altLang="zh-CN" sz="2400" b="1" kern="1200">
                <a:latin typeface="+mn-ea"/>
                <a:ea typeface="+mn-ea"/>
                <a:cs typeface="+mn-cs"/>
              </a:rPr>
              <a:t>…</a:t>
            </a:r>
            <a:r>
              <a:rPr lang="zh-CN" altLang="en-US" sz="2400" b="1" kern="1200">
                <a:latin typeface="+mn-ea"/>
                <a:ea typeface="+mn-ea"/>
                <a:cs typeface="+mn-cs"/>
              </a:rPr>
              <a:t>马戏团各种动物的表演是那么的精彩，让人充分感受到动物带给我们的欢乐。马戏团的动物是怎样完成这些高难度的动作的呢？</a:t>
            </a:r>
          </a:p>
        </p:txBody>
      </p:sp>
      <p:sp>
        <p:nvSpPr>
          <p:cNvPr id="5" name="内容占位符 4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zh-CN" altLang="en-US"/>
          </a:p>
        </p:txBody>
      </p:sp>
      <p:grpSp>
        <p:nvGrpSpPr>
          <p:cNvPr id="17411" name="组合 6"/>
          <p:cNvGrpSpPr/>
          <p:nvPr/>
        </p:nvGrpSpPr>
        <p:grpSpPr>
          <a:xfrm>
            <a:off x="1148080" y="4188460"/>
            <a:ext cx="8690610" cy="2062480"/>
            <a:chOff x="-178455" y="2456329"/>
            <a:chExt cx="11347089" cy="3962400"/>
          </a:xfrm>
        </p:grpSpPr>
        <p:pic>
          <p:nvPicPr>
            <p:cNvPr id="17412" name="图片 3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464112" y="2456329"/>
              <a:ext cx="4704522" cy="3962400"/>
            </a:xfrm>
            <a:prstGeom prst="rect">
              <a:avLst/>
            </a:prstGeom>
            <a:noFill/>
            <a:ln w="9525">
              <a:noFill/>
            </a:ln>
          </p:spPr>
        </p:pic>
        <p:grpSp>
          <p:nvGrpSpPr>
            <p:cNvPr id="17413" name="组合 5"/>
            <p:cNvGrpSpPr/>
            <p:nvPr/>
          </p:nvGrpSpPr>
          <p:grpSpPr>
            <a:xfrm>
              <a:off x="-178455" y="2456329"/>
              <a:ext cx="6642567" cy="3962400"/>
              <a:chOff x="1277750" y="2375647"/>
              <a:chExt cx="6642567" cy="3962400"/>
            </a:xfrm>
          </p:grpSpPr>
          <p:pic>
            <p:nvPicPr>
              <p:cNvPr id="17414" name="图片 1"/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1277750" y="2375647"/>
                <a:ext cx="3495675" cy="3962400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pic>
            <p:nvPicPr>
              <p:cNvPr id="17415" name="图片 4"/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4773424" y="2375647"/>
                <a:ext cx="3146893" cy="3959410"/>
              </a:xfrm>
              <a:prstGeom prst="rect">
                <a:avLst/>
              </a:prstGeom>
              <a:noFill/>
              <a:ln w="9525">
                <a:noFill/>
              </a:ln>
            </p:spPr>
          </p:pic>
        </p:grp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63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FF"/>
            </a:gs>
            <a:gs pos="100000">
              <a:srgbClr val="7E7E7E"/>
            </a:gs>
          </a:gsLst>
          <a:lin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标题 2"/>
          <p:cNvSpPr>
            <a:spLocks noGrp="1"/>
          </p:cNvSpPr>
          <p:nvPr>
            <p:ph type="ctrTitle"/>
          </p:nvPr>
        </p:nvSpPr>
        <p:spPr/>
        <p:txBody>
          <a:bodyPr vert="horz" wrap="square" lIns="91440" tIns="45720" rIns="91440" bIns="45720" anchor="b" anchorCtr="0"/>
          <a:lstStyle/>
          <a:p>
            <a:pPr eaLnBrk="1" hangingPunct="1"/>
            <a:r>
              <a:rPr lang="zh-CN" altLang="en-US" sz="4000" b="1" kern="1200">
                <a:solidFill>
                  <a:srgbClr val="FF0000"/>
                </a:solidFill>
                <a:latin typeface="+mj-ea"/>
                <a:ea typeface="+mj-ea"/>
                <a:cs typeface="+mj-cs"/>
              </a:rPr>
              <a:t>第一节   动物的运动</a:t>
            </a:r>
            <a:endParaRPr lang="zh-CN" altLang="en-US" sz="4000" kern="1200">
              <a:latin typeface="+mj-ea"/>
              <a:ea typeface="+mj-ea"/>
              <a:cs typeface="+mj-cs"/>
            </a:endParaRP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FF"/>
            </a:gs>
            <a:gs pos="100000">
              <a:srgbClr val="7E7E7E"/>
            </a:gs>
          </a:gsLst>
          <a:lin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AutoShape 4" descr="http://img2.imgtn.bdimg.com/it/u=1476303257,1072286751&amp;fm=21&amp;gp=0.jpg"/>
          <p:cNvSpPr>
            <a:spLocks noChangeAspect="1"/>
          </p:cNvSpPr>
          <p:nvPr/>
        </p:nvSpPr>
        <p:spPr>
          <a:xfrm>
            <a:off x="1679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357505" indent="-271780" algn="just" rtl="0" eaLnBrk="0" fontAlgn="base" hangingPunct="0">
              <a:lnSpc>
                <a:spcPct val="110000"/>
              </a:lnSpc>
              <a:spcBef>
                <a:spcPts val="18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"/>
              <a:defRPr lang="zh-CN" altLang="en-US" sz="2000" kern="1200">
                <a:solidFill>
                  <a:schemeClr val="accent2"/>
                </a:solidFill>
                <a:latin typeface="+mn-ea"/>
                <a:ea typeface="+mn-ea"/>
                <a:cs typeface="+mn-cs"/>
              </a:defRPr>
            </a:lvl1pPr>
            <a:lvl2pPr marL="357505" indent="-357505" algn="just" rtl="0" eaLnBrk="0" fontAlgn="base" hangingPunct="0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Clr>
                <a:srgbClr val="9EACC7"/>
              </a:buClr>
              <a:buFont typeface="幼圆" pitchFamily="49" charset="-122"/>
              <a:buChar char=" "/>
              <a:defRPr sz="1600" kern="1200">
                <a:solidFill>
                  <a:srgbClr val="7D7D7D"/>
                </a:solidFill>
                <a:latin typeface="+mn-ea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l"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8195" name="AutoShape 6" descr="http://img2.imgtn.bdimg.com/it/u=1476303257,1072286751&amp;fm=21&amp;gp=0.jpg"/>
          <p:cNvSpPr>
            <a:spLocks noChangeAspect="1"/>
          </p:cNvSpPr>
          <p:nvPr/>
        </p:nvSpPr>
        <p:spPr>
          <a:xfrm>
            <a:off x="1679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357505" indent="-271780" algn="just" rtl="0" eaLnBrk="0" fontAlgn="base" hangingPunct="0">
              <a:lnSpc>
                <a:spcPct val="110000"/>
              </a:lnSpc>
              <a:spcBef>
                <a:spcPts val="18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"/>
              <a:defRPr lang="zh-CN" altLang="en-US" sz="2000" kern="1200">
                <a:solidFill>
                  <a:schemeClr val="accent2"/>
                </a:solidFill>
                <a:latin typeface="+mn-ea"/>
                <a:ea typeface="+mn-ea"/>
                <a:cs typeface="+mn-cs"/>
              </a:defRPr>
            </a:lvl1pPr>
            <a:lvl2pPr marL="357505" indent="-357505" algn="just" rtl="0" eaLnBrk="0" fontAlgn="base" hangingPunct="0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Clr>
                <a:srgbClr val="9EACC7"/>
              </a:buClr>
              <a:buFont typeface="幼圆" pitchFamily="49" charset="-122"/>
              <a:buChar char=" "/>
              <a:defRPr sz="1600" kern="1200">
                <a:solidFill>
                  <a:srgbClr val="7D7D7D"/>
                </a:solidFill>
                <a:latin typeface="+mn-ea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l"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8196" name="AutoShape 8" descr="http://img2.imgtn.bdimg.com/it/u=1476303257,1072286751&amp;fm=21&amp;gp=0.jpg"/>
          <p:cNvSpPr>
            <a:spLocks noChangeAspect="1"/>
          </p:cNvSpPr>
          <p:nvPr/>
        </p:nvSpPr>
        <p:spPr>
          <a:xfrm>
            <a:off x="1679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357505" indent="-271780" algn="just" rtl="0" eaLnBrk="0" fontAlgn="base" hangingPunct="0">
              <a:lnSpc>
                <a:spcPct val="110000"/>
              </a:lnSpc>
              <a:spcBef>
                <a:spcPts val="18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"/>
              <a:defRPr lang="zh-CN" altLang="en-US" sz="2000" kern="1200">
                <a:solidFill>
                  <a:schemeClr val="accent2"/>
                </a:solidFill>
                <a:latin typeface="+mn-ea"/>
                <a:ea typeface="+mn-ea"/>
                <a:cs typeface="+mn-cs"/>
              </a:defRPr>
            </a:lvl1pPr>
            <a:lvl2pPr marL="357505" indent="-357505" algn="just" rtl="0" eaLnBrk="0" fontAlgn="base" hangingPunct="0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Clr>
                <a:srgbClr val="9EACC7"/>
              </a:buClr>
              <a:buFont typeface="幼圆" pitchFamily="49" charset="-122"/>
              <a:buChar char=" "/>
              <a:defRPr sz="1600" kern="1200">
                <a:solidFill>
                  <a:srgbClr val="7D7D7D"/>
                </a:solidFill>
                <a:latin typeface="+mn-ea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l"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8197" name="AutoShape 10" descr="http://img2.imgtn.bdimg.com/it/u=1476303257,1072286751&amp;fm=21&amp;gp=0.jpg"/>
          <p:cNvSpPr>
            <a:spLocks noChangeAspect="1"/>
          </p:cNvSpPr>
          <p:nvPr/>
        </p:nvSpPr>
        <p:spPr>
          <a:xfrm>
            <a:off x="1679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357505" indent="-271780" algn="just" rtl="0" eaLnBrk="0" fontAlgn="base" hangingPunct="0">
              <a:lnSpc>
                <a:spcPct val="110000"/>
              </a:lnSpc>
              <a:spcBef>
                <a:spcPts val="18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"/>
              <a:defRPr lang="zh-CN" altLang="en-US" sz="2000" kern="1200">
                <a:solidFill>
                  <a:schemeClr val="accent2"/>
                </a:solidFill>
                <a:latin typeface="+mn-ea"/>
                <a:ea typeface="+mn-ea"/>
                <a:cs typeface="+mn-cs"/>
              </a:defRPr>
            </a:lvl1pPr>
            <a:lvl2pPr marL="357505" indent="-357505" algn="just" rtl="0" eaLnBrk="0" fontAlgn="base" hangingPunct="0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Clr>
                <a:srgbClr val="9EACC7"/>
              </a:buClr>
              <a:buFont typeface="幼圆" pitchFamily="49" charset="-122"/>
              <a:buChar char=" "/>
              <a:defRPr sz="1600" kern="1200">
                <a:solidFill>
                  <a:srgbClr val="7D7D7D"/>
                </a:solidFill>
                <a:latin typeface="+mn-ea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l"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8198" name="AutoShape 12" descr="data:image/jpeg;base64,/9j/4AAQSkZJRgABAQAAAQABAAD/2wBDAAgGBgcGBQgHBwcJCQgKDBQNDAsLDBkSEw8UHRofHh0aHBwgJC4nICIsIxwcKDcpLDAxNDQ0Hyc5PTgyPC4zNDL/2wBDAQkJCQwLDBgNDRgyIRwhMjIyMjIyMjIyMjIyMjIyMjIyMjIyMjIyMjIyMjIyMjIyMjIyMjIyMjIyMjIyMjIyMjL/wAARCADcAS8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x8C8I+6cfSjbeZB21sLPcuuGlI/Cms83e4P5V5vtPIRUt3vQeF/StBWu2QZU+/wAoqOO/uoDhJiR+NWRrd+ON355rKWvQRSuA5Qkg/lWPMDvIzWvd6hPP80mM/SseWQly3etqSYdR6FlPBBq9A8xHC1SiuioA2IfqK0oL0lceTF+VOogaFIuc8RmkaS6TruFP8x2yfKT8BUMhkLfcA+lZImww3E2eWNIHY9aYxfOCtNy47VfKhWLCkkdKa0bc/KajR3U9OKf5smODSswsQSxuDnaaquDjoatySSnq1VZCe9bQGkRUqK7Mdqk0lOjZg3B/WtB2uXIoZuojanssoPzRnFFu8/Yk/jU5MjdVrnk9SGiDrx5bfnUoiVuoP50oWT+7SiN+4qeYVhptlPTH/fVMNuwOP6iptnbH6U7afelzD0K5gboR+tKLY46AfjVjaSaXBx939aXOw0K3kbejCjyz/eFWNhPRTSrA39w0c4WKv2ctS/Yie7fgKurE46IalVZBztNL2kug7GcLIA/xflQbeNezVrhOOVeqsu0bsq1HOxGY6oOQTSIN0ir2JpJupxUtngXCbq2vpcpHR6bplk4UyNJn02E11Nno+m7ASzfjC1Zukyw7Qp3cf7JNdXZzQGMDEn/fBrFxuS5WKv8AZmnAfex9IW/wrgPH9vBby2ogYnIOcqRXrCyRFT98f9s2rzT4oFTd2eCfuntj0rWjG0ib6le4l/dkmUggfwpisaW8VM+Y8p+lekT/AAg16UfJq2l/jK3/AMTWbL8E/E7523umP9Jjz+lZUuW2rOlo4i3vLNpQrGXn2rcWOxZMhn59RWifgt4shYFTZt/uyk/0pJfhr4vtxg2+7H9wk06sYPZisY11bQeUxRs+xrmpVUSkD1rpr7QNbsVIuoXTA7isGOwmnu1iDKGZtoLnAH1qqNlfUli21qHwc1px26xr1b8q6rR/hxqd0qkalpUYwDkz5roIvhLqTfe1nS8f7LE/0rOpUu9y0jzg3cURxn80py3ELp/Dn/c/+vXok3wcnfmXXtPUeuDTIvhLEj7W8R2Gc9zUuUbCcTzeVY85w35VVeWJM8SfhXskXwgglH/IZtmz/c5qLUfgza21hNdSaogWJC5wPQU6c0DgrHjpu7PjcZs+1AvLLH/Lf9K3PDPhS38Uaw2ni6S0Gwskj/xYrob74ONZKXOu2Tp7uB/Wuhyprdkctzztrm2YnHmfjiqsjqx4z+NdlJ4EhiVm/tSBgpwSrA1Qk8MWUZ/5CcWfenGrT6MLHMZNOj2luWxXRx+EklbC6taD0BJq4vw9uX+7qVkc/wC0f8Kr21PqxmPava9HnI+gq/G2lnGb2UH/AK5j/Grh+HmooMpdWr/Rj/hVZvBeqRn79uf+B1i3Tb3JaGuLDGUvn/4FH/8AXqsyxFvluVb8MVYHhHV3+4IWx6PQfBmunlbQn3BotHuKzIo4g/PnJUy2oJyJFP41EfCWvJ1spBUZ8OawODbS5+tHLHuFmXVtC3QIf+B1Zh0a5cZSMEf71ZqeHNZ422sx+hqYeH/EKg7LS7/Amp5I9x8ppf2Jerz5IP8AwKkawuox81vx7GsySw8SQLzFfKB/vVSkm1uL77Xw+pahU79Q2Nvy9ucxsMe9KIhkYjf/AL6rmnvNRJ5lufxJpo1HUEb/AF8w/E1fsRM6ponC8QyfXIrJuFf5soeKzv7WvzwbqX8TUD3tw3DSs31o9iIdL945GKltN3njA3fhVB5CerE06OdoyGVyCK15Haw0zu9NuvLwDEf++a6W11OOJcFHBP8AsGvKo9avYvuXBH4CrI8U6smALkHHrGv+FQqTQrJs9bj8Q2ka7TKw+qmvP/iVqUGoXlmYX3BUOTWfF411iP8A5aQMP9qBT/SsrXNdutZkje6EQ2DC+XGF/lWkINPUOU9YlWIDPlH86Ld4Q2PLI/E1oNEJUAqibWRJRxXixbOlnSaKySyquzjPTNd7bafBLEC0fb1rzrSGMMqOcDBr0bTrwSwKAy9KTuxozdW8MWE1pJ+55IrxDxD4Yg066kmiY/K3I/Gvoa5uAYXTKEkYrynxMojklaaIMD2C1pBtbMlpHM6Tb2kiAg/MAK7CwhthGRgVwKusM+6IFQT0xXQ2lyxQkNzUy3C50s1lbyrgoCK5vVdAhw0sYKt1xWlFqJ2BXarBkEyYzwanURh6LqItbhIZQMA4zXcS+Rqei3dsnLyQlRz3rhtQ0p/mliHI5FQaZrE1hOElZwKE2ncbd1Y5SxEuj3wkkTa0DYdT6dDTfE2ti+v/APRcLAFBA9TXT+K4Y9Skgu7UAyMNshzjP1rlL/T1tdNlaeLEgIxxz/8Aqrtpzi2rk2djoPDkBvvDtwrt0BI4Fc7dWeCevFa/hG4mi0u5JUrGwIUnvV6PT/tYGFBJ9qwqScJspo5CMtE42joa6rRLkyNtkOfSlbwxceZkRcVdh0aWzIby+h61NSrGQrWOptLNZYgdh61HfaMjISqdB2plldTRw4LkEGrH2u5kJAkYg8dKyuDORubKOKYqUIOfWrtiibgpVgP941rSaNPcsXKsc9zTBossA3lDgUXYJaFg6ajqMbv++jWTqWiyiPfE8o+jmtNb+OH5ZCwIpJdRgkU4fg+9O77gcesWoQOQJ5V57tWpZXFyQA8zZ9a2oLeK6XI2t9am/suNeQi0+dgUXMxUgTE/hWReveRAtHOPpgVa1OKa3lbaSF7YrDkllbIZjTU2Swjvb12w0iH6pVtJLgjkQn6x1ThUI3PWrqyJjqap1JdwSQPK6rk29ufqlUpL4Af8eFqf+AVdldSMZqp5fmHG3ihVJdxWKT3UbddOtT/wGozLBj5tMtvyrTNkCPujNRyWhVeVBq/byE0ZjGzPXS4vwNN+zWD8tpa8+jkVOylW6YqeKfZ1Wq9vIFEpCz0pT8+kE/8AbQ1heIksUkh+w2rwDHzBn3V15mDdQPxFcp4nAM0e0dR2rpw1WU52ZVj1yG6XaDjtVhZY5McDNZNqw2KCetWAWjbcORXmpFs1QdoGBVmLVZrZQE3H2zWM1+Ujxg5rKu9YmiUlTVJAbl54lvt7KEcfVq4nW76/vpih81c/7Rqpea/e+YSGx+FUo9buJLlQ82R3GK2jTe4mya2s7pJQXLkZ75rrLJGSEMf5UmntHcIuGyfetXyCkOB39KxnJyYFOQ5XPQ06DU/JYKxFQXBaJ8c1UmAccdcVIHUQ3cFwmMjkYrK1TTEmDNCfm9hWAt1LauMk4zW7FdSLYeaWwzDIBppXBFe20K5VlkKyOQM4PSsfVtGa6MhkuDu6Nu7VpHWfFtxJ9kheCK2PUhBuA+tOvTDEiQmYSSD5nbFU1Km00zRWe5yJu30uS3tfNL26/exwK7bw/PFPMhVgQenNcFq8iTSuVIOD0xRour3Gnzq8ZJjB+Za6Z0/aQ5uotj3GKBJVzlap6jF5UPUVzOmeJ/tEabJBk/wk8itGbUHuIwGBrgcGnqDGhiB0H0rQsxuXsDWP9o2MP61NFqvk8jFWZs7awBEYDnFF6v7ogcge1cxb+Iiz7WbFacuqxpbM00hCY60rFHOauFUFlx1rBadQelWdV8Q28hMdqjMc9TWHK11IM4207Aotm3a6i8BymcVpJr5bgqPzrh3a6YECTGO1VHlu4+VmIz3rWNNPqFmj0G5u1uo8EDmsaW1GCRXMJrl/ANu9WA9qtJ4oU4EsRHqRT+ry6EmkY2U8nimncD1qOK/t7z/VScgdDT2yDms5Qa3ANxzknFWEdcdRmqZPOaQSY+lSI0hcADqKgluQcgYqp5gJ71YSKNgMnFMCq0q5zinK+eiipzaxnoc1Xb91kD1oAHV3/hFct4kBWaLOeldP9owelcx4mYNNHj07124P4wPTIVaMDIGK0IgHXBNX7rTQF6dqx2WSCXnpXCtixbm3KoWXOK5zUZCvtiuqjcyDDEYPasrVLJZAcAdapITOHuZl3Ekc1Ut9kl4owasatEItwwBioPDxU6tGpAIPrXfBfu20QtzutHiaPbgccV1sSCSEZGKi0izRlX5Vzgdq3/sISHI4/CvPbNGcvfWq8nmsSUGJyM/nXWX4IB4rl71NxbsaQjH1O/FuoCxh3PP0qrYa5cXd35EmAijsKXULAXiMGkZHAOMfxe1UtMsJrJZJJbUyMRhQ7YA/KuuCg4eYrmzeeIJIYituSjkYLA8msBtTvJYtiozMTlnIqcoUO5lG4+tL9oYAgHA9qmKjHpcrmMaaCZiTnk9a2dJ0h1txO4OG7HvVySzBRHUdVy1dUunBNLttmN3l5wPelVxD5bIqmrnJPp0agtE8kUv+yeKlhj1uzQusnnR4ztrqLfSVfG5cMexqfUdHnjtGeEbiEzwegrnWJezRvyI5W210XD+TOHhkzjnmrUv2tQCG+U8jitLw7pUN1HJJIquQeWYdDW+2gzTWvmBeM/L9KVSrG/uoXsUcF9uuIZDlsEdMinvfXVyoje4dlPatrVdAkjmjcjn+Ksk2b29wVCmnzonksWLOzhcLlOfWrk1sgjKhuRVJJ2RBHn5s9qsXkhVwD/EM1m7tj2Me+QwOSMfhWPcXHG04x2q9fSO5dCehrDkBDEmu2hC61IkxPM3E8VHOEAqGGQl2B96jckk55ruULMyuOS5aE7o2II7itjT/ABGQwju0Dr/eHBFc63BxTP0q3TjJaibPQTLDPGHhbcp9KQR5PWuLtL2e1YNE5HqO1dlo2qW2p7Y3CpcHjHY1wVsM4aoRMIuPWneW46Zq+9t5Z+7j61H361ygUmWYdDUTbsfN1rTaJmP3qZ9kBbk0XAySeSMc1zfiLPmRn2rtXskDGuS8VxiKaEDpiuvCP94B9HPZpJGMCsLU9IBXKrW8lyqnOP1qRnjmU/L1rjWxbPNbyCW1J25xWNNeuCVfcPwr0jU9PWQEqP0ridVsmglLbMj6VVyTjdSSKVj159qzrRRa3iSIMYNdJPcxqCrQBv0qnvid8LaHPsa6YVLRsKyO88O6mJFT5x0Art4JklgAyDXk+lu0UqkRMtdnZaoqJhiBXK2rlXNbUbZGywHNcjfw7Wb5a6c6hG6detZGoOkittxSEchdJycr06GqJcqMZJFat50bisaWTHanEBr4YVSlUg5AqfzOelIxVhW0boDWZ18u3YkbTGBx611kDAabZzMRsMeM/SuBS4MUZjxkHp7Vs6XqTRo1lNny5+UJ/hNROm3sUpWOxtHgllVVfL9q3EhhZ1V5AQFwR615dbavNpd+0U4wAcZrq9D1T+0p23D5AOoNc06TibxqJmtqFlaaTbme2bajn94o6Z9a3dNaKaxtlB+8o715v4p1QgfZUlXafU1Z8E+MI5TBp8+1XgbCtn7wpuhOUOYuNRbHo+o6TG1sf3eX67q43V9MAi8wRgOOuK7O51VG+TPyjIzmua1C4zYnB3OTzmsNUWzzm4DRSbvfNRXV68pQnOduBWreWm8784AYqR6Vn3MUMaQgPkhjmuqm0zJoy52WOPzWbLHPBrnZ7sux7Vp6pIEUgHuRWAxya9XD09LmEnqWLfLNmnMMFqdaKfKyKWQjritW9SehTk+9TKkmILA4pQny5xWi2JI1ODTlkaJw8bMrDkFTzTD1p235c5pgdlpfiA39sILh/wB+gwCerVe35PBbNcDBKbeZZF6g5rvdLu7fUbdWQ4cD5lNefiqNvejsKxYhyR1/Wrke7bjcCfrU9poQvWGyYKa0U8ITqCVmzxXEOxjvnGNua4vxnxLBkY4Nd9eaVdWYJJDAelef+LnLywhuqg11YP8AioD3W1eWZRuYfhgVfhQgf6yP8ZBXN22peUgEcUoHpkVorqs7JlVxj1UV46qSREp6mncuFUguhPs2a57UhHIhJA474p899NMwB6/7tRR2/mSZmkDL2UnFawqNgpNnKXckcOSI4G9NymsWXXHinwIIMdvl/wDr16XNbWQQ+Zb22AO+a5PVZrOMOItOt/8AeGTXVCS6obuQaZetc5PGcDgCt6L7gIiJ+tcxpxjMx+Tbn0OK62yECxDzHlXI/hYf1rKTSeg1LQrSXrw8NCQKgOoQyHDqwP0rae1tJVyJbk/ip/pVObR0ZsxSP/wNR/SsXV13I59TDuRDIrEZrDuY1A+UV09zpcke4lwfcVk3WnO0fDkjPYVrCavqxqRzkuQMColc5ANasumlVOGJ/CqbWWO5z9K7Izi0PmQxTke9O1N3aztpoTskiG1j60ggwerflTrhN2nygjoM1UZJSQOV0V7G8m1QPHMN7oM7jXdeFkWHSpGUYlyQT+Fcp4ZsALZpmOC5wPzrvAsNhpbSFhkoevfioryTk4ouJ5v4gctqDMXyaxLeaW3nEsTEOpyCK1b61ubhGujDJ5TMQGIOPzrORBjkEV20rKNmTzO56VpHioX1gAzYuMDII6mppdTMlyVVjgDpXmkMsttKJIjgj1rYg1jaqu2NxPNcFbC63idMKt9zZ1e8ljRsnlzniuanvJjhnPSn3+rGZ0BIIU9jWbe3Qddq88VvQoNJXQSkrFW6uGldue9VGzS8+lOVCa9FJRVjm3NPToWNqWI4NRzIUPIrqNMsFfTEJB6elYOqp5ZIWuOFXmqNGrWhjO2TTy37vmmopL5NSyKPL7V1sgbbW5uJMdq0LvTlSLzIvugc81XsNqk7q2YpIiu1jkHjGKwqVJRloQ2cwRV3S9QfT7xJR9zI3D1FSanYrbsJIslG9e1UAuRx/Ot04ziK561pt+k1ot3YyhlPBB6j2q8fE1ygxt56V5VpOsS6W7IcPE3UGuojufNjEkUoKt6dq8yvQcHfoXc6a612W5iYMOTXnPi0ZmiJHUGuph3v1fNc34yjKG3z3B/pV4NWqAekR2t8FXYszn3OKt2o1EOQ1k5H+9XUWiWgYZiVAB6Gorm4jMoWGaFU6E5rw+Yxluc9dC6KhfsTr7+ZVaCCWNtz27nnu+a6C5hjkjGLtWyexqa20TfAG+0E/WqpVFexcGZ6LC6jdbn86zb8WYR/9HAI7ZropNIlUEiVcY9a4zWYJ7e5YrOMd+M1230LlsQRy2wPzCCPngGrjG2mjAEsaj1VTWVAZvNB8ppl4yFj/wDrVuQSzSqFGnHA9Vx/Suaokc7epJYXjW7LFGwcE9cdK7/ThZ3FqpaSInAz0rh9snQWIRj6/wD6qkis7yWQLHAwZvTPFc7tuK5211o2mTqTI8Y/EVyd1pFuszpFLkA8YFWh4e1VlG2YLx0INTJo95p6NPNcxkDrkGmphcxzoqq3UH/gNZ15otsrbndl46BOtdB/ahjchm3ehAqC4uxeL5Z+8O2OtVdoLHGz29nGCPMl9hsrLvUiawnRC5O3jK13NxpX2lcF9vsQaovoSRg5f5emMGt4YhRd2TqeaR67/Z9mIreTc6+q9KvJ4glv9N23EwDoGJ7V1M3hLSZHJa1B75Ukf1qIeF9Khyi2UZVupZyT/OvReLw8ltqaqasYuh+Np7HTV0+5SF7WR/vuoYovfj1roxoek6/p639tGtv5hO0Yx+NZp8L6LE4cQMcfwlyRW3bTpDarDGm1I+FVRgVFfFU96d7lc6OauPBt7G58tPMQf3RmqbeF78jItZOeOBXoNvqrx4QI2PY1dWeSV+Ny/WuT67UI5zy2XwneoB5kDrnpuFRTeGriCJpWhYqvXAr1CazaVi7TKcc5IzVd4bbHz3keCMEYrSGNqN6j5zxuaSKJioTkHuKrLKfMBIGM16D4h8GWl0v2vSruJpeskJ7n1FcDc2VxaStHLGysPavYo1YVI3THGZ6fpElu2jqylfu1xWsNG0jbSOpqppesTWyfZ3kYRtxn0qG93byd2Qec1hDD8lVtm/Omiq7qBgVEXz1JoYdKZ3612pENl21kAyM4z3rRgjcEF24NYgcip47+WHA3Er6Gs50nLYlnY2tvFcR+W+GVhgg1zmr6LPps7MFLwE8OKW316SJwcYq4fEfnRGKUBkYYIIrmpxq0peRJz6YOc1btLqe1f92Ts6kVHdRqX3wD5fQdqgSUo3NdduZFJnoPh27t7mRSzAkHkGqnxMWISWHlAcoTwPpXJ2t1NBL5sEpRgc9etTa9rE2qrbed96JcbvWsadHkqXRd7nsMlwIlBLTFM/fIwKh/tSzRtrxO3HYCtPXNMGpFfLZ0GerOP5Yqlp+ixaXOsxkimIPJkavAjTVjOVuo60urS8Y+VHIdvtXU6citb4UOMdql0zWYo1ZLXS1mbv5ZA/nWkuvXWDnQ5VHs60Kmk7ouKVilLthT51I+tY95bR3UmEVFz/EUrT1PWN5ElxYzQqOxXOfyrIutStZkO1ZAf9wiiTk9CJOxZtLCG3YP9sXIHK7K3tOEDNs+0ROSOmea4U3tqGIYyAd+DWjp9tZzESLOsP1ByawdN9TO/kd02nRTL0X6ikg0aC2mE/mHI7ZrNtC9oCsOoIynsyE4p91qd5CrbJUk4zxERSSiuhsuXdo1Jb2xtm2y3Mak9mas7UdW0wxbTdQ7e+T1ritZ1K+1IY+zksh6omP51y8+s3yfLskG3jlB/hWsIOexnOaelj0C41nRvNUEAgd0UGrsHiHRGO2GEkjqREBXkkniK/BAORn1Uf4UJqV40u5AR6nOM1p9XkZqTPZjq9my/JC2cdCmKyL24aTcxiQKfU1yFtfSmFJDOQQOeprWtvECbQjiNx05B5rlnFxGFzKscbMFXj+7zWBJK08pYs4/4DXXpqIZsLp8JB6H/JrVis0eLzDbxx5qY1eg0jzKeyacgRu5b3UipF8O6ioDDcQepBr0xobYgBigPptrNur2KImNGzj0Fbqo9g5UclHpV1bjJ8w45PNKuoW0DnzJiSP4Tmt/+ztXvY2eKDKt93JArMi8DaxNKzTwoAf9oVWj3C3Ylt9bsCcmNcAYxgnNWHuYXGY7IHd3qufDI09T5pQnPY5NWYXSyKk2zSjsNwwKyk0noFmYd6LpyBDE459hWTcxTzgpMkZxx8xr0O3uDdbmXTFA9SRSXOl3FyP3VnEpPcKCaunVcNgt2PMJvCMVym8siZ5OFFVh4RtUYZuSQOxFdzfaFqECkCJvptFYs1heocmD/wAdFdMcXU25hO5yF34W81z5cip6cVRk8JXC8iRSPavQ7fTb2YBiyIPQirQ0S7Zf+PgfgK3jjai0uJOR5RL4duo89DWdPZzQEh0Ir2kaAWfEt6gGOmQD/KibwjpM6HzLhDx0Mg/wraGYuL98fMzw40Y5rrvFPhq206YtYyb4yTnnOP0rno9OeaJmX7wHSvShWhOPMmaKSkhbJck881uf8I+dUtllhZEkHBBOAawbWN45fbvXYaQsjqyrEWX1z3rnxE3D3osTORvNNu9OfE0ePccis+eTzPwr1seH2vlxLblhj+/XD+MdA/sO5iVY2QSDIBbNPC4uNV8r3HGTuelnW7V04mQfSLP9aoMkErlzO3P+xiuYiDoBiBj9QauRu5PzRAD3GK872aTBtvodZY3EdipaC8CEjnJOatHxQYMj+0WJHpn/ABrjnlwoC+Xn3YCqM5uZDhACfY5pqFwTfY7G58cSSAoZ7tgOwfArObxLv5ZLog9jc/8A1q5oafes250cVILe6iXIAIH95Qafs4lbm9H4pisyW+yK+e0kpNRT/EJ1H7vTrbP1Y/1rn3kuWONseM4PyClVItw83cvuqrWkaNPqhJeZcuviBqFwQkdvHDnugP8AjT08U6nKg338wJGNqoTUa/YxGNt7coR6RD+lWItTSzAKahK3+/CDWns6VtEVZGjYWWq30iytcTGMnOMEZrRPh2WR+LR2PqTjNYqeO7uFwBNG6j+8mKV/H94/CiIe4z/jXO6UuiKSj1LOpaNemMwwWkgk7c5qjZeGtdScNJbsVxgBiajfxfdyNv3lSO6sf8asQeMpFUB7qb/vsmqSna1g5YnU2HhS8AV5LbcT2BOK3x4RlkjGYIk+lcAnj6aLhbufA9GNSP8AEy/jT5Lyf8gaweHlLSwcsT0BPD8tuvM1vGFPG8Zq0kzROqS31mVGOAAP6V5RN8UdWII853B/vKP8KzJviFeu2WgRz67iDULLqkiXFH0PbXdhMVRZI2c/3cVb/sq2bLBF3Hvivm+H4n6xbH9ysafhn+Yq7F8ZvEyMAZ49o9YxVrLahSUep9BwWDQE/vSw7DGBVqNM8MFB9q8AT416/wAAJbv9Y6sr8Z9eI5t4c/8AXOl9RqIpcqPcZNNtZCSYUJPfbWdN4eR9wWQhT0GK8mX4z6tt/eQR59kph+NGpkHEcYPbK1LwU30G3A9WttAWCUETtjPIxW4kAQADH1xXhK/GbXgTzale26L/AOvVlPjNrJXJisz/AMBP+NL6jOOwouCPbJYdwOQv5VzWpaLNKhMXXPfFedf8Ll1Jzh4rYDvtB/xqrc/Fm4YlWYYPYE1LwVSTJnyy2OtuNPmtWAdkH4ZqKNN5I89Poa4O/wDiMJ48RcOe+TWfF4vupXzuJbsSSKqOCqoz5UejywtyR5bH3FUJJbm3cBYoufbP9KwbHxrqo+UtBt7AjP8AWtX/AIS3UHAB8lgeuEFRKi4OzDlRneJLi4uNPZZRGAB2QCua0O6a2J/dQyKpztkQMG9jWtr+oPPBvZwPUBcVyVtfJFdlWk2oTXdh4SdNpEWtsal4Y/7ZN0ttAgfB8pVwg/Cu78PHTZIjJPb28DE9VJH6ZrzS+vENwpWQEdc1dh1OOOEBpQfrVVqU5xSYa2PYjcadDEVjv4E46hs15b8VbgXFzY7bgTAIeQKqQarCWG6QEfWsnxddRXLW/lEYVexzSwVB06uoomt/bh27Qrg1Wm1KWQkMG/OqTBQuf3YqHgsBvWuiNOKNXIlNxMsm8ED61OusXiDiRfwFVxE5HDA1ItsTyzAfSm+Uad9yeTXbt+GlJqD7bLKDumYA9s08QQKeXGaC0K9NpP0pe70Q9CMTbej5+tO+1SKPkANN3qSMqAPYVZgVn+4Rj0IpOy1ZLsV2u7puqj8KgeeZjhlrWNlcy5xIgqrLo12TneD75pwlASaM1mfd9wH8KcJNvJiFaMOl3a9PmFWotKvHI/c8H/ZqpVYLqPmMX7YqjBQfgKswS28q/PGRiuhi0JV/10D59kxV2PT4YAcQHntWM8RBLQdznFjsCudpz+NNZLLdjb+tbF3Zyvu2Qtj6VmSaXkjzlkH0WlGpF9SeZIF+xFOMflmoJ/K2ny9mfda2LTT4YVDIrt/wAGnvGMHFu3T/AJ5ipVRKWguY46aGVmwCoqubaQd637mNpSf3RGOnGKpnT5W+7kn0HNdkaysUmZuyRRlWqRZ5VPJNXhpNyzYMUuPZa3tK8Ifak3TCcDsAMUTr04q8hM5cTk9SfxqNpYx6n6V6MngG2dR88n/fQqneeBViI8kFuOSzD/CsFjKPcSkcTGokXhWq3DEP7p/GuoTwzJbL8wXH+9TvsJi6hOPeoliot6D5kc39mLdENVptLdyCAB9a6fzNp2/KaUReYeSKSxEou4cyOLk0+WM8kfgaWKCRc5Vj9K6+TTC/I20LYOBtCp+da/XNBpo562Em8BYpPrW9BBcsAQ5FWYbS58whYyR7NVprDU40yLSbHY7Sa5qtXm2QpRbKVxo19PbuPOBOOhIriL2CWC4aOQ4INd61rqPV7aZR3O01RutL+1KRKmD6kc1ph6/s3aWxCi0zh9zFhznFSRz44YZrXu/Dk8I3RMGB7E4rGmglhcq6Ec16cZwmtDTRl+FTkELjNV9UGGTp0q7pc/mEQtjdngmo/ECFHj4HSs4t+1sCjYa8Ug/jzRFHIrAg8/Sre5McCpIsE/dGPpWTm7GXOJG0oHzEYqcyLt55qVMZ4UGpSE24K81g5+RLmzMdEc8ZojtCx5Y1phYx1QCpkaFedopOq1sLnbKkdqMgFvzq9FbiMcAFvxpDLHnIBH0q3FKuz7zg+9YTnJoHIg+ysxznb+dILMs+DMR+FXTJleAxotrK4upRsUjnvWamw1ZYsrWRcCKTe3+7W7ZW+ovncML6KnNLZaRqEQXy2T8BXR2aajZ/M6Bsdgua5p1NRox202ZmRpludo7FKm/sy33Bvsjlj3YGuhXXLpTl7fp/s1Vu/Ezv8nky/wDAVNZOUmO5njSrd0IMCDP14qlceH4mfqAvoBVy61pV/huB3xjpVL+1FlwTLIPQMMUk5INSlNpKwgiOQqKqPYLtw92y/hW9HqVuW2mVCfXimzS27g8bj/ujmri5BqZ1h4YsLxMvO5IPatW18LWELEgOv+1tzVe2vorM7tkpHoOK2o/E1lgDc6/7Jq25vqGpQm022t5MCYn3K4x+lRPEY1xHcsw7jFac+rW0vI5+tUTrcauVe3jCD+Id/wBKzamwI0hnb7hIqVre4BGWOcf3RVmLWbIqRtOSOw/+tUct4gJ2R3DH2Wo5WtxWZnXqtGMzScehSsSWOKZjtyc/hWhqrzTvgC5VfdK5u73xscSTnHYrit6ceYdjQi0LzDkbh77hVpdAiTBklIHc5Fct9vuY3GPMx+NaMGouSBJIQvua3lCdi9FudK2l6cFAEueOu41BJpEWwm33P6c1Uju4pcBGHHcGp1YNhAST/ssaxbcRXXQoG0uLd2bEgPoMGrH/AAkepWy7Rdyjb0BUVdiVYid+D9WJqaRICMhrYD3waaqMpTZiz+MtTZdpmDKeDlKy5tbknYl8Z/3RW5c2ccmWWWEA/wB1BVD+xRMcqSwz2XFbqcXuK7MmWY3CHMn/AI6BWZcaXLdL8rBvpXTSaIYmH+jysPYUwWlvb8SQzL9citY1uX4Sk11OPttIu4L5CUOM9ab4nR0aHeO1dorWQwCsh+prlPF/ktND5CFMg5zzXZQrOpUVxppjLe0uGI3Dirhsii8tj8alRBt5apUSM8OvHuawlUbORsoiDB4c/galSDkEuT+NaASzj5fAFRyXFoudjCp529hESQIWwXwPU1ZS1gA4lBqotyhOBg1Kl4yEgBcfSpakxXLn2aNVGwKx+taFrYwysBKSpx2NYv8AabrxlR+FSxaiGOS2T61nKErDudja6VYxkEyuf+B1r21psXdbxs4+ua4SLUFJwzOPcGr8Gs7SqLPOqj+61ckoVC1I7Vvt2BtikHsFpstzqSptO+Nu3FYMevRRYBlmf2LGpzqcVyOIC57Bv/11m4yQcxMJdaYEiaI+xxVJ31VSd3ksf9k81I7eZkfYkj+jVTnvWslwY1BPQ7s1UbsLiPdX2f3tuWX261DJMW+9ZSEUQ6pKcsRu5z0qyupbmy4bHpiq17D5iS21SKCEKuhea4/iapl126kbbH4fjB9ScYqhcauCdoZlHpUBv92Vy+PWrVuxSmae2a4us3WngR46I+P5GtWLS9KX5/7OfJH/AD1b/GucSVfLyGNO+3iIcljijlvsHNc6O58mOIiG2kQKOBya5a71OUKwKsvOPuill1mNzwWAFZt1fQyqRuP5U4xdxXJINZaGTcZGcD+HeRWpF4uZSAFH4yVyxMPbnNMaJDztU/jWvsovcaZ2reJZbiPAt41/2s5qo7S3THbFAc/xY5rkG+Q5UfjmpIbkK2SZV9cGj2KWxaaOpj8NyysGM6gH9Ks/8Iyq8ySxMKwbfUYlxiWUe5q2NXzjF1j65pNSNNGaLaTbQnJEeB/dNSxJbIPkkCH3NZDXvm53XYI+tN8xJOlzz9ajlb3DlSNeZVIIWVHz331Tex3qWZUb/gdU9kp+5eKB9KVZbiMHN0GH0o5bCukX4LB1A2xr9PMOK0oy8QC5C/TmsL+0JkT72T9Kgk1S52cHFHLcltHTSXSoRlwT71VnnMxzsice7VzMt/dSkhiKpSSzlsknPsaapNkcyOmfDHLQIMej1w3jRgbiHYoHXpV5pJmyMv8AnXPa+WLR5z+Nd2Dhy1AhuWk123ChSVH/AAGhtZtTz5v5CuX2D3pu0V6X1SmW6UdzpG1S0fOZTSC+tCOZ1/FT/hXOhRSlQBxVLDQF7KJ0sd/ZA5NyAPZT/hU39q2A/wCXn/xw/wCFcptFLsWpeFgw9jE6o6tY/wDPbn/dP+FNGp2XUXGP+An/AArlygxSYFL6pT8w9jE6satZDrc/+On/AAqVNbsUIxcD/vk/4VyGwUuxc0ng6b7i9jE7b/hI7QdLlf8Avg/4VKPFFqVx9qH4I1cGUAoCjFS8BSfcFRizuv8AhJbPJxdnn/Zb/CopPENqeftOf+AmuLxg8Unel9QpLuHsoo7dPEtsq4F1j/gB/wAKevii1Q83Of8AgJrhx0qOXPHJp/UKJSoxO5bxTaMcmUE/7hp6+K7MjDSgD1CmuApyin9QpB7GJ358T6bj/XsP+An/AAqKTxLYYwty35GuGIFLtFL+z6S7i9lE69vENq2f336GkGuWR+9Nj/gJ/wAK5HaKNoqlg6XmHs4nYrq+l97nn/dP+FSHXNNUYWcH6qf8K4naM0FRR9Rpvqx+yXc7I67YZ/1i/wDfJ/wpF1ywVs+aP++T/hXHYGKUKMUfU6fmNUkdkNd08HPnr/3wf8KkGu6Y33roL/2zP+FcTtFIVGKX1Kn3ZXIdudc0wDAuVI/65kf0qJtdsB9yZf8Avk/4VxoUUpQGmsFTHyHWDxDCrHEox9DTh4khzzNx9DXI7BRsGKf1OkHIduniOzC4N2f++T/hSv4ls9vF3n22GuH2igKM1P1GkhezOtl8Q2zfdlB+q1D/AMJFFnAIP4VzG0UoQA01hKQeyR0MmvBujY/Csu8vDcEFmziqZ4oxWsKEY6oFBI//2Q=="/>
          <p:cNvSpPr>
            <a:spLocks noChangeAspect="1"/>
          </p:cNvSpPr>
          <p:nvPr/>
        </p:nvSpPr>
        <p:spPr>
          <a:xfrm>
            <a:off x="1679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357505" indent="-271780" algn="just" rtl="0" eaLnBrk="0" fontAlgn="base" hangingPunct="0">
              <a:lnSpc>
                <a:spcPct val="110000"/>
              </a:lnSpc>
              <a:spcBef>
                <a:spcPts val="18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"/>
              <a:defRPr lang="zh-CN" altLang="en-US" sz="2000" kern="1200">
                <a:solidFill>
                  <a:schemeClr val="accent2"/>
                </a:solidFill>
                <a:latin typeface="+mn-ea"/>
                <a:ea typeface="+mn-ea"/>
                <a:cs typeface="+mn-cs"/>
              </a:defRPr>
            </a:lvl1pPr>
            <a:lvl2pPr marL="357505" indent="-357505" algn="just" rtl="0" eaLnBrk="0" fontAlgn="base" hangingPunct="0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Clr>
                <a:srgbClr val="9EACC7"/>
              </a:buClr>
              <a:buFont typeface="幼圆" pitchFamily="49" charset="-122"/>
              <a:buChar char=" "/>
              <a:defRPr sz="1600" kern="1200">
                <a:solidFill>
                  <a:srgbClr val="7D7D7D"/>
                </a:solidFill>
                <a:latin typeface="+mn-ea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l"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8199" name="AutoShape 14" descr="data:image/jpeg;base64,/9j/4AAQSkZJRgABAQAAAQABAAD/2wBDAAgGBgcGBQgHBwcJCQgKDBQNDAsLDBkSEw8UHRofHh0aHBwgJC4nICIsIxwcKDcpLDAxNDQ0Hyc5PTgyPC4zNDL/2wBDAQkJCQwLDBgNDRgyIRwhMjIyMjIyMjIyMjIyMjIyMjIyMjIyMjIyMjIyMjIyMjIyMjIyMjIyMjIyMjIyMjIyMjL/wAARCADcAUwDASIAAhEBAxEB/8QAGwAAAgMBAQEAAAAAAAAAAAAAAQIAAwQFBgf/xAA7EAACAgEDAgUCBAQEBAcAAAAAAQIDEQQhMRJBBRMiUWFxgQYyQpEUUmKxFSMzoSRTwdFjc4KS4fDx/8QAGQEBAQEBAQEAAAAAAAAAAAAAAAECAwQF/8QAIREBAQEAAgICAwEBAAAAAAAAAAECAxEEIRIxE0FRFAX/2gAMAwEAAhEDEQA/APItkzsDBMM+90+X2ZSHTKlyOh0drFIdPcrQ67gWJliexUiyPBFMmMmLj2G7AFN4Q2WKggMmHIq2CAchzuDsEBskyKhiLByTcAewUckzkAU9wCNkVBFByybkCkQHcmGTO4SArIyyKkNgKHqDugr2I0wBlkIQlWFwwPLQ+BcNIil3EbwP2YrQZI9yt8ljK2ACA7hNDkgJkmEdXJBkBJZE65p42FvQvXJYjC9W6rEra30PiaN0JQnFSjJNGZqVeujpDLYEUPFBexXA2CBAge5EggQhAgQJCAQMSYDwRYgQDIKmNiIjIgD3GwKN2FBx8hIRogmOB8CrgZcEBxgKAMkFTAWTBMADHyTHyMDBKsLuRrYbAHwRSNCNFj4FwE6UtFckXtFckXtFfJGt+QuO5MZKOO1uB8BaYUjq5AuUCbcU2lkdIP7CnfTP58YxzKrqXdJl1EdHbHqqnOt+z4FlVVPiaTFfh9n5oNfWJ4eSbxe49OPjr1Wv/MqWMqcfdF0LYy42McIXRjhvgbrcfzRx9C48j+muP+N3cbsZYWtY7/UvhJT4PTnc19ONli3sBB5QUaQCBDgAIP2CkEAEQSYI1ES3+BiJbEAOCECkABsESwEUFBAshMg4ClsRDLgCJbB5ZAhUDggYgAmAtEwSqD4FxsWC9iKRijsGP7gVNFbRe0VyQZUtBwFoJocNjRQGgo7OQ4yHp3IkN9iCi3SQuXCTwYJUajTSxXZOK9lI7HTlezM98dUt4yUo/MUcuXGdT23jVlUafxG6Hpsh1fJvV6tj1YTz9zJVrFH036eEn7o6NF+ikliMq2+yWx8jk6zfT34lrL6G/SsfQZNx7tnQlpqLVmLTyVS0MoLMX/uYz5Fz+2rxSkrueMGiOJLbkyuHQ8Ti8+6Q0JPsz2cfmS/bhvgrVhrkmB60pJJvDG8pybUH1YPZnlzr9uGsWKyEaak4tYaIdWECtgLYbkixAgxsNgAdxkDkZewECuCcMIEIHBMEoKHFih8EUAk7BAiCkRLDGC9AQJCVQA+BiMgQUsaFwBW0JJFzRW+QilomENJdwOJpHDxkK5IFcnZyFDrkXuMA6QcdkBDLgDNZXFS9VTXzEvo/glH1wsb+HgtWGt+Ct0VJ56pR+kco8Pk8N1O5Xq4eSS/TpUPRvEV6fvk1eRRJemx/cxaaWiS9TlZJfGEdOq3T9P8Aos+LyZub1X0cdWOffpIt/nyY56aUZvpml9T0Dh1LMaWl8meytJ7qGfk4W2N/GVh01XRFyscun3S5Opo6IW43j09kLXGNmFJ9T7RiuBpQlS+qpqK7t8fczPI5M/Va/Fm/bRqPDI30tRUU1wzh2UW1WSrkt477ex1o+ISqT5lnlllMar3LUzkvVs8o+h4v/Q131p5ubxc2dxwkMlsa9fpPIcba0/Km3jPYyrg+5nU3PlHzdZub1RS2IFImCokUNjcmMEAnISBXAB7EzlBISqMRkBcDLggGArfBAoA9wgCuA0OCYIMuDIXBGthiAJgXBZIRgKxJDsSQRXJbA3HlwKaRw8fBEtx8B6Ts5F6RkiYDgAoYCiMgvRgp4AQLPTTV5CeemXV7OWDo6ecpR6adM18pNt/ucfPHO25shrrH0xtk5Rxs8tf2PF5HiTc9PTxc/wAb7daULob2ySz2Ty0J5af5d38obS6nTqKxmfZxi8f3NK6b5Loag+0I7nxObg1x/cfQ4+TOvpkg1W2orLfZGqOjlbFO19Kxsm+DpaXwhVf5lizLsirWReJKS2W2EfP37r0x5zxfUU6OpKCbl/c4mj8Zs0+qVmolnTZ9Uc8fJs8ctrlbiyac+MR7HntVTLyHbL0VvaCfMvn6HfjzOnLeq+k/8N4t4ZiiyM1NdUGvc4Flc6rJV2JqcXhp+5578MfiF+Eax03+rTTlmX9L9z3PilMNfpK/E9JJWQcfW4vOV7/Y+v4XkfC/j08Xkcfynzy4y37jCx3w1x7jcn13hEmCbZSCiAYYUghQEQwMBRkEK4BgIVBhRgIHsAIXoyCBDLgyoEDyHpClayVtFrWBGgEYj7FjEa3CK33Dgku4VwjTLhrgImQ5OzkZcjIEeCJgh+xEBPIySCiHGAByAQr4AGJAy2aw8Nd0drwfWqNkanBdeOc4z9zij4OfJxzc6reN3F7j6ZpbYXUdEpRW3Z8HA8cjNpwhYkuG4vL+h57TauUViUpSxwsianxC2GZxXq4PgeT4NxruPqcXkzU9uV4hUtNqPMypJcpnE8R1ktXZwlFc47m/xLWWaiWHUoKPyceXsznnFk7prff0yzTUjv8A4f8AxRqvAeqEIK2iz80H2+UcOTi5YZVNxi+Tdk77YlsfQtHq9L4s5T0rjG7vS9v2BdbGiuVkk5dP6YrMpP2XyfOa9RZ5y8uc4Y7xeDpUaudcUupvf3ye7j8vWc9X2464c3Xa7xn8WeOaGxxq0Vejg+JTXmN/V8Ip8M/HeqlfGvxKmFtb2dlUemUfnHDNS8SrnFxtrhamvyz4ZwvEvC6HHztDVKE/+XCWX9Uu5y/07777bnFnrrp9LhONtcLK5KVc4qUJJ7STGXJ578P+N6J6XT+GWQno9TXFQUbtlN/D9/qejxjlYZ9Pj3889vJvFxeqIUBPIUdGRIQn7GewenKCBPtlBKJgK3IMsErQ4CiIOCCYCQhFBivcdoVoCqSFY73Qkiorl3DwiMmTTLghQAo79ORkxkIOh0GREiLkYggQBCwUFAQUAyHEiORYK59h5RVtco4wxMjRk08nPfHNT21jXVcrW6d4aa+jwcK+EoS+D2d1cb62l+bGEca3QWRtu9PUlXt9T5XJw3Neyb7jx917VvTF75K52+vGcyZTqK7KtRJTUk87IbS0ylJyknnhZOFjUvbTSlFlzsUSuX+WU2Wpr6mWq0aaF2u1MaNPHM37n2D8I+B6H8HeDarxnxqNdsrI9GbIp9MH7ezZ8z/Bs/I8Ulc5Rwsfm4O1+OPxXHxfSU+G6ec5Uxn12TfEmuEl7Hm5LvXJMz6dsTMx3WjUfiLwXVJ9Wmdsep9OYp4WdnuWx8c0D4nPGNk0eFrjJd9i9ufY92PI5Mftw1jOns345pFxIrfj+neykjx/TNrJZGiWF8lvlcn9ScWXp5+N142lkn+L1v8AUzzqpk9sGjyGk9if6dr+KO7V4jXJ56zp162Ekjx6rcVnBqo1U4JJp4OmPLs+2NcP8etjdB43LU1jk87RrU1uzo1arZHrx5GdON47HU7DLgyQ1Kb3ZfGyL2Os1Kz10sIBMJUQDCBhVchGWSK5FRWwBl3CaZcFsC2GaBg9DkZDJASGRKCMtgYCQHkKQEMirBRANvOxFGfs/u8GLqL1RW6wOip02N/6sIr5eSyGkqePM1M//SYvJ19RqZOk/ZjZxy1+4j0mk/8AFn9ZMplDw2ufTKEG/wCXLk/2Ri8t/jXwn9aPNhHd2QX1kgfxVEZZlqKf/eimVMJrGk8Nh/5l0Ul+wq0tkf8AVlplL+WutHHXN3+m5x/yuZ4povDrXdqlqqpTWHGqPc8/PpjPpX7novE60qcRS78I8+q4RlFPj5Pm8u+9fT05z1GbUR6FjlmCcXKeUdO3Fqahnqb2yLVpYxs6X6pZw2uDDXSilypqcnJxj3wVK7rtTa37L2OlqPDNTasU6eyVcN5yUXhF2j8Avi1ZZVL6PsJe/osqqiEm03wbYadvGxqr0yjJQjHc0Qp/p5e3yjN+2oxR0+5e6MtpdjQoPOyx/wBjTVRJ4SjmWMfcxWpHOrp9aT+psdHoeEXLTT6m1Fv1KC+Wdb+A6KtMpLezql9kidtdOBCtTjwhfJWFxuaNIupuP9RrhpXKE4Y75Reme/bnKnnHK5Lo9cEsbo1rTuUXt60g+T1QjtiXsyzufS2Sqqrm21w/k3K1YXZiR00Zyedngjrx6Z89jrnm1lzvHK0wvwssujqFJcnNfmVflzKPx2HhOE1tLDPXx+T/AFx1xOqrIvuFnPjdKO01kuja3+V9S9vY9WeXNcritDK5IMbYyXOH7MEstdjpGLOlUhthZdw52NsuGwBYFyehyOhkIuR0ShiBJsQQZACgsMuOSADyAUWQhW45lbFL2XJWhmZsX6WOnSSXrlZZ8PKj+yLapaen01VuK9oww2U0qvzM2yaj8dzVG6HUo01tt8ZOG89OsvZHCVu9jcK/5Yvn6izjCEX5ceDX0ZS61xykVzh1PpS9KPNqXp1jgeIR6dNba9+iEp/ssnk/C9JqLNDG25tOxuaz3T4PoGoojbCcGn0tdLS9u5Xo9BTW7LVpY3QpglRQ3tOS4T+D5/LPj7j08fV9PF1aSV/iFemrWbJbuK5SXLPdeEfhz/DoT8UtVc9VS1KNUoqSrj7td3/YXwnwr/C52WzdK1up9V06l6Y/0Q+Dv12+VpNPOuMYOtyhJLuvdnPOd29u2vxydRnXiurnBR8yuxOXUpuC5/sVa7RT1EnXCzC/W+8n7FWror0erjKpKOl1H5e6jZ/2Y9dkq89EnHflH1c4zy47zOq8OtXGvbN/g2JOuMMVwWZe8maKfB1OUFOMunHVN44S7RLv4q7GOvZ8pL/7ksjrNQk15m0uduTjfDt/bc54FX4eh5VTnW5X2+rGcJR7fY2x8PqrTnTRHpj6an/zbXsvssmOWt1MnOTueZrpl8r2ItbqFKuXmb1/lXZE/wAN/rU8mT9NU9Hp6tTqOhdVehpajJfrtlsvrvko8VhGnxGFMH6dNpOl4/mcd/8Adla1dygoqSx1db25l8lc7JWTnOeJSm8yb7lngyJfIefq00q21vzk6VOV0yx6XyaXCLf5cBjVGMHFcDfievTOOaX7UTiozy1t7izhw+xq6c0uEt2Y1LNU65vD7M4XiuXWbizEWkp7Pswprp6bEpL3Mcb5VSddm8Xw2VK+yDm4vMU90Z+C/NtlW4tOD6of7lcqard16Ze3Bls1XoUoSx7oR6p7de3sx8EumlOdT6Z8fIWv1Vvfuc6WslG3o6m4srnq5wk/0tG8yxm2Op/Fxe1jW3cZ3yrgrINTqf8Aschr+Mg5wXrjy47FVUtdp8qvE13jI9ONajjrqvQ1airUR9Ek5LmPcu2+hyXpIaiuNsq5xlJZfS8NM3UwthVGPnWPC/Uk2euWuVkcpgQWA9bzj3HQncZEqrA5EyRvbAgsixsoriNyA2xMgXuEhDJjCZwh1wGjIeEpQeYNpruhY8BJT20VWZui7ZvpNSlDUWeVS+ptbv2Rz87BhZOualB4kct8U06Z306stHHycLdJdWf5tyabTtebZ04Sa5X+5m0esdWr8y/qnCUHCXwjs6XW06zS3Vwh0+W05Sf644229sng5fHs9PTjll9uU4Zacnl9WCzr6anB95Jr9jT5FdmncoNS6ZOLfyU20uMkniSW+V9BMyelt7JCmGqVmisXotg8Lvtvsc/S2WydlGpio6imXTLb8y7S+5qunKjUaTVVS3rsx9msbj+Purrq8T0ay4xzbBcpZ9UX9OUb45ePXf6Z11qFxsQkcNJxeYySkmu69xsHscC7kQ2CYAGANDboDYAFxgYjCB1PGMlbqhLmOxZ0g4JZLDuqbNLXPhfYp0+hVfmRlw+DbkKM3Ga18rHJ1HhXU+qK/YvjoI2aeCfOMYZvT9tiYJ+PMp864tnhCU+pRePg12eG1WRTa5S2ZvA+SfjyvyrFpNCtNa3s4tYNDrrfNcf2LGK+DckjN9leFsuBU9uEMwGmXCYFyFgO/biIUxUMuApshW4AoBksBIQdhl7DCoYioMhRgHi9hhFwMiKZEIiIlDoeOU9v/wBEQ6I1F9OotoU41z6YzWGsc/8AyadHdBUTpnt0+qtv37r7mJLcdJYRjWJY3nViyuKnW6W85WYv5LINQsanDqj+pPuitbYa2aHcnJ5fJm47pNKo6GXhln8OrHZpbW5UN/p/p+nsXF9LjbXKix7PeL/lfuUuMoylGW0k8Mxi2X41rU7ncAhA4OrIYA1uMTsAj2AM1kDAHCF7jNbChEDkBAUwQBJSAwYGARSsVsYR8gBgI+SGk6cDO4e4Mbh7nZxQYUZLcBgoGBkgGIQIOhQwq4CuQpsBXJEEgiGXIoy9gph8CIePBKCuRkKMuSNRYiyIkSyJm1TIKAh4mVhotxaa5Rda1ZBTb3+hV2wHDxjJmz323KGAYHI1sa7ZIFBwTDHYXuLIcDHYrfOAJDtPICgYFGYMhBIL3GJVQgH2AQRiMZ8YFYCdyEfJOS9jhgwRdhu53cC4HRGNHsBNwoj5DgBkg4J3GwFgJbBSCgAFcjCruMyCcjLkVDL/AKhTJDrgVcsZEoK+RkAeJAyLY8lcecDrklaWdhlwKv8AoNHgyp8DAQ5loCMgFwgqBwTsidwFaeRWP3AwhOwuCxoGCivkV7MsEfIqAFPcAVyQiPsALF7hUyLJjYA0BVIMeEFoAH//2Q=="/>
          <p:cNvSpPr>
            <a:spLocks noChangeAspect="1"/>
          </p:cNvSpPr>
          <p:nvPr/>
        </p:nvSpPr>
        <p:spPr>
          <a:xfrm>
            <a:off x="1679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357505" indent="-271780" algn="just" rtl="0" eaLnBrk="0" fontAlgn="base" hangingPunct="0">
              <a:lnSpc>
                <a:spcPct val="110000"/>
              </a:lnSpc>
              <a:spcBef>
                <a:spcPts val="18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"/>
              <a:defRPr lang="zh-CN" altLang="en-US" sz="2000" kern="1200">
                <a:solidFill>
                  <a:schemeClr val="accent2"/>
                </a:solidFill>
                <a:latin typeface="+mn-ea"/>
                <a:ea typeface="+mn-ea"/>
                <a:cs typeface="+mn-cs"/>
              </a:defRPr>
            </a:lvl1pPr>
            <a:lvl2pPr marL="357505" indent="-357505" algn="just" rtl="0" eaLnBrk="0" fontAlgn="base" hangingPunct="0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Clr>
                <a:srgbClr val="9EACC7"/>
              </a:buClr>
              <a:buFont typeface="幼圆" pitchFamily="49" charset="-122"/>
              <a:buChar char=" "/>
              <a:defRPr sz="1600" kern="1200">
                <a:solidFill>
                  <a:srgbClr val="7D7D7D"/>
                </a:solidFill>
                <a:latin typeface="+mn-ea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l"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8200" name="AutoShape 17" descr="http://img3.imgtn.bdimg.com/it/u=3780661377,2219770240&amp;fm=21&amp;gp=0.jpg"/>
          <p:cNvSpPr>
            <a:spLocks noChangeAspect="1"/>
          </p:cNvSpPr>
          <p:nvPr/>
        </p:nvSpPr>
        <p:spPr>
          <a:xfrm>
            <a:off x="1679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357505" indent="-271780" algn="just" rtl="0" eaLnBrk="0" fontAlgn="base" hangingPunct="0">
              <a:lnSpc>
                <a:spcPct val="110000"/>
              </a:lnSpc>
              <a:spcBef>
                <a:spcPts val="18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"/>
              <a:defRPr lang="zh-CN" altLang="en-US" sz="2000" kern="1200">
                <a:solidFill>
                  <a:schemeClr val="accent2"/>
                </a:solidFill>
                <a:latin typeface="+mn-ea"/>
                <a:ea typeface="+mn-ea"/>
                <a:cs typeface="+mn-cs"/>
              </a:defRPr>
            </a:lvl1pPr>
            <a:lvl2pPr marL="357505" indent="-357505" algn="just" rtl="0" eaLnBrk="0" fontAlgn="base" hangingPunct="0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Clr>
                <a:srgbClr val="9EACC7"/>
              </a:buClr>
              <a:buFont typeface="幼圆" pitchFamily="49" charset="-122"/>
              <a:buChar char=" "/>
              <a:defRPr sz="1600" kern="1200">
                <a:solidFill>
                  <a:srgbClr val="7D7D7D"/>
                </a:solidFill>
                <a:latin typeface="+mn-ea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l"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8201" name="AutoShape 23" descr="http://img3.imgtn.bdimg.com/it/u=4099804720,4287234825&amp;fm=21&amp;gp=0.jpg"/>
          <p:cNvSpPr>
            <a:spLocks noChangeAspect="1"/>
          </p:cNvSpPr>
          <p:nvPr/>
        </p:nvSpPr>
        <p:spPr>
          <a:xfrm>
            <a:off x="1679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357505" indent="-271780" algn="just" rtl="0" eaLnBrk="0" fontAlgn="base" hangingPunct="0">
              <a:lnSpc>
                <a:spcPct val="110000"/>
              </a:lnSpc>
              <a:spcBef>
                <a:spcPts val="18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"/>
              <a:defRPr lang="zh-CN" altLang="en-US" sz="2000" kern="1200">
                <a:solidFill>
                  <a:schemeClr val="accent2"/>
                </a:solidFill>
                <a:latin typeface="+mn-ea"/>
                <a:ea typeface="+mn-ea"/>
                <a:cs typeface="+mn-cs"/>
              </a:defRPr>
            </a:lvl1pPr>
            <a:lvl2pPr marL="357505" indent="-357505" algn="just" rtl="0" eaLnBrk="0" fontAlgn="base" hangingPunct="0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Clr>
                <a:srgbClr val="9EACC7"/>
              </a:buClr>
              <a:buFont typeface="幼圆" pitchFamily="49" charset="-122"/>
              <a:buChar char=" "/>
              <a:defRPr sz="1600" kern="1200">
                <a:solidFill>
                  <a:srgbClr val="7D7D7D"/>
                </a:solidFill>
                <a:latin typeface="+mn-ea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l"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pic>
        <p:nvPicPr>
          <p:cNvPr id="7179" name="Picture 2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29257" y="4940779"/>
            <a:ext cx="2406650" cy="1655762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03" name="AutoShape 28" descr="http://img5.imgtn.bdimg.com/it/u=2001809151,2290518284&amp;fm=21&amp;gp=0.jpg"/>
          <p:cNvSpPr>
            <a:spLocks noChangeAspect="1"/>
          </p:cNvSpPr>
          <p:nvPr/>
        </p:nvSpPr>
        <p:spPr>
          <a:xfrm>
            <a:off x="1679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357505" indent="-271780" algn="just" rtl="0" eaLnBrk="0" fontAlgn="base" hangingPunct="0">
              <a:lnSpc>
                <a:spcPct val="110000"/>
              </a:lnSpc>
              <a:spcBef>
                <a:spcPts val="18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"/>
              <a:defRPr lang="zh-CN" altLang="en-US" sz="2000" kern="1200">
                <a:solidFill>
                  <a:schemeClr val="accent2"/>
                </a:solidFill>
                <a:latin typeface="+mn-ea"/>
                <a:ea typeface="+mn-ea"/>
                <a:cs typeface="+mn-cs"/>
              </a:defRPr>
            </a:lvl1pPr>
            <a:lvl2pPr marL="357505" indent="-357505" algn="just" rtl="0" eaLnBrk="0" fontAlgn="base" hangingPunct="0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Clr>
                <a:srgbClr val="9EACC7"/>
              </a:buClr>
              <a:buFont typeface="幼圆" pitchFamily="49" charset="-122"/>
              <a:buChar char=" "/>
              <a:defRPr sz="1600" kern="1200">
                <a:solidFill>
                  <a:srgbClr val="7D7D7D"/>
                </a:solidFill>
                <a:latin typeface="+mn-ea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l"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pic>
        <p:nvPicPr>
          <p:cNvPr id="7181" name="Picture 2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151626" y="4940779"/>
            <a:ext cx="2665412" cy="1655762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82" name="Picture 9" descr="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882668" y="4940779"/>
            <a:ext cx="2808362" cy="1655762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06" name="标题 4"/>
          <p:cNvSpPr>
            <a:spLocks noGrp="1"/>
          </p:cNvSpPr>
          <p:nvPr>
            <p:ph type="title"/>
          </p:nvPr>
        </p:nvSpPr>
        <p:spPr/>
        <p:txBody>
          <a:bodyPr vert="horz" wrap="square" lIns="91440" tIns="45720" rIns="91440" bIns="45720" anchor="b" anchorCtr="0"/>
          <a:lstStyle/>
          <a:p>
            <a:pPr algn="ctr" eaLnBrk="1" hangingPunct="1"/>
            <a:r>
              <a:rPr lang="zh-CN" altLang="en-US" sz="3200" b="1"/>
              <a:t>学习目标</a:t>
            </a:r>
          </a:p>
        </p:txBody>
      </p:sp>
      <p:sp>
        <p:nvSpPr>
          <p:cNvPr id="8207" name="矩形 5"/>
          <p:cNvSpPr/>
          <p:nvPr/>
        </p:nvSpPr>
        <p:spPr>
          <a:xfrm>
            <a:off x="2916238" y="1976438"/>
            <a:ext cx="6927850" cy="203009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57505" indent="-271780" algn="just" rtl="0" eaLnBrk="0" fontAlgn="base" hangingPunct="0">
              <a:lnSpc>
                <a:spcPct val="110000"/>
              </a:lnSpc>
              <a:spcBef>
                <a:spcPts val="18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"/>
              <a:defRPr lang="zh-CN" altLang="en-US" sz="2000" kern="1200">
                <a:solidFill>
                  <a:schemeClr val="accent2"/>
                </a:solidFill>
                <a:latin typeface="+mn-ea"/>
                <a:ea typeface="+mn-ea"/>
                <a:cs typeface="+mn-cs"/>
              </a:defRPr>
            </a:lvl1pPr>
            <a:lvl2pPr marL="357505" indent="-357505" algn="just" rtl="0" eaLnBrk="0" fontAlgn="base" hangingPunct="0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Clr>
                <a:srgbClr val="9EACC7"/>
              </a:buClr>
              <a:buFont typeface="幼圆" pitchFamily="49" charset="-122"/>
              <a:buChar char=" "/>
              <a:defRPr sz="1600" kern="1200">
                <a:solidFill>
                  <a:srgbClr val="7D7D7D"/>
                </a:solidFill>
                <a:latin typeface="+mn-ea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l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8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lang="zh-CN" altLang="zh-CN" sz="28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说明动物运动的结构基础和运动的本质。</a:t>
            </a:r>
          </a:p>
          <a:p>
            <a:pPr marL="0" lvl="0" indent="0" algn="l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8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2.</a:t>
            </a:r>
            <a:r>
              <a:rPr lang="zh-CN" altLang="zh-CN" sz="28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说出运动对动物生存的意义。</a:t>
            </a:r>
          </a:p>
          <a:p>
            <a:pPr marL="0" lvl="0" indent="0" algn="l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8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3.</a:t>
            </a:r>
            <a:r>
              <a:rPr lang="zh-CN" altLang="zh-CN" sz="28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认识生物体结构与功能相统一的观点。</a:t>
            </a:r>
            <a:endParaRPr lang="zh-CN" altLang="en-US" sz="280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FF"/>
            </a:gs>
            <a:gs pos="100000">
              <a:srgbClr val="7E7E7E"/>
            </a:gs>
          </a:gsLst>
          <a:lin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标题 1"/>
          <p:cNvSpPr>
            <a:spLocks noGrp="1"/>
          </p:cNvSpPr>
          <p:nvPr>
            <p:ph type="title"/>
          </p:nvPr>
        </p:nvSpPr>
        <p:spPr>
          <a:xfrm>
            <a:off x="2773680" y="0"/>
            <a:ext cx="4792980" cy="1078865"/>
          </a:xfrm>
        </p:spPr>
        <p:txBody>
          <a:bodyPr vert="horz" wrap="square" lIns="91440" tIns="45720" rIns="91440" bIns="45720" anchor="b" anchorCtr="0"/>
          <a:lstStyle/>
          <a:p>
            <a:pPr defTabSz="685800" eaLnBrk="1" hangingPunct="1"/>
            <a:r>
              <a:rPr lang="en-US" altLang="zh-CN" kern="1200">
                <a:latin typeface="+mj-ea"/>
                <a:ea typeface="+mj-ea"/>
                <a:cs typeface="+mj-cs"/>
              </a:rPr>
              <a:t>1</a:t>
            </a:r>
            <a:r>
              <a:rPr lang="zh-CN" altLang="en-US" kern="1200">
                <a:latin typeface="+mj-ea"/>
                <a:ea typeface="+mj-ea"/>
                <a:cs typeface="+mj-cs"/>
              </a:rPr>
              <a:t>、运动系统的组成</a:t>
            </a:r>
          </a:p>
        </p:txBody>
      </p:sp>
      <p:sp>
        <p:nvSpPr>
          <p:cNvPr id="18436" name="文本占位符 3"/>
          <p:cNvSpPr>
            <a:spLocks noGrp="1"/>
          </p:cNvSpPr>
          <p:nvPr>
            <p:ph type="body" sz="half" idx="2"/>
          </p:nvPr>
        </p:nvSpPr>
        <p:spPr>
          <a:xfrm>
            <a:off x="1272540" y="1932305"/>
            <a:ext cx="3931920" cy="497205"/>
          </a:xfrm>
        </p:spPr>
        <p:txBody>
          <a:bodyPr vert="horz" wrap="square" lIns="91440" tIns="45720" rIns="91440" bIns="45720" anchor="t" anchorCtr="0">
            <a:normAutofit/>
          </a:bodyPr>
          <a:lstStyle/>
          <a:p>
            <a:pPr indent="0" defTabSz="685800" eaLnBrk="1" hangingPunct="1">
              <a:buSzPct val="50000"/>
            </a:pPr>
            <a:r>
              <a:rPr lang="zh-CN" altLang="en-US" sz="2000" b="1" kern="1200">
                <a:latin typeface="+mn-ea"/>
                <a:ea typeface="+mn-ea"/>
                <a:cs typeface="+mn-cs"/>
              </a:rPr>
              <a:t>壁虎的爬行</a:t>
            </a:r>
          </a:p>
        </p:txBody>
      </p:sp>
      <p:pic>
        <p:nvPicPr>
          <p:cNvPr id="5" name="内容占位符 4"/>
          <p:cNvPicPr>
            <a:picLocks noGrp="1" noChangeAspect="1"/>
          </p:cNvPicPr>
          <p:nvPr>
            <p:ph idx="1"/>
          </p:nvPr>
        </p:nvPicPr>
        <p:blipFill>
          <a:blip r:embed="rId2"/>
          <a:srcRect r="7136"/>
          <a:stretch>
            <a:fillRect/>
          </a:stretch>
        </p:blipFill>
        <p:spPr>
          <a:xfrm>
            <a:off x="381000" y="2487930"/>
            <a:ext cx="5715000" cy="3790950"/>
          </a:xfrm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3"/>
          <a:srcRect l="21369" b="6762"/>
          <a:stretch>
            <a:fillRect/>
          </a:stretch>
        </p:blipFill>
        <p:spPr>
          <a:xfrm>
            <a:off x="6983730" y="2703830"/>
            <a:ext cx="4561840" cy="251968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文本占位符 3"/>
          <p:cNvSpPr txBox="1"/>
          <p:nvPr/>
        </p:nvSpPr>
        <p:spPr>
          <a:xfrm>
            <a:off x="6983413" y="5519738"/>
            <a:ext cx="1860550" cy="6096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indent="-361950" algn="l" defTabSz="685800" rtl="0" eaLnBrk="0" fontAlgn="base" hangingPunct="0">
              <a:lnSpc>
                <a:spcPct val="110000"/>
              </a:lnSpc>
              <a:spcBef>
                <a:spcPts val="12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 2" pitchFamily="18" charset="2"/>
              <a:buChar char=""/>
              <a:defRPr lang="zh-CN" altLang="en-US" sz="2400" kern="1200">
                <a:solidFill>
                  <a:srgbClr val="000000"/>
                </a:solidFill>
                <a:latin typeface="+mn-ea"/>
                <a:ea typeface="+mn-ea"/>
                <a:cs typeface="+mn-cs"/>
              </a:defRPr>
            </a:lvl1pPr>
            <a:lvl2pPr indent="-361950" algn="l" defTabSz="685800" rtl="0" eaLnBrk="0" fontAlgn="base" hangingPunct="0">
              <a:lnSpc>
                <a:spcPct val="120000"/>
              </a:lnSpc>
              <a:spcBef>
                <a:spcPct val="0"/>
              </a:spcBef>
              <a:spcAft>
                <a:spcPts val="1200"/>
              </a:spcAft>
              <a:buClr>
                <a:srgbClr val="D2D49D"/>
              </a:buClr>
              <a:buFont typeface="幼圆" pitchFamily="49" charset="-122"/>
              <a:buChar char=" "/>
              <a:defRPr sz="2400" kern="1200">
                <a:solidFill>
                  <a:srgbClr val="000000"/>
                </a:solidFill>
                <a:latin typeface="+mn-ea"/>
                <a:ea typeface="+mn-ea"/>
                <a:cs typeface="+mn-cs"/>
              </a:defRPr>
            </a:lvl2pPr>
            <a:lvl3pPr marL="857250" indent="-171450" algn="l" defTabSz="6858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lvl="0" indent="0" eaLnBrk="1" hangingPunct="1">
              <a:lnSpc>
                <a:spcPct val="150000"/>
              </a:lnSpc>
              <a:buNone/>
            </a:pPr>
            <a:r>
              <a:rPr lang="zh-CN" altLang="en-US"/>
              <a:t>蚯蚓的蠕动</a:t>
            </a:r>
          </a:p>
        </p:txBody>
      </p:sp>
      <p:sp>
        <p:nvSpPr>
          <p:cNvPr id="19463" name="文本占位符 3"/>
          <p:cNvSpPr txBox="1"/>
          <p:nvPr/>
        </p:nvSpPr>
        <p:spPr>
          <a:xfrm>
            <a:off x="446405" y="1263333"/>
            <a:ext cx="3148013" cy="6096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indent="-361950" algn="l" defTabSz="685800" rtl="0" eaLnBrk="0" fontAlgn="base" hangingPunct="0">
              <a:lnSpc>
                <a:spcPct val="110000"/>
              </a:lnSpc>
              <a:spcBef>
                <a:spcPts val="12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 2" pitchFamily="18" charset="2"/>
              <a:buChar char=""/>
              <a:defRPr lang="zh-CN" altLang="en-US" sz="2400" kern="1200">
                <a:solidFill>
                  <a:srgbClr val="000000"/>
                </a:solidFill>
                <a:latin typeface="+mn-ea"/>
                <a:ea typeface="+mn-ea"/>
                <a:cs typeface="+mn-cs"/>
              </a:defRPr>
            </a:lvl1pPr>
            <a:lvl2pPr indent="-361950" algn="l" defTabSz="685800" rtl="0" eaLnBrk="0" fontAlgn="base" hangingPunct="0">
              <a:lnSpc>
                <a:spcPct val="120000"/>
              </a:lnSpc>
              <a:spcBef>
                <a:spcPct val="0"/>
              </a:spcBef>
              <a:spcAft>
                <a:spcPts val="1200"/>
              </a:spcAft>
              <a:buClr>
                <a:srgbClr val="D2D49D"/>
              </a:buClr>
              <a:buFont typeface="幼圆" pitchFamily="49" charset="-122"/>
              <a:buChar char=" "/>
              <a:defRPr sz="2400" kern="1200">
                <a:solidFill>
                  <a:srgbClr val="000000"/>
                </a:solidFill>
                <a:latin typeface="+mn-ea"/>
                <a:ea typeface="+mn-ea"/>
                <a:cs typeface="+mn-cs"/>
              </a:defRPr>
            </a:lvl2pPr>
            <a:lvl3pPr marL="857250" indent="-171450" algn="l" defTabSz="6858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lvl="0" indent="0" eaLnBrk="1" hangingPunct="1">
              <a:lnSpc>
                <a:spcPct val="150000"/>
              </a:lnSpc>
              <a:buNone/>
            </a:pPr>
            <a:r>
              <a:rPr lang="zh-CN" altLang="en-US">
                <a:solidFill>
                  <a:srgbClr val="FF0000"/>
                </a:solidFill>
              </a:rPr>
              <a:t>不同动物的运动方式：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84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6" grpId="0" build="p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FF"/>
            </a:gs>
            <a:gs pos="100000">
              <a:srgbClr val="7E7E7E"/>
            </a:gs>
          </a:gsLst>
          <a:lin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rcRect l="1737"/>
          <a:stretch>
            <a:fillRect/>
          </a:stretch>
        </p:blipFill>
        <p:spPr>
          <a:xfrm>
            <a:off x="2052638" y="1795463"/>
            <a:ext cx="4186238" cy="29813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文本占位符 3"/>
          <p:cNvSpPr txBox="1"/>
          <p:nvPr/>
        </p:nvSpPr>
        <p:spPr>
          <a:xfrm>
            <a:off x="3409950" y="5141913"/>
            <a:ext cx="1471613" cy="512762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indent="-361950" algn="l" defTabSz="685800" rtl="0" eaLnBrk="0" fontAlgn="base" hangingPunct="0">
              <a:lnSpc>
                <a:spcPct val="110000"/>
              </a:lnSpc>
              <a:spcBef>
                <a:spcPts val="12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 2" pitchFamily="18" charset="2"/>
              <a:buChar char=""/>
              <a:defRPr lang="zh-CN" altLang="en-US" sz="2400" kern="1200">
                <a:solidFill>
                  <a:srgbClr val="000000"/>
                </a:solidFill>
                <a:latin typeface="+mn-ea"/>
                <a:ea typeface="+mn-ea"/>
                <a:cs typeface="+mn-cs"/>
              </a:defRPr>
            </a:lvl1pPr>
            <a:lvl2pPr indent="-361950" algn="l" defTabSz="685800" rtl="0" eaLnBrk="0" fontAlgn="base" hangingPunct="0">
              <a:lnSpc>
                <a:spcPct val="120000"/>
              </a:lnSpc>
              <a:spcBef>
                <a:spcPct val="0"/>
              </a:spcBef>
              <a:spcAft>
                <a:spcPts val="1200"/>
              </a:spcAft>
              <a:buClr>
                <a:srgbClr val="D2D49D"/>
              </a:buClr>
              <a:buFont typeface="幼圆" pitchFamily="49" charset="-122"/>
              <a:buChar char=" "/>
              <a:defRPr sz="2400" kern="1200">
                <a:solidFill>
                  <a:srgbClr val="000000"/>
                </a:solidFill>
                <a:latin typeface="+mn-ea"/>
                <a:ea typeface="+mn-ea"/>
                <a:cs typeface="+mn-cs"/>
              </a:defRPr>
            </a:lvl2pPr>
            <a:lvl3pPr marL="857250" indent="-171450" algn="l" defTabSz="6858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lvl="0" indent="0" eaLnBrk="1" hangingPunct="1">
              <a:buNone/>
            </a:pPr>
            <a:r>
              <a:rPr lang="zh-CN" altLang="en-US"/>
              <a:t>鱼的游泳</a:t>
            </a: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34125" y="1795463"/>
            <a:ext cx="3816350" cy="29813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文本占位符 3"/>
          <p:cNvSpPr txBox="1"/>
          <p:nvPr/>
        </p:nvSpPr>
        <p:spPr>
          <a:xfrm>
            <a:off x="7505700" y="5141913"/>
            <a:ext cx="1471613" cy="512762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indent="-361950" algn="l" defTabSz="685800" rtl="0" eaLnBrk="0" fontAlgn="base" hangingPunct="0">
              <a:lnSpc>
                <a:spcPct val="110000"/>
              </a:lnSpc>
              <a:spcBef>
                <a:spcPts val="12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 2" pitchFamily="18" charset="2"/>
              <a:buChar char=""/>
              <a:defRPr lang="zh-CN" altLang="en-US" sz="2400" kern="1200">
                <a:solidFill>
                  <a:srgbClr val="000000"/>
                </a:solidFill>
                <a:latin typeface="+mn-ea"/>
                <a:ea typeface="+mn-ea"/>
                <a:cs typeface="+mn-cs"/>
              </a:defRPr>
            </a:lvl1pPr>
            <a:lvl2pPr indent="-361950" algn="l" defTabSz="685800" rtl="0" eaLnBrk="0" fontAlgn="base" hangingPunct="0">
              <a:lnSpc>
                <a:spcPct val="120000"/>
              </a:lnSpc>
              <a:spcBef>
                <a:spcPct val="0"/>
              </a:spcBef>
              <a:spcAft>
                <a:spcPts val="1200"/>
              </a:spcAft>
              <a:buClr>
                <a:srgbClr val="D2D49D"/>
              </a:buClr>
              <a:buFont typeface="幼圆" pitchFamily="49" charset="-122"/>
              <a:buChar char=" "/>
              <a:defRPr sz="2400" kern="1200">
                <a:solidFill>
                  <a:srgbClr val="000000"/>
                </a:solidFill>
                <a:latin typeface="+mn-ea"/>
                <a:ea typeface="+mn-ea"/>
                <a:cs typeface="+mn-cs"/>
              </a:defRPr>
            </a:lvl2pPr>
            <a:lvl3pPr marL="857250" indent="-171450" algn="l" defTabSz="6858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lvl="0" indent="0" eaLnBrk="1" hangingPunct="1">
              <a:buNone/>
            </a:pPr>
            <a:r>
              <a:rPr lang="zh-CN" altLang="en-US"/>
              <a:t>鸟的飞行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FF"/>
            </a:gs>
            <a:gs pos="100000">
              <a:srgbClr val="7E7E7E"/>
            </a:gs>
          </a:gsLst>
          <a:lin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ext Box 25"/>
          <p:cNvSpPr txBox="1"/>
          <p:nvPr/>
        </p:nvSpPr>
        <p:spPr>
          <a:xfrm>
            <a:off x="2982913" y="4910138"/>
            <a:ext cx="2087562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indent="-361950" algn="l" defTabSz="685800" rtl="0" eaLnBrk="0" fontAlgn="base" hangingPunct="0">
              <a:lnSpc>
                <a:spcPct val="110000"/>
              </a:lnSpc>
              <a:spcBef>
                <a:spcPts val="12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 2" pitchFamily="18" charset="2"/>
              <a:buChar char=""/>
              <a:defRPr lang="zh-CN" altLang="en-US" sz="2400" kern="1200">
                <a:solidFill>
                  <a:srgbClr val="000000"/>
                </a:solidFill>
                <a:latin typeface="+mn-ea"/>
                <a:ea typeface="+mn-ea"/>
                <a:cs typeface="+mn-cs"/>
              </a:defRPr>
            </a:lvl1pPr>
            <a:lvl2pPr indent="-361950" algn="l" defTabSz="685800" rtl="0" eaLnBrk="0" fontAlgn="base" hangingPunct="0">
              <a:lnSpc>
                <a:spcPct val="120000"/>
              </a:lnSpc>
              <a:spcBef>
                <a:spcPct val="0"/>
              </a:spcBef>
              <a:spcAft>
                <a:spcPts val="1200"/>
              </a:spcAft>
              <a:buClr>
                <a:srgbClr val="D2D49D"/>
              </a:buClr>
              <a:buFont typeface="幼圆" pitchFamily="49" charset="-122"/>
              <a:buChar char=" "/>
              <a:defRPr sz="2400" kern="1200">
                <a:solidFill>
                  <a:srgbClr val="000000"/>
                </a:solidFill>
                <a:latin typeface="+mn-ea"/>
                <a:ea typeface="+mn-ea"/>
                <a:cs typeface="+mn-cs"/>
              </a:defRPr>
            </a:lvl2pPr>
            <a:lvl3pPr marL="857250" indent="-171450" algn="l" defTabSz="6858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lvl="0" indent="0" defTabSz="914400">
              <a:lnSpc>
                <a:spcPct val="100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zh-CN" altLang="en-US" sz="2800">
                <a:latin typeface="Verdana" panose="020B0604030504040204" pitchFamily="34" charset="0"/>
              </a:rPr>
              <a:t>青蛙的跳跃</a:t>
            </a: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rcRect t="4850" r="12123" b="10101"/>
          <a:stretch>
            <a:fillRect/>
          </a:stretch>
        </p:blipFill>
        <p:spPr>
          <a:xfrm>
            <a:off x="2052638" y="1524000"/>
            <a:ext cx="3946525" cy="29876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Picture 4" descr="兔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113463" y="1524000"/>
            <a:ext cx="4170363" cy="29876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509" name="Text Box 6"/>
          <p:cNvSpPr txBox="1"/>
          <p:nvPr/>
        </p:nvSpPr>
        <p:spPr>
          <a:xfrm>
            <a:off x="7178675" y="4918075"/>
            <a:ext cx="2039938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indent="-361950" algn="l" defTabSz="685800" rtl="0" eaLnBrk="0" fontAlgn="base" hangingPunct="0">
              <a:lnSpc>
                <a:spcPct val="110000"/>
              </a:lnSpc>
              <a:spcBef>
                <a:spcPts val="12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 2" pitchFamily="18" charset="2"/>
              <a:buChar char=""/>
              <a:defRPr lang="zh-CN" altLang="en-US" sz="2400" kern="1200">
                <a:solidFill>
                  <a:srgbClr val="000000"/>
                </a:solidFill>
                <a:latin typeface="+mn-ea"/>
                <a:ea typeface="+mn-ea"/>
                <a:cs typeface="+mn-cs"/>
              </a:defRPr>
            </a:lvl1pPr>
            <a:lvl2pPr indent="-361950" algn="l" defTabSz="685800" rtl="0" eaLnBrk="0" fontAlgn="base" hangingPunct="0">
              <a:lnSpc>
                <a:spcPct val="120000"/>
              </a:lnSpc>
              <a:spcBef>
                <a:spcPct val="0"/>
              </a:spcBef>
              <a:spcAft>
                <a:spcPts val="1200"/>
              </a:spcAft>
              <a:buClr>
                <a:srgbClr val="D2D49D"/>
              </a:buClr>
              <a:buFont typeface="幼圆" pitchFamily="49" charset="-122"/>
              <a:buChar char=" "/>
              <a:defRPr sz="2400" kern="1200">
                <a:solidFill>
                  <a:srgbClr val="000000"/>
                </a:solidFill>
                <a:latin typeface="+mn-ea"/>
                <a:ea typeface="+mn-ea"/>
                <a:cs typeface="+mn-cs"/>
              </a:defRPr>
            </a:lvl2pPr>
            <a:lvl3pPr marL="857250" indent="-171450" algn="l" defTabSz="6858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lvl="0" indent="0" defTabSz="914400">
              <a:lnSpc>
                <a:spcPct val="100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zh-CN" altLang="en-US" sz="2800">
                <a:latin typeface="Arial" panose="020B0604020202020204" pitchFamily="34" charset="0"/>
              </a:rPr>
              <a:t>兔子的跳跃</a:t>
            </a:r>
          </a:p>
        </p:txBody>
      </p:sp>
    </p:spTree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FF"/>
            </a:gs>
            <a:gs pos="100000">
              <a:srgbClr val="7E7E7E"/>
            </a:gs>
          </a:gsLst>
          <a:lin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 Box 25"/>
          <p:cNvSpPr txBox="1"/>
          <p:nvPr/>
        </p:nvSpPr>
        <p:spPr>
          <a:xfrm>
            <a:off x="2814638" y="1100138"/>
            <a:ext cx="6111875" cy="11988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indent="-361950" algn="l" defTabSz="685800" rtl="0" eaLnBrk="0" fontAlgn="base" hangingPunct="0">
              <a:lnSpc>
                <a:spcPct val="110000"/>
              </a:lnSpc>
              <a:spcBef>
                <a:spcPts val="12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 2" pitchFamily="18" charset="2"/>
              <a:buChar char=""/>
              <a:defRPr lang="zh-CN" altLang="en-US" sz="2400" kern="1200">
                <a:solidFill>
                  <a:srgbClr val="000000"/>
                </a:solidFill>
                <a:latin typeface="+mn-ea"/>
                <a:ea typeface="+mn-ea"/>
                <a:cs typeface="+mn-cs"/>
              </a:defRPr>
            </a:lvl1pPr>
            <a:lvl2pPr indent="-361950" algn="l" defTabSz="685800" rtl="0" eaLnBrk="0" fontAlgn="base" hangingPunct="0">
              <a:lnSpc>
                <a:spcPct val="120000"/>
              </a:lnSpc>
              <a:spcBef>
                <a:spcPct val="0"/>
              </a:spcBef>
              <a:spcAft>
                <a:spcPts val="1200"/>
              </a:spcAft>
              <a:buClr>
                <a:srgbClr val="D2D49D"/>
              </a:buClr>
              <a:buFont typeface="幼圆" pitchFamily="49" charset="-122"/>
              <a:buChar char=" "/>
              <a:defRPr sz="2400" kern="1200">
                <a:solidFill>
                  <a:srgbClr val="000000"/>
                </a:solidFill>
                <a:latin typeface="+mn-ea"/>
                <a:ea typeface="+mn-ea"/>
                <a:cs typeface="+mn-cs"/>
              </a:defRPr>
            </a:lvl2pPr>
            <a:lvl3pPr marL="857250" indent="-171450" algn="l" defTabSz="6858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lvl="0" indent="0" defTabSz="914400">
              <a:lnSpc>
                <a:spcPct val="150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zh-CN" altLang="en-US">
                <a:latin typeface="Verdana" panose="020B0604030504040204" pitchFamily="34" charset="0"/>
              </a:rPr>
              <a:t>动物的运动器官是怎样完成各种动作的呢？让我们以哺乳动物为例来探究。</a:t>
            </a:r>
          </a:p>
        </p:txBody>
      </p:sp>
      <p:pic>
        <p:nvPicPr>
          <p:cNvPr id="3" name="Picture 5" descr="200506112258257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11575" y="2432050"/>
            <a:ext cx="4318000" cy="31400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Text Box 6"/>
          <p:cNvSpPr txBox="1"/>
          <p:nvPr/>
        </p:nvSpPr>
        <p:spPr>
          <a:xfrm>
            <a:off x="3168650" y="5572125"/>
            <a:ext cx="5549900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indent="-361950" algn="l" defTabSz="685800" rtl="0" eaLnBrk="0" fontAlgn="base" hangingPunct="0">
              <a:lnSpc>
                <a:spcPct val="110000"/>
              </a:lnSpc>
              <a:spcBef>
                <a:spcPts val="12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 2" pitchFamily="18" charset="2"/>
              <a:buChar char=""/>
              <a:defRPr lang="zh-CN" altLang="en-US" sz="2400" kern="1200">
                <a:solidFill>
                  <a:srgbClr val="000000"/>
                </a:solidFill>
                <a:latin typeface="+mn-ea"/>
                <a:ea typeface="+mn-ea"/>
                <a:cs typeface="+mn-cs"/>
              </a:defRPr>
            </a:lvl1pPr>
            <a:lvl2pPr indent="-361950" algn="l" defTabSz="685800" rtl="0" eaLnBrk="0" fontAlgn="base" hangingPunct="0">
              <a:lnSpc>
                <a:spcPct val="120000"/>
              </a:lnSpc>
              <a:spcBef>
                <a:spcPct val="0"/>
              </a:spcBef>
              <a:spcAft>
                <a:spcPts val="1200"/>
              </a:spcAft>
              <a:buClr>
                <a:srgbClr val="D2D49D"/>
              </a:buClr>
              <a:buFont typeface="幼圆" pitchFamily="49" charset="-122"/>
              <a:buChar char=" "/>
              <a:defRPr sz="2400" kern="1200">
                <a:solidFill>
                  <a:srgbClr val="000000"/>
                </a:solidFill>
                <a:latin typeface="+mn-ea"/>
                <a:ea typeface="+mn-ea"/>
                <a:cs typeface="+mn-cs"/>
              </a:defRPr>
            </a:lvl2pPr>
            <a:lvl3pPr marL="857250" indent="-171450" algn="l" defTabSz="6858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lvl="0" indent="0" defTabSz="914400">
              <a:lnSpc>
                <a:spcPct val="150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zh-CN" altLang="en-US">
                <a:solidFill>
                  <a:srgbClr val="FF0000"/>
                </a:solidFill>
                <a:latin typeface="Verdana" panose="020B0604030504040204" pitchFamily="34" charset="0"/>
              </a:rPr>
              <a:t>思考：运动系统是由哪几部分组成的？　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FF"/>
            </a:gs>
            <a:gs pos="100000">
              <a:srgbClr val="7E7E7E"/>
            </a:gs>
          </a:gsLst>
          <a:lin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运动（兔骨骼）1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208213" y="1665288"/>
            <a:ext cx="6264275" cy="3527425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2" name="Group 4"/>
          <p:cNvGrpSpPr/>
          <p:nvPr/>
        </p:nvGrpSpPr>
        <p:grpSpPr>
          <a:xfrm>
            <a:off x="2351088" y="3681413"/>
            <a:ext cx="2487612" cy="460330"/>
            <a:chOff x="0" y="0"/>
            <a:chExt cx="1132" cy="282"/>
          </a:xfrm>
        </p:grpSpPr>
        <p:sp>
          <p:nvSpPr>
            <p:cNvPr id="11308" name="Line 5"/>
            <p:cNvSpPr/>
            <p:nvPr/>
          </p:nvSpPr>
          <p:spPr>
            <a:xfrm>
              <a:off x="328" y="44"/>
              <a:ext cx="804" cy="0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/>
            </a:p>
          </p:txBody>
        </p:sp>
        <p:sp>
          <p:nvSpPr>
            <p:cNvPr id="11309" name="Text Box 6"/>
            <p:cNvSpPr txBox="1"/>
            <p:nvPr/>
          </p:nvSpPr>
          <p:spPr>
            <a:xfrm>
              <a:off x="0" y="0"/>
              <a:ext cx="589" cy="28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357505" indent="-271780" algn="just" rtl="0" eaLnBrk="0" fontAlgn="base" hangingPunct="0">
                <a:lnSpc>
                  <a:spcPct val="110000"/>
                </a:lnSpc>
                <a:spcBef>
                  <a:spcPts val="1800"/>
                </a:spcBef>
                <a:spcAft>
                  <a:spcPct val="0"/>
                </a:spcAft>
                <a:buClr>
                  <a:schemeClr val="accent2"/>
                </a:buClr>
                <a:buSzPct val="70000"/>
                <a:buFont typeface="Wingdings 2" pitchFamily="18" charset="2"/>
                <a:buChar char=""/>
                <a:defRPr lang="zh-CN" altLang="en-US" sz="2000" kern="1200">
                  <a:solidFill>
                    <a:schemeClr val="accent2"/>
                  </a:solidFill>
                  <a:latin typeface="+mn-ea"/>
                  <a:ea typeface="+mn-ea"/>
                  <a:cs typeface="+mn-cs"/>
                </a:defRPr>
              </a:lvl1pPr>
              <a:lvl2pPr marL="357505" indent="-357505" algn="just" rtl="0" eaLnBrk="0" fontAlgn="base" hangingPunct="0">
                <a:lnSpc>
                  <a:spcPct val="130000"/>
                </a:lnSpc>
                <a:spcBef>
                  <a:spcPct val="0"/>
                </a:spcBef>
                <a:spcAft>
                  <a:spcPts val="600"/>
                </a:spcAft>
                <a:buClr>
                  <a:srgbClr val="9EACC7"/>
                </a:buClr>
                <a:buFont typeface="幼圆" pitchFamily="49" charset="-122"/>
                <a:buChar char=" "/>
                <a:defRPr sz="1600" kern="1200">
                  <a:solidFill>
                    <a:srgbClr val="7D7D7D"/>
                  </a:solidFill>
                  <a:latin typeface="+mn-ea"/>
                  <a:ea typeface="+mn-ea"/>
                  <a:cs typeface="+mn-cs"/>
                </a:defRPr>
              </a:lvl2pPr>
              <a:lvl3pPr marL="1143000" indent="-228600" algn="l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algn="l" eaLnBrk="1" hangingPunct="1">
                <a:lnSpc>
                  <a:spcPct val="100000"/>
                </a:lnSpc>
                <a:spcBef>
                  <a:spcPct val="50000"/>
                </a:spcBef>
                <a:buClrTx/>
                <a:buSzTx/>
                <a:buFontTx/>
                <a:buNone/>
              </a:pPr>
              <a:endParaRPr lang="zh-CN" altLang="en-US" sz="240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49" charset="-122"/>
              </a:endParaRPr>
            </a:p>
          </p:txBody>
        </p:sp>
      </p:grpSp>
      <p:grpSp>
        <p:nvGrpSpPr>
          <p:cNvPr id="3" name="Group 7"/>
          <p:cNvGrpSpPr/>
          <p:nvPr/>
        </p:nvGrpSpPr>
        <p:grpSpPr>
          <a:xfrm>
            <a:off x="2063750" y="4113213"/>
            <a:ext cx="2913063" cy="460335"/>
            <a:chOff x="0" y="0"/>
            <a:chExt cx="1289" cy="283"/>
          </a:xfrm>
        </p:grpSpPr>
        <p:sp>
          <p:nvSpPr>
            <p:cNvPr id="11306" name="Line 8"/>
            <p:cNvSpPr/>
            <p:nvPr/>
          </p:nvSpPr>
          <p:spPr>
            <a:xfrm>
              <a:off x="446" y="44"/>
              <a:ext cx="843" cy="0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/>
            </a:p>
          </p:txBody>
        </p:sp>
        <p:sp>
          <p:nvSpPr>
            <p:cNvPr id="11307" name="Text Box 9"/>
            <p:cNvSpPr txBox="1"/>
            <p:nvPr/>
          </p:nvSpPr>
          <p:spPr>
            <a:xfrm>
              <a:off x="0" y="0"/>
              <a:ext cx="589" cy="283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357505" indent="-271780" algn="just" rtl="0" eaLnBrk="0" fontAlgn="base" hangingPunct="0">
                <a:lnSpc>
                  <a:spcPct val="110000"/>
                </a:lnSpc>
                <a:spcBef>
                  <a:spcPts val="1800"/>
                </a:spcBef>
                <a:spcAft>
                  <a:spcPct val="0"/>
                </a:spcAft>
                <a:buClr>
                  <a:schemeClr val="accent2"/>
                </a:buClr>
                <a:buSzPct val="70000"/>
                <a:buFont typeface="Wingdings 2" pitchFamily="18" charset="2"/>
                <a:buChar char=""/>
                <a:defRPr lang="zh-CN" altLang="en-US" sz="2000" kern="1200">
                  <a:solidFill>
                    <a:schemeClr val="accent2"/>
                  </a:solidFill>
                  <a:latin typeface="+mn-ea"/>
                  <a:ea typeface="+mn-ea"/>
                  <a:cs typeface="+mn-cs"/>
                </a:defRPr>
              </a:lvl1pPr>
              <a:lvl2pPr marL="357505" indent="-357505" algn="just" rtl="0" eaLnBrk="0" fontAlgn="base" hangingPunct="0">
                <a:lnSpc>
                  <a:spcPct val="130000"/>
                </a:lnSpc>
                <a:spcBef>
                  <a:spcPct val="0"/>
                </a:spcBef>
                <a:spcAft>
                  <a:spcPts val="600"/>
                </a:spcAft>
                <a:buClr>
                  <a:srgbClr val="9EACC7"/>
                </a:buClr>
                <a:buFont typeface="幼圆" pitchFamily="49" charset="-122"/>
                <a:buChar char=" "/>
                <a:defRPr sz="1600" kern="1200">
                  <a:solidFill>
                    <a:srgbClr val="7D7D7D"/>
                  </a:solidFill>
                  <a:latin typeface="+mn-ea"/>
                  <a:ea typeface="+mn-ea"/>
                  <a:cs typeface="+mn-cs"/>
                </a:defRPr>
              </a:lvl2pPr>
              <a:lvl3pPr marL="1143000" indent="-228600" algn="l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algn="l" eaLnBrk="1" hangingPunct="1">
                <a:lnSpc>
                  <a:spcPct val="100000"/>
                </a:lnSpc>
                <a:spcBef>
                  <a:spcPct val="50000"/>
                </a:spcBef>
                <a:buClrTx/>
                <a:buSzTx/>
                <a:buFontTx/>
                <a:buNone/>
              </a:pPr>
              <a:endParaRPr lang="zh-CN" altLang="en-US" sz="240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49" charset="-122"/>
              </a:endParaRPr>
            </a:p>
          </p:txBody>
        </p:sp>
      </p:grpSp>
      <p:grpSp>
        <p:nvGrpSpPr>
          <p:cNvPr id="4" name="Group 10"/>
          <p:cNvGrpSpPr/>
          <p:nvPr/>
        </p:nvGrpSpPr>
        <p:grpSpPr>
          <a:xfrm>
            <a:off x="2135188" y="4473575"/>
            <a:ext cx="2692400" cy="1181054"/>
            <a:chOff x="-3" y="38"/>
            <a:chExt cx="1113" cy="723"/>
          </a:xfrm>
        </p:grpSpPr>
        <p:sp>
          <p:nvSpPr>
            <p:cNvPr id="11304" name="Line 11"/>
            <p:cNvSpPr/>
            <p:nvPr/>
          </p:nvSpPr>
          <p:spPr>
            <a:xfrm>
              <a:off x="384" y="38"/>
              <a:ext cx="726" cy="0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/>
            </a:p>
          </p:txBody>
        </p:sp>
        <p:sp>
          <p:nvSpPr>
            <p:cNvPr id="11305" name="Text Box 12"/>
            <p:cNvSpPr txBox="1"/>
            <p:nvPr/>
          </p:nvSpPr>
          <p:spPr>
            <a:xfrm>
              <a:off x="-3" y="479"/>
              <a:ext cx="590" cy="28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357505" indent="-271780" algn="just" rtl="0" eaLnBrk="0" fontAlgn="base" hangingPunct="0">
                <a:lnSpc>
                  <a:spcPct val="110000"/>
                </a:lnSpc>
                <a:spcBef>
                  <a:spcPts val="1800"/>
                </a:spcBef>
                <a:spcAft>
                  <a:spcPct val="0"/>
                </a:spcAft>
                <a:buClr>
                  <a:schemeClr val="accent2"/>
                </a:buClr>
                <a:buSzPct val="70000"/>
                <a:buFont typeface="Wingdings 2" pitchFamily="18" charset="2"/>
                <a:buChar char=""/>
                <a:defRPr lang="zh-CN" altLang="en-US" sz="2000" kern="1200">
                  <a:solidFill>
                    <a:schemeClr val="accent2"/>
                  </a:solidFill>
                  <a:latin typeface="+mn-ea"/>
                  <a:ea typeface="+mn-ea"/>
                  <a:cs typeface="+mn-cs"/>
                </a:defRPr>
              </a:lvl1pPr>
              <a:lvl2pPr marL="357505" indent="-357505" algn="just" rtl="0" eaLnBrk="0" fontAlgn="base" hangingPunct="0">
                <a:lnSpc>
                  <a:spcPct val="130000"/>
                </a:lnSpc>
                <a:spcBef>
                  <a:spcPct val="0"/>
                </a:spcBef>
                <a:spcAft>
                  <a:spcPts val="600"/>
                </a:spcAft>
                <a:buClr>
                  <a:srgbClr val="9EACC7"/>
                </a:buClr>
                <a:buFont typeface="幼圆" pitchFamily="49" charset="-122"/>
                <a:buChar char=" "/>
                <a:defRPr sz="1600" kern="1200">
                  <a:solidFill>
                    <a:srgbClr val="7D7D7D"/>
                  </a:solidFill>
                  <a:latin typeface="+mn-ea"/>
                  <a:ea typeface="+mn-ea"/>
                  <a:cs typeface="+mn-cs"/>
                </a:defRPr>
              </a:lvl2pPr>
              <a:lvl3pPr marL="1143000" indent="-228600" algn="l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algn="l" eaLnBrk="1" hangingPunct="1">
                <a:lnSpc>
                  <a:spcPct val="100000"/>
                </a:lnSpc>
                <a:spcBef>
                  <a:spcPct val="50000"/>
                </a:spcBef>
                <a:buClrTx/>
                <a:buSzTx/>
                <a:buFontTx/>
                <a:buNone/>
              </a:pPr>
              <a:endParaRPr lang="zh-CN" altLang="en-US" sz="240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49" charset="-122"/>
              </a:endParaRPr>
            </a:p>
          </p:txBody>
        </p:sp>
      </p:grpSp>
      <p:grpSp>
        <p:nvGrpSpPr>
          <p:cNvPr id="5" name="Group 13"/>
          <p:cNvGrpSpPr/>
          <p:nvPr/>
        </p:nvGrpSpPr>
        <p:grpSpPr>
          <a:xfrm>
            <a:off x="4051300" y="4784725"/>
            <a:ext cx="3843338" cy="903288"/>
            <a:chOff x="-250" y="364"/>
            <a:chExt cx="2252" cy="569"/>
          </a:xfrm>
        </p:grpSpPr>
        <p:grpSp>
          <p:nvGrpSpPr>
            <p:cNvPr id="11297" name="Group 14"/>
            <p:cNvGrpSpPr/>
            <p:nvPr/>
          </p:nvGrpSpPr>
          <p:grpSpPr>
            <a:xfrm>
              <a:off x="87" y="364"/>
              <a:ext cx="1915" cy="342"/>
              <a:chOff x="-231" y="364"/>
              <a:chExt cx="1915" cy="342"/>
            </a:xfrm>
          </p:grpSpPr>
          <p:sp>
            <p:nvSpPr>
              <p:cNvPr id="11302" name="Line 15"/>
              <p:cNvSpPr/>
              <p:nvPr/>
            </p:nvSpPr>
            <p:spPr>
              <a:xfrm>
                <a:off x="-231" y="364"/>
                <a:ext cx="205" cy="0"/>
              </a:xfrm>
              <a:prstGeom prst="line">
                <a:avLst/>
              </a:prstGeom>
              <a:ln w="28575" cap="flat" cmpd="sng">
                <a:solidFill>
                  <a:srgbClr val="FF00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/>
              </a:p>
            </p:txBody>
          </p:sp>
          <p:sp>
            <p:nvSpPr>
              <p:cNvPr id="11303" name="Text Box 16"/>
              <p:cNvSpPr txBox="1"/>
              <p:nvPr/>
            </p:nvSpPr>
            <p:spPr>
              <a:xfrm>
                <a:off x="1049" y="455"/>
                <a:ext cx="635" cy="25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>
                <a:lvl1pPr marL="357505" indent="-271780" algn="just" rtl="0" eaLnBrk="0" fontAlgn="base" hangingPunct="0">
                  <a:lnSpc>
                    <a:spcPct val="110000"/>
                  </a:lnSpc>
                  <a:spcBef>
                    <a:spcPts val="1800"/>
                  </a:spcBef>
                  <a:spcAft>
                    <a:spcPct val="0"/>
                  </a:spcAft>
                  <a:buClr>
                    <a:schemeClr val="accent2"/>
                  </a:buClr>
                  <a:buSzPct val="70000"/>
                  <a:buFont typeface="Wingdings 2" pitchFamily="18" charset="2"/>
                  <a:buChar char=""/>
                  <a:defRPr lang="zh-CN" altLang="en-US" sz="2000" kern="1200">
                    <a:solidFill>
                      <a:schemeClr val="accent2"/>
                    </a:solidFill>
                    <a:latin typeface="+mn-ea"/>
                    <a:ea typeface="+mn-ea"/>
                    <a:cs typeface="+mn-cs"/>
                  </a:defRPr>
                </a:lvl1pPr>
                <a:lvl2pPr marL="357505" indent="-357505" algn="just" rtl="0" eaLnBrk="0" fontAlgn="base" hangingPunct="0">
                  <a:lnSpc>
                    <a:spcPct val="130000"/>
                  </a:lnSpc>
                  <a:spcBef>
                    <a:spcPct val="0"/>
                  </a:spcBef>
                  <a:spcAft>
                    <a:spcPts val="600"/>
                  </a:spcAft>
                  <a:buClr>
                    <a:srgbClr val="9EACC7"/>
                  </a:buClr>
                  <a:buFont typeface="幼圆" pitchFamily="49" charset="-122"/>
                  <a:buChar char=" "/>
                  <a:defRPr sz="1600" kern="1200">
                    <a:solidFill>
                      <a:srgbClr val="7D7D7D"/>
                    </a:solidFill>
                    <a:latin typeface="+mn-ea"/>
                    <a:ea typeface="+mn-ea"/>
                    <a:cs typeface="+mn-cs"/>
                  </a:defRPr>
                </a:lvl2pPr>
                <a:lvl3pPr marL="1143000" indent="-228600" algn="l" rtl="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rtl="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rtl="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</a:lstStyle>
              <a:p>
                <a:pPr marL="0" lvl="0" indent="0" algn="l" eaLnBrk="1" hangingPunct="1">
                  <a:lnSpc>
                    <a:spcPct val="100000"/>
                  </a:lnSpc>
                  <a:spcBef>
                    <a:spcPct val="50000"/>
                  </a:spcBef>
                  <a:buClrTx/>
                  <a:buSzTx/>
                  <a:buFontTx/>
                  <a:buNone/>
                </a:pPr>
                <a:endParaRPr lang="zh-CN" altLang="en-US" b="1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endParaRPr>
              </a:p>
            </p:txBody>
          </p:sp>
        </p:grpSp>
        <p:grpSp>
          <p:nvGrpSpPr>
            <p:cNvPr id="11298" name="Group 17"/>
            <p:cNvGrpSpPr/>
            <p:nvPr/>
          </p:nvGrpSpPr>
          <p:grpSpPr>
            <a:xfrm>
              <a:off x="-25" y="500"/>
              <a:ext cx="1846" cy="433"/>
              <a:chOff x="-252" y="343"/>
              <a:chExt cx="1846" cy="433"/>
            </a:xfrm>
          </p:grpSpPr>
          <p:sp>
            <p:nvSpPr>
              <p:cNvPr id="11300" name="Line 18"/>
              <p:cNvSpPr/>
              <p:nvPr/>
            </p:nvSpPr>
            <p:spPr>
              <a:xfrm>
                <a:off x="-252" y="343"/>
                <a:ext cx="317" cy="0"/>
              </a:xfrm>
              <a:prstGeom prst="line">
                <a:avLst/>
              </a:prstGeom>
              <a:ln w="28575" cap="flat" cmpd="sng">
                <a:solidFill>
                  <a:srgbClr val="FF00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/>
              </a:p>
            </p:txBody>
          </p:sp>
          <p:sp>
            <p:nvSpPr>
              <p:cNvPr id="11301" name="Text Box 19"/>
              <p:cNvSpPr txBox="1"/>
              <p:nvPr/>
            </p:nvSpPr>
            <p:spPr>
              <a:xfrm>
                <a:off x="1140" y="525"/>
                <a:ext cx="454" cy="25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>
                <a:lvl1pPr marL="357505" indent="-271780" algn="just" rtl="0" eaLnBrk="0" fontAlgn="base" hangingPunct="0">
                  <a:lnSpc>
                    <a:spcPct val="110000"/>
                  </a:lnSpc>
                  <a:spcBef>
                    <a:spcPts val="1800"/>
                  </a:spcBef>
                  <a:spcAft>
                    <a:spcPct val="0"/>
                  </a:spcAft>
                  <a:buClr>
                    <a:schemeClr val="accent2"/>
                  </a:buClr>
                  <a:buSzPct val="70000"/>
                  <a:buFont typeface="Wingdings 2" pitchFamily="18" charset="2"/>
                  <a:buChar char=""/>
                  <a:defRPr lang="zh-CN" altLang="en-US" sz="2000" kern="1200">
                    <a:solidFill>
                      <a:schemeClr val="accent2"/>
                    </a:solidFill>
                    <a:latin typeface="+mn-ea"/>
                    <a:ea typeface="+mn-ea"/>
                    <a:cs typeface="+mn-cs"/>
                  </a:defRPr>
                </a:lvl1pPr>
                <a:lvl2pPr marL="357505" indent="-357505" algn="just" rtl="0" eaLnBrk="0" fontAlgn="base" hangingPunct="0">
                  <a:lnSpc>
                    <a:spcPct val="130000"/>
                  </a:lnSpc>
                  <a:spcBef>
                    <a:spcPct val="0"/>
                  </a:spcBef>
                  <a:spcAft>
                    <a:spcPts val="600"/>
                  </a:spcAft>
                  <a:buClr>
                    <a:srgbClr val="9EACC7"/>
                  </a:buClr>
                  <a:buFont typeface="幼圆" pitchFamily="49" charset="-122"/>
                  <a:buChar char=" "/>
                  <a:defRPr sz="1600" kern="1200">
                    <a:solidFill>
                      <a:srgbClr val="7D7D7D"/>
                    </a:solidFill>
                    <a:latin typeface="+mn-ea"/>
                    <a:ea typeface="+mn-ea"/>
                    <a:cs typeface="+mn-cs"/>
                  </a:defRPr>
                </a:lvl2pPr>
                <a:lvl3pPr marL="1143000" indent="-228600" algn="l" rtl="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rtl="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rtl="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</a:lstStyle>
              <a:p>
                <a:pPr marL="0" lvl="0" indent="0" algn="l" eaLnBrk="1" hangingPunct="1">
                  <a:lnSpc>
                    <a:spcPct val="100000"/>
                  </a:lnSpc>
                  <a:spcBef>
                    <a:spcPct val="50000"/>
                  </a:spcBef>
                  <a:buClrTx/>
                  <a:buSzTx/>
                  <a:buFontTx/>
                  <a:buNone/>
                </a:pPr>
                <a:endParaRPr lang="zh-CN" altLang="en-US" b="1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endParaRPr>
              </a:p>
            </p:txBody>
          </p:sp>
        </p:grpSp>
        <p:sp>
          <p:nvSpPr>
            <p:cNvPr id="11299" name="Line 21"/>
            <p:cNvSpPr/>
            <p:nvPr/>
          </p:nvSpPr>
          <p:spPr>
            <a:xfrm>
              <a:off x="-250" y="587"/>
              <a:ext cx="544" cy="136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/>
            </a:p>
          </p:txBody>
        </p:sp>
      </p:grpSp>
      <p:grpSp>
        <p:nvGrpSpPr>
          <p:cNvPr id="8" name="Group 26"/>
          <p:cNvGrpSpPr/>
          <p:nvPr/>
        </p:nvGrpSpPr>
        <p:grpSpPr>
          <a:xfrm>
            <a:off x="7319963" y="3176588"/>
            <a:ext cx="1939925" cy="531813"/>
            <a:chOff x="138" y="-45"/>
            <a:chExt cx="1222" cy="335"/>
          </a:xfrm>
        </p:grpSpPr>
        <p:sp>
          <p:nvSpPr>
            <p:cNvPr id="11295" name="Line 27"/>
            <p:cNvSpPr/>
            <p:nvPr/>
          </p:nvSpPr>
          <p:spPr>
            <a:xfrm flipV="1">
              <a:off x="138" y="-45"/>
              <a:ext cx="953" cy="227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/>
            </a:p>
          </p:txBody>
        </p:sp>
        <p:sp>
          <p:nvSpPr>
            <p:cNvPr id="11296" name="Text Box 28"/>
            <p:cNvSpPr txBox="1"/>
            <p:nvPr/>
          </p:nvSpPr>
          <p:spPr>
            <a:xfrm>
              <a:off x="907" y="0"/>
              <a:ext cx="453" cy="290"/>
            </a:xfrm>
            <a:prstGeom prst="rect">
              <a:avLst/>
            </a:prstGeom>
            <a:noFill/>
            <a:ln w="28575">
              <a:noFill/>
            </a:ln>
          </p:spPr>
          <p:txBody>
            <a:bodyPr>
              <a:spAutoFit/>
            </a:bodyPr>
            <a:lstStyle>
              <a:lvl1pPr marL="357505" indent="-271780" algn="just" rtl="0" eaLnBrk="0" fontAlgn="base" hangingPunct="0">
                <a:lnSpc>
                  <a:spcPct val="110000"/>
                </a:lnSpc>
                <a:spcBef>
                  <a:spcPts val="1800"/>
                </a:spcBef>
                <a:spcAft>
                  <a:spcPct val="0"/>
                </a:spcAft>
                <a:buClr>
                  <a:schemeClr val="accent2"/>
                </a:buClr>
                <a:buSzPct val="70000"/>
                <a:buFont typeface="Wingdings 2" pitchFamily="18" charset="2"/>
                <a:buChar char=""/>
                <a:defRPr lang="zh-CN" altLang="en-US" sz="2000" kern="1200">
                  <a:solidFill>
                    <a:schemeClr val="accent2"/>
                  </a:solidFill>
                  <a:latin typeface="+mn-ea"/>
                  <a:ea typeface="+mn-ea"/>
                  <a:cs typeface="+mn-cs"/>
                </a:defRPr>
              </a:lvl1pPr>
              <a:lvl2pPr marL="357505" indent="-357505" algn="just" rtl="0" eaLnBrk="0" fontAlgn="base" hangingPunct="0">
                <a:lnSpc>
                  <a:spcPct val="130000"/>
                </a:lnSpc>
                <a:spcBef>
                  <a:spcPct val="0"/>
                </a:spcBef>
                <a:spcAft>
                  <a:spcPts val="600"/>
                </a:spcAft>
                <a:buClr>
                  <a:srgbClr val="9EACC7"/>
                </a:buClr>
                <a:buFont typeface="幼圆" pitchFamily="49" charset="-122"/>
                <a:buChar char=" "/>
                <a:defRPr sz="1600" kern="1200">
                  <a:solidFill>
                    <a:srgbClr val="7D7D7D"/>
                  </a:solidFill>
                  <a:latin typeface="+mn-ea"/>
                  <a:ea typeface="+mn-ea"/>
                  <a:cs typeface="+mn-cs"/>
                </a:defRPr>
              </a:lvl2pPr>
              <a:lvl3pPr marL="1143000" indent="-228600" algn="l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algn="l" eaLnBrk="1" hangingPunct="1">
                <a:lnSpc>
                  <a:spcPct val="100000"/>
                </a:lnSpc>
                <a:spcBef>
                  <a:spcPct val="50000"/>
                </a:spcBef>
                <a:buClrTx/>
                <a:buSzTx/>
                <a:buFontTx/>
                <a:buNone/>
              </a:pPr>
              <a:endParaRPr lang="zh-CN" altLang="en-US" sz="240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49" charset="-122"/>
              </a:endParaRPr>
            </a:p>
          </p:txBody>
        </p:sp>
      </p:grpSp>
      <p:grpSp>
        <p:nvGrpSpPr>
          <p:cNvPr id="9" name="Group 29"/>
          <p:cNvGrpSpPr/>
          <p:nvPr/>
        </p:nvGrpSpPr>
        <p:grpSpPr>
          <a:xfrm>
            <a:off x="6816725" y="3536950"/>
            <a:ext cx="2532063" cy="531813"/>
            <a:chOff x="-41" y="-45"/>
            <a:chExt cx="1447" cy="335"/>
          </a:xfrm>
        </p:grpSpPr>
        <p:sp>
          <p:nvSpPr>
            <p:cNvPr id="11293" name="Line 30"/>
            <p:cNvSpPr/>
            <p:nvPr/>
          </p:nvSpPr>
          <p:spPr>
            <a:xfrm>
              <a:off x="-41" y="-45"/>
              <a:ext cx="905" cy="136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/>
            </a:p>
          </p:txBody>
        </p:sp>
        <p:sp>
          <p:nvSpPr>
            <p:cNvPr id="11294" name="Text Box 31"/>
            <p:cNvSpPr txBox="1"/>
            <p:nvPr/>
          </p:nvSpPr>
          <p:spPr>
            <a:xfrm>
              <a:off x="907" y="0"/>
              <a:ext cx="499" cy="290"/>
            </a:xfrm>
            <a:prstGeom prst="rect">
              <a:avLst/>
            </a:prstGeom>
            <a:noFill/>
            <a:ln w="28575">
              <a:noFill/>
            </a:ln>
          </p:spPr>
          <p:txBody>
            <a:bodyPr>
              <a:spAutoFit/>
            </a:bodyPr>
            <a:lstStyle>
              <a:lvl1pPr marL="357505" indent="-271780" algn="just" rtl="0" eaLnBrk="0" fontAlgn="base" hangingPunct="0">
                <a:lnSpc>
                  <a:spcPct val="110000"/>
                </a:lnSpc>
                <a:spcBef>
                  <a:spcPts val="1800"/>
                </a:spcBef>
                <a:spcAft>
                  <a:spcPct val="0"/>
                </a:spcAft>
                <a:buClr>
                  <a:schemeClr val="accent2"/>
                </a:buClr>
                <a:buSzPct val="70000"/>
                <a:buFont typeface="Wingdings 2" pitchFamily="18" charset="2"/>
                <a:buChar char=""/>
                <a:defRPr lang="zh-CN" altLang="en-US" sz="2000" kern="1200">
                  <a:solidFill>
                    <a:schemeClr val="accent2"/>
                  </a:solidFill>
                  <a:latin typeface="+mn-ea"/>
                  <a:ea typeface="+mn-ea"/>
                  <a:cs typeface="+mn-cs"/>
                </a:defRPr>
              </a:lvl1pPr>
              <a:lvl2pPr marL="357505" indent="-357505" algn="just" rtl="0" eaLnBrk="0" fontAlgn="base" hangingPunct="0">
                <a:lnSpc>
                  <a:spcPct val="130000"/>
                </a:lnSpc>
                <a:spcBef>
                  <a:spcPct val="0"/>
                </a:spcBef>
                <a:spcAft>
                  <a:spcPts val="600"/>
                </a:spcAft>
                <a:buClr>
                  <a:srgbClr val="9EACC7"/>
                </a:buClr>
                <a:buFont typeface="幼圆" pitchFamily="49" charset="-122"/>
                <a:buChar char=" "/>
                <a:defRPr sz="1600" kern="1200">
                  <a:solidFill>
                    <a:srgbClr val="7D7D7D"/>
                  </a:solidFill>
                  <a:latin typeface="+mn-ea"/>
                  <a:ea typeface="+mn-ea"/>
                  <a:cs typeface="+mn-cs"/>
                </a:defRPr>
              </a:lvl2pPr>
              <a:lvl3pPr marL="1143000" indent="-228600" algn="l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algn="l" eaLnBrk="1" hangingPunct="1">
                <a:lnSpc>
                  <a:spcPct val="100000"/>
                </a:lnSpc>
                <a:spcBef>
                  <a:spcPct val="50000"/>
                </a:spcBef>
                <a:buClrTx/>
                <a:buSzTx/>
                <a:buFontTx/>
                <a:buNone/>
              </a:pPr>
              <a:endParaRPr lang="zh-CN" altLang="en-US" sz="240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49" charset="-122"/>
              </a:endParaRPr>
            </a:p>
          </p:txBody>
        </p:sp>
      </p:grpSp>
      <p:grpSp>
        <p:nvGrpSpPr>
          <p:cNvPr id="10" name="Group 32"/>
          <p:cNvGrpSpPr/>
          <p:nvPr/>
        </p:nvGrpSpPr>
        <p:grpSpPr>
          <a:xfrm>
            <a:off x="7620000" y="4044950"/>
            <a:ext cx="2159000" cy="460375"/>
            <a:chOff x="0" y="0"/>
            <a:chExt cx="1360" cy="290"/>
          </a:xfrm>
        </p:grpSpPr>
        <p:sp>
          <p:nvSpPr>
            <p:cNvPr id="11291" name="Line 33"/>
            <p:cNvSpPr/>
            <p:nvPr/>
          </p:nvSpPr>
          <p:spPr>
            <a:xfrm>
              <a:off x="0" y="136"/>
              <a:ext cx="772" cy="0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/>
            </a:p>
          </p:txBody>
        </p:sp>
        <p:sp>
          <p:nvSpPr>
            <p:cNvPr id="11292" name="Text Box 34"/>
            <p:cNvSpPr txBox="1"/>
            <p:nvPr/>
          </p:nvSpPr>
          <p:spPr>
            <a:xfrm>
              <a:off x="771" y="0"/>
              <a:ext cx="589" cy="29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357505" indent="-271780" algn="just" rtl="0" eaLnBrk="0" fontAlgn="base" hangingPunct="0">
                <a:lnSpc>
                  <a:spcPct val="110000"/>
                </a:lnSpc>
                <a:spcBef>
                  <a:spcPts val="1800"/>
                </a:spcBef>
                <a:spcAft>
                  <a:spcPct val="0"/>
                </a:spcAft>
                <a:buClr>
                  <a:schemeClr val="accent2"/>
                </a:buClr>
                <a:buSzPct val="70000"/>
                <a:buFont typeface="Wingdings 2" pitchFamily="18" charset="2"/>
                <a:buChar char=""/>
                <a:defRPr lang="zh-CN" altLang="en-US" sz="2000" kern="1200">
                  <a:solidFill>
                    <a:schemeClr val="accent2"/>
                  </a:solidFill>
                  <a:latin typeface="+mn-ea"/>
                  <a:ea typeface="+mn-ea"/>
                  <a:cs typeface="+mn-cs"/>
                </a:defRPr>
              </a:lvl1pPr>
              <a:lvl2pPr marL="357505" indent="-357505" algn="just" rtl="0" eaLnBrk="0" fontAlgn="base" hangingPunct="0">
                <a:lnSpc>
                  <a:spcPct val="130000"/>
                </a:lnSpc>
                <a:spcBef>
                  <a:spcPct val="0"/>
                </a:spcBef>
                <a:spcAft>
                  <a:spcPts val="600"/>
                </a:spcAft>
                <a:buClr>
                  <a:srgbClr val="9EACC7"/>
                </a:buClr>
                <a:buFont typeface="幼圆" pitchFamily="49" charset="-122"/>
                <a:buChar char=" "/>
                <a:defRPr sz="1600" kern="1200">
                  <a:solidFill>
                    <a:srgbClr val="7D7D7D"/>
                  </a:solidFill>
                  <a:latin typeface="+mn-ea"/>
                  <a:ea typeface="+mn-ea"/>
                  <a:cs typeface="+mn-cs"/>
                </a:defRPr>
              </a:lvl2pPr>
              <a:lvl3pPr marL="1143000" indent="-228600" algn="l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algn="l" eaLnBrk="1" hangingPunct="1">
                <a:lnSpc>
                  <a:spcPct val="100000"/>
                </a:lnSpc>
                <a:spcBef>
                  <a:spcPct val="50000"/>
                </a:spcBef>
                <a:buClrTx/>
                <a:buSzTx/>
                <a:buFontTx/>
                <a:buNone/>
              </a:pPr>
              <a:endParaRPr lang="zh-CN" altLang="en-US" sz="240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49" charset="-122"/>
              </a:endParaRPr>
            </a:p>
          </p:txBody>
        </p:sp>
      </p:grpSp>
      <p:sp>
        <p:nvSpPr>
          <p:cNvPr id="22563" name="Line 35"/>
          <p:cNvSpPr/>
          <p:nvPr/>
        </p:nvSpPr>
        <p:spPr>
          <a:xfrm flipV="1">
            <a:off x="7608888" y="2744788"/>
            <a:ext cx="1512887" cy="215900"/>
          </a:xfrm>
          <a:prstGeom prst="line">
            <a:avLst/>
          </a:prstGeom>
          <a:ln w="28575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/>
          </a:p>
        </p:txBody>
      </p:sp>
      <p:grpSp>
        <p:nvGrpSpPr>
          <p:cNvPr id="11" name="Group 37"/>
          <p:cNvGrpSpPr/>
          <p:nvPr/>
        </p:nvGrpSpPr>
        <p:grpSpPr>
          <a:xfrm>
            <a:off x="6527800" y="4473575"/>
            <a:ext cx="3024188" cy="749300"/>
            <a:chOff x="0" y="0"/>
            <a:chExt cx="1905" cy="472"/>
          </a:xfrm>
        </p:grpSpPr>
        <p:sp>
          <p:nvSpPr>
            <p:cNvPr id="11289" name="Line 38"/>
            <p:cNvSpPr/>
            <p:nvPr/>
          </p:nvSpPr>
          <p:spPr>
            <a:xfrm>
              <a:off x="0" y="0"/>
              <a:ext cx="1361" cy="272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/>
            </a:p>
          </p:txBody>
        </p:sp>
        <p:sp>
          <p:nvSpPr>
            <p:cNvPr id="11290" name="Text Box 39"/>
            <p:cNvSpPr txBox="1"/>
            <p:nvPr/>
          </p:nvSpPr>
          <p:spPr>
            <a:xfrm>
              <a:off x="1361" y="182"/>
              <a:ext cx="544" cy="290"/>
            </a:xfrm>
            <a:prstGeom prst="rect">
              <a:avLst/>
            </a:prstGeom>
            <a:noFill/>
            <a:ln w="28575">
              <a:noFill/>
            </a:ln>
          </p:spPr>
          <p:txBody>
            <a:bodyPr>
              <a:spAutoFit/>
            </a:bodyPr>
            <a:lstStyle>
              <a:lvl1pPr marL="357505" indent="-271780" algn="just" rtl="0" eaLnBrk="0" fontAlgn="base" hangingPunct="0">
                <a:lnSpc>
                  <a:spcPct val="110000"/>
                </a:lnSpc>
                <a:spcBef>
                  <a:spcPts val="1800"/>
                </a:spcBef>
                <a:spcAft>
                  <a:spcPct val="0"/>
                </a:spcAft>
                <a:buClr>
                  <a:schemeClr val="accent2"/>
                </a:buClr>
                <a:buSzPct val="70000"/>
                <a:buFont typeface="Wingdings 2" pitchFamily="18" charset="2"/>
                <a:buChar char=""/>
                <a:defRPr lang="zh-CN" altLang="en-US" sz="2000" kern="1200">
                  <a:solidFill>
                    <a:schemeClr val="accent2"/>
                  </a:solidFill>
                  <a:latin typeface="+mn-ea"/>
                  <a:ea typeface="+mn-ea"/>
                  <a:cs typeface="+mn-cs"/>
                </a:defRPr>
              </a:lvl1pPr>
              <a:lvl2pPr marL="357505" indent="-357505" algn="just" rtl="0" eaLnBrk="0" fontAlgn="base" hangingPunct="0">
                <a:lnSpc>
                  <a:spcPct val="130000"/>
                </a:lnSpc>
                <a:spcBef>
                  <a:spcPct val="0"/>
                </a:spcBef>
                <a:spcAft>
                  <a:spcPts val="600"/>
                </a:spcAft>
                <a:buClr>
                  <a:srgbClr val="9EACC7"/>
                </a:buClr>
                <a:buFont typeface="幼圆" pitchFamily="49" charset="-122"/>
                <a:buChar char=" "/>
                <a:defRPr sz="1600" kern="1200">
                  <a:solidFill>
                    <a:srgbClr val="7D7D7D"/>
                  </a:solidFill>
                  <a:latin typeface="+mn-ea"/>
                  <a:ea typeface="+mn-ea"/>
                  <a:cs typeface="+mn-cs"/>
                </a:defRPr>
              </a:lvl2pPr>
              <a:lvl3pPr marL="1143000" indent="-228600" algn="l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algn="l" eaLnBrk="1" hangingPunct="1">
                <a:lnSpc>
                  <a:spcPct val="100000"/>
                </a:lnSpc>
                <a:spcBef>
                  <a:spcPct val="50000"/>
                </a:spcBef>
                <a:buClrTx/>
                <a:buSzTx/>
                <a:buFontTx/>
                <a:buNone/>
              </a:pPr>
              <a:endParaRPr lang="zh-CN" altLang="en-US" sz="240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49" charset="-122"/>
              </a:endParaRPr>
            </a:p>
          </p:txBody>
        </p:sp>
      </p:grpSp>
      <p:sp>
        <p:nvSpPr>
          <p:cNvPr id="11276" name="Rectangle 40"/>
          <p:cNvSpPr>
            <a:spLocks noGrp="1"/>
          </p:cNvSpPr>
          <p:nvPr>
            <p:ph type="title"/>
          </p:nvPr>
        </p:nvSpPr>
        <p:spPr/>
        <p:txBody>
          <a:bodyPr vert="horz" wrap="square" lIns="91440" tIns="45720" rIns="91440" bIns="45720" anchor="b" anchorCtr="0"/>
          <a:lstStyle/>
          <a:p>
            <a:pPr eaLnBrk="1" hangingPunct="1"/>
            <a:r>
              <a:rPr lang="en-US" altLang="zh-CN" sz="3200" b="1">
                <a:solidFill>
                  <a:schemeClr val="accent2"/>
                </a:solidFill>
              </a:rPr>
              <a:t>1</a:t>
            </a:r>
            <a:r>
              <a:rPr lang="zh-CN" altLang="en-US" sz="3200" b="1">
                <a:solidFill>
                  <a:schemeClr val="accent2"/>
                </a:solidFill>
              </a:rPr>
              <a:t>、骨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2424113" y="3522663"/>
            <a:ext cx="719137" cy="3987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57505" indent="-271780" algn="just" rtl="0" eaLnBrk="0" fontAlgn="base" hangingPunct="0">
              <a:lnSpc>
                <a:spcPct val="110000"/>
              </a:lnSpc>
              <a:spcBef>
                <a:spcPts val="18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"/>
              <a:defRPr lang="zh-CN" altLang="en-US" sz="2000" kern="1200">
                <a:solidFill>
                  <a:schemeClr val="accent2"/>
                </a:solidFill>
                <a:latin typeface="+mn-ea"/>
                <a:ea typeface="+mn-ea"/>
                <a:cs typeface="+mn-cs"/>
              </a:defRPr>
            </a:lvl1pPr>
            <a:lvl2pPr marL="357505" indent="-357505" algn="just" rtl="0" eaLnBrk="0" fontAlgn="base" hangingPunct="0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Clr>
                <a:srgbClr val="9EACC7"/>
              </a:buClr>
              <a:buFont typeface="幼圆" pitchFamily="49" charset="-122"/>
              <a:buChar char=" "/>
              <a:defRPr sz="1600" kern="1200">
                <a:solidFill>
                  <a:srgbClr val="7D7D7D"/>
                </a:solidFill>
                <a:latin typeface="+mn-ea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l"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肱骨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2063750" y="4329113"/>
            <a:ext cx="1079500" cy="3987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57505" indent="-271780" algn="just" rtl="0" eaLnBrk="0" fontAlgn="base" hangingPunct="0">
              <a:lnSpc>
                <a:spcPct val="110000"/>
              </a:lnSpc>
              <a:spcBef>
                <a:spcPts val="18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"/>
              <a:defRPr lang="zh-CN" altLang="en-US" sz="2000" kern="1200">
                <a:solidFill>
                  <a:schemeClr val="accent2"/>
                </a:solidFill>
                <a:latin typeface="+mn-ea"/>
                <a:ea typeface="+mn-ea"/>
                <a:cs typeface="+mn-cs"/>
              </a:defRPr>
            </a:lvl1pPr>
            <a:lvl2pPr marL="357505" indent="-357505" algn="just" rtl="0" eaLnBrk="0" fontAlgn="base" hangingPunct="0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Clr>
                <a:srgbClr val="9EACC7"/>
              </a:buClr>
              <a:buFont typeface="幼圆" pitchFamily="49" charset="-122"/>
              <a:buChar char=" "/>
              <a:defRPr sz="1600" kern="1200">
                <a:solidFill>
                  <a:srgbClr val="7D7D7D"/>
                </a:solidFill>
                <a:latin typeface="+mn-ea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l"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rao</a:t>
            </a:r>
            <a:r>
              <a:rPr lang="zh-CN" altLang="en-US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桡骨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2354263" y="3943350"/>
            <a:ext cx="788987" cy="3987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57505" indent="-271780" algn="just" rtl="0" eaLnBrk="0" fontAlgn="base" hangingPunct="0">
              <a:lnSpc>
                <a:spcPct val="110000"/>
              </a:lnSpc>
              <a:spcBef>
                <a:spcPts val="18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"/>
              <a:defRPr lang="zh-CN" altLang="en-US" sz="2000" kern="1200">
                <a:solidFill>
                  <a:schemeClr val="accent2"/>
                </a:solidFill>
                <a:latin typeface="+mn-ea"/>
                <a:ea typeface="+mn-ea"/>
                <a:cs typeface="+mn-cs"/>
              </a:defRPr>
            </a:lvl1pPr>
            <a:lvl2pPr marL="357505" indent="-357505" algn="just" rtl="0" eaLnBrk="0" fontAlgn="base" hangingPunct="0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Clr>
                <a:srgbClr val="9EACC7"/>
              </a:buClr>
              <a:buFont typeface="幼圆" pitchFamily="49" charset="-122"/>
              <a:buChar char=" "/>
              <a:defRPr sz="1600" kern="1200">
                <a:solidFill>
                  <a:srgbClr val="7D7D7D"/>
                </a:solidFill>
                <a:latin typeface="+mn-ea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l"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尺骨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5016500" y="4568825"/>
            <a:ext cx="773113" cy="3987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57505" indent="-271780" algn="just" rtl="0" eaLnBrk="0" fontAlgn="base" hangingPunct="0">
              <a:lnSpc>
                <a:spcPct val="110000"/>
              </a:lnSpc>
              <a:spcBef>
                <a:spcPts val="18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"/>
              <a:defRPr lang="zh-CN" altLang="en-US" sz="2000" kern="1200">
                <a:solidFill>
                  <a:schemeClr val="accent2"/>
                </a:solidFill>
                <a:latin typeface="+mn-ea"/>
                <a:ea typeface="+mn-ea"/>
                <a:cs typeface="+mn-cs"/>
              </a:defRPr>
            </a:lvl1pPr>
            <a:lvl2pPr marL="357505" indent="-357505" algn="just" rtl="0" eaLnBrk="0" fontAlgn="base" hangingPunct="0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Clr>
                <a:srgbClr val="9EACC7"/>
              </a:buClr>
              <a:buFont typeface="幼圆" pitchFamily="49" charset="-122"/>
              <a:buChar char=" "/>
              <a:defRPr sz="1600" kern="1200">
                <a:solidFill>
                  <a:srgbClr val="7D7D7D"/>
                </a:solidFill>
                <a:latin typeface="+mn-ea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l"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腕骨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5016500" y="4905375"/>
            <a:ext cx="1152525" cy="3987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57505" indent="-271780" algn="just" rtl="0" eaLnBrk="0" fontAlgn="base" hangingPunct="0">
              <a:lnSpc>
                <a:spcPct val="110000"/>
              </a:lnSpc>
              <a:spcBef>
                <a:spcPts val="18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"/>
              <a:defRPr lang="zh-CN" altLang="en-US" sz="2000" kern="1200">
                <a:solidFill>
                  <a:schemeClr val="accent2"/>
                </a:solidFill>
                <a:latin typeface="+mn-ea"/>
                <a:ea typeface="+mn-ea"/>
                <a:cs typeface="+mn-cs"/>
              </a:defRPr>
            </a:lvl1pPr>
            <a:lvl2pPr marL="357505" indent="-357505" algn="just" rtl="0" eaLnBrk="0" fontAlgn="base" hangingPunct="0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Clr>
                <a:srgbClr val="9EACC7"/>
              </a:buClr>
              <a:buFont typeface="幼圆" pitchFamily="49" charset="-122"/>
              <a:buChar char=" "/>
              <a:defRPr sz="1600" kern="1200">
                <a:solidFill>
                  <a:srgbClr val="7D7D7D"/>
                </a:solidFill>
                <a:latin typeface="+mn-ea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l"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掌骨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5016500" y="5192713"/>
            <a:ext cx="935038" cy="3987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57505" indent="-271780" algn="just" rtl="0" eaLnBrk="0" fontAlgn="base" hangingPunct="0">
              <a:lnSpc>
                <a:spcPct val="110000"/>
              </a:lnSpc>
              <a:spcBef>
                <a:spcPts val="18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"/>
              <a:defRPr lang="zh-CN" altLang="en-US" sz="2000" kern="1200">
                <a:solidFill>
                  <a:schemeClr val="accent2"/>
                </a:solidFill>
                <a:latin typeface="+mn-ea"/>
                <a:ea typeface="+mn-ea"/>
                <a:cs typeface="+mn-cs"/>
              </a:defRPr>
            </a:lvl1pPr>
            <a:lvl2pPr marL="357505" indent="-357505" algn="just" rtl="0" eaLnBrk="0" fontAlgn="base" hangingPunct="0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Clr>
                <a:srgbClr val="9EACC7"/>
              </a:buClr>
              <a:buFont typeface="幼圆" pitchFamily="49" charset="-122"/>
              <a:buChar char=" "/>
              <a:defRPr sz="1600" kern="1200">
                <a:solidFill>
                  <a:srgbClr val="7D7D7D"/>
                </a:solidFill>
                <a:latin typeface="+mn-ea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l"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指骨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9012238" y="2528888"/>
            <a:ext cx="1223962" cy="3987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57505" indent="-271780" algn="just" rtl="0" eaLnBrk="0" fontAlgn="base" hangingPunct="0">
              <a:lnSpc>
                <a:spcPct val="110000"/>
              </a:lnSpc>
              <a:spcBef>
                <a:spcPts val="18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"/>
              <a:defRPr lang="zh-CN" altLang="en-US" sz="2000" kern="1200">
                <a:solidFill>
                  <a:schemeClr val="accent2"/>
                </a:solidFill>
                <a:latin typeface="+mn-ea"/>
                <a:ea typeface="+mn-ea"/>
                <a:cs typeface="+mn-cs"/>
              </a:defRPr>
            </a:lvl1pPr>
            <a:lvl2pPr marL="357505" indent="-357505" algn="just" rtl="0" eaLnBrk="0" fontAlgn="base" hangingPunct="0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Clr>
                <a:srgbClr val="9EACC7"/>
              </a:buClr>
              <a:buFont typeface="幼圆" pitchFamily="49" charset="-122"/>
              <a:buChar char=" "/>
              <a:defRPr sz="1600" kern="1200">
                <a:solidFill>
                  <a:srgbClr val="7D7D7D"/>
                </a:solidFill>
                <a:latin typeface="+mn-ea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l"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股骨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8832850" y="2960688"/>
            <a:ext cx="1403350" cy="3987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57505" indent="-271780" algn="just" rtl="0" eaLnBrk="0" fontAlgn="base" hangingPunct="0">
              <a:lnSpc>
                <a:spcPct val="110000"/>
              </a:lnSpc>
              <a:spcBef>
                <a:spcPts val="18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"/>
              <a:defRPr lang="zh-CN" altLang="en-US" sz="2000" kern="1200">
                <a:solidFill>
                  <a:schemeClr val="accent2"/>
                </a:solidFill>
                <a:latin typeface="+mn-ea"/>
                <a:ea typeface="+mn-ea"/>
                <a:cs typeface="+mn-cs"/>
              </a:defRPr>
            </a:lvl1pPr>
            <a:lvl2pPr marL="357505" indent="-357505" algn="just" rtl="0" eaLnBrk="0" fontAlgn="base" hangingPunct="0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Clr>
                <a:srgbClr val="9EACC7"/>
              </a:buClr>
              <a:buFont typeface="幼圆" pitchFamily="49" charset="-122"/>
              <a:buChar char=" "/>
              <a:defRPr sz="1600" kern="1200">
                <a:solidFill>
                  <a:srgbClr val="7D7D7D"/>
                </a:solidFill>
                <a:latin typeface="+mn-ea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l"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腓骨</a:t>
            </a:r>
            <a:r>
              <a:rPr lang="en-US" altLang="zh-CN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fei</a:t>
            </a:r>
            <a:endParaRPr lang="zh-CN" altLang="en-US">
              <a:solidFill>
                <a:srgbClr val="00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8472488" y="3608388"/>
            <a:ext cx="1223962" cy="3987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57505" indent="-271780" algn="just" rtl="0" eaLnBrk="0" fontAlgn="base" hangingPunct="0">
              <a:lnSpc>
                <a:spcPct val="110000"/>
              </a:lnSpc>
              <a:spcBef>
                <a:spcPts val="18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"/>
              <a:defRPr lang="zh-CN" altLang="en-US" sz="2000" kern="1200">
                <a:solidFill>
                  <a:schemeClr val="accent2"/>
                </a:solidFill>
                <a:latin typeface="+mn-ea"/>
                <a:ea typeface="+mn-ea"/>
                <a:cs typeface="+mn-cs"/>
              </a:defRPr>
            </a:lvl1pPr>
            <a:lvl2pPr marL="357505" indent="-357505" algn="just" rtl="0" eaLnBrk="0" fontAlgn="base" hangingPunct="0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Clr>
                <a:srgbClr val="9EACC7"/>
              </a:buClr>
              <a:buFont typeface="幼圆" pitchFamily="49" charset="-122"/>
              <a:buChar char=" "/>
              <a:defRPr sz="1600" kern="1200">
                <a:solidFill>
                  <a:srgbClr val="7D7D7D"/>
                </a:solidFill>
                <a:latin typeface="+mn-ea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l"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胫骨</a:t>
            </a:r>
            <a:r>
              <a:rPr lang="en-US" altLang="zh-CN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jing</a:t>
            </a:r>
            <a:endParaRPr lang="zh-CN" altLang="en-US">
              <a:solidFill>
                <a:srgbClr val="00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8832850" y="4184650"/>
            <a:ext cx="1152525" cy="101473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57505" indent="-271780" algn="just" rtl="0" eaLnBrk="0" fontAlgn="base" hangingPunct="0">
              <a:lnSpc>
                <a:spcPct val="110000"/>
              </a:lnSpc>
              <a:spcBef>
                <a:spcPts val="18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"/>
              <a:defRPr lang="zh-CN" altLang="en-US" sz="2000" kern="1200">
                <a:solidFill>
                  <a:schemeClr val="accent2"/>
                </a:solidFill>
                <a:latin typeface="+mn-ea"/>
                <a:ea typeface="+mn-ea"/>
                <a:cs typeface="+mn-cs"/>
              </a:defRPr>
            </a:lvl1pPr>
            <a:lvl2pPr marL="357505" indent="-357505" algn="just" rtl="0" eaLnBrk="0" fontAlgn="base" hangingPunct="0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Clr>
                <a:srgbClr val="9EACC7"/>
              </a:buClr>
              <a:buFont typeface="幼圆" pitchFamily="49" charset="-122"/>
              <a:buChar char=" "/>
              <a:defRPr sz="1600" kern="1200">
                <a:solidFill>
                  <a:srgbClr val="7D7D7D"/>
                </a:solidFill>
                <a:latin typeface="+mn-ea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l"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跗骨</a:t>
            </a:r>
            <a:r>
              <a:rPr lang="en-US" altLang="zh-CN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fu</a:t>
            </a:r>
          </a:p>
          <a:p>
            <a:pPr marL="0" lvl="0" indent="0" algn="l"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跖骨</a:t>
            </a:r>
            <a:r>
              <a:rPr lang="en-US" altLang="zh-CN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zhi</a:t>
            </a:r>
          </a:p>
          <a:p>
            <a:pPr marL="0" lvl="0" indent="0" algn="l"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趾骨</a:t>
            </a:r>
          </a:p>
        </p:txBody>
      </p:sp>
      <p:sp>
        <p:nvSpPr>
          <p:cNvPr id="55" name="Line 35"/>
          <p:cNvSpPr/>
          <p:nvPr/>
        </p:nvSpPr>
        <p:spPr>
          <a:xfrm>
            <a:off x="7104063" y="4400550"/>
            <a:ext cx="1655762" cy="215900"/>
          </a:xfrm>
          <a:prstGeom prst="line">
            <a:avLst/>
          </a:prstGeom>
          <a:ln w="28575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/>
          </a:p>
        </p:txBody>
      </p:sp>
      <p:sp>
        <p:nvSpPr>
          <p:cNvPr id="11288" name="矩形 5"/>
          <p:cNvSpPr/>
          <p:nvPr/>
        </p:nvSpPr>
        <p:spPr>
          <a:xfrm>
            <a:off x="5416550" y="5935663"/>
            <a:ext cx="170688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57505" indent="-271780" algn="just" rtl="0" eaLnBrk="0" fontAlgn="base" hangingPunct="0">
              <a:lnSpc>
                <a:spcPct val="110000"/>
              </a:lnSpc>
              <a:spcBef>
                <a:spcPts val="18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"/>
              <a:defRPr lang="zh-CN" altLang="en-US" sz="2000" kern="1200">
                <a:solidFill>
                  <a:schemeClr val="accent2"/>
                </a:solidFill>
                <a:latin typeface="+mn-ea"/>
                <a:ea typeface="+mn-ea"/>
                <a:cs typeface="+mn-cs"/>
              </a:defRPr>
            </a:lvl1pPr>
            <a:lvl2pPr marL="357505" indent="-357505" algn="just" rtl="0" eaLnBrk="0" fontAlgn="base" hangingPunct="0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Clr>
                <a:srgbClr val="9EACC7"/>
              </a:buClr>
              <a:buFont typeface="幼圆" pitchFamily="49" charset="-122"/>
              <a:buChar char=" "/>
              <a:defRPr sz="1600" kern="1200">
                <a:solidFill>
                  <a:srgbClr val="7D7D7D"/>
                </a:solidFill>
                <a:latin typeface="+mn-ea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l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4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家兔的骨骼</a:t>
            </a:r>
            <a:endParaRPr lang="zh-CN" altLang="en-US" sz="2400">
              <a:solidFill>
                <a:srgbClr val="FF0000"/>
              </a:solidFill>
              <a:latin typeface="Calibri"/>
            </a:endParaRPr>
          </a:p>
        </p:txBody>
      </p:sp>
      <p:pic>
        <p:nvPicPr>
          <p:cNvPr id="2256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10795000" y="12407900"/>
            <a:ext cx="304800" cy="215900"/>
          </a:xfrm>
          <a:prstGeom prst="cube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25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25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 nodeType="clickPar">
                      <p:stCondLst>
                        <p:cond delay="indefinite"/>
                      </p:stCondLst>
                      <p:childTnLst>
                        <p:par>
                          <p:cTn id="6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 nodeType="clickPar">
                      <p:stCondLst>
                        <p:cond delay="indefinite"/>
                      </p:stCondLst>
                      <p:childTnLst>
                        <p:par>
                          <p:cTn id="7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 nodeType="clickPar">
                      <p:stCondLst>
                        <p:cond delay="indefinite"/>
                      </p:stCondLst>
                      <p:childTnLst>
                        <p:par>
                          <p:cTn id="7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 nodeType="clickPar">
                      <p:stCondLst>
                        <p:cond delay="indefinite"/>
                      </p:stCondLst>
                      <p:childTnLst>
                        <p:par>
                          <p:cTn id="8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 nodeType="clickPar">
                      <p:stCondLst>
                        <p:cond delay="indefinite"/>
                      </p:stCondLst>
                      <p:childTnLst>
                        <p:par>
                          <p:cTn id="9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 nodeType="clickPar">
                      <p:stCondLst>
                        <p:cond delay="indefinite"/>
                      </p:stCondLst>
                      <p:childTnLst>
                        <p:par>
                          <p:cTn id="9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 nodeType="clickPar">
                      <p:stCondLst>
                        <p:cond delay="indefinite"/>
                      </p:stCondLst>
                      <p:childTnLst>
                        <p:par>
                          <p:cTn id="1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/>
      <p:bldP spid="46" grpId="0"/>
      <p:bldP spid="47" grpId="0"/>
      <p:bldP spid="48" grpId="0"/>
      <p:bldP spid="49" grpId="0"/>
      <p:bldP spid="50" grpId="0"/>
      <p:bldP spid="52" grpId="0"/>
      <p:bldP spid="53" grpId="0"/>
      <p:bldP spid="5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FF"/>
            </a:gs>
            <a:gs pos="100000">
              <a:srgbClr val="7E7E7E"/>
            </a:gs>
          </a:gsLst>
          <a:lin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10"/>
          <p:cNvPicPr>
            <a:picLocks noGrp="1" noChangeAspect="1"/>
          </p:cNvPicPr>
          <p:nvPr>
            <p:ph sz="half" idx="4294967295"/>
          </p:nvPr>
        </p:nvPicPr>
        <p:blipFill>
          <a:blip r:embed="rId2"/>
          <a:srcRect b="15112"/>
          <a:stretch>
            <a:fillRect/>
          </a:stretch>
        </p:blipFill>
        <p:spPr>
          <a:xfrm>
            <a:off x="0" y="2197100"/>
            <a:ext cx="4392930" cy="2240280"/>
          </a:xfrm>
        </p:spPr>
      </p:pic>
      <p:sp>
        <p:nvSpPr>
          <p:cNvPr id="2" name="文本框 1"/>
          <p:cNvSpPr txBox="1"/>
          <p:nvPr/>
        </p:nvSpPr>
        <p:spPr>
          <a:xfrm>
            <a:off x="2497641" y="866854"/>
            <a:ext cx="1897118" cy="706690"/>
          </a:xfrm>
          <a:prstGeom prst="roundRect">
            <a:avLst/>
          </a:prstGeom>
          <a:solidFill>
            <a:srgbClr val="869D59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spcBef>
                <a:spcPct val="50000"/>
              </a:spcBef>
              <a:buClrTx/>
              <a:buSzTx/>
              <a:buFontTx/>
              <a:buNone/>
              <a:defRPr sz="2400">
                <a:solidFill>
                  <a:srgbClr val="000000"/>
                </a:solidFill>
                <a:latin typeface="Verdana" panose="020B0604030504040204" pitchFamily="34" charset="0"/>
              </a:defRPr>
            </a:lvl1pPr>
            <a:lvl2pPr marL="742950" indent="-285750">
              <a:lnSpc>
                <a:spcPct val="140000"/>
              </a:lnSpc>
              <a:buFont typeface="Calibri"/>
              <a:buChar char=" "/>
              <a:defRPr sz="2800">
                <a:solidFill>
                  <a:srgbClr val="000000"/>
                </a:solidFill>
                <a:latin typeface="黑体" panose="02010609060101010101" pitchFamily="49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rgbClr val="7F7F7F"/>
                </a:solidFill>
                <a:latin typeface="Calibri"/>
                <a:ea typeface="幼圆" pitchFamily="49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rgbClr val="7F7F7F"/>
                </a:solidFill>
                <a:latin typeface="Calibri"/>
                <a:ea typeface="幼圆" pitchFamily="49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rgbClr val="7F7F7F"/>
                </a:solidFill>
                <a:latin typeface="Calibri"/>
                <a:ea typeface="幼圆" pitchFamily="49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rgbClr val="7F7F7F"/>
                </a:solidFill>
                <a:latin typeface="Calibri"/>
                <a:ea typeface="幼圆" pitchFamily="49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rgbClr val="7F7F7F"/>
                </a:solidFill>
                <a:latin typeface="Calibri"/>
                <a:ea typeface="幼圆" pitchFamily="49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rgbClr val="7F7F7F"/>
                </a:solidFill>
                <a:latin typeface="Calibri"/>
                <a:ea typeface="幼圆" pitchFamily="49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rgbClr val="7F7F7F"/>
                </a:solidFill>
                <a:latin typeface="Calibri"/>
                <a:ea typeface="幼圆" pitchFamily="49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 panose="020B0604030504040204" pitchFamily="34" charset="0"/>
                <a:ea typeface="黑体" panose="02010609060101010101" pitchFamily="49" charset="-122"/>
                <a:cs typeface="+mn-cs"/>
              </a:rPr>
              <a:t>观察与比较</a:t>
            </a:r>
          </a:p>
        </p:txBody>
      </p:sp>
      <p:sp>
        <p:nvSpPr>
          <p:cNvPr id="13318" name="Text Box 25"/>
          <p:cNvSpPr txBox="1"/>
          <p:nvPr/>
        </p:nvSpPr>
        <p:spPr>
          <a:xfrm>
            <a:off x="3871913" y="3284538"/>
            <a:ext cx="892175" cy="55308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57505" indent="-271780" algn="just" rtl="0" eaLnBrk="0" fontAlgn="base" hangingPunct="0">
              <a:lnSpc>
                <a:spcPct val="110000"/>
              </a:lnSpc>
              <a:spcBef>
                <a:spcPts val="18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"/>
              <a:defRPr lang="zh-CN" altLang="en-US" sz="2000" kern="1200">
                <a:solidFill>
                  <a:schemeClr val="accent2"/>
                </a:solidFill>
                <a:latin typeface="+mn-ea"/>
                <a:ea typeface="+mn-ea"/>
                <a:cs typeface="+mn-cs"/>
              </a:defRPr>
            </a:lvl1pPr>
            <a:lvl2pPr marL="357505" indent="-357505" algn="just" rtl="0" eaLnBrk="0" fontAlgn="base" hangingPunct="0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Clr>
                <a:srgbClr val="9EACC7"/>
              </a:buClr>
              <a:buFont typeface="幼圆" pitchFamily="49" charset="-122"/>
              <a:buChar char=" "/>
              <a:defRPr sz="1600" kern="1200">
                <a:solidFill>
                  <a:srgbClr val="7D7D7D"/>
                </a:solidFill>
                <a:latin typeface="+mn-ea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l" eaLnBrk="1" hangingPunct="1">
              <a:lnSpc>
                <a:spcPct val="150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zh-CN" altLang="en-US">
                <a:solidFill>
                  <a:srgbClr val="FF0000"/>
                </a:solidFill>
                <a:latin typeface="Verdana" panose="020B0604030504040204" pitchFamily="34" charset="0"/>
                <a:ea typeface="黑体" panose="02010609060101010101" pitchFamily="49" charset="-122"/>
              </a:rPr>
              <a:t>胫骨</a:t>
            </a:r>
          </a:p>
        </p:txBody>
      </p:sp>
      <p:sp>
        <p:nvSpPr>
          <p:cNvPr id="13319" name="Text Box 25"/>
          <p:cNvSpPr txBox="1"/>
          <p:nvPr/>
        </p:nvSpPr>
        <p:spPr>
          <a:xfrm>
            <a:off x="5026025" y="2989263"/>
            <a:ext cx="892175" cy="55308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57505" indent="-271780" algn="just" rtl="0" eaLnBrk="0" fontAlgn="base" hangingPunct="0">
              <a:lnSpc>
                <a:spcPct val="110000"/>
              </a:lnSpc>
              <a:spcBef>
                <a:spcPts val="18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"/>
              <a:defRPr lang="zh-CN" altLang="en-US" sz="2000" kern="1200">
                <a:solidFill>
                  <a:schemeClr val="accent2"/>
                </a:solidFill>
                <a:latin typeface="+mn-ea"/>
                <a:ea typeface="+mn-ea"/>
                <a:cs typeface="+mn-cs"/>
              </a:defRPr>
            </a:lvl1pPr>
            <a:lvl2pPr marL="357505" indent="-357505" algn="just" rtl="0" eaLnBrk="0" fontAlgn="base" hangingPunct="0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Clr>
                <a:srgbClr val="9EACC7"/>
              </a:buClr>
              <a:buFont typeface="幼圆" pitchFamily="49" charset="-122"/>
              <a:buChar char=" "/>
              <a:defRPr sz="1600" kern="1200">
                <a:solidFill>
                  <a:srgbClr val="7D7D7D"/>
                </a:solidFill>
                <a:latin typeface="+mn-ea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l" eaLnBrk="1" hangingPunct="1">
              <a:lnSpc>
                <a:spcPct val="150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zh-CN" altLang="en-US">
                <a:solidFill>
                  <a:srgbClr val="FF0000"/>
                </a:solidFill>
                <a:latin typeface="Verdana" panose="020B0604030504040204" pitchFamily="34" charset="0"/>
                <a:ea typeface="黑体" panose="02010609060101010101" pitchFamily="49" charset="-122"/>
              </a:rPr>
              <a:t>腓骨</a:t>
            </a:r>
          </a:p>
        </p:txBody>
      </p:sp>
      <p:sp>
        <p:nvSpPr>
          <p:cNvPr id="13320" name="Text Box 25"/>
          <p:cNvSpPr txBox="1"/>
          <p:nvPr/>
        </p:nvSpPr>
        <p:spPr>
          <a:xfrm>
            <a:off x="3932238" y="2592388"/>
            <a:ext cx="890587" cy="55308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57505" indent="-271780" algn="just" rtl="0" eaLnBrk="0" fontAlgn="base" hangingPunct="0">
              <a:lnSpc>
                <a:spcPct val="110000"/>
              </a:lnSpc>
              <a:spcBef>
                <a:spcPts val="18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"/>
              <a:defRPr lang="zh-CN" altLang="en-US" sz="2000" kern="1200">
                <a:solidFill>
                  <a:schemeClr val="accent2"/>
                </a:solidFill>
                <a:latin typeface="+mn-ea"/>
                <a:ea typeface="+mn-ea"/>
                <a:cs typeface="+mn-cs"/>
              </a:defRPr>
            </a:lvl1pPr>
            <a:lvl2pPr marL="357505" indent="-357505" algn="just" rtl="0" eaLnBrk="0" fontAlgn="base" hangingPunct="0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Clr>
                <a:srgbClr val="9EACC7"/>
              </a:buClr>
              <a:buFont typeface="幼圆" pitchFamily="49" charset="-122"/>
              <a:buChar char=" "/>
              <a:defRPr sz="1600" kern="1200">
                <a:solidFill>
                  <a:srgbClr val="7D7D7D"/>
                </a:solidFill>
                <a:latin typeface="+mn-ea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l" eaLnBrk="1" hangingPunct="1">
              <a:lnSpc>
                <a:spcPct val="150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zh-CN" altLang="en-US">
                <a:solidFill>
                  <a:srgbClr val="FF0000"/>
                </a:solidFill>
                <a:latin typeface="Verdana" panose="020B0604030504040204" pitchFamily="34" charset="0"/>
                <a:ea typeface="黑体" panose="02010609060101010101" pitchFamily="49" charset="-122"/>
              </a:rPr>
              <a:t>股骨</a:t>
            </a:r>
          </a:p>
        </p:txBody>
      </p:sp>
      <p:sp>
        <p:nvSpPr>
          <p:cNvPr id="13321" name="Text Box 25"/>
          <p:cNvSpPr txBox="1"/>
          <p:nvPr/>
        </p:nvSpPr>
        <p:spPr>
          <a:xfrm>
            <a:off x="2333625" y="2924175"/>
            <a:ext cx="890588" cy="55308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57505" indent="-271780" algn="just" rtl="0" eaLnBrk="0" fontAlgn="base" hangingPunct="0">
              <a:lnSpc>
                <a:spcPct val="110000"/>
              </a:lnSpc>
              <a:spcBef>
                <a:spcPts val="18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"/>
              <a:defRPr lang="zh-CN" altLang="en-US" sz="2000" kern="1200">
                <a:solidFill>
                  <a:schemeClr val="accent2"/>
                </a:solidFill>
                <a:latin typeface="+mn-ea"/>
                <a:ea typeface="+mn-ea"/>
                <a:cs typeface="+mn-cs"/>
              </a:defRPr>
            </a:lvl1pPr>
            <a:lvl2pPr marL="357505" indent="-357505" algn="just" rtl="0" eaLnBrk="0" fontAlgn="base" hangingPunct="0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Clr>
                <a:srgbClr val="9EACC7"/>
              </a:buClr>
              <a:buFont typeface="幼圆" pitchFamily="49" charset="-122"/>
              <a:buChar char=" "/>
              <a:defRPr sz="1600" kern="1200">
                <a:solidFill>
                  <a:srgbClr val="7D7D7D"/>
                </a:solidFill>
                <a:latin typeface="+mn-ea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l" eaLnBrk="1" hangingPunct="1">
              <a:lnSpc>
                <a:spcPct val="150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zh-CN" altLang="en-US">
                <a:solidFill>
                  <a:srgbClr val="FF0000"/>
                </a:solidFill>
                <a:latin typeface="Verdana" panose="020B0604030504040204" pitchFamily="34" charset="0"/>
                <a:ea typeface="黑体" panose="02010609060101010101" pitchFamily="49" charset="-122"/>
              </a:rPr>
              <a:t>肱骨</a:t>
            </a:r>
          </a:p>
        </p:txBody>
      </p:sp>
      <p:sp>
        <p:nvSpPr>
          <p:cNvPr id="13322" name="Text Box 25"/>
          <p:cNvSpPr txBox="1"/>
          <p:nvPr/>
        </p:nvSpPr>
        <p:spPr>
          <a:xfrm>
            <a:off x="2046288" y="3213100"/>
            <a:ext cx="890587" cy="55308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57505" indent="-271780" algn="just" rtl="0" eaLnBrk="0" fontAlgn="base" hangingPunct="0">
              <a:lnSpc>
                <a:spcPct val="110000"/>
              </a:lnSpc>
              <a:spcBef>
                <a:spcPts val="18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"/>
              <a:defRPr lang="zh-CN" altLang="en-US" sz="2000" kern="1200">
                <a:solidFill>
                  <a:schemeClr val="accent2"/>
                </a:solidFill>
                <a:latin typeface="+mn-ea"/>
                <a:ea typeface="+mn-ea"/>
                <a:cs typeface="+mn-cs"/>
              </a:defRPr>
            </a:lvl1pPr>
            <a:lvl2pPr marL="357505" indent="-357505" algn="just" rtl="0" eaLnBrk="0" fontAlgn="base" hangingPunct="0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Clr>
                <a:srgbClr val="9EACC7"/>
              </a:buClr>
              <a:buFont typeface="幼圆" pitchFamily="49" charset="-122"/>
              <a:buChar char=" "/>
              <a:defRPr sz="1600" kern="1200">
                <a:solidFill>
                  <a:srgbClr val="7D7D7D"/>
                </a:solidFill>
                <a:latin typeface="+mn-ea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l" eaLnBrk="1" hangingPunct="1">
              <a:lnSpc>
                <a:spcPct val="150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zh-CN" altLang="en-US">
                <a:solidFill>
                  <a:srgbClr val="FF0000"/>
                </a:solidFill>
                <a:latin typeface="Verdana" panose="020B0604030504040204" pitchFamily="34" charset="0"/>
                <a:ea typeface="黑体" panose="02010609060101010101" pitchFamily="49" charset="-122"/>
              </a:rPr>
              <a:t>桡骨</a:t>
            </a:r>
          </a:p>
        </p:txBody>
      </p:sp>
      <p:sp>
        <p:nvSpPr>
          <p:cNvPr id="13323" name="Text Box 25"/>
          <p:cNvSpPr txBox="1"/>
          <p:nvPr/>
        </p:nvSpPr>
        <p:spPr>
          <a:xfrm>
            <a:off x="1747838" y="3479800"/>
            <a:ext cx="892175" cy="55308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57505" indent="-271780" algn="just" rtl="0" eaLnBrk="0" fontAlgn="base" hangingPunct="0">
              <a:lnSpc>
                <a:spcPct val="110000"/>
              </a:lnSpc>
              <a:spcBef>
                <a:spcPts val="18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"/>
              <a:defRPr lang="zh-CN" altLang="en-US" sz="2000" kern="1200">
                <a:solidFill>
                  <a:schemeClr val="accent2"/>
                </a:solidFill>
                <a:latin typeface="+mn-ea"/>
                <a:ea typeface="+mn-ea"/>
                <a:cs typeface="+mn-cs"/>
              </a:defRPr>
            </a:lvl1pPr>
            <a:lvl2pPr marL="357505" indent="-357505" algn="just" rtl="0" eaLnBrk="0" fontAlgn="base" hangingPunct="0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Clr>
                <a:srgbClr val="9EACC7"/>
              </a:buClr>
              <a:buFont typeface="幼圆" pitchFamily="49" charset="-122"/>
              <a:buChar char=" "/>
              <a:defRPr sz="1600" kern="1200">
                <a:solidFill>
                  <a:srgbClr val="7D7D7D"/>
                </a:solidFill>
                <a:latin typeface="+mn-ea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l" eaLnBrk="1" hangingPunct="1">
              <a:lnSpc>
                <a:spcPct val="150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zh-CN" altLang="en-US">
                <a:solidFill>
                  <a:srgbClr val="FF0000"/>
                </a:solidFill>
                <a:latin typeface="Verdana" panose="020B0604030504040204" pitchFamily="34" charset="0"/>
                <a:ea typeface="黑体" panose="02010609060101010101" pitchFamily="49" charset="-122"/>
              </a:rPr>
              <a:t>尺骨</a:t>
            </a:r>
          </a:p>
        </p:txBody>
      </p:sp>
      <p:sp>
        <p:nvSpPr>
          <p:cNvPr id="13324" name="Text Box 25"/>
          <p:cNvSpPr txBox="1"/>
          <p:nvPr/>
        </p:nvSpPr>
        <p:spPr>
          <a:xfrm>
            <a:off x="2289175" y="4090988"/>
            <a:ext cx="890588" cy="55308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57505" indent="-271780" algn="just" rtl="0" eaLnBrk="0" fontAlgn="base" hangingPunct="0">
              <a:lnSpc>
                <a:spcPct val="110000"/>
              </a:lnSpc>
              <a:spcBef>
                <a:spcPts val="18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"/>
              <a:defRPr lang="zh-CN" altLang="en-US" sz="2000" kern="1200">
                <a:solidFill>
                  <a:schemeClr val="accent2"/>
                </a:solidFill>
                <a:latin typeface="+mn-ea"/>
                <a:ea typeface="+mn-ea"/>
                <a:cs typeface="+mn-cs"/>
              </a:defRPr>
            </a:lvl1pPr>
            <a:lvl2pPr marL="357505" indent="-357505" algn="just" rtl="0" eaLnBrk="0" fontAlgn="base" hangingPunct="0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Clr>
                <a:srgbClr val="9EACC7"/>
              </a:buClr>
              <a:buFont typeface="幼圆" pitchFamily="49" charset="-122"/>
              <a:buChar char=" "/>
              <a:defRPr sz="1600" kern="1200">
                <a:solidFill>
                  <a:srgbClr val="7D7D7D"/>
                </a:solidFill>
                <a:latin typeface="+mn-ea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l" eaLnBrk="1" hangingPunct="1">
              <a:lnSpc>
                <a:spcPct val="150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zh-CN" altLang="en-US">
                <a:solidFill>
                  <a:srgbClr val="FF0000"/>
                </a:solidFill>
                <a:latin typeface="Verdana" panose="020B0604030504040204" pitchFamily="34" charset="0"/>
                <a:ea typeface="黑体" panose="02010609060101010101" pitchFamily="49" charset="-122"/>
              </a:rPr>
              <a:t>指骨</a:t>
            </a:r>
          </a:p>
        </p:txBody>
      </p:sp>
      <p:sp>
        <p:nvSpPr>
          <p:cNvPr id="13325" name="Text Box 25"/>
          <p:cNvSpPr txBox="1"/>
          <p:nvPr/>
        </p:nvSpPr>
        <p:spPr>
          <a:xfrm>
            <a:off x="3260725" y="3587750"/>
            <a:ext cx="890588" cy="55308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57505" indent="-271780" algn="just" rtl="0" eaLnBrk="0" fontAlgn="base" hangingPunct="0">
              <a:lnSpc>
                <a:spcPct val="110000"/>
              </a:lnSpc>
              <a:spcBef>
                <a:spcPts val="18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"/>
              <a:defRPr lang="zh-CN" altLang="en-US" sz="2000" kern="1200">
                <a:solidFill>
                  <a:schemeClr val="accent2"/>
                </a:solidFill>
                <a:latin typeface="+mn-ea"/>
                <a:ea typeface="+mn-ea"/>
                <a:cs typeface="+mn-cs"/>
              </a:defRPr>
            </a:lvl1pPr>
            <a:lvl2pPr marL="357505" indent="-357505" algn="just" rtl="0" eaLnBrk="0" fontAlgn="base" hangingPunct="0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Clr>
                <a:srgbClr val="9EACC7"/>
              </a:buClr>
              <a:buFont typeface="幼圆" pitchFamily="49" charset="-122"/>
              <a:buChar char=" "/>
              <a:defRPr sz="1600" kern="1200">
                <a:solidFill>
                  <a:srgbClr val="7D7D7D"/>
                </a:solidFill>
                <a:latin typeface="+mn-ea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l" eaLnBrk="1" hangingPunct="1">
              <a:lnSpc>
                <a:spcPct val="150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zh-CN" altLang="en-US">
                <a:solidFill>
                  <a:srgbClr val="FF0000"/>
                </a:solidFill>
                <a:latin typeface="Verdana" panose="020B0604030504040204" pitchFamily="34" charset="0"/>
                <a:ea typeface="黑体" panose="02010609060101010101" pitchFamily="49" charset="-122"/>
              </a:rPr>
              <a:t>腕骨</a:t>
            </a:r>
          </a:p>
        </p:txBody>
      </p:sp>
      <p:sp>
        <p:nvSpPr>
          <p:cNvPr id="13326" name="Text Box 25"/>
          <p:cNvSpPr txBox="1"/>
          <p:nvPr/>
        </p:nvSpPr>
        <p:spPr>
          <a:xfrm>
            <a:off x="3260725" y="3933825"/>
            <a:ext cx="890588" cy="55308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57505" indent="-271780" algn="just" rtl="0" eaLnBrk="0" fontAlgn="base" hangingPunct="0">
              <a:lnSpc>
                <a:spcPct val="110000"/>
              </a:lnSpc>
              <a:spcBef>
                <a:spcPts val="18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"/>
              <a:defRPr lang="zh-CN" altLang="en-US" sz="2000" kern="1200">
                <a:solidFill>
                  <a:schemeClr val="accent2"/>
                </a:solidFill>
                <a:latin typeface="+mn-ea"/>
                <a:ea typeface="+mn-ea"/>
                <a:cs typeface="+mn-cs"/>
              </a:defRPr>
            </a:lvl1pPr>
            <a:lvl2pPr marL="357505" indent="-357505" algn="just" rtl="0" eaLnBrk="0" fontAlgn="base" hangingPunct="0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Clr>
                <a:srgbClr val="9EACC7"/>
              </a:buClr>
              <a:buFont typeface="幼圆" pitchFamily="49" charset="-122"/>
              <a:buChar char=" "/>
              <a:defRPr sz="1600" kern="1200">
                <a:solidFill>
                  <a:srgbClr val="7D7D7D"/>
                </a:solidFill>
                <a:latin typeface="+mn-ea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l" eaLnBrk="1" hangingPunct="1">
              <a:lnSpc>
                <a:spcPct val="150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zh-CN" altLang="en-US">
                <a:solidFill>
                  <a:srgbClr val="FF0000"/>
                </a:solidFill>
                <a:latin typeface="Verdana" panose="020B0604030504040204" pitchFamily="34" charset="0"/>
                <a:ea typeface="黑体" panose="02010609060101010101" pitchFamily="49" charset="-122"/>
              </a:rPr>
              <a:t>掌骨</a:t>
            </a:r>
          </a:p>
        </p:txBody>
      </p:sp>
      <p:sp>
        <p:nvSpPr>
          <p:cNvPr id="13327" name="Text Box 25"/>
          <p:cNvSpPr txBox="1"/>
          <p:nvPr/>
        </p:nvSpPr>
        <p:spPr>
          <a:xfrm>
            <a:off x="4125913" y="3970338"/>
            <a:ext cx="892175" cy="55308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57505" indent="-271780" algn="just" rtl="0" eaLnBrk="0" fontAlgn="base" hangingPunct="0">
              <a:lnSpc>
                <a:spcPct val="110000"/>
              </a:lnSpc>
              <a:spcBef>
                <a:spcPts val="18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"/>
              <a:defRPr lang="zh-CN" altLang="en-US" sz="2000" kern="1200">
                <a:solidFill>
                  <a:schemeClr val="accent2"/>
                </a:solidFill>
                <a:latin typeface="+mn-ea"/>
                <a:ea typeface="+mn-ea"/>
                <a:cs typeface="+mn-cs"/>
              </a:defRPr>
            </a:lvl1pPr>
            <a:lvl2pPr marL="357505" indent="-357505" algn="just" rtl="0" eaLnBrk="0" fontAlgn="base" hangingPunct="0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Clr>
                <a:srgbClr val="9EACC7"/>
              </a:buClr>
              <a:buFont typeface="幼圆" pitchFamily="49" charset="-122"/>
              <a:buChar char=" "/>
              <a:defRPr sz="1600" kern="1200">
                <a:solidFill>
                  <a:srgbClr val="7D7D7D"/>
                </a:solidFill>
                <a:latin typeface="+mn-ea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l" eaLnBrk="1" hangingPunct="1">
              <a:lnSpc>
                <a:spcPct val="150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zh-CN" altLang="en-US">
                <a:solidFill>
                  <a:srgbClr val="FF0000"/>
                </a:solidFill>
                <a:latin typeface="Verdana" panose="020B0604030504040204" pitchFamily="34" charset="0"/>
                <a:ea typeface="黑体" panose="02010609060101010101" pitchFamily="49" charset="-122"/>
              </a:rPr>
              <a:t>趾骨</a:t>
            </a:r>
          </a:p>
        </p:txBody>
      </p:sp>
      <p:sp>
        <p:nvSpPr>
          <p:cNvPr id="13328" name="Text Box 25"/>
          <p:cNvSpPr txBox="1"/>
          <p:nvPr/>
        </p:nvSpPr>
        <p:spPr>
          <a:xfrm>
            <a:off x="5262563" y="3933825"/>
            <a:ext cx="890587" cy="55308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57505" indent="-271780" algn="just" rtl="0" eaLnBrk="0" fontAlgn="base" hangingPunct="0">
              <a:lnSpc>
                <a:spcPct val="110000"/>
              </a:lnSpc>
              <a:spcBef>
                <a:spcPts val="18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"/>
              <a:defRPr lang="zh-CN" altLang="en-US" sz="2000" kern="1200">
                <a:solidFill>
                  <a:schemeClr val="accent2"/>
                </a:solidFill>
                <a:latin typeface="+mn-ea"/>
                <a:ea typeface="+mn-ea"/>
                <a:cs typeface="+mn-cs"/>
              </a:defRPr>
            </a:lvl1pPr>
            <a:lvl2pPr marL="357505" indent="-357505" algn="just" rtl="0" eaLnBrk="0" fontAlgn="base" hangingPunct="0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Clr>
                <a:srgbClr val="9EACC7"/>
              </a:buClr>
              <a:buFont typeface="幼圆" pitchFamily="49" charset="-122"/>
              <a:buChar char=" "/>
              <a:defRPr sz="1600" kern="1200">
                <a:solidFill>
                  <a:srgbClr val="7D7D7D"/>
                </a:solidFill>
                <a:latin typeface="+mn-ea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l" eaLnBrk="1" hangingPunct="1">
              <a:lnSpc>
                <a:spcPct val="150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zh-CN" altLang="en-US">
                <a:solidFill>
                  <a:srgbClr val="FF0000"/>
                </a:solidFill>
                <a:latin typeface="Verdana" panose="020B0604030504040204" pitchFamily="34" charset="0"/>
                <a:ea typeface="黑体" panose="02010609060101010101" pitchFamily="49" charset="-122"/>
              </a:rPr>
              <a:t>跗骨</a:t>
            </a:r>
          </a:p>
        </p:txBody>
      </p:sp>
      <p:sp>
        <p:nvSpPr>
          <p:cNvPr id="13329" name="Text Box 25"/>
          <p:cNvSpPr txBox="1"/>
          <p:nvPr/>
        </p:nvSpPr>
        <p:spPr>
          <a:xfrm>
            <a:off x="4686300" y="3970338"/>
            <a:ext cx="892175" cy="55308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57505" indent="-271780" algn="just" rtl="0" eaLnBrk="0" fontAlgn="base" hangingPunct="0">
              <a:lnSpc>
                <a:spcPct val="110000"/>
              </a:lnSpc>
              <a:spcBef>
                <a:spcPts val="18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"/>
              <a:defRPr lang="zh-CN" altLang="en-US" sz="2000" kern="1200">
                <a:solidFill>
                  <a:schemeClr val="accent2"/>
                </a:solidFill>
                <a:latin typeface="+mn-ea"/>
                <a:ea typeface="+mn-ea"/>
                <a:cs typeface="+mn-cs"/>
              </a:defRPr>
            </a:lvl1pPr>
            <a:lvl2pPr marL="357505" indent="-357505" algn="just" rtl="0" eaLnBrk="0" fontAlgn="base" hangingPunct="0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Clr>
                <a:srgbClr val="9EACC7"/>
              </a:buClr>
              <a:buFont typeface="幼圆" pitchFamily="49" charset="-122"/>
              <a:buChar char=" "/>
              <a:defRPr sz="1600" kern="1200">
                <a:solidFill>
                  <a:srgbClr val="7D7D7D"/>
                </a:solidFill>
                <a:latin typeface="+mn-ea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l" eaLnBrk="1" hangingPunct="1">
              <a:lnSpc>
                <a:spcPct val="150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zh-CN" altLang="en-US">
                <a:solidFill>
                  <a:srgbClr val="FF0000"/>
                </a:solidFill>
                <a:latin typeface="Verdana" panose="020B0604030504040204" pitchFamily="34" charset="0"/>
                <a:ea typeface="黑体" panose="02010609060101010101" pitchFamily="49" charset="-122"/>
              </a:rPr>
              <a:t>跖骨</a:t>
            </a:r>
          </a:p>
        </p:txBody>
      </p:sp>
      <p:pic>
        <p:nvPicPr>
          <p:cNvPr id="13330" name="Picture 4" descr="13_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51538" y="404813"/>
            <a:ext cx="4392612" cy="61849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3331" name="TextBox 17"/>
          <p:cNvSpPr txBox="1"/>
          <p:nvPr/>
        </p:nvSpPr>
        <p:spPr>
          <a:xfrm>
            <a:off x="9264650" y="5732463"/>
            <a:ext cx="647700" cy="368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57505" indent="-271780" algn="just" rtl="0" eaLnBrk="0" fontAlgn="base" hangingPunct="0">
              <a:lnSpc>
                <a:spcPct val="110000"/>
              </a:lnSpc>
              <a:spcBef>
                <a:spcPts val="18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"/>
              <a:defRPr lang="zh-CN" altLang="en-US" sz="2000" kern="1200">
                <a:solidFill>
                  <a:schemeClr val="accent2"/>
                </a:solidFill>
                <a:latin typeface="+mn-ea"/>
                <a:ea typeface="+mn-ea"/>
                <a:cs typeface="+mn-cs"/>
              </a:defRPr>
            </a:lvl1pPr>
            <a:lvl2pPr marL="357505" indent="-357505" algn="just" rtl="0" eaLnBrk="0" fontAlgn="base" hangingPunct="0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Clr>
                <a:srgbClr val="9EACC7"/>
              </a:buClr>
              <a:buFont typeface="幼圆" pitchFamily="49" charset="-122"/>
              <a:buChar char=" "/>
              <a:defRPr sz="1600" kern="1200">
                <a:solidFill>
                  <a:srgbClr val="7D7D7D"/>
                </a:solidFill>
                <a:latin typeface="+mn-ea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l"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跖骨</a:t>
            </a:r>
          </a:p>
        </p:txBody>
      </p:sp>
    </p:spTree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FF"/>
            </a:gs>
            <a:gs pos="100000">
              <a:srgbClr val="7E7E7E"/>
            </a:gs>
          </a:gsLst>
          <a:lin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692275" y="2814638"/>
            <a:ext cx="4246563" cy="28289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3315" name="TextBox 3"/>
          <p:cNvSpPr txBox="1">
            <a:spLocks noChangeArrowheads="1"/>
          </p:cNvSpPr>
          <p:nvPr/>
        </p:nvSpPr>
        <p:spPr bwMode="auto">
          <a:xfrm>
            <a:off x="3575720" y="1006793"/>
            <a:ext cx="3441602" cy="953135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zh-CN"/>
            </a:defPPr>
            <a:lvl1pPr eaLnBrk="1" fontAlgn="auto" hangingPunct="1">
              <a:spcBef>
                <a:spcPct val="0"/>
              </a:spcBef>
              <a:spcAft>
                <a:spcPct val="0"/>
              </a:spcAft>
              <a:defRPr sz="3600" b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ea typeface="黑体" panose="02010609060101010101" pitchFamily="49" charset="-122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探究一 </a:t>
            </a:r>
            <a:endParaRPr kumimoji="0" lang="en-US" altLang="zh-CN" sz="2800" b="1" i="0" u="none" strike="noStrike" kern="1200" cap="none" spc="0" normalizeH="0" baseline="0" noProof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观察鸡翅认识肌肉 </a:t>
            </a:r>
          </a:p>
        </p:txBody>
      </p:sp>
      <p:sp>
        <p:nvSpPr>
          <p:cNvPr id="14340" name="TextBox 4"/>
          <p:cNvSpPr txBox="1"/>
          <p:nvPr/>
        </p:nvSpPr>
        <p:spPr>
          <a:xfrm>
            <a:off x="5591175" y="2060575"/>
            <a:ext cx="4819650" cy="396938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57505" indent="-271780" algn="just" rtl="0" eaLnBrk="0" fontAlgn="base" hangingPunct="0">
              <a:lnSpc>
                <a:spcPct val="110000"/>
              </a:lnSpc>
              <a:spcBef>
                <a:spcPts val="18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"/>
              <a:defRPr lang="zh-CN" altLang="en-US" sz="2000" kern="1200">
                <a:solidFill>
                  <a:schemeClr val="accent2"/>
                </a:solidFill>
                <a:latin typeface="+mn-ea"/>
                <a:ea typeface="+mn-ea"/>
                <a:cs typeface="+mn-cs"/>
              </a:defRPr>
            </a:lvl1pPr>
            <a:lvl2pPr marL="357505" indent="-357505" algn="just" rtl="0" eaLnBrk="0" fontAlgn="base" hangingPunct="0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Clr>
                <a:srgbClr val="9EACC7"/>
              </a:buClr>
              <a:buFont typeface="幼圆" pitchFamily="49" charset="-122"/>
              <a:buChar char=" "/>
              <a:defRPr sz="1600" kern="1200">
                <a:solidFill>
                  <a:srgbClr val="7D7D7D"/>
                </a:solidFill>
                <a:latin typeface="+mn-ea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l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zh-CN" sz="2400" b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对照教材</a:t>
            </a:r>
            <a:r>
              <a:rPr lang="en-US" altLang="zh-CN" sz="2400" b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43</a:t>
            </a:r>
            <a:r>
              <a:rPr lang="zh-CN" altLang="zh-CN" sz="2400" b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页插图</a:t>
            </a:r>
            <a:r>
              <a:rPr lang="zh-CN" altLang="en-US" sz="2400" b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r>
              <a:rPr lang="zh-CN" altLang="zh-CN" sz="2400" b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探究学习：</a:t>
            </a:r>
          </a:p>
          <a:p>
            <a:pPr marL="0" lvl="0" indent="0" algn="l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400" b="1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2400" b="1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、识别肌肉的构成。</a:t>
            </a:r>
            <a:endParaRPr lang="en-US" altLang="zh-CN" sz="2400" b="1">
              <a:solidFill>
                <a:srgbClr val="00206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lvl="0" indent="0" algn="l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400" b="1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2400" b="1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、观察肌肉在骨上的着生特点，注意一块骨骼肌两端的肌腱是连在一块骨上还是在两块不同的骨上？</a:t>
            </a:r>
            <a:endParaRPr lang="en-US" altLang="zh-CN" sz="2400" b="1">
              <a:solidFill>
                <a:srgbClr val="00206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lvl="0" indent="0" algn="l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400" b="1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sz="2400" b="1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、依次拉动每组肌肉，观察骨的运动。</a:t>
            </a:r>
            <a:endParaRPr lang="en-US" altLang="zh-CN" sz="2400" b="1">
              <a:solidFill>
                <a:srgbClr val="00206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341" name="标题 1"/>
          <p:cNvSpPr>
            <a:spLocks noGrp="1"/>
          </p:cNvSpPr>
          <p:nvPr>
            <p:ph type="title"/>
          </p:nvPr>
        </p:nvSpPr>
        <p:spPr/>
        <p:txBody>
          <a:bodyPr vert="horz" wrap="square" lIns="91440" tIns="45720" rIns="91440" bIns="45720" anchor="b" anchorCtr="0"/>
          <a:lstStyle/>
          <a:p>
            <a:pPr eaLnBrk="1" hangingPunct="1"/>
            <a:r>
              <a:rPr lang="en-US" altLang="zh-CN" sz="3200" b="1"/>
              <a:t>2</a:t>
            </a:r>
            <a:r>
              <a:rPr lang="zh-CN" altLang="en-US" sz="3200" b="1"/>
              <a:t>、肌肉</a:t>
            </a:r>
          </a:p>
        </p:txBody>
      </p:sp>
    </p:spTree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FF"/>
            </a:gs>
            <a:gs pos="100000">
              <a:srgbClr val="7E7E7E"/>
            </a:gs>
          </a:gsLst>
          <a:lin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243138" y="2159000"/>
            <a:ext cx="4464050" cy="27844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4820" name="Text Box 4"/>
          <p:cNvSpPr txBox="1"/>
          <p:nvPr/>
        </p:nvSpPr>
        <p:spPr>
          <a:xfrm>
            <a:off x="5051425" y="2058988"/>
            <a:ext cx="1152525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57505" indent="-271780" algn="just" rtl="0" eaLnBrk="0" fontAlgn="base" hangingPunct="0">
              <a:lnSpc>
                <a:spcPct val="110000"/>
              </a:lnSpc>
              <a:spcBef>
                <a:spcPts val="18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"/>
              <a:defRPr lang="zh-CN" altLang="en-US" sz="2000" kern="1200">
                <a:solidFill>
                  <a:schemeClr val="accent2"/>
                </a:solidFill>
                <a:latin typeface="+mn-ea"/>
                <a:ea typeface="+mn-ea"/>
                <a:cs typeface="+mn-cs"/>
              </a:defRPr>
            </a:lvl1pPr>
            <a:lvl2pPr marL="357505" indent="-357505" algn="just" rtl="0" eaLnBrk="0" fontAlgn="base" hangingPunct="0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Clr>
                <a:srgbClr val="9EACC7"/>
              </a:buClr>
              <a:buFont typeface="幼圆" pitchFamily="49" charset="-122"/>
              <a:buChar char=" "/>
              <a:defRPr sz="1600" kern="1200">
                <a:solidFill>
                  <a:srgbClr val="7D7D7D"/>
                </a:solidFill>
                <a:latin typeface="+mn-ea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l"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32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肌腹</a:t>
            </a:r>
            <a:endParaRPr lang="en-US" altLang="zh-CN" sz="32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4822" name="Text Box 6"/>
          <p:cNvSpPr txBox="1"/>
          <p:nvPr/>
        </p:nvSpPr>
        <p:spPr>
          <a:xfrm>
            <a:off x="4259263" y="5148263"/>
            <a:ext cx="1038225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57505" indent="-271780" algn="just" rtl="0" eaLnBrk="0" fontAlgn="base" hangingPunct="0">
              <a:lnSpc>
                <a:spcPct val="110000"/>
              </a:lnSpc>
              <a:spcBef>
                <a:spcPts val="18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"/>
              <a:defRPr lang="zh-CN" altLang="en-US" sz="2000" kern="1200">
                <a:solidFill>
                  <a:schemeClr val="accent2"/>
                </a:solidFill>
                <a:latin typeface="+mn-ea"/>
                <a:ea typeface="+mn-ea"/>
                <a:cs typeface="+mn-cs"/>
              </a:defRPr>
            </a:lvl1pPr>
            <a:lvl2pPr marL="357505" indent="-357505" algn="just" rtl="0" eaLnBrk="0" fontAlgn="base" hangingPunct="0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Clr>
                <a:srgbClr val="9EACC7"/>
              </a:buClr>
              <a:buFont typeface="幼圆" pitchFamily="49" charset="-122"/>
              <a:buChar char=" "/>
              <a:defRPr sz="1600" kern="1200">
                <a:solidFill>
                  <a:srgbClr val="7D7D7D"/>
                </a:solidFill>
                <a:latin typeface="+mn-ea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l"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32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肌腱</a:t>
            </a:r>
          </a:p>
        </p:txBody>
      </p:sp>
      <p:sp>
        <p:nvSpPr>
          <p:cNvPr id="15365" name="TextBox 9"/>
          <p:cNvSpPr txBox="1"/>
          <p:nvPr/>
        </p:nvSpPr>
        <p:spPr>
          <a:xfrm>
            <a:off x="4908550" y="2260600"/>
            <a:ext cx="503238" cy="368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57505" indent="-271780" algn="just" rtl="0" eaLnBrk="0" fontAlgn="base" hangingPunct="0">
              <a:lnSpc>
                <a:spcPct val="110000"/>
              </a:lnSpc>
              <a:spcBef>
                <a:spcPts val="18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"/>
              <a:defRPr lang="zh-CN" altLang="en-US" sz="2000" kern="1200">
                <a:solidFill>
                  <a:schemeClr val="accent2"/>
                </a:solidFill>
                <a:latin typeface="+mn-ea"/>
                <a:ea typeface="+mn-ea"/>
                <a:cs typeface="+mn-cs"/>
              </a:defRPr>
            </a:lvl1pPr>
            <a:lvl2pPr marL="357505" indent="-357505" algn="just" rtl="0" eaLnBrk="0" fontAlgn="base" hangingPunct="0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Clr>
                <a:srgbClr val="9EACC7"/>
              </a:buClr>
              <a:buFont typeface="幼圆" pitchFamily="49" charset="-122"/>
              <a:buChar char=" "/>
              <a:defRPr sz="1600" kern="1200">
                <a:solidFill>
                  <a:srgbClr val="7D7D7D"/>
                </a:solidFill>
                <a:latin typeface="+mn-ea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l"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1</a:t>
            </a:r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15366" name="TextBox 10"/>
          <p:cNvSpPr txBox="1"/>
          <p:nvPr/>
        </p:nvSpPr>
        <p:spPr>
          <a:xfrm>
            <a:off x="4043363" y="5284788"/>
            <a:ext cx="720725" cy="368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57505" indent="-271780" algn="just" rtl="0" eaLnBrk="0" fontAlgn="base" hangingPunct="0">
              <a:lnSpc>
                <a:spcPct val="110000"/>
              </a:lnSpc>
              <a:spcBef>
                <a:spcPts val="18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"/>
              <a:defRPr lang="zh-CN" altLang="en-US" sz="2000" kern="1200">
                <a:solidFill>
                  <a:schemeClr val="accent2"/>
                </a:solidFill>
                <a:latin typeface="+mn-ea"/>
                <a:ea typeface="+mn-ea"/>
                <a:cs typeface="+mn-cs"/>
              </a:defRPr>
            </a:lvl1pPr>
            <a:lvl2pPr marL="357505" indent="-357505" algn="just" rtl="0" eaLnBrk="0" fontAlgn="base" hangingPunct="0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Clr>
                <a:srgbClr val="9EACC7"/>
              </a:buClr>
              <a:buFont typeface="幼圆" pitchFamily="49" charset="-122"/>
              <a:buChar char=" "/>
              <a:defRPr sz="1600" kern="1200">
                <a:solidFill>
                  <a:srgbClr val="7D7D7D"/>
                </a:solidFill>
                <a:latin typeface="+mn-ea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l"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2</a:t>
            </a:r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cxnSp>
        <p:nvCxnSpPr>
          <p:cNvPr id="13" name="直接连接符 12"/>
          <p:cNvCxnSpPr/>
          <p:nvPr/>
        </p:nvCxnSpPr>
        <p:spPr>
          <a:xfrm flipV="1">
            <a:off x="4146550" y="2547938"/>
            <a:ext cx="977900" cy="107473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/>
          <p:cNvCxnSpPr/>
          <p:nvPr/>
        </p:nvCxnSpPr>
        <p:spPr>
          <a:xfrm>
            <a:off x="3395663" y="4132263"/>
            <a:ext cx="750888" cy="120173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接连接符 16"/>
          <p:cNvCxnSpPr/>
          <p:nvPr/>
        </p:nvCxnSpPr>
        <p:spPr>
          <a:xfrm flipH="1">
            <a:off x="4259263" y="3622675"/>
            <a:ext cx="504825" cy="166211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5886450" y="2058988"/>
            <a:ext cx="4103688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57505" indent="-271780" algn="just" rtl="0" eaLnBrk="0" fontAlgn="base" hangingPunct="0">
              <a:lnSpc>
                <a:spcPct val="110000"/>
              </a:lnSpc>
              <a:spcBef>
                <a:spcPts val="18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"/>
              <a:defRPr lang="zh-CN" altLang="en-US" sz="2000" kern="1200">
                <a:solidFill>
                  <a:schemeClr val="accent2"/>
                </a:solidFill>
                <a:latin typeface="+mn-ea"/>
                <a:ea typeface="+mn-ea"/>
                <a:cs typeface="+mn-cs"/>
              </a:defRPr>
            </a:lvl1pPr>
            <a:lvl2pPr marL="357505" indent="-357505" algn="just" rtl="0" eaLnBrk="0" fontAlgn="base" hangingPunct="0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Clr>
                <a:srgbClr val="9EACC7"/>
              </a:buClr>
              <a:buFont typeface="幼圆" pitchFamily="49" charset="-122"/>
              <a:buChar char=" "/>
              <a:defRPr sz="1600" kern="1200">
                <a:solidFill>
                  <a:srgbClr val="7D7D7D"/>
                </a:solidFill>
                <a:latin typeface="+mn-ea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l"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8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——</a:t>
            </a:r>
            <a:r>
              <a:rPr lang="zh-CN" altLang="en-US" sz="28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中间较粗部分</a:t>
            </a:r>
            <a:endParaRPr lang="en-US" altLang="zh-CN" sz="280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124450" y="5180013"/>
            <a:ext cx="5292725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57505" indent="-271780" algn="just" rtl="0" eaLnBrk="0" fontAlgn="base" hangingPunct="0">
              <a:lnSpc>
                <a:spcPct val="110000"/>
              </a:lnSpc>
              <a:spcBef>
                <a:spcPts val="18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"/>
              <a:defRPr lang="zh-CN" altLang="en-US" sz="2000" kern="1200">
                <a:solidFill>
                  <a:schemeClr val="accent2"/>
                </a:solidFill>
                <a:latin typeface="+mn-ea"/>
                <a:ea typeface="+mn-ea"/>
                <a:cs typeface="+mn-cs"/>
              </a:defRPr>
            </a:lvl1pPr>
            <a:lvl2pPr marL="357505" indent="-357505" algn="just" rtl="0" eaLnBrk="0" fontAlgn="base" hangingPunct="0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Clr>
                <a:srgbClr val="9EACC7"/>
              </a:buClr>
              <a:buFont typeface="幼圆" pitchFamily="49" charset="-122"/>
              <a:buChar char=" "/>
              <a:defRPr sz="1600" kern="1200">
                <a:solidFill>
                  <a:srgbClr val="7D7D7D"/>
                </a:solidFill>
                <a:latin typeface="+mn-ea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l"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8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——</a:t>
            </a:r>
            <a:r>
              <a:rPr lang="zh-CN" altLang="en-US" sz="28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两端较细乳白色部分</a:t>
            </a:r>
          </a:p>
        </p:txBody>
      </p:sp>
      <p:sp>
        <p:nvSpPr>
          <p:cNvPr id="15372" name="标题 2"/>
          <p:cNvSpPr>
            <a:spLocks noGrp="1"/>
          </p:cNvSpPr>
          <p:nvPr>
            <p:ph type="title"/>
          </p:nvPr>
        </p:nvSpPr>
        <p:spPr/>
        <p:txBody>
          <a:bodyPr vert="horz" wrap="square" lIns="91440" tIns="45720" rIns="91440" bIns="45720" anchor="b" anchorCtr="0"/>
          <a:lstStyle/>
          <a:p>
            <a:pPr eaLnBrk="1" hangingPunct="1"/>
            <a:r>
              <a:rPr lang="zh-CN" altLang="en-US" sz="3200" b="1"/>
              <a:t>（</a:t>
            </a:r>
            <a:r>
              <a:rPr lang="en-US" altLang="zh-CN" sz="3200" b="1"/>
              <a:t>1</a:t>
            </a:r>
            <a:r>
              <a:rPr lang="zh-CN" altLang="en-US" sz="3200" b="1"/>
              <a:t>）骨骼肌结构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3" dur="500"/>
                                        <p:tgtEl>
                                          <p:spTgt spid="348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4" dur="500"/>
                                        <p:tgtEl>
                                          <p:spTgt spid="348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20" grpId="0"/>
      <p:bldP spid="34822" grpId="0"/>
      <p:bldP spid="11" grpId="0"/>
      <p:bldP spid="1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FF"/>
            </a:gs>
            <a:gs pos="100000">
              <a:srgbClr val="7E7E7E"/>
            </a:gs>
          </a:gsLst>
          <a:lin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标题 2"/>
          <p:cNvSpPr>
            <a:spLocks noGrp="1"/>
          </p:cNvSpPr>
          <p:nvPr>
            <p:ph type="title"/>
          </p:nvPr>
        </p:nvSpPr>
        <p:spPr/>
        <p:txBody>
          <a:bodyPr vert="horz" wrap="square" lIns="91440" tIns="45720" rIns="91440" bIns="45720" anchor="b" anchorCtr="0"/>
          <a:lstStyle/>
          <a:p>
            <a:pPr eaLnBrk="1" hangingPunct="1"/>
            <a:r>
              <a:rPr lang="zh-CN" altLang="en-US" b="1"/>
              <a:t>牛腱子肉</a:t>
            </a:r>
          </a:p>
        </p:txBody>
      </p:sp>
      <p:pic>
        <p:nvPicPr>
          <p:cNvPr id="62467" name="Picture 3" descr="96c56f0dafe84551b4fda8f4ac69af8c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85975" y="3933825"/>
            <a:ext cx="3738563" cy="223043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2468" name="Picture 4" descr="561db5225ac6b8c54b3729b52e7817e9"/>
          <p:cNvPicPr>
            <a:picLocks noChangeAspect="1"/>
          </p:cNvPicPr>
          <p:nvPr/>
        </p:nvPicPr>
        <p:blipFill>
          <a:blip r:embed="rId3"/>
          <a:srcRect b="9229"/>
          <a:stretch>
            <a:fillRect/>
          </a:stretch>
        </p:blipFill>
        <p:spPr>
          <a:xfrm>
            <a:off x="5951538" y="3933825"/>
            <a:ext cx="3736975" cy="223043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6389" name="Picture 6" descr="u=807665570,1355113409&amp;fm=21&amp;gp=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51538" y="1452563"/>
            <a:ext cx="3736975" cy="23352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7" name="TextBox 16"/>
          <p:cNvSpPr txBox="1"/>
          <p:nvPr/>
        </p:nvSpPr>
        <p:spPr>
          <a:xfrm>
            <a:off x="6091238" y="3978275"/>
            <a:ext cx="1331912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57505" indent="-271780" algn="just" rtl="0" eaLnBrk="0" fontAlgn="base" hangingPunct="0">
              <a:lnSpc>
                <a:spcPct val="110000"/>
              </a:lnSpc>
              <a:spcBef>
                <a:spcPts val="18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"/>
              <a:defRPr lang="zh-CN" altLang="en-US" sz="2000" kern="1200">
                <a:solidFill>
                  <a:schemeClr val="accent2"/>
                </a:solidFill>
                <a:latin typeface="+mn-ea"/>
                <a:ea typeface="+mn-ea"/>
                <a:cs typeface="+mn-cs"/>
              </a:defRPr>
            </a:lvl1pPr>
            <a:lvl2pPr marL="357505" indent="-357505" algn="just" rtl="0" eaLnBrk="0" fontAlgn="base" hangingPunct="0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Clr>
                <a:srgbClr val="9EACC7"/>
              </a:buClr>
              <a:buFont typeface="幼圆" pitchFamily="49" charset="-122"/>
              <a:buChar char=" "/>
              <a:defRPr sz="1600" kern="1200">
                <a:solidFill>
                  <a:srgbClr val="7D7D7D"/>
                </a:solidFill>
                <a:latin typeface="+mn-ea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l"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320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肌腹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8636000" y="4200525"/>
            <a:ext cx="1116013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57505" indent="-271780" algn="just" rtl="0" eaLnBrk="0" fontAlgn="base" hangingPunct="0">
              <a:lnSpc>
                <a:spcPct val="110000"/>
              </a:lnSpc>
              <a:spcBef>
                <a:spcPts val="18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"/>
              <a:defRPr lang="zh-CN" altLang="en-US" sz="2000" kern="1200">
                <a:solidFill>
                  <a:schemeClr val="accent2"/>
                </a:solidFill>
                <a:latin typeface="+mn-ea"/>
                <a:ea typeface="+mn-ea"/>
                <a:cs typeface="+mn-cs"/>
              </a:defRPr>
            </a:lvl1pPr>
            <a:lvl2pPr marL="357505" indent="-357505" algn="just" rtl="0" eaLnBrk="0" fontAlgn="base" hangingPunct="0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Clr>
                <a:srgbClr val="9EACC7"/>
              </a:buClr>
              <a:buFont typeface="幼圆" pitchFamily="49" charset="-122"/>
              <a:buChar char=" "/>
              <a:defRPr sz="1600" kern="1200">
                <a:solidFill>
                  <a:srgbClr val="7D7D7D"/>
                </a:solidFill>
                <a:latin typeface="+mn-ea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l"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320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肌腱</a:t>
            </a:r>
          </a:p>
        </p:txBody>
      </p:sp>
      <p:sp>
        <p:nvSpPr>
          <p:cNvPr id="16392" name="AutoShape 13" descr="http://img1.imgtn.bdimg.com/it/u=4006868660,4250473119&amp;fm=21&amp;gp=0.jpg"/>
          <p:cNvSpPr>
            <a:spLocks noChangeAspect="1"/>
          </p:cNvSpPr>
          <p:nvPr/>
        </p:nvSpPr>
        <p:spPr>
          <a:xfrm>
            <a:off x="1679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357505" indent="-271780" algn="just" rtl="0" eaLnBrk="0" fontAlgn="base" hangingPunct="0">
              <a:lnSpc>
                <a:spcPct val="110000"/>
              </a:lnSpc>
              <a:spcBef>
                <a:spcPts val="18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"/>
              <a:defRPr lang="zh-CN" altLang="en-US" sz="2000" kern="1200">
                <a:solidFill>
                  <a:schemeClr val="accent2"/>
                </a:solidFill>
                <a:latin typeface="+mn-ea"/>
                <a:ea typeface="+mn-ea"/>
                <a:cs typeface="+mn-cs"/>
              </a:defRPr>
            </a:lvl1pPr>
            <a:lvl2pPr marL="357505" indent="-357505" algn="just" rtl="0" eaLnBrk="0" fontAlgn="base" hangingPunct="0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Clr>
                <a:srgbClr val="9EACC7"/>
              </a:buClr>
              <a:buFont typeface="幼圆" pitchFamily="49" charset="-122"/>
              <a:buChar char=" "/>
              <a:defRPr sz="1600" kern="1200">
                <a:solidFill>
                  <a:srgbClr val="7D7D7D"/>
                </a:solidFill>
                <a:latin typeface="+mn-ea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l"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16393" name="AutoShape 15" descr="http://img4.imgtn.bdimg.com/it/u=3248062490,75552608&amp;fm=21&amp;gp=0.jpg"/>
          <p:cNvSpPr>
            <a:spLocks noChangeAspect="1"/>
          </p:cNvSpPr>
          <p:nvPr/>
        </p:nvSpPr>
        <p:spPr>
          <a:xfrm>
            <a:off x="1679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357505" indent="-271780" algn="just" rtl="0" eaLnBrk="0" fontAlgn="base" hangingPunct="0">
              <a:lnSpc>
                <a:spcPct val="110000"/>
              </a:lnSpc>
              <a:spcBef>
                <a:spcPts val="18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"/>
              <a:defRPr lang="zh-CN" altLang="en-US" sz="2000" kern="1200">
                <a:solidFill>
                  <a:schemeClr val="accent2"/>
                </a:solidFill>
                <a:latin typeface="+mn-ea"/>
                <a:ea typeface="+mn-ea"/>
                <a:cs typeface="+mn-cs"/>
              </a:defRPr>
            </a:lvl1pPr>
            <a:lvl2pPr marL="357505" indent="-357505" algn="just" rtl="0" eaLnBrk="0" fontAlgn="base" hangingPunct="0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Clr>
                <a:srgbClr val="9EACC7"/>
              </a:buClr>
              <a:buFont typeface="幼圆" pitchFamily="49" charset="-122"/>
              <a:buChar char=" "/>
              <a:defRPr sz="1600" kern="1200">
                <a:solidFill>
                  <a:srgbClr val="7D7D7D"/>
                </a:solidFill>
                <a:latin typeface="+mn-ea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l"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pic>
        <p:nvPicPr>
          <p:cNvPr id="16394" name="Picture 17" descr="http://pic29.huitu.com/res/20150327/692080_20150327172843947200_1.jpg"/>
          <p:cNvPicPr>
            <a:picLocks noChangeAspect="1"/>
          </p:cNvPicPr>
          <p:nvPr/>
        </p:nvPicPr>
        <p:blipFill>
          <a:blip r:embed="rId5"/>
          <a:srcRect l="4842" t="7237" r="3072" b="10117"/>
          <a:stretch>
            <a:fillRect/>
          </a:stretch>
        </p:blipFill>
        <p:spPr>
          <a:xfrm>
            <a:off x="2087563" y="1452563"/>
            <a:ext cx="3736975" cy="2354262"/>
          </a:xfrm>
          <a:prstGeom prst="rect">
            <a:avLst/>
          </a:prstGeom>
          <a:noFill/>
          <a:ln w="9525">
            <a:noFill/>
          </a:ln>
        </p:spPr>
      </p:pic>
      <p:cxnSp>
        <p:nvCxnSpPr>
          <p:cNvPr id="39" name="直接箭头连接符 38"/>
          <p:cNvCxnSpPr/>
          <p:nvPr/>
        </p:nvCxnSpPr>
        <p:spPr>
          <a:xfrm flipH="1">
            <a:off x="8742188" y="2303586"/>
            <a:ext cx="784378" cy="1966516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直接箭头连接符 43"/>
          <p:cNvCxnSpPr/>
          <p:nvPr/>
        </p:nvCxnSpPr>
        <p:spPr>
          <a:xfrm flipH="1">
            <a:off x="7023261" y="2779074"/>
            <a:ext cx="946088" cy="1836756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  <a:effectLst>
            <a:glow rad="63500">
              <a:schemeClr val="accent1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24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24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24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24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FF"/>
            </a:gs>
            <a:gs pos="100000">
              <a:srgbClr val="7E7E7E"/>
            </a:gs>
          </a:gsLst>
          <a:lin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Box 4"/>
          <p:cNvSpPr txBox="1"/>
          <p:nvPr/>
        </p:nvSpPr>
        <p:spPr>
          <a:xfrm>
            <a:off x="2063750" y="549275"/>
            <a:ext cx="7127875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57505" indent="-271780" algn="just" rtl="0" eaLnBrk="0" fontAlgn="base" hangingPunct="0">
              <a:lnSpc>
                <a:spcPct val="110000"/>
              </a:lnSpc>
              <a:spcBef>
                <a:spcPts val="18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"/>
              <a:defRPr lang="zh-CN" altLang="en-US" sz="2000" kern="1200">
                <a:solidFill>
                  <a:schemeClr val="accent2"/>
                </a:solidFill>
                <a:latin typeface="+mn-ea"/>
                <a:ea typeface="+mn-ea"/>
                <a:cs typeface="+mn-cs"/>
              </a:defRPr>
            </a:lvl1pPr>
            <a:lvl2pPr marL="357505" indent="-357505" algn="just" rtl="0" eaLnBrk="0" fontAlgn="base" hangingPunct="0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Clr>
                <a:srgbClr val="9EACC7"/>
              </a:buClr>
              <a:buFont typeface="幼圆" pitchFamily="49" charset="-122"/>
              <a:buChar char=" "/>
              <a:defRPr sz="1600" kern="1200">
                <a:solidFill>
                  <a:srgbClr val="7D7D7D"/>
                </a:solidFill>
                <a:latin typeface="+mn-ea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l"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endParaRPr lang="zh-CN" altLang="en-US" sz="3600" b="1">
              <a:solidFill>
                <a:srgbClr val="7030A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17411" name="标题 1"/>
          <p:cNvSpPr>
            <a:spLocks noGrp="1"/>
          </p:cNvSpPr>
          <p:nvPr>
            <p:ph type="title"/>
          </p:nvPr>
        </p:nvSpPr>
        <p:spPr/>
        <p:txBody>
          <a:bodyPr vert="horz" wrap="square" lIns="91440" tIns="45720" rIns="91440" bIns="45720" anchor="b" anchorCtr="0"/>
          <a:lstStyle/>
          <a:p>
            <a:pPr eaLnBrk="1" hangingPunct="1"/>
            <a:r>
              <a:rPr lang="zh-CN" altLang="en-US" b="1"/>
              <a:t>（</a:t>
            </a:r>
            <a:r>
              <a:rPr lang="en-US" altLang="zh-CN" b="1"/>
              <a:t>2</a:t>
            </a:r>
            <a:r>
              <a:rPr lang="zh-CN" altLang="en-US" b="1"/>
              <a:t>）骨骼肌在骨上着生特点</a:t>
            </a:r>
            <a:r>
              <a:rPr lang="en-US" altLang="zh-CN" b="1"/>
              <a:t>:</a:t>
            </a:r>
            <a:endParaRPr lang="zh-CN" altLang="en-US" b="1"/>
          </a:p>
        </p:txBody>
      </p:sp>
      <p:pic>
        <p:nvPicPr>
          <p:cNvPr id="17412" name="Picture 2" descr="pic_38130"/>
          <p:cNvPicPr>
            <a:picLocks noChangeAspect="1"/>
          </p:cNvPicPr>
          <p:nvPr/>
        </p:nvPicPr>
        <p:blipFill>
          <a:blip r:embed="rId3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935413" y="2492375"/>
            <a:ext cx="3887787" cy="14763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7413" name="Text Box 4"/>
          <p:cNvSpPr txBox="1"/>
          <p:nvPr/>
        </p:nvSpPr>
        <p:spPr>
          <a:xfrm>
            <a:off x="3067050" y="4641850"/>
            <a:ext cx="309880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57505" indent="-271780" algn="just" rtl="0" eaLnBrk="0" fontAlgn="base" hangingPunct="0">
              <a:lnSpc>
                <a:spcPct val="110000"/>
              </a:lnSpc>
              <a:spcBef>
                <a:spcPts val="18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"/>
              <a:defRPr lang="zh-CN" altLang="en-US" sz="2000" kern="1200">
                <a:solidFill>
                  <a:schemeClr val="accent2"/>
                </a:solidFill>
                <a:latin typeface="+mn-ea"/>
                <a:ea typeface="+mn-ea"/>
                <a:cs typeface="+mn-cs"/>
              </a:defRPr>
            </a:lvl1pPr>
            <a:lvl2pPr marL="357505" indent="-357505" algn="just" rtl="0" eaLnBrk="0" fontAlgn="base" hangingPunct="0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Clr>
                <a:srgbClr val="9EACC7"/>
              </a:buClr>
              <a:buFont typeface="幼圆" pitchFamily="49" charset="-122"/>
              <a:buChar char=" "/>
              <a:defRPr sz="1600" kern="1200">
                <a:solidFill>
                  <a:srgbClr val="7D7D7D"/>
                </a:solidFill>
                <a:latin typeface="+mn-ea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l"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endParaRPr lang="zh-CN" altLang="zh-CN" sz="2800">
              <a:solidFill>
                <a:schemeClr val="tx1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7414" name="Text Box 5"/>
          <p:cNvSpPr txBox="1"/>
          <p:nvPr/>
        </p:nvSpPr>
        <p:spPr>
          <a:xfrm>
            <a:off x="3159125" y="3968750"/>
            <a:ext cx="981075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57505" indent="-271780" algn="just" rtl="0" eaLnBrk="0" fontAlgn="base" hangingPunct="0">
              <a:lnSpc>
                <a:spcPct val="110000"/>
              </a:lnSpc>
              <a:spcBef>
                <a:spcPts val="18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"/>
              <a:defRPr lang="zh-CN" altLang="en-US" sz="2000" kern="1200">
                <a:solidFill>
                  <a:schemeClr val="accent2"/>
                </a:solidFill>
                <a:latin typeface="+mn-ea"/>
                <a:ea typeface="+mn-ea"/>
                <a:cs typeface="+mn-cs"/>
              </a:defRPr>
            </a:lvl1pPr>
            <a:lvl2pPr marL="357505" indent="-357505" algn="just" rtl="0" eaLnBrk="0" fontAlgn="base" hangingPunct="0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Clr>
                <a:srgbClr val="9EACC7"/>
              </a:buClr>
              <a:buFont typeface="幼圆" pitchFamily="49" charset="-122"/>
              <a:buChar char=" "/>
              <a:defRPr sz="1600" kern="1200">
                <a:solidFill>
                  <a:srgbClr val="7D7D7D"/>
                </a:solidFill>
                <a:latin typeface="+mn-ea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l"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骨</a:t>
            </a:r>
          </a:p>
        </p:txBody>
      </p:sp>
      <p:cxnSp>
        <p:nvCxnSpPr>
          <p:cNvPr id="8" name="直接箭头连接符 7"/>
          <p:cNvCxnSpPr/>
          <p:nvPr/>
        </p:nvCxnSpPr>
        <p:spPr>
          <a:xfrm flipV="1">
            <a:off x="6130925" y="2201863"/>
            <a:ext cx="1152525" cy="427038"/>
          </a:xfrm>
          <a:prstGeom prst="straightConnector1">
            <a:avLst/>
          </a:prstGeom>
          <a:ln w="28575">
            <a:tailEnd type="triangle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416" name="Text Box 5"/>
          <p:cNvSpPr txBox="1"/>
          <p:nvPr/>
        </p:nvSpPr>
        <p:spPr>
          <a:xfrm>
            <a:off x="7285038" y="1839913"/>
            <a:ext cx="15113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57505" indent="-271780" algn="just" rtl="0" eaLnBrk="0" fontAlgn="base" hangingPunct="0">
              <a:lnSpc>
                <a:spcPct val="110000"/>
              </a:lnSpc>
              <a:spcBef>
                <a:spcPts val="18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"/>
              <a:defRPr lang="zh-CN" altLang="en-US" sz="2000" kern="1200">
                <a:solidFill>
                  <a:schemeClr val="accent2"/>
                </a:solidFill>
                <a:latin typeface="+mn-ea"/>
                <a:ea typeface="+mn-ea"/>
                <a:cs typeface="+mn-cs"/>
              </a:defRPr>
            </a:lvl1pPr>
            <a:lvl2pPr marL="357505" indent="-357505" algn="just" rtl="0" eaLnBrk="0" fontAlgn="base" hangingPunct="0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Clr>
                <a:srgbClr val="9EACC7"/>
              </a:buClr>
              <a:buFont typeface="幼圆" pitchFamily="49" charset="-122"/>
              <a:buChar char=" "/>
              <a:defRPr sz="1600" kern="1200">
                <a:solidFill>
                  <a:srgbClr val="7D7D7D"/>
                </a:solidFill>
                <a:latin typeface="+mn-ea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l"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骨骼肌</a:t>
            </a:r>
          </a:p>
        </p:txBody>
      </p:sp>
      <p:cxnSp>
        <p:nvCxnSpPr>
          <p:cNvPr id="10" name="直接箭头连接符 9"/>
          <p:cNvCxnSpPr/>
          <p:nvPr/>
        </p:nvCxnSpPr>
        <p:spPr>
          <a:xfrm flipH="1">
            <a:off x="3754438" y="3230563"/>
            <a:ext cx="936625" cy="635000"/>
          </a:xfrm>
          <a:prstGeom prst="straightConnector1">
            <a:avLst/>
          </a:prstGeom>
          <a:ln w="28575">
            <a:tailEnd type="triangle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418" name="Text Box 5"/>
          <p:cNvSpPr txBox="1"/>
          <p:nvPr/>
        </p:nvSpPr>
        <p:spPr>
          <a:xfrm>
            <a:off x="3251200" y="5407025"/>
            <a:ext cx="5059363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57505" indent="-271780" algn="just" rtl="0" eaLnBrk="0" fontAlgn="base" hangingPunct="0">
              <a:lnSpc>
                <a:spcPct val="110000"/>
              </a:lnSpc>
              <a:spcBef>
                <a:spcPts val="18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"/>
              <a:defRPr lang="zh-CN" altLang="en-US" sz="2000" kern="1200">
                <a:solidFill>
                  <a:schemeClr val="accent2"/>
                </a:solidFill>
                <a:latin typeface="+mn-ea"/>
                <a:ea typeface="+mn-ea"/>
                <a:cs typeface="+mn-cs"/>
              </a:defRPr>
            </a:lvl1pPr>
            <a:lvl2pPr marL="357505" indent="-357505" algn="just" rtl="0" eaLnBrk="0" fontAlgn="base" hangingPunct="0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Clr>
                <a:srgbClr val="9EACC7"/>
              </a:buClr>
              <a:buFont typeface="幼圆" pitchFamily="49" charset="-122"/>
              <a:buChar char=" "/>
              <a:defRPr sz="1600" kern="1200">
                <a:solidFill>
                  <a:srgbClr val="7D7D7D"/>
                </a:solidFill>
                <a:latin typeface="+mn-ea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l"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</a:t>
            </a:r>
            <a:r>
              <a:rPr lang="zh-CN" altLang="en-US" sz="28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骨、关节和肌肉的正确连接</a:t>
            </a:r>
          </a:p>
        </p:txBody>
      </p:sp>
      <p:cxnSp>
        <p:nvCxnSpPr>
          <p:cNvPr id="12" name="直接箭头连接符 11"/>
          <p:cNvCxnSpPr/>
          <p:nvPr/>
        </p:nvCxnSpPr>
        <p:spPr>
          <a:xfrm>
            <a:off x="6437313" y="3378200"/>
            <a:ext cx="1008063" cy="668338"/>
          </a:xfrm>
          <a:prstGeom prst="straightConnector1">
            <a:avLst/>
          </a:prstGeom>
          <a:ln w="28575">
            <a:tailEnd type="triangle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420" name="Text Box 5"/>
          <p:cNvSpPr txBox="1"/>
          <p:nvPr/>
        </p:nvSpPr>
        <p:spPr>
          <a:xfrm>
            <a:off x="7283450" y="4051300"/>
            <a:ext cx="981075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57505" indent="-271780" algn="just" rtl="0" eaLnBrk="0" fontAlgn="base" hangingPunct="0">
              <a:lnSpc>
                <a:spcPct val="110000"/>
              </a:lnSpc>
              <a:spcBef>
                <a:spcPts val="18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"/>
              <a:defRPr lang="zh-CN" altLang="en-US" sz="2000" kern="1200">
                <a:solidFill>
                  <a:schemeClr val="accent2"/>
                </a:solidFill>
                <a:latin typeface="+mn-ea"/>
                <a:ea typeface="+mn-ea"/>
                <a:cs typeface="+mn-cs"/>
              </a:defRPr>
            </a:lvl1pPr>
            <a:lvl2pPr marL="357505" indent="-357505" algn="just" rtl="0" eaLnBrk="0" fontAlgn="base" hangingPunct="0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Clr>
                <a:srgbClr val="9EACC7"/>
              </a:buClr>
              <a:buFont typeface="幼圆" pitchFamily="49" charset="-122"/>
              <a:buChar char=" "/>
              <a:defRPr sz="1600" kern="1200">
                <a:solidFill>
                  <a:srgbClr val="7D7D7D"/>
                </a:solidFill>
                <a:latin typeface="+mn-ea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l"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关节</a:t>
            </a:r>
          </a:p>
        </p:txBody>
      </p:sp>
    </p:spTree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FF"/>
            </a:gs>
            <a:gs pos="100000">
              <a:srgbClr val="7E7E7E"/>
            </a:gs>
          </a:gsLst>
          <a:lin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8434" name="TextBox 1"/>
          <p:cNvSpPr txBox="1">
            <a:spLocks noChangeArrowheads="1"/>
          </p:cNvSpPr>
          <p:nvPr/>
        </p:nvSpPr>
        <p:spPr bwMode="auto">
          <a:xfrm>
            <a:off x="2747616" y="925264"/>
            <a:ext cx="3096344" cy="52197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zh-CN"/>
            </a:defPPr>
            <a:lvl1pPr eaLnBrk="1" fontAlgn="auto" hangingPunct="1">
              <a:spcBef>
                <a:spcPct val="0"/>
              </a:spcBef>
              <a:spcAft>
                <a:spcPct val="0"/>
              </a:spcAft>
              <a:defRPr sz="2800" b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探究二   解剖关节</a:t>
            </a:r>
          </a:p>
        </p:txBody>
      </p:sp>
      <p:sp>
        <p:nvSpPr>
          <p:cNvPr id="19459" name="TextBox 2"/>
          <p:cNvSpPr txBox="1"/>
          <p:nvPr/>
        </p:nvSpPr>
        <p:spPr>
          <a:xfrm>
            <a:off x="2640013" y="1989138"/>
            <a:ext cx="8604250" cy="396938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57505" indent="-271780" algn="just" rtl="0" eaLnBrk="0" fontAlgn="base" hangingPunct="0">
              <a:lnSpc>
                <a:spcPct val="110000"/>
              </a:lnSpc>
              <a:spcBef>
                <a:spcPts val="18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"/>
              <a:defRPr lang="zh-CN" altLang="en-US" sz="2000" kern="1200">
                <a:solidFill>
                  <a:schemeClr val="accent2"/>
                </a:solidFill>
                <a:latin typeface="+mn-ea"/>
                <a:ea typeface="+mn-ea"/>
                <a:cs typeface="+mn-cs"/>
              </a:defRPr>
            </a:lvl1pPr>
            <a:lvl2pPr marL="357505" indent="-357505" algn="just" rtl="0" eaLnBrk="0" fontAlgn="base" hangingPunct="0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Clr>
                <a:srgbClr val="9EACC7"/>
              </a:buClr>
              <a:buFont typeface="幼圆" pitchFamily="49" charset="-122"/>
              <a:buChar char=" "/>
              <a:defRPr sz="1600" kern="1200">
                <a:solidFill>
                  <a:srgbClr val="7D7D7D"/>
                </a:solidFill>
                <a:latin typeface="+mn-ea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l"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80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剪开鸡的关节，对照教材</a:t>
            </a:r>
            <a:r>
              <a:rPr lang="en-US" altLang="zh-CN" sz="280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43</a:t>
            </a:r>
            <a:r>
              <a:rPr lang="zh-CN" altLang="en-US" sz="280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页插图，探究学习：</a:t>
            </a:r>
            <a:endParaRPr lang="en-US" altLang="zh-CN" sz="2800">
              <a:solidFill>
                <a:srgbClr val="00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pPr marL="0" lvl="0" indent="0" algn="l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80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1</a:t>
            </a:r>
            <a:r>
              <a:rPr lang="zh-CN" altLang="en-US" sz="280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、关节有哪些结构？</a:t>
            </a:r>
            <a:endParaRPr lang="en-US" altLang="zh-CN" sz="2800">
              <a:solidFill>
                <a:srgbClr val="00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pPr marL="0" lvl="0" indent="0" algn="l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80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2</a:t>
            </a:r>
            <a:r>
              <a:rPr lang="zh-CN" altLang="en-US" sz="280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、填出关节的各部分名称。</a:t>
            </a:r>
          </a:p>
          <a:p>
            <a:pPr marL="0" lvl="0" indent="0" algn="l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80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3</a:t>
            </a:r>
            <a:r>
              <a:rPr lang="zh-CN" altLang="en-US" sz="280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、哪些结构使关节灵活？</a:t>
            </a:r>
            <a:endParaRPr lang="en-US" altLang="zh-CN" sz="2800">
              <a:solidFill>
                <a:srgbClr val="00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pPr marL="0" lvl="0" indent="0" algn="l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80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4</a:t>
            </a:r>
            <a:r>
              <a:rPr lang="zh-CN" altLang="en-US" sz="280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、哪些结构使关节牢固？ </a:t>
            </a:r>
            <a:endParaRPr lang="en-US" altLang="zh-CN" sz="2800">
              <a:solidFill>
                <a:srgbClr val="00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pPr marL="0" lvl="0" indent="0" algn="l"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endParaRPr lang="en-US" altLang="zh-CN" sz="2800">
              <a:solidFill>
                <a:srgbClr val="00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pPr marL="0" lvl="0" indent="0" algn="l"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endParaRPr lang="en-US" altLang="zh-CN" sz="2800">
              <a:solidFill>
                <a:srgbClr val="00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FF"/>
            </a:gs>
            <a:gs pos="100000">
              <a:srgbClr val="7E7E7E"/>
            </a:gs>
          </a:gsLst>
          <a:lin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pic_3814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52688" y="1987550"/>
            <a:ext cx="2276475" cy="39608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1443" name="Text Box 3"/>
          <p:cNvSpPr txBox="1"/>
          <p:nvPr/>
        </p:nvSpPr>
        <p:spPr>
          <a:xfrm>
            <a:off x="5176838" y="1825625"/>
            <a:ext cx="2132012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57505" indent="-271780" algn="just" rtl="0" eaLnBrk="0" fontAlgn="base" hangingPunct="0">
              <a:lnSpc>
                <a:spcPct val="110000"/>
              </a:lnSpc>
              <a:spcBef>
                <a:spcPts val="18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"/>
              <a:defRPr lang="zh-CN" altLang="en-US" sz="2000" kern="1200">
                <a:solidFill>
                  <a:schemeClr val="accent2"/>
                </a:solidFill>
                <a:latin typeface="+mn-ea"/>
                <a:ea typeface="+mn-ea"/>
                <a:cs typeface="+mn-cs"/>
              </a:defRPr>
            </a:lvl1pPr>
            <a:lvl2pPr marL="357505" indent="-357505" algn="just" rtl="0" eaLnBrk="0" fontAlgn="base" hangingPunct="0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Clr>
                <a:srgbClr val="9EACC7"/>
              </a:buClr>
              <a:buFont typeface="幼圆" pitchFamily="49" charset="-122"/>
              <a:buChar char=" "/>
              <a:defRPr sz="1600" kern="1200">
                <a:solidFill>
                  <a:srgbClr val="7D7D7D"/>
                </a:solidFill>
                <a:latin typeface="+mn-ea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l" eaLnBrk="1" hangingPunct="1">
              <a:lnSpc>
                <a:spcPct val="100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zh-CN" altLang="en-US" sz="2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①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关节头</a:t>
            </a:r>
          </a:p>
        </p:txBody>
      </p:sp>
      <p:sp>
        <p:nvSpPr>
          <p:cNvPr id="61444" name="Text Box 4"/>
          <p:cNvSpPr txBox="1"/>
          <p:nvPr/>
        </p:nvSpPr>
        <p:spPr>
          <a:xfrm>
            <a:off x="5176838" y="2489200"/>
            <a:ext cx="286385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57505" indent="-271780" algn="just" rtl="0" eaLnBrk="0" fontAlgn="base" hangingPunct="0">
              <a:lnSpc>
                <a:spcPct val="110000"/>
              </a:lnSpc>
              <a:spcBef>
                <a:spcPts val="18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"/>
              <a:defRPr lang="zh-CN" altLang="en-US" sz="2000" kern="1200">
                <a:solidFill>
                  <a:schemeClr val="accent2"/>
                </a:solidFill>
                <a:latin typeface="+mn-ea"/>
                <a:ea typeface="+mn-ea"/>
                <a:cs typeface="+mn-cs"/>
              </a:defRPr>
            </a:lvl1pPr>
            <a:lvl2pPr marL="357505" indent="-357505" algn="just" rtl="0" eaLnBrk="0" fontAlgn="base" hangingPunct="0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Clr>
                <a:srgbClr val="9EACC7"/>
              </a:buClr>
              <a:buFont typeface="幼圆" pitchFamily="49" charset="-122"/>
              <a:buChar char=" "/>
              <a:defRPr sz="1600" kern="1200">
                <a:solidFill>
                  <a:srgbClr val="7D7D7D"/>
                </a:solidFill>
                <a:latin typeface="+mn-ea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l" eaLnBrk="1" hangingPunct="1">
              <a:lnSpc>
                <a:spcPct val="100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zh-CN" altLang="en-US" sz="2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②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关节囊</a:t>
            </a:r>
          </a:p>
        </p:txBody>
      </p:sp>
      <p:sp>
        <p:nvSpPr>
          <p:cNvPr id="61445" name="Text Box 5"/>
          <p:cNvSpPr txBox="1"/>
          <p:nvPr/>
        </p:nvSpPr>
        <p:spPr>
          <a:xfrm>
            <a:off x="5183188" y="3430588"/>
            <a:ext cx="230505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57505" indent="-271780" algn="just" rtl="0" eaLnBrk="0" fontAlgn="base" hangingPunct="0">
              <a:lnSpc>
                <a:spcPct val="110000"/>
              </a:lnSpc>
              <a:spcBef>
                <a:spcPts val="18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"/>
              <a:defRPr lang="zh-CN" altLang="en-US" sz="2000" kern="1200">
                <a:solidFill>
                  <a:schemeClr val="accent2"/>
                </a:solidFill>
                <a:latin typeface="+mn-ea"/>
                <a:ea typeface="+mn-ea"/>
                <a:cs typeface="+mn-cs"/>
              </a:defRPr>
            </a:lvl1pPr>
            <a:lvl2pPr marL="357505" indent="-357505" algn="just" rtl="0" eaLnBrk="0" fontAlgn="base" hangingPunct="0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Clr>
                <a:srgbClr val="9EACC7"/>
              </a:buClr>
              <a:buFont typeface="幼圆" pitchFamily="49" charset="-122"/>
              <a:buChar char=" "/>
              <a:defRPr sz="1600" kern="1200">
                <a:solidFill>
                  <a:srgbClr val="7D7D7D"/>
                </a:solidFill>
                <a:latin typeface="+mn-ea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l" eaLnBrk="1" hangingPunct="1">
              <a:lnSpc>
                <a:spcPct val="100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zh-CN" altLang="en-US" sz="2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③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关节腔</a:t>
            </a:r>
          </a:p>
        </p:txBody>
      </p:sp>
      <p:sp>
        <p:nvSpPr>
          <p:cNvPr id="61446" name="Text Box 6"/>
          <p:cNvSpPr txBox="1"/>
          <p:nvPr/>
        </p:nvSpPr>
        <p:spPr>
          <a:xfrm>
            <a:off x="5219700" y="4243388"/>
            <a:ext cx="208915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57505" indent="-271780" algn="just" rtl="0" eaLnBrk="0" fontAlgn="base" hangingPunct="0">
              <a:lnSpc>
                <a:spcPct val="110000"/>
              </a:lnSpc>
              <a:spcBef>
                <a:spcPts val="18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"/>
              <a:defRPr lang="zh-CN" altLang="en-US" sz="2000" kern="1200">
                <a:solidFill>
                  <a:schemeClr val="accent2"/>
                </a:solidFill>
                <a:latin typeface="+mn-ea"/>
                <a:ea typeface="+mn-ea"/>
                <a:cs typeface="+mn-cs"/>
              </a:defRPr>
            </a:lvl1pPr>
            <a:lvl2pPr marL="357505" indent="-357505" algn="just" rtl="0" eaLnBrk="0" fontAlgn="base" hangingPunct="0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Clr>
                <a:srgbClr val="9EACC7"/>
              </a:buClr>
              <a:buFont typeface="幼圆" pitchFamily="49" charset="-122"/>
              <a:buChar char=" "/>
              <a:defRPr sz="1600" kern="1200">
                <a:solidFill>
                  <a:srgbClr val="7D7D7D"/>
                </a:solidFill>
                <a:latin typeface="+mn-ea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l" eaLnBrk="1" hangingPunct="1">
              <a:lnSpc>
                <a:spcPct val="100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zh-CN" altLang="en-US" sz="2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④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关节窝</a:t>
            </a:r>
          </a:p>
        </p:txBody>
      </p:sp>
      <p:sp>
        <p:nvSpPr>
          <p:cNvPr id="61447" name="Text Box 7"/>
          <p:cNvSpPr txBox="1"/>
          <p:nvPr/>
        </p:nvSpPr>
        <p:spPr>
          <a:xfrm>
            <a:off x="5219700" y="5138738"/>
            <a:ext cx="2376488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57505" indent="-271780" algn="just" rtl="0" eaLnBrk="0" fontAlgn="base" hangingPunct="0">
              <a:lnSpc>
                <a:spcPct val="110000"/>
              </a:lnSpc>
              <a:spcBef>
                <a:spcPts val="18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"/>
              <a:defRPr lang="zh-CN" altLang="en-US" sz="2000" kern="1200">
                <a:solidFill>
                  <a:schemeClr val="accent2"/>
                </a:solidFill>
                <a:latin typeface="+mn-ea"/>
                <a:ea typeface="+mn-ea"/>
                <a:cs typeface="+mn-cs"/>
              </a:defRPr>
            </a:lvl1pPr>
            <a:lvl2pPr marL="357505" indent="-357505" algn="just" rtl="0" eaLnBrk="0" fontAlgn="base" hangingPunct="0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Clr>
                <a:srgbClr val="9EACC7"/>
              </a:buClr>
              <a:buFont typeface="幼圆" pitchFamily="49" charset="-122"/>
              <a:buChar char=" "/>
              <a:defRPr sz="1600" kern="1200">
                <a:solidFill>
                  <a:srgbClr val="7D7D7D"/>
                </a:solidFill>
                <a:latin typeface="+mn-ea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l" eaLnBrk="1" hangingPunct="1">
              <a:lnSpc>
                <a:spcPct val="100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zh-CN" altLang="en-US" sz="2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⑤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关节软骨</a:t>
            </a:r>
          </a:p>
        </p:txBody>
      </p:sp>
      <p:sp>
        <p:nvSpPr>
          <p:cNvPr id="30728" name="Line 8"/>
          <p:cNvSpPr>
            <a:spLocks noChangeShapeType="1"/>
          </p:cNvSpPr>
          <p:nvPr/>
        </p:nvSpPr>
        <p:spPr bwMode="auto">
          <a:xfrm>
            <a:off x="4205288" y="3746500"/>
            <a:ext cx="1014413" cy="0"/>
          </a:xfrm>
          <a:prstGeom prst="line">
            <a:avLst/>
          </a:prstGeom>
          <a:noFill/>
          <a:ln w="28575">
            <a:solidFill>
              <a:schemeClr val="accent1"/>
            </a:solidFill>
            <a:rou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j-ea"/>
              <a:ea typeface="+mj-ea"/>
              <a:cs typeface="+mn-cs"/>
            </a:endParaRPr>
          </a:p>
        </p:txBody>
      </p:sp>
      <p:sp>
        <p:nvSpPr>
          <p:cNvPr id="30729" name="Line 9"/>
          <p:cNvSpPr>
            <a:spLocks noChangeShapeType="1"/>
          </p:cNvSpPr>
          <p:nvPr/>
        </p:nvSpPr>
        <p:spPr bwMode="auto">
          <a:xfrm>
            <a:off x="4297363" y="2852738"/>
            <a:ext cx="922338" cy="0"/>
          </a:xfrm>
          <a:prstGeom prst="line">
            <a:avLst/>
          </a:prstGeom>
          <a:noFill/>
          <a:ln w="28575">
            <a:solidFill>
              <a:schemeClr val="accent1"/>
            </a:solidFill>
            <a:rou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j-ea"/>
              <a:ea typeface="+mj-ea"/>
              <a:cs typeface="+mn-cs"/>
            </a:endParaRPr>
          </a:p>
        </p:txBody>
      </p:sp>
      <p:grpSp>
        <p:nvGrpSpPr>
          <p:cNvPr id="2" name="Group 22"/>
          <p:cNvGrpSpPr/>
          <p:nvPr/>
        </p:nvGrpSpPr>
        <p:grpSpPr>
          <a:xfrm>
            <a:off x="3387725" y="3633788"/>
            <a:ext cx="1831975" cy="1831975"/>
            <a:chOff x="819" y="2158"/>
            <a:chExt cx="1154" cy="1154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30738" name="Line 14"/>
            <p:cNvSpPr>
              <a:spLocks noChangeShapeType="1"/>
            </p:cNvSpPr>
            <p:nvPr/>
          </p:nvSpPr>
          <p:spPr bwMode="auto">
            <a:xfrm>
              <a:off x="974" y="2158"/>
              <a:ext cx="417" cy="1154"/>
            </a:xfrm>
            <a:prstGeom prst="line">
              <a:avLst/>
            </a:prstGeom>
            <a:noFill/>
            <a:ln w="28575">
              <a:solidFill>
                <a:schemeClr val="accent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ea"/>
                <a:ea typeface="+mj-ea"/>
                <a:cs typeface="+mn-cs"/>
              </a:endParaRPr>
            </a:p>
          </p:txBody>
        </p:sp>
        <p:sp>
          <p:nvSpPr>
            <p:cNvPr id="30739" name="Line 15"/>
            <p:cNvSpPr>
              <a:spLocks noChangeShapeType="1"/>
            </p:cNvSpPr>
            <p:nvPr/>
          </p:nvSpPr>
          <p:spPr bwMode="auto">
            <a:xfrm>
              <a:off x="819" y="2360"/>
              <a:ext cx="572" cy="952"/>
            </a:xfrm>
            <a:prstGeom prst="line">
              <a:avLst/>
            </a:prstGeom>
            <a:noFill/>
            <a:ln w="28575">
              <a:solidFill>
                <a:schemeClr val="accent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ea"/>
                <a:ea typeface="+mj-ea"/>
                <a:cs typeface="+mn-cs"/>
              </a:endParaRPr>
            </a:p>
          </p:txBody>
        </p:sp>
        <p:sp>
          <p:nvSpPr>
            <p:cNvPr id="30740" name="Line 16"/>
            <p:cNvSpPr>
              <a:spLocks noChangeShapeType="1"/>
            </p:cNvSpPr>
            <p:nvPr/>
          </p:nvSpPr>
          <p:spPr bwMode="auto">
            <a:xfrm>
              <a:off x="1391" y="3312"/>
              <a:ext cx="582" cy="0"/>
            </a:xfrm>
            <a:prstGeom prst="line">
              <a:avLst/>
            </a:prstGeom>
            <a:noFill/>
            <a:ln w="28575">
              <a:solidFill>
                <a:schemeClr val="accent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ea"/>
                <a:ea typeface="+mj-ea"/>
                <a:cs typeface="+mn-cs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3725863" y="2127250"/>
            <a:ext cx="1493837" cy="919163"/>
            <a:chOff x="2070100" y="2018279"/>
            <a:chExt cx="1493840" cy="917941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21" name="Line 10"/>
            <p:cNvSpPr>
              <a:spLocks noChangeShapeType="1"/>
            </p:cNvSpPr>
            <p:nvPr/>
          </p:nvSpPr>
          <p:spPr bwMode="auto">
            <a:xfrm flipV="1">
              <a:off x="2070100" y="2018279"/>
              <a:ext cx="881064" cy="917941"/>
            </a:xfrm>
            <a:prstGeom prst="line">
              <a:avLst/>
            </a:prstGeom>
            <a:noFill/>
            <a:ln w="28575">
              <a:solidFill>
                <a:schemeClr val="accent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ea"/>
                <a:ea typeface="+mj-ea"/>
                <a:cs typeface="+mn-cs"/>
              </a:endParaRPr>
            </a:p>
          </p:txBody>
        </p:sp>
        <p:sp>
          <p:nvSpPr>
            <p:cNvPr id="22" name="Line 11"/>
            <p:cNvSpPr>
              <a:spLocks noChangeShapeType="1"/>
            </p:cNvSpPr>
            <p:nvPr/>
          </p:nvSpPr>
          <p:spPr bwMode="auto">
            <a:xfrm>
              <a:off x="2947989" y="2018279"/>
              <a:ext cx="615951" cy="0"/>
            </a:xfrm>
            <a:prstGeom prst="line">
              <a:avLst/>
            </a:prstGeom>
            <a:noFill/>
            <a:ln w="28575">
              <a:solidFill>
                <a:schemeClr val="accent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ea"/>
                <a:ea typeface="+mj-ea"/>
                <a:cs typeface="+mn-cs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3994150" y="4203700"/>
            <a:ext cx="1225550" cy="347663"/>
            <a:chOff x="2337101" y="3962406"/>
            <a:chExt cx="1226836" cy="348709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24" name="Line 12"/>
            <p:cNvSpPr>
              <a:spLocks noChangeShapeType="1"/>
            </p:cNvSpPr>
            <p:nvPr/>
          </p:nvSpPr>
          <p:spPr bwMode="auto">
            <a:xfrm>
              <a:off x="2337101" y="3962406"/>
              <a:ext cx="708768" cy="343932"/>
            </a:xfrm>
            <a:prstGeom prst="line">
              <a:avLst/>
            </a:prstGeom>
            <a:noFill/>
            <a:ln w="28575">
              <a:solidFill>
                <a:schemeClr val="accent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ea"/>
                <a:ea typeface="+mj-ea"/>
                <a:cs typeface="+mn-cs"/>
              </a:endParaRPr>
            </a:p>
          </p:txBody>
        </p:sp>
        <p:sp>
          <p:nvSpPr>
            <p:cNvPr id="25" name="Line 13"/>
            <p:cNvSpPr>
              <a:spLocks noChangeShapeType="1"/>
            </p:cNvSpPr>
            <p:nvPr/>
          </p:nvSpPr>
          <p:spPr bwMode="auto">
            <a:xfrm flipV="1">
              <a:off x="3036334" y="4311115"/>
              <a:ext cx="527603" cy="0"/>
            </a:xfrm>
            <a:prstGeom prst="line">
              <a:avLst/>
            </a:prstGeom>
            <a:noFill/>
            <a:ln w="28575">
              <a:solidFill>
                <a:schemeClr val="accent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ea"/>
                <a:ea typeface="+mj-ea"/>
                <a:cs typeface="+mn-cs"/>
              </a:endParaRPr>
            </a:p>
          </p:txBody>
        </p:sp>
      </p:grpSp>
      <p:sp>
        <p:nvSpPr>
          <p:cNvPr id="20493" name="标题 4"/>
          <p:cNvSpPr>
            <a:spLocks noGrp="1"/>
          </p:cNvSpPr>
          <p:nvPr>
            <p:ph type="title"/>
          </p:nvPr>
        </p:nvSpPr>
        <p:spPr/>
        <p:txBody>
          <a:bodyPr vert="horz" wrap="square" lIns="91440" tIns="45720" rIns="91440" bIns="45720" anchor="b" anchorCtr="0"/>
          <a:lstStyle/>
          <a:p>
            <a:pPr eaLnBrk="1" hangingPunct="1"/>
            <a:r>
              <a:rPr lang="zh-CN" altLang="en-US" b="1"/>
              <a:t>关节模式图</a:t>
            </a:r>
          </a:p>
        </p:txBody>
      </p:sp>
      <p:sp>
        <p:nvSpPr>
          <p:cNvPr id="26" name="Text Box 20"/>
          <p:cNvSpPr txBox="1"/>
          <p:nvPr/>
        </p:nvSpPr>
        <p:spPr>
          <a:xfrm>
            <a:off x="7207250" y="2781300"/>
            <a:ext cx="1366838" cy="7372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57505" indent="-271780" algn="just" rtl="0" eaLnBrk="0" fontAlgn="base" hangingPunct="0">
              <a:lnSpc>
                <a:spcPct val="110000"/>
              </a:lnSpc>
              <a:spcBef>
                <a:spcPts val="18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"/>
              <a:defRPr lang="zh-CN" altLang="en-US" sz="2000" kern="1200">
                <a:solidFill>
                  <a:schemeClr val="accent2"/>
                </a:solidFill>
                <a:latin typeface="+mn-ea"/>
                <a:ea typeface="+mn-ea"/>
                <a:cs typeface="+mn-cs"/>
              </a:defRPr>
            </a:lvl1pPr>
            <a:lvl2pPr marL="357505" indent="-357505" algn="just" rtl="0" eaLnBrk="0" fontAlgn="base" hangingPunct="0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Clr>
                <a:srgbClr val="9EACC7"/>
              </a:buClr>
              <a:buFont typeface="幼圆" pitchFamily="49" charset="-122"/>
              <a:buChar char=" "/>
              <a:defRPr sz="1600" kern="1200">
                <a:solidFill>
                  <a:srgbClr val="7D7D7D"/>
                </a:solidFill>
                <a:latin typeface="+mn-ea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l" eaLnBrk="1" hangingPunct="1">
              <a:lnSpc>
                <a:spcPct val="150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zh-CN" altLang="en-US" sz="28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特点：</a:t>
            </a:r>
          </a:p>
        </p:txBody>
      </p:sp>
      <p:sp>
        <p:nvSpPr>
          <p:cNvPr id="27" name="Text Box 21"/>
          <p:cNvSpPr txBox="1"/>
          <p:nvPr/>
        </p:nvSpPr>
        <p:spPr>
          <a:xfrm>
            <a:off x="7207250" y="3398838"/>
            <a:ext cx="2376488" cy="7372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57505" indent="-271780" algn="just" rtl="0" eaLnBrk="0" fontAlgn="base" hangingPunct="0">
              <a:lnSpc>
                <a:spcPct val="110000"/>
              </a:lnSpc>
              <a:spcBef>
                <a:spcPts val="18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"/>
              <a:defRPr lang="zh-CN" altLang="en-US" sz="2000" kern="1200">
                <a:solidFill>
                  <a:schemeClr val="accent2"/>
                </a:solidFill>
                <a:latin typeface="+mn-ea"/>
                <a:ea typeface="+mn-ea"/>
                <a:cs typeface="+mn-cs"/>
              </a:defRPr>
            </a:lvl1pPr>
            <a:lvl2pPr marL="357505" indent="-357505" algn="just" rtl="0" eaLnBrk="0" fontAlgn="base" hangingPunct="0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Clr>
                <a:srgbClr val="9EACC7"/>
              </a:buClr>
              <a:buFont typeface="幼圆" pitchFamily="49" charset="-122"/>
              <a:buChar char=" "/>
              <a:defRPr sz="1600" kern="1200">
                <a:solidFill>
                  <a:srgbClr val="7D7D7D"/>
                </a:solidFill>
                <a:latin typeface="+mn-ea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l" eaLnBrk="1" hangingPunct="1">
              <a:lnSpc>
                <a:spcPct val="150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既牢固又灵活</a:t>
            </a:r>
            <a:endParaRPr lang="zh-CN" altLang="en-US" sz="280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14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07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614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07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614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614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614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43" grpId="0"/>
      <p:bldP spid="61444" grpId="0"/>
      <p:bldP spid="61445" grpId="0"/>
      <p:bldP spid="61446" grpId="0"/>
      <p:bldP spid="61447" grpId="0"/>
      <p:bldP spid="26" grpId="0"/>
      <p:bldP spid="2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FF"/>
            </a:gs>
            <a:gs pos="100000">
              <a:srgbClr val="7E7E7E"/>
            </a:gs>
          </a:gsLst>
          <a:lin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3" descr="（3）03 运动14"/>
          <p:cNvPicPr>
            <a:picLocks noChangeAspect="1"/>
          </p:cNvPicPr>
          <p:nvPr/>
        </p:nvPicPr>
        <p:blipFill>
          <a:blip r:embed="rId3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096000" y="296863"/>
            <a:ext cx="3024188" cy="62642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2" name="椭圆 31"/>
          <p:cNvSpPr/>
          <p:nvPr/>
        </p:nvSpPr>
        <p:spPr>
          <a:xfrm>
            <a:off x="6961188" y="4545013"/>
            <a:ext cx="503238" cy="4318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n-lt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35" name="椭圆 34"/>
          <p:cNvSpPr/>
          <p:nvPr/>
        </p:nvSpPr>
        <p:spPr>
          <a:xfrm>
            <a:off x="8185150" y="2312988"/>
            <a:ext cx="503238" cy="360363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n-lt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36" name="椭圆 35"/>
          <p:cNvSpPr/>
          <p:nvPr/>
        </p:nvSpPr>
        <p:spPr>
          <a:xfrm>
            <a:off x="8256588" y="3249613"/>
            <a:ext cx="503238" cy="35877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n-lt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37" name="椭圆 36"/>
          <p:cNvSpPr/>
          <p:nvPr/>
        </p:nvSpPr>
        <p:spPr>
          <a:xfrm>
            <a:off x="7608888" y="3176588"/>
            <a:ext cx="503238" cy="360363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n-lt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38" name="椭圆 37"/>
          <p:cNvSpPr/>
          <p:nvPr/>
        </p:nvSpPr>
        <p:spPr>
          <a:xfrm>
            <a:off x="8472488" y="3681413"/>
            <a:ext cx="504825" cy="360363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n-lt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39" name="椭圆 38"/>
          <p:cNvSpPr/>
          <p:nvPr/>
        </p:nvSpPr>
        <p:spPr>
          <a:xfrm>
            <a:off x="7608888" y="4616450"/>
            <a:ext cx="503238" cy="360363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n-lt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40" name="椭圆 39"/>
          <p:cNvSpPr/>
          <p:nvPr/>
        </p:nvSpPr>
        <p:spPr>
          <a:xfrm>
            <a:off x="7608888" y="5768975"/>
            <a:ext cx="503238" cy="360363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n-lt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41" name="椭圆 40"/>
          <p:cNvSpPr/>
          <p:nvPr/>
        </p:nvSpPr>
        <p:spPr>
          <a:xfrm>
            <a:off x="7032625" y="6057900"/>
            <a:ext cx="503238" cy="4318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n-lt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42" name="椭圆 41"/>
          <p:cNvSpPr/>
          <p:nvPr/>
        </p:nvSpPr>
        <p:spPr>
          <a:xfrm>
            <a:off x="7969250" y="1376363"/>
            <a:ext cx="503238" cy="4318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n-lt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43" name="椭圆 42"/>
          <p:cNvSpPr/>
          <p:nvPr/>
        </p:nvSpPr>
        <p:spPr>
          <a:xfrm>
            <a:off x="7032625" y="3176588"/>
            <a:ext cx="503238" cy="4318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n-lt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44" name="椭圆 43"/>
          <p:cNvSpPr/>
          <p:nvPr/>
        </p:nvSpPr>
        <p:spPr>
          <a:xfrm>
            <a:off x="6743700" y="1449388"/>
            <a:ext cx="504825" cy="4318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n-lt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45" name="椭圆 44"/>
          <p:cNvSpPr/>
          <p:nvPr/>
        </p:nvSpPr>
        <p:spPr>
          <a:xfrm>
            <a:off x="6169025" y="3681413"/>
            <a:ext cx="503238" cy="4318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n-lt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46" name="椭圆 45"/>
          <p:cNvSpPr/>
          <p:nvPr/>
        </p:nvSpPr>
        <p:spPr>
          <a:xfrm>
            <a:off x="6527800" y="2384425"/>
            <a:ext cx="504825" cy="4318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n-lt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47" name="椭圆 46"/>
          <p:cNvSpPr/>
          <p:nvPr/>
        </p:nvSpPr>
        <p:spPr>
          <a:xfrm>
            <a:off x="6311900" y="3249613"/>
            <a:ext cx="504825" cy="4318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n-lt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48" name="椭圆 47"/>
          <p:cNvSpPr/>
          <p:nvPr/>
        </p:nvSpPr>
        <p:spPr>
          <a:xfrm>
            <a:off x="7751763" y="6057900"/>
            <a:ext cx="504825" cy="4318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n-lt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49" name="椭圆 48"/>
          <p:cNvSpPr/>
          <p:nvPr/>
        </p:nvSpPr>
        <p:spPr>
          <a:xfrm>
            <a:off x="7032625" y="5768975"/>
            <a:ext cx="503238" cy="4318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n-lt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2244725" y="1077913"/>
            <a:ext cx="3490913" cy="104013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57505" indent="-271780" algn="just" rtl="0" eaLnBrk="0" fontAlgn="base" hangingPunct="0">
              <a:lnSpc>
                <a:spcPct val="110000"/>
              </a:lnSpc>
              <a:spcBef>
                <a:spcPts val="18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"/>
              <a:defRPr lang="zh-CN" altLang="en-US" sz="2000" kern="1200">
                <a:solidFill>
                  <a:schemeClr val="accent2"/>
                </a:solidFill>
                <a:latin typeface="+mn-ea"/>
                <a:ea typeface="+mn-ea"/>
                <a:cs typeface="+mn-cs"/>
              </a:defRPr>
            </a:lvl1pPr>
            <a:lvl2pPr marL="357505" indent="-357505" algn="just" rtl="0" eaLnBrk="0" fontAlgn="base" hangingPunct="0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Clr>
                <a:srgbClr val="9EACC7"/>
              </a:buClr>
              <a:buFont typeface="幼圆" pitchFamily="49" charset="-122"/>
              <a:buChar char=" "/>
              <a:defRPr sz="1600" kern="1200">
                <a:solidFill>
                  <a:srgbClr val="7D7D7D"/>
                </a:solidFill>
                <a:latin typeface="+mn-ea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l" eaLnBrk="1" hangingPunct="1">
              <a:lnSpc>
                <a:spcPts val="37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8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lang="zh-CN" altLang="en-US" sz="28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进行体育运动时，哪些关节容易受伤？</a:t>
            </a:r>
          </a:p>
        </p:txBody>
      </p:sp>
      <p:pic>
        <p:nvPicPr>
          <p:cNvPr id="24" name="Picture 2" descr="http://a4.att.hudong.com/10/35/01200000032790136323354439042_s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38350" y="2781300"/>
            <a:ext cx="3506788" cy="24495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5" name="TextBox 24"/>
          <p:cNvSpPr txBox="1"/>
          <p:nvPr/>
        </p:nvSpPr>
        <p:spPr>
          <a:xfrm>
            <a:off x="2017713" y="5084763"/>
            <a:ext cx="1008062" cy="7372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57505" indent="-271780" algn="just" rtl="0" eaLnBrk="0" fontAlgn="base" hangingPunct="0">
              <a:lnSpc>
                <a:spcPct val="110000"/>
              </a:lnSpc>
              <a:spcBef>
                <a:spcPts val="18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"/>
              <a:defRPr lang="zh-CN" altLang="en-US" sz="2000" kern="1200">
                <a:solidFill>
                  <a:schemeClr val="accent2"/>
                </a:solidFill>
                <a:latin typeface="+mn-ea"/>
                <a:ea typeface="+mn-ea"/>
                <a:cs typeface="+mn-cs"/>
              </a:defRPr>
            </a:lvl1pPr>
            <a:lvl2pPr marL="357505" indent="-357505" algn="just" rtl="0" eaLnBrk="0" fontAlgn="base" hangingPunct="0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Clr>
                <a:srgbClr val="9EACC7"/>
              </a:buClr>
              <a:buFont typeface="幼圆" pitchFamily="49" charset="-122"/>
              <a:buChar char=" "/>
              <a:defRPr sz="1600" kern="1200">
                <a:solidFill>
                  <a:srgbClr val="7D7D7D"/>
                </a:solidFill>
                <a:latin typeface="+mn-ea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l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8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脱臼</a:t>
            </a:r>
          </a:p>
        </p:txBody>
      </p:sp>
      <p:sp>
        <p:nvSpPr>
          <p:cNvPr id="26" name="椭圆 25"/>
          <p:cNvSpPr/>
          <p:nvPr/>
        </p:nvSpPr>
        <p:spPr>
          <a:xfrm>
            <a:off x="3335338" y="3502025"/>
            <a:ext cx="1081088" cy="10795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n-lt"/>
              <a:ea typeface="黑体" panose="02010609060101010101" pitchFamily="49" charset="-122"/>
              <a:cs typeface="+mn-cs"/>
            </a:endParaRPr>
          </a:p>
        </p:txBody>
      </p:sp>
      <p:pic>
        <p:nvPicPr>
          <p:cNvPr id="27" name="Picture 5" descr="护膝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454065" y="4000716"/>
            <a:ext cx="2213935" cy="280661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" name="TextBox 27"/>
          <p:cNvSpPr txBox="1"/>
          <p:nvPr/>
        </p:nvSpPr>
        <p:spPr>
          <a:xfrm>
            <a:off x="2017713" y="5661025"/>
            <a:ext cx="4665662" cy="7372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57505" indent="-271780" algn="just" rtl="0" eaLnBrk="0" fontAlgn="base" hangingPunct="0">
              <a:lnSpc>
                <a:spcPct val="110000"/>
              </a:lnSpc>
              <a:spcBef>
                <a:spcPts val="18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"/>
              <a:defRPr lang="zh-CN" altLang="en-US" sz="2000" kern="1200">
                <a:solidFill>
                  <a:schemeClr val="accent2"/>
                </a:solidFill>
                <a:latin typeface="+mn-ea"/>
                <a:ea typeface="+mn-ea"/>
                <a:cs typeface="+mn-cs"/>
              </a:defRPr>
            </a:lvl1pPr>
            <a:lvl2pPr marL="357505" indent="-357505" algn="just" rtl="0" eaLnBrk="0" fontAlgn="base" hangingPunct="0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Clr>
                <a:srgbClr val="9EACC7"/>
              </a:buClr>
              <a:buFont typeface="幼圆" pitchFamily="49" charset="-122"/>
              <a:buChar char=" "/>
              <a:defRPr sz="1600" kern="1200">
                <a:solidFill>
                  <a:srgbClr val="7D7D7D"/>
                </a:solidFill>
                <a:latin typeface="+mn-ea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l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关节头从关节窝中滑脱出来。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4270375" y="4222750"/>
            <a:ext cx="1046163" cy="3987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57505" indent="-271780" algn="just" rtl="0" eaLnBrk="0" fontAlgn="base" hangingPunct="0">
              <a:lnSpc>
                <a:spcPct val="110000"/>
              </a:lnSpc>
              <a:spcBef>
                <a:spcPts val="18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"/>
              <a:defRPr lang="zh-CN" altLang="en-US" sz="2000" kern="1200">
                <a:solidFill>
                  <a:schemeClr val="accent2"/>
                </a:solidFill>
                <a:latin typeface="+mn-ea"/>
                <a:ea typeface="+mn-ea"/>
                <a:cs typeface="+mn-cs"/>
              </a:defRPr>
            </a:lvl1pPr>
            <a:lvl2pPr marL="357505" indent="-357505" algn="just" rtl="0" eaLnBrk="0" fontAlgn="base" hangingPunct="0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Clr>
                <a:srgbClr val="9EACC7"/>
              </a:buClr>
              <a:buFont typeface="幼圆" pitchFamily="49" charset="-122"/>
              <a:buChar char=" "/>
              <a:defRPr sz="1600" kern="1200">
                <a:solidFill>
                  <a:srgbClr val="7D7D7D"/>
                </a:solidFill>
                <a:latin typeface="+mn-ea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l"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b="1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髋关节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2233613" y="1998663"/>
            <a:ext cx="3168650" cy="7372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57505" indent="-271780" algn="just" rtl="0" eaLnBrk="0" fontAlgn="base" hangingPunct="0">
              <a:lnSpc>
                <a:spcPct val="110000"/>
              </a:lnSpc>
              <a:spcBef>
                <a:spcPts val="18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"/>
              <a:defRPr lang="zh-CN" altLang="en-US" sz="2000" kern="1200">
                <a:solidFill>
                  <a:schemeClr val="accent2"/>
                </a:solidFill>
                <a:latin typeface="+mn-ea"/>
                <a:ea typeface="+mn-ea"/>
                <a:cs typeface="+mn-cs"/>
              </a:defRPr>
            </a:lvl1pPr>
            <a:lvl2pPr marL="357505" indent="-357505" algn="just" rtl="0" eaLnBrk="0" fontAlgn="base" hangingPunct="0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Clr>
                <a:srgbClr val="9EACC7"/>
              </a:buClr>
              <a:buFont typeface="幼圆" pitchFamily="49" charset="-122"/>
              <a:buChar char=" "/>
              <a:defRPr sz="1600" kern="1200">
                <a:solidFill>
                  <a:srgbClr val="7D7D7D"/>
                </a:solidFill>
                <a:latin typeface="+mn-ea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l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8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2.</a:t>
            </a:r>
            <a:r>
              <a:rPr lang="zh-CN" altLang="en-US" sz="28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怎样防护？ </a:t>
            </a:r>
          </a:p>
        </p:txBody>
      </p:sp>
      <p:sp>
        <p:nvSpPr>
          <p:cNvPr id="22555" name="标题 1"/>
          <p:cNvSpPr>
            <a:spLocks noGrp="1"/>
          </p:cNvSpPr>
          <p:nvPr>
            <p:ph type="title"/>
          </p:nvPr>
        </p:nvSpPr>
        <p:spPr/>
        <p:txBody>
          <a:bodyPr vert="horz" wrap="square" lIns="91440" tIns="45720" rIns="91440" bIns="45720" anchor="b" anchorCtr="0"/>
          <a:lstStyle/>
          <a:p>
            <a:pPr eaLnBrk="1" hangingPunct="1"/>
            <a:r>
              <a:rPr lang="en-US" altLang="zh-CN" b="1"/>
              <a:t>3</a:t>
            </a:r>
            <a:r>
              <a:rPr lang="zh-CN" altLang="en-US" b="1"/>
              <a:t>、关节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5" grpId="0"/>
      <p:bldP spid="26" grpId="0" animBg="1"/>
      <p:bldP spid="29" grpId="0"/>
      <p:bldP spid="3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FF"/>
            </a:gs>
            <a:gs pos="100000">
              <a:srgbClr val="7E7E7E"/>
            </a:gs>
          </a:gsLst>
          <a:lin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标题 1"/>
          <p:cNvSpPr>
            <a:spLocks noGrp="1"/>
          </p:cNvSpPr>
          <p:nvPr>
            <p:ph type="title"/>
          </p:nvPr>
        </p:nvSpPr>
        <p:spPr/>
        <p:txBody>
          <a:bodyPr vert="horz" wrap="square" lIns="91440" tIns="45720" rIns="91440" bIns="45720" anchor="b" anchorCtr="0"/>
          <a:lstStyle/>
          <a:p>
            <a:pPr defTabSz="685800" eaLnBrk="1" hangingPunct="1"/>
            <a:r>
              <a:rPr lang="zh-CN" altLang="en-US" kern="1200">
                <a:latin typeface="+mj-ea"/>
                <a:ea typeface="+mj-ea"/>
                <a:cs typeface="+mj-cs"/>
              </a:rPr>
              <a:t>骨、关节和肌肉协调配合</a:t>
            </a:r>
          </a:p>
        </p:txBody>
      </p:sp>
      <p:sp>
        <p:nvSpPr>
          <p:cNvPr id="28675" name="文本占位符 3"/>
          <p:cNvSpPr>
            <a:spLocks noGrp="1"/>
          </p:cNvSpPr>
          <p:nvPr>
            <p:ph type="body" sz="half" idx="2"/>
          </p:nvPr>
        </p:nvSpPr>
        <p:spPr/>
        <p:txBody>
          <a:bodyPr vert="horz" wrap="square" lIns="91440" tIns="45720" rIns="91440" bIns="45720" anchor="t" anchorCtr="0">
            <a:normAutofit fontScale="90000" lnSpcReduction="10000"/>
          </a:bodyPr>
          <a:lstStyle/>
          <a:p>
            <a:pPr defTabSz="685800" eaLnBrk="1" hangingPunct="1">
              <a:buSzPct val="50000"/>
            </a:pPr>
            <a:r>
              <a:rPr lang="zh-CN" altLang="en-US" sz="2800" kern="1200">
                <a:solidFill>
                  <a:srgbClr val="FF0000"/>
                </a:solidFill>
                <a:latin typeface="+mn-ea"/>
                <a:ea typeface="+mn-ea"/>
                <a:cs typeface="+mn-cs"/>
              </a:rPr>
              <a:t>骨</a:t>
            </a:r>
            <a:r>
              <a:rPr lang="zh-CN" altLang="en-US" sz="2800" kern="1200">
                <a:latin typeface="+mn-ea"/>
                <a:ea typeface="+mn-ea"/>
                <a:cs typeface="+mn-cs"/>
              </a:rPr>
              <a:t>在</a:t>
            </a:r>
            <a:r>
              <a:rPr lang="zh-CN" altLang="en-US" sz="2800" kern="1200">
                <a:solidFill>
                  <a:srgbClr val="FF0000"/>
                </a:solidFill>
                <a:latin typeface="+mn-ea"/>
                <a:ea typeface="+mn-ea"/>
                <a:cs typeface="+mn-cs"/>
              </a:rPr>
              <a:t>骨骼肌</a:t>
            </a:r>
            <a:r>
              <a:rPr lang="zh-CN" altLang="en-US" sz="2800" kern="1200">
                <a:latin typeface="+mn-ea"/>
                <a:ea typeface="+mn-ea"/>
                <a:cs typeface="+mn-cs"/>
              </a:rPr>
              <a:t>的牵引下围绕着</a:t>
            </a:r>
            <a:r>
              <a:rPr lang="zh-CN" altLang="en-US" sz="2800" kern="1200">
                <a:solidFill>
                  <a:srgbClr val="FF0000"/>
                </a:solidFill>
                <a:latin typeface="+mn-ea"/>
                <a:ea typeface="+mn-ea"/>
                <a:cs typeface="+mn-cs"/>
              </a:rPr>
              <a:t>关节</a:t>
            </a:r>
            <a:r>
              <a:rPr lang="zh-CN" altLang="en-US" sz="2800" kern="1200">
                <a:latin typeface="+mn-ea"/>
                <a:ea typeface="+mn-ea"/>
                <a:cs typeface="+mn-cs"/>
              </a:rPr>
              <a:t>进行运动</a:t>
            </a:r>
          </a:p>
          <a:p>
            <a:pPr defTabSz="685800" eaLnBrk="1" hangingPunct="1">
              <a:buSzPct val="50000"/>
            </a:pPr>
            <a:endParaRPr lang="zh-CN" altLang="en-US" sz="2800" kern="1200">
              <a:latin typeface="+mn-ea"/>
              <a:ea typeface="+mn-ea"/>
              <a:cs typeface="+mn-cs"/>
            </a:endParaRPr>
          </a:p>
        </p:txBody>
      </p:sp>
      <p:pic>
        <p:nvPicPr>
          <p:cNvPr id="5" name="Picture 4" descr="2005061122582571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9595" y="1518920"/>
            <a:ext cx="5238750" cy="3810000"/>
          </a:xfrm>
          <a:ln w="228600" cap="sq" cmpd="thickThin">
            <a:solidFill>
              <a:srgbClr val="000000"/>
            </a:solidFill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FF"/>
            </a:gs>
            <a:gs pos="100000">
              <a:srgbClr val="7E7E7E"/>
            </a:gs>
          </a:gsLst>
          <a:lin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pic_38143"/>
          <p:cNvPicPr>
            <a:picLocks noChangeAspect="1"/>
          </p:cNvPicPr>
          <p:nvPr/>
        </p:nvPicPr>
        <p:blipFill>
          <a:blip r:embed="rId2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727575" y="1700213"/>
            <a:ext cx="3476625" cy="29813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8435" name="Rectangle 3"/>
          <p:cNvSpPr/>
          <p:nvPr/>
        </p:nvSpPr>
        <p:spPr>
          <a:xfrm>
            <a:off x="3036888" y="5132388"/>
            <a:ext cx="6583680" cy="521970"/>
          </a:xfrm>
          <a:prstGeom prst="rect">
            <a:avLst/>
          </a:prstGeom>
          <a:noFill/>
          <a:ln w="12700">
            <a:noFill/>
          </a:ln>
        </p:spPr>
        <p:txBody>
          <a:bodyPr wrap="none">
            <a:spAutoFit/>
          </a:bodyPr>
          <a:lstStyle/>
          <a:p>
            <a:pPr eaLnBrk="1" hangingPunct="1"/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</a:rPr>
              <a:t>伸肘</a:t>
            </a:r>
            <a:r>
              <a:rPr lang="zh-CN" altLang="en-US" sz="2800">
                <a:solidFill>
                  <a:srgbClr val="000000"/>
                </a:solidFill>
                <a:latin typeface="Times New Roman" panose="02020603050405020304" pitchFamily="18" charset="0"/>
              </a:rPr>
              <a:t>时，肱二头肌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</a:rPr>
              <a:t>舒张</a:t>
            </a:r>
            <a:r>
              <a:rPr lang="zh-CN" altLang="en-US" sz="2800">
                <a:solidFill>
                  <a:srgbClr val="000000"/>
                </a:solidFill>
                <a:latin typeface="Times New Roman" panose="02020603050405020304" pitchFamily="18" charset="0"/>
              </a:rPr>
              <a:t>，肱三头肌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</a:rPr>
              <a:t>收缩</a:t>
            </a:r>
            <a:r>
              <a:rPr lang="zh-CN" altLang="en-US" sz="2800">
                <a:solidFill>
                  <a:srgbClr val="000000"/>
                </a:solidFill>
                <a:latin typeface="Times New Roman" panose="02020603050405020304" pitchFamily="18" charset="0"/>
              </a:rPr>
              <a:t>。</a:t>
            </a:r>
          </a:p>
        </p:txBody>
      </p:sp>
      <p:cxnSp>
        <p:nvCxnSpPr>
          <p:cNvPr id="3" name="直接连接符 2"/>
          <p:cNvCxnSpPr/>
          <p:nvPr/>
        </p:nvCxnSpPr>
        <p:spPr>
          <a:xfrm>
            <a:off x="6002338" y="2481263"/>
            <a:ext cx="1290638" cy="0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7280275" y="2241550"/>
            <a:ext cx="1605280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eaLnBrk="1" hangingPunct="1"/>
            <a:r>
              <a:rPr lang="zh-CN" altLang="en-US" sz="2800">
                <a:solidFill>
                  <a:srgbClr val="000000"/>
                </a:solidFill>
                <a:latin typeface="Arial" panose="020B0604020202020204" pitchFamily="34" charset="0"/>
              </a:rPr>
              <a:t>肱二头肌</a:t>
            </a:r>
          </a:p>
        </p:txBody>
      </p:sp>
      <p:cxnSp>
        <p:nvCxnSpPr>
          <p:cNvPr id="7" name="直接连接符 6"/>
          <p:cNvCxnSpPr/>
          <p:nvPr/>
        </p:nvCxnSpPr>
        <p:spPr>
          <a:xfrm flipH="1">
            <a:off x="4491038" y="2984500"/>
            <a:ext cx="1439863" cy="647700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2944813" y="3370263"/>
            <a:ext cx="1605280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eaLnBrk="1" hangingPunct="1"/>
            <a:r>
              <a:rPr lang="zh-CN" altLang="en-US" sz="2800">
                <a:solidFill>
                  <a:srgbClr val="000000"/>
                </a:solidFill>
                <a:latin typeface="Arial" panose="020B0604020202020204" pitchFamily="34" charset="0"/>
              </a:rPr>
              <a:t>肱三头肌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5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5" grpId="0"/>
      <p:bldP spid="5" grpId="0"/>
      <p:bldP spid="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FF"/>
            </a:gs>
            <a:gs pos="100000">
              <a:srgbClr val="7E7E7E"/>
            </a:gs>
          </a:gsLst>
          <a:lin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pic_38142"/>
          <p:cNvPicPr>
            <a:picLocks noChangeAspect="1"/>
          </p:cNvPicPr>
          <p:nvPr/>
        </p:nvPicPr>
        <p:blipFill>
          <a:blip r:embed="rId2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070475" y="1196975"/>
            <a:ext cx="3481388" cy="35226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7411" name="Text Box 3"/>
          <p:cNvSpPr txBox="1"/>
          <p:nvPr/>
        </p:nvSpPr>
        <p:spPr>
          <a:xfrm>
            <a:off x="2974975" y="5319713"/>
            <a:ext cx="6583680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eaLnBrk="1" hangingPunct="1"/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</a:rPr>
              <a:t>屈肘</a:t>
            </a:r>
            <a:r>
              <a:rPr lang="zh-CN" altLang="en-US" sz="2800">
                <a:solidFill>
                  <a:srgbClr val="000000"/>
                </a:solidFill>
                <a:latin typeface="Times New Roman" panose="02020603050405020304" pitchFamily="18" charset="0"/>
              </a:rPr>
              <a:t>时，肱二头肌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</a:rPr>
              <a:t>收缩</a:t>
            </a:r>
            <a:r>
              <a:rPr lang="zh-CN" altLang="en-US" sz="2800">
                <a:solidFill>
                  <a:srgbClr val="000000"/>
                </a:solidFill>
                <a:latin typeface="Times New Roman" panose="02020603050405020304" pitchFamily="18" charset="0"/>
              </a:rPr>
              <a:t>，肱三头肌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</a:rPr>
              <a:t>舒张</a:t>
            </a:r>
            <a:r>
              <a:rPr lang="zh-CN" altLang="en-US" sz="2800">
                <a:solidFill>
                  <a:srgbClr val="000000"/>
                </a:solidFill>
                <a:latin typeface="Times New Roman" panose="02020603050405020304" pitchFamily="18" charset="0"/>
              </a:rPr>
              <a:t>。</a:t>
            </a:r>
          </a:p>
        </p:txBody>
      </p:sp>
      <p:cxnSp>
        <p:nvCxnSpPr>
          <p:cNvPr id="6" name="直接连接符 5"/>
          <p:cNvCxnSpPr/>
          <p:nvPr/>
        </p:nvCxnSpPr>
        <p:spPr>
          <a:xfrm flipV="1">
            <a:off x="6442075" y="1901825"/>
            <a:ext cx="1289050" cy="1123950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725" name="TextBox 6"/>
          <p:cNvSpPr txBox="1"/>
          <p:nvPr/>
        </p:nvSpPr>
        <p:spPr>
          <a:xfrm>
            <a:off x="7731125" y="1546225"/>
            <a:ext cx="1605280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eaLnBrk="1" hangingPunct="1"/>
            <a:r>
              <a:rPr lang="zh-CN" altLang="en-US" sz="2800">
                <a:solidFill>
                  <a:srgbClr val="000000"/>
                </a:solidFill>
                <a:latin typeface="Arial" panose="020B0604020202020204" pitchFamily="34" charset="0"/>
              </a:rPr>
              <a:t>肱二头肌</a:t>
            </a:r>
          </a:p>
        </p:txBody>
      </p:sp>
      <p:cxnSp>
        <p:nvCxnSpPr>
          <p:cNvPr id="8" name="直接连接符 7"/>
          <p:cNvCxnSpPr/>
          <p:nvPr/>
        </p:nvCxnSpPr>
        <p:spPr>
          <a:xfrm flipH="1">
            <a:off x="4589463" y="3449638"/>
            <a:ext cx="1439863" cy="647700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727" name="TextBox 8"/>
          <p:cNvSpPr txBox="1"/>
          <p:nvPr/>
        </p:nvSpPr>
        <p:spPr>
          <a:xfrm>
            <a:off x="2974975" y="3884613"/>
            <a:ext cx="1605280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eaLnBrk="1" hangingPunct="1"/>
            <a:r>
              <a:rPr lang="zh-CN" altLang="en-US" sz="2800">
                <a:solidFill>
                  <a:srgbClr val="000000"/>
                </a:solidFill>
                <a:latin typeface="Arial" panose="020B0604020202020204" pitchFamily="34" charset="0"/>
              </a:rPr>
              <a:t>肱三头肌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1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FF"/>
            </a:gs>
            <a:gs pos="100000">
              <a:srgbClr val="7E7E7E"/>
            </a:gs>
          </a:gsLst>
          <a:lin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7" descr="sw8akbp19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994" t="4626" r="51282" b="5440"/>
          <a:stretch>
            <a:fillRect/>
          </a:stretch>
        </p:blipFill>
        <p:spPr>
          <a:xfrm>
            <a:off x="2336800" y="2233613"/>
            <a:ext cx="3675063" cy="304958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2531" name="Text Box 3"/>
          <p:cNvSpPr txBox="1">
            <a:spLocks noChangeArrowheads="1"/>
          </p:cNvSpPr>
          <p:nvPr/>
        </p:nvSpPr>
        <p:spPr bwMode="auto">
          <a:xfrm>
            <a:off x="2171700" y="4883150"/>
            <a:ext cx="825500" cy="441998"/>
          </a:xfrm>
          <a:prstGeom prst="roundRect">
            <a:avLst/>
          </a:prstGeom>
          <a:solidFill>
            <a:srgbClr val="869D59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>
            <a:spAutoFit/>
          </a:bodyPr>
          <a:lstStyle>
            <a:defPPr>
              <a:defRPr lang="zh-CN"/>
            </a:defPPr>
            <a:lvl1pPr eaLnBrk="1" hangingPunct="1">
              <a:spcBef>
                <a:spcPct val="50000"/>
              </a:spcBef>
              <a:defRPr sz="2000">
                <a:solidFill>
                  <a:schemeClr val="bg1"/>
                </a:solidFill>
                <a:latin typeface="黑体" panose="02010609060101010101" pitchFamily="49" charset="-122"/>
              </a:defRPr>
            </a:lvl1pPr>
            <a:lvl2pPr marL="742950" indent="-285750">
              <a:spcBef>
                <a:spcPct val="20000"/>
              </a:spcBef>
              <a:defRPr sz="2800">
                <a:latin typeface="黑体" panose="02010609060101010101" pitchFamily="49" charset="-122"/>
              </a:defRPr>
            </a:lvl2pPr>
            <a:lvl3pPr marL="1143000" indent="-228600">
              <a:spcBef>
                <a:spcPct val="20000"/>
              </a:spcBef>
              <a:defRPr sz="2800">
                <a:latin typeface="黑体" panose="02010609060101010101" pitchFamily="49" charset="-122"/>
              </a:defRPr>
            </a:lvl3pPr>
            <a:lvl4pPr marL="1600200" indent="-228600">
              <a:spcBef>
                <a:spcPct val="20000"/>
              </a:spcBef>
              <a:defRPr sz="2800">
                <a:latin typeface="黑体" panose="02010609060101010101" pitchFamily="49" charset="-122"/>
              </a:defRPr>
            </a:lvl4pPr>
            <a:lvl5pPr marL="2057400" indent="-228600">
              <a:spcBef>
                <a:spcPct val="20000"/>
              </a:spcBef>
              <a:defRPr sz="2800">
                <a:latin typeface="黑体" panose="02010609060101010101" pitchFamily="49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defRPr sz="2800">
                <a:latin typeface="黑体" panose="02010609060101010101" pitchFamily="49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defRPr sz="2800">
                <a:latin typeface="黑体" panose="02010609060101010101" pitchFamily="49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defRPr sz="2800">
                <a:latin typeface="黑体" panose="02010609060101010101" pitchFamily="49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defRPr sz="2800">
                <a:latin typeface="黑体" panose="02010609060101010101" pitchFamily="49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负荷</a:t>
            </a:r>
          </a:p>
        </p:txBody>
      </p:sp>
      <p:sp>
        <p:nvSpPr>
          <p:cNvPr id="22532" name="Text Box 3"/>
          <p:cNvSpPr txBox="1">
            <a:spLocks noChangeArrowheads="1"/>
          </p:cNvSpPr>
          <p:nvPr/>
        </p:nvSpPr>
        <p:spPr bwMode="auto">
          <a:xfrm>
            <a:off x="4056063" y="2624138"/>
            <a:ext cx="752558" cy="441998"/>
          </a:xfrm>
          <a:prstGeom prst="roundRect">
            <a:avLst/>
          </a:prstGeom>
          <a:solidFill>
            <a:srgbClr val="869D59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>
            <a:spAutoFit/>
          </a:bodyPr>
          <a:lstStyle>
            <a:lvl1pPr>
              <a:spcBef>
                <a:spcPct val="20000"/>
              </a:spcBef>
              <a:defRPr sz="28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  <a:lvl2pPr marL="742950" indent="-285750">
              <a:spcBef>
                <a:spcPct val="20000"/>
              </a:spcBef>
              <a:defRPr sz="28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2pPr>
            <a:lvl3pPr marL="1143000" indent="-228600">
              <a:spcBef>
                <a:spcPct val="20000"/>
              </a:spcBef>
              <a:defRPr sz="28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3pPr>
            <a:lvl4pPr marL="1600200" indent="-228600">
              <a:spcBef>
                <a:spcPct val="20000"/>
              </a:spcBef>
              <a:defRPr sz="28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4pPr>
            <a:lvl5pPr marL="2057400" indent="-228600">
              <a:spcBef>
                <a:spcPct val="20000"/>
              </a:spcBef>
              <a:defRPr sz="28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施力</a:t>
            </a:r>
          </a:p>
        </p:txBody>
      </p:sp>
      <p:sp>
        <p:nvSpPr>
          <p:cNvPr id="22533" name="Text Box 3"/>
          <p:cNvSpPr txBox="1">
            <a:spLocks noChangeArrowheads="1"/>
          </p:cNvSpPr>
          <p:nvPr/>
        </p:nvSpPr>
        <p:spPr bwMode="auto">
          <a:xfrm>
            <a:off x="5200650" y="4235450"/>
            <a:ext cx="825500" cy="441998"/>
          </a:xfrm>
          <a:prstGeom prst="roundRect">
            <a:avLst/>
          </a:prstGeom>
          <a:solidFill>
            <a:srgbClr val="869D59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>
            <a:spAutoFit/>
          </a:bodyPr>
          <a:lstStyle>
            <a:defPPr>
              <a:defRPr lang="zh-CN"/>
            </a:defPPr>
            <a:lvl1pPr eaLnBrk="1" hangingPunct="1">
              <a:spcBef>
                <a:spcPct val="50000"/>
              </a:spcBef>
              <a:defRPr sz="2000">
                <a:solidFill>
                  <a:schemeClr val="bg1"/>
                </a:solidFill>
                <a:latin typeface="黑体" panose="02010609060101010101" pitchFamily="49" charset="-122"/>
              </a:defRPr>
            </a:lvl1pPr>
            <a:lvl2pPr marL="742950" indent="-285750">
              <a:spcBef>
                <a:spcPct val="20000"/>
              </a:spcBef>
              <a:defRPr sz="2800">
                <a:latin typeface="黑体" panose="02010609060101010101" pitchFamily="49" charset="-122"/>
              </a:defRPr>
            </a:lvl2pPr>
            <a:lvl3pPr marL="1143000" indent="-228600">
              <a:spcBef>
                <a:spcPct val="20000"/>
              </a:spcBef>
              <a:defRPr sz="2800">
                <a:latin typeface="黑体" panose="02010609060101010101" pitchFamily="49" charset="-122"/>
              </a:defRPr>
            </a:lvl3pPr>
            <a:lvl4pPr marL="1600200" indent="-228600">
              <a:spcBef>
                <a:spcPct val="20000"/>
              </a:spcBef>
              <a:defRPr sz="2800">
                <a:latin typeface="黑体" panose="02010609060101010101" pitchFamily="49" charset="-122"/>
              </a:defRPr>
            </a:lvl4pPr>
            <a:lvl5pPr marL="2057400" indent="-228600">
              <a:spcBef>
                <a:spcPct val="20000"/>
              </a:spcBef>
              <a:defRPr sz="2800">
                <a:latin typeface="黑体" panose="02010609060101010101" pitchFamily="49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defRPr sz="2800">
                <a:latin typeface="黑体" panose="02010609060101010101" pitchFamily="49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defRPr sz="2800">
                <a:latin typeface="黑体" panose="02010609060101010101" pitchFamily="49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defRPr sz="2800">
                <a:latin typeface="黑体" panose="02010609060101010101" pitchFamily="49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defRPr sz="2800">
                <a:latin typeface="黑体" panose="02010609060101010101" pitchFamily="49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支点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6189663" y="2297113"/>
            <a:ext cx="3876675" cy="3695941"/>
            <a:chOff x="4665663" y="2297113"/>
            <a:chExt cx="3876675" cy="3696728"/>
          </a:xfrm>
        </p:grpSpPr>
        <p:pic>
          <p:nvPicPr>
            <p:cNvPr id="31758" name="Picture 4" descr="sw8akbp19"/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52684" t="4626" r="1578" b="5440"/>
            <a:stretch>
              <a:fillRect/>
            </a:stretch>
          </p:blipFill>
          <p:spPr>
            <a:xfrm>
              <a:off x="4665663" y="2297113"/>
              <a:ext cx="3876675" cy="3286125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22535" name="Text Box 3"/>
            <p:cNvSpPr txBox="1">
              <a:spLocks noChangeArrowheads="1"/>
            </p:cNvSpPr>
            <p:nvPr/>
          </p:nvSpPr>
          <p:spPr bwMode="auto">
            <a:xfrm>
              <a:off x="5670113" y="5040147"/>
              <a:ext cx="1635208" cy="953694"/>
            </a:xfrm>
            <a:prstGeom prst="roundRect">
              <a:avLst/>
            </a:prstGeom>
            <a:solidFill>
              <a:srgbClr val="869D59"/>
            </a:solidFill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txBody>
            <a:bodyPr>
              <a:spAutoFit/>
            </a:bodyPr>
            <a:lstStyle>
              <a:defPPr>
                <a:defRPr lang="zh-CN"/>
              </a:defPPr>
              <a:lvl1pPr eaLnBrk="1" hangingPunct="1">
                <a:spcBef>
                  <a:spcPct val="50000"/>
                </a:spcBef>
                <a:defRPr sz="2000">
                  <a:solidFill>
                    <a:schemeClr val="bg1"/>
                  </a:solidFill>
                  <a:latin typeface="黑体" panose="02010609060101010101" pitchFamily="49" charset="-122"/>
                </a:defRPr>
              </a:lvl1pPr>
              <a:lvl2pPr marL="742950" indent="-285750">
                <a:spcBef>
                  <a:spcPct val="20000"/>
                </a:spcBef>
                <a:defRPr sz="2800">
                  <a:latin typeface="黑体" panose="02010609060101010101" pitchFamily="49" charset="-122"/>
                </a:defRPr>
              </a:lvl2pPr>
              <a:lvl3pPr marL="1143000" indent="-228600">
                <a:spcBef>
                  <a:spcPct val="20000"/>
                </a:spcBef>
                <a:defRPr sz="2800">
                  <a:latin typeface="黑体" panose="02010609060101010101" pitchFamily="49" charset="-122"/>
                </a:defRPr>
              </a:lvl3pPr>
              <a:lvl4pPr marL="1600200" indent="-228600">
                <a:spcBef>
                  <a:spcPct val="20000"/>
                </a:spcBef>
                <a:defRPr sz="2800">
                  <a:latin typeface="黑体" panose="02010609060101010101" pitchFamily="49" charset="-122"/>
                </a:defRPr>
              </a:lvl4pPr>
              <a:lvl5pPr marL="2057400" indent="-228600">
                <a:spcBef>
                  <a:spcPct val="20000"/>
                </a:spcBef>
                <a:defRPr sz="2800">
                  <a:latin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defRPr sz="2800">
                  <a:latin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defRPr sz="2800">
                  <a:latin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defRPr sz="2800">
                  <a:latin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defRPr sz="2800">
                  <a:latin typeface="黑体" panose="02010609060101010101" pitchFamily="49" charset="-122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000" b="0" i="0" u="none" strike="noStrike" kern="1200" cap="none" spc="0" normalizeH="0" baseline="0" noProof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被移动的骨</a:t>
              </a:r>
              <a:endParaRPr kumimoji="0" lang="en-US" altLang="zh-CN" sz="20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endParaRP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000" b="0" i="0" u="none" strike="noStrike" kern="1200" cap="none" spc="0" normalizeH="0" baseline="0" noProof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（</a:t>
              </a:r>
              <a:r>
                <a:rPr kumimoji="0" lang="en-US" altLang="zh-CN" sz="2000" b="0" i="0" u="none" strike="noStrike" kern="1200" cap="none" spc="0" normalizeH="0" baseline="0" noProof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=</a:t>
              </a:r>
              <a:r>
                <a:rPr kumimoji="0" lang="zh-CN" altLang="en-US" sz="2000" b="0" i="0" u="none" strike="noStrike" kern="1200" cap="none" spc="0" normalizeH="0" baseline="0" noProof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杠杆）</a:t>
              </a:r>
            </a:p>
          </p:txBody>
        </p:sp>
        <p:sp>
          <p:nvSpPr>
            <p:cNvPr id="22536" name="Text Box 3"/>
            <p:cNvSpPr txBox="1">
              <a:spLocks noChangeArrowheads="1"/>
            </p:cNvSpPr>
            <p:nvPr/>
          </p:nvSpPr>
          <p:spPr bwMode="auto">
            <a:xfrm>
              <a:off x="7199313" y="5040147"/>
              <a:ext cx="1343025" cy="953694"/>
            </a:xfrm>
            <a:prstGeom prst="roundRect">
              <a:avLst/>
            </a:prstGeom>
            <a:solidFill>
              <a:srgbClr val="869D59"/>
            </a:solidFill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txBody>
            <a:bodyPr>
              <a:spAutoFit/>
            </a:bodyPr>
            <a:lstStyle>
              <a:defPPr>
                <a:defRPr lang="zh-CN"/>
              </a:defPPr>
              <a:lvl1pPr eaLnBrk="1" hangingPunct="1">
                <a:spcBef>
                  <a:spcPct val="50000"/>
                </a:spcBef>
                <a:defRPr sz="2000">
                  <a:solidFill>
                    <a:schemeClr val="bg1"/>
                  </a:solidFill>
                  <a:latin typeface="黑体" panose="02010609060101010101" pitchFamily="49" charset="-122"/>
                </a:defRPr>
              </a:lvl1pPr>
              <a:lvl2pPr marL="742950" indent="-285750">
                <a:spcBef>
                  <a:spcPct val="20000"/>
                </a:spcBef>
                <a:defRPr sz="2800">
                  <a:latin typeface="黑体" panose="02010609060101010101" pitchFamily="49" charset="-122"/>
                </a:defRPr>
              </a:lvl2pPr>
              <a:lvl3pPr marL="1143000" indent="-228600">
                <a:spcBef>
                  <a:spcPct val="20000"/>
                </a:spcBef>
                <a:defRPr sz="2800">
                  <a:latin typeface="黑体" panose="02010609060101010101" pitchFamily="49" charset="-122"/>
                </a:defRPr>
              </a:lvl3pPr>
              <a:lvl4pPr marL="1600200" indent="-228600">
                <a:spcBef>
                  <a:spcPct val="20000"/>
                </a:spcBef>
                <a:defRPr sz="2800">
                  <a:latin typeface="黑体" panose="02010609060101010101" pitchFamily="49" charset="-122"/>
                </a:defRPr>
              </a:lvl4pPr>
              <a:lvl5pPr marL="2057400" indent="-228600">
                <a:spcBef>
                  <a:spcPct val="20000"/>
                </a:spcBef>
                <a:defRPr sz="2800">
                  <a:latin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defRPr sz="2800">
                  <a:latin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defRPr sz="2800">
                  <a:latin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defRPr sz="2800">
                  <a:latin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defRPr sz="2800">
                  <a:latin typeface="黑体" panose="02010609060101010101" pitchFamily="49" charset="-122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000" b="0" i="0" u="none" strike="noStrike" kern="1200" cap="none" spc="0" normalizeH="0" baseline="0" noProof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肘关节</a:t>
              </a:r>
              <a:endParaRPr kumimoji="0" lang="en-US" altLang="zh-CN" sz="20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endParaRP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000" b="0" i="0" u="none" strike="noStrike" kern="1200" cap="none" spc="0" normalizeH="0" baseline="0" noProof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（</a:t>
              </a:r>
              <a:r>
                <a:rPr kumimoji="0" lang="en-US" altLang="zh-CN" sz="2000" b="0" i="0" u="none" strike="noStrike" kern="1200" cap="none" spc="0" normalizeH="0" baseline="0" noProof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=</a:t>
              </a:r>
              <a:r>
                <a:rPr kumimoji="0" lang="zh-CN" altLang="en-US" sz="2000" b="0" i="0" u="none" strike="noStrike" kern="1200" cap="none" spc="0" normalizeH="0" baseline="0" noProof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支点）</a:t>
              </a:r>
            </a:p>
          </p:txBody>
        </p:sp>
        <p:sp>
          <p:nvSpPr>
            <p:cNvPr id="22538" name="Text Box 3"/>
            <p:cNvSpPr txBox="1">
              <a:spLocks noChangeArrowheads="1"/>
            </p:cNvSpPr>
            <p:nvPr/>
          </p:nvSpPr>
          <p:spPr bwMode="auto">
            <a:xfrm>
              <a:off x="4684755" y="2765999"/>
              <a:ext cx="1884947" cy="953694"/>
            </a:xfrm>
            <a:prstGeom prst="roundRect">
              <a:avLst/>
            </a:prstGeom>
            <a:solidFill>
              <a:srgbClr val="869D59"/>
            </a:solidFill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txBody>
            <a:bodyPr>
              <a:spAutoFit/>
            </a:bodyPr>
            <a:lstStyle>
              <a:defPPr>
                <a:defRPr lang="zh-CN"/>
              </a:defPPr>
              <a:lvl1pPr eaLnBrk="1" hangingPunct="1">
                <a:spcBef>
                  <a:spcPct val="50000"/>
                </a:spcBef>
                <a:defRPr sz="2000">
                  <a:solidFill>
                    <a:schemeClr val="bg1"/>
                  </a:solidFill>
                  <a:latin typeface="黑体" panose="02010609060101010101" pitchFamily="49" charset="-122"/>
                </a:defRPr>
              </a:lvl1pPr>
              <a:lvl2pPr marL="742950" indent="-285750">
                <a:spcBef>
                  <a:spcPct val="20000"/>
                </a:spcBef>
                <a:defRPr sz="2800">
                  <a:latin typeface="黑体" panose="02010609060101010101" pitchFamily="49" charset="-122"/>
                </a:defRPr>
              </a:lvl2pPr>
              <a:lvl3pPr marL="1143000" indent="-228600">
                <a:spcBef>
                  <a:spcPct val="20000"/>
                </a:spcBef>
                <a:defRPr sz="2800">
                  <a:latin typeface="黑体" panose="02010609060101010101" pitchFamily="49" charset="-122"/>
                </a:defRPr>
              </a:lvl3pPr>
              <a:lvl4pPr marL="1600200" indent="-228600">
                <a:spcBef>
                  <a:spcPct val="20000"/>
                </a:spcBef>
                <a:defRPr sz="2800">
                  <a:latin typeface="黑体" panose="02010609060101010101" pitchFamily="49" charset="-122"/>
                </a:defRPr>
              </a:lvl4pPr>
              <a:lvl5pPr marL="2057400" indent="-228600">
                <a:spcBef>
                  <a:spcPct val="20000"/>
                </a:spcBef>
                <a:defRPr sz="2800">
                  <a:latin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defRPr sz="2800">
                  <a:latin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defRPr sz="2800">
                  <a:latin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defRPr sz="2800">
                  <a:latin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defRPr sz="2800">
                  <a:latin typeface="黑体" panose="02010609060101010101" pitchFamily="49" charset="-122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000" b="0" i="0" u="none" strike="noStrike" kern="1200" cap="none" spc="0" normalizeH="0" baseline="0" noProof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肱二头肌收缩</a:t>
              </a:r>
              <a:endParaRPr kumimoji="0" lang="en-US" altLang="zh-CN" sz="20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endParaRP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000" b="0" i="0" u="none" strike="noStrike" kern="1200" cap="none" spc="0" normalizeH="0" baseline="0" noProof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（施力）</a:t>
              </a:r>
            </a:p>
          </p:txBody>
        </p:sp>
        <p:sp>
          <p:nvSpPr>
            <p:cNvPr id="22540" name="Text Box 3"/>
            <p:cNvSpPr txBox="1">
              <a:spLocks noChangeArrowheads="1"/>
            </p:cNvSpPr>
            <p:nvPr/>
          </p:nvSpPr>
          <p:spPr bwMode="auto">
            <a:xfrm>
              <a:off x="4976977" y="5140315"/>
              <a:ext cx="860135" cy="442083"/>
            </a:xfrm>
            <a:prstGeom prst="roundRect">
              <a:avLst/>
            </a:prstGeom>
            <a:solidFill>
              <a:srgbClr val="869D59"/>
            </a:solidFill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txBody>
            <a:bodyPr>
              <a:spAutoFit/>
            </a:bodyPr>
            <a:lstStyle>
              <a:defPPr>
                <a:defRPr lang="zh-CN"/>
              </a:defPPr>
              <a:lvl1pPr eaLnBrk="1" hangingPunct="1">
                <a:spcBef>
                  <a:spcPct val="50000"/>
                </a:spcBef>
                <a:defRPr sz="2000">
                  <a:solidFill>
                    <a:schemeClr val="bg1"/>
                  </a:solidFill>
                  <a:latin typeface="黑体" panose="02010609060101010101" pitchFamily="49" charset="-122"/>
                </a:defRPr>
              </a:lvl1pPr>
              <a:lvl2pPr marL="742950" indent="-285750">
                <a:spcBef>
                  <a:spcPct val="20000"/>
                </a:spcBef>
                <a:defRPr sz="2800">
                  <a:latin typeface="黑体" panose="02010609060101010101" pitchFamily="49" charset="-122"/>
                </a:defRPr>
              </a:lvl2pPr>
              <a:lvl3pPr marL="1143000" indent="-228600">
                <a:spcBef>
                  <a:spcPct val="20000"/>
                </a:spcBef>
                <a:defRPr sz="2800">
                  <a:latin typeface="黑体" panose="02010609060101010101" pitchFamily="49" charset="-122"/>
                </a:defRPr>
              </a:lvl3pPr>
              <a:lvl4pPr marL="1600200" indent="-228600">
                <a:spcBef>
                  <a:spcPct val="20000"/>
                </a:spcBef>
                <a:defRPr sz="2800">
                  <a:latin typeface="黑体" panose="02010609060101010101" pitchFamily="49" charset="-122"/>
                </a:defRPr>
              </a:lvl4pPr>
              <a:lvl5pPr marL="2057400" indent="-228600">
                <a:spcBef>
                  <a:spcPct val="20000"/>
                </a:spcBef>
                <a:defRPr sz="2800">
                  <a:latin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defRPr sz="2800">
                  <a:latin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defRPr sz="2800">
                  <a:latin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defRPr sz="2800">
                  <a:latin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defRPr sz="2800">
                  <a:latin typeface="黑体" panose="02010609060101010101" pitchFamily="49" charset="-122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000" b="0" i="0" u="none" strike="noStrike" kern="1200" cap="none" spc="0" normalizeH="0" baseline="0" noProof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负荷</a:t>
              </a:r>
            </a:p>
          </p:txBody>
        </p:sp>
      </p:grpSp>
      <p:sp>
        <p:nvSpPr>
          <p:cNvPr id="31757" name="Rectangle 6"/>
          <p:cNvSpPr/>
          <p:nvPr/>
        </p:nvSpPr>
        <p:spPr>
          <a:xfrm>
            <a:off x="2303463" y="766763"/>
            <a:ext cx="77724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/>
          <a:p>
            <a:pPr algn="ctr" eaLnBrk="1" hangingPunct="1"/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</a:rPr>
              <a:t>杠杆原理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FF"/>
            </a:gs>
            <a:gs pos="100000">
              <a:srgbClr val="7E7E7E"/>
            </a:gs>
          </a:gsLst>
          <a:lin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ext Box 2">
            <a:hlinkClick r:id="" action="ppaction://noaction"/>
          </p:cNvPr>
          <p:cNvSpPr txBox="1"/>
          <p:nvPr/>
        </p:nvSpPr>
        <p:spPr>
          <a:xfrm>
            <a:off x="7875588" y="1576388"/>
            <a:ext cx="2397125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/>
            <a:endParaRPr lang="zh-CN" altLang="zh-CN" sz="2800">
              <a:solidFill>
                <a:srgbClr val="E9480F"/>
              </a:solidFill>
              <a:latin typeface="Verdana" panose="020B0604030504040204" pitchFamily="34" charset="0"/>
            </a:endParaRPr>
          </a:p>
        </p:txBody>
      </p:sp>
      <p:sp>
        <p:nvSpPr>
          <p:cNvPr id="56324" name="Text Box 4"/>
          <p:cNvSpPr txBox="1"/>
          <p:nvPr/>
        </p:nvSpPr>
        <p:spPr>
          <a:xfrm>
            <a:off x="2560638" y="1160463"/>
            <a:ext cx="7531100" cy="2677795"/>
          </a:xfrm>
          <a:prstGeom prst="rect">
            <a:avLst/>
          </a:prstGeom>
          <a:noFill/>
          <a:ln w="12700">
            <a:noFill/>
          </a:ln>
          <a:effectLst>
            <a:outerShdw dist="35921" dir="2699999" sy="50000" rotWithShape="0">
              <a:schemeClr val="bg2">
                <a:alpha val="70000"/>
              </a:schemeClr>
            </a:outerShdw>
          </a:effectLst>
        </p:spPr>
        <p:txBody>
          <a:bodyPr lIns="90000" tIns="46800" rIns="90000" bIns="4680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</a:rPr>
              <a:t>注意</a:t>
            </a:r>
            <a:r>
              <a:rPr lang="zh-CN" altLang="en-US" sz="2800">
                <a:solidFill>
                  <a:srgbClr val="000000"/>
                </a:solidFill>
                <a:latin typeface="黑体" panose="02010609060101010101" pitchFamily="49" charset="-122"/>
              </a:rPr>
              <a:t>：运动并不是仅靠运动系统来完成的，还需要其他系统如神经系统的调节。运动所需的能量，有赖于消化系统、呼吸系统、循环系统等系统的配合。</a:t>
            </a:r>
          </a:p>
        </p:txBody>
      </p:sp>
      <p:pic>
        <p:nvPicPr>
          <p:cNvPr id="32772" name="Picture 5" descr="image16-15"/>
          <p:cNvPicPr>
            <a:picLocks noChangeAspect="1"/>
          </p:cNvPicPr>
          <p:nvPr/>
        </p:nvPicPr>
        <p:blipFill>
          <a:blip r:embed="rId2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576638" y="3676650"/>
            <a:ext cx="5187950" cy="2506663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63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2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FF"/>
            </a:gs>
            <a:gs pos="100000">
              <a:srgbClr val="7E7E7E"/>
            </a:gs>
          </a:gsLst>
          <a:lin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26628" name="Picture 8" descr="Img22169242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776041" y="49320"/>
            <a:ext cx="2663527" cy="386080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5" name="Picture 9" descr="2"/>
          <p:cNvPicPr>
            <a:picLocks noChangeAspect="1"/>
          </p:cNvPicPr>
          <p:nvPr/>
        </p:nvPicPr>
        <p:blipFill>
          <a:blip r:embed="rId3"/>
          <a:srcRect t="3081" b="8508"/>
          <a:stretch>
            <a:fillRect/>
          </a:stretch>
        </p:blipFill>
        <p:spPr>
          <a:xfrm>
            <a:off x="1739900" y="3884613"/>
            <a:ext cx="4211638" cy="271303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8676" name="Picture 10" descr="飞奔的猎豹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7588" y="3884613"/>
            <a:ext cx="4248150" cy="27130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对话气泡: 圆角矩形 2"/>
          <p:cNvSpPr/>
          <p:nvPr/>
        </p:nvSpPr>
        <p:spPr>
          <a:xfrm>
            <a:off x="5438775" y="873125"/>
            <a:ext cx="3529013" cy="1800225"/>
          </a:xfrm>
          <a:prstGeom prst="wedgeRoundRectCallout">
            <a:avLst>
              <a:gd name="adj1" fmla="val -57529"/>
              <a:gd name="adj2" fmla="val 86002"/>
              <a:gd name="adj3" fmla="val 16667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思考：仅靠运动系统，就能完成运动吗？请举例说明。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FF"/>
            </a:gs>
            <a:gs pos="100000">
              <a:srgbClr val="7E7E7E"/>
            </a:gs>
          </a:gsLst>
          <a:lin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29698" name="Text Box 3"/>
          <p:cNvSpPr txBox="1"/>
          <p:nvPr/>
        </p:nvSpPr>
        <p:spPr>
          <a:xfrm>
            <a:off x="1992313" y="1905000"/>
            <a:ext cx="8464550" cy="2676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57505" indent="-271780" algn="just" rtl="0" eaLnBrk="0" fontAlgn="base" hangingPunct="0">
              <a:lnSpc>
                <a:spcPct val="110000"/>
              </a:lnSpc>
              <a:spcBef>
                <a:spcPts val="18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"/>
              <a:defRPr lang="zh-CN" altLang="en-US" sz="2000" kern="1200">
                <a:solidFill>
                  <a:schemeClr val="accent2"/>
                </a:solidFill>
                <a:latin typeface="+mn-ea"/>
                <a:ea typeface="+mn-ea"/>
                <a:cs typeface="+mn-cs"/>
              </a:defRPr>
            </a:lvl1pPr>
            <a:lvl2pPr marL="357505" indent="-357505" algn="just" rtl="0" eaLnBrk="0" fontAlgn="base" hangingPunct="0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Clr>
                <a:srgbClr val="9EACC7"/>
              </a:buClr>
              <a:buFont typeface="幼圆" pitchFamily="49" charset="-122"/>
              <a:buChar char=" "/>
              <a:defRPr sz="1600" kern="1200">
                <a:solidFill>
                  <a:srgbClr val="7D7D7D"/>
                </a:solidFill>
                <a:latin typeface="+mn-ea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l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800">
                <a:solidFill>
                  <a:srgbClr val="000000"/>
                </a:solidFill>
                <a:latin typeface="Calibri"/>
                <a:ea typeface="黑体" panose="02010609060101010101" pitchFamily="49" charset="-122"/>
              </a:rPr>
              <a:t>运动，并不仅仅依靠运动系统就能完成的：它需要</a:t>
            </a:r>
            <a:r>
              <a:rPr lang="en-US" altLang="zh-CN" sz="2800" u="sng">
                <a:solidFill>
                  <a:srgbClr val="000000"/>
                </a:solidFill>
                <a:latin typeface="Calibri"/>
                <a:ea typeface="黑体" panose="02010609060101010101" pitchFamily="49" charset="-122"/>
              </a:rPr>
              <a:t>_________</a:t>
            </a:r>
            <a:r>
              <a:rPr lang="zh-CN" altLang="en-US" sz="2800">
                <a:solidFill>
                  <a:srgbClr val="000000"/>
                </a:solidFill>
                <a:latin typeface="Calibri"/>
                <a:ea typeface="黑体" panose="02010609060101010101" pitchFamily="49" charset="-122"/>
              </a:rPr>
              <a:t>的控制和调节；它需要</a:t>
            </a:r>
            <a:r>
              <a:rPr lang="en-US" altLang="zh-CN" sz="2800">
                <a:solidFill>
                  <a:srgbClr val="000000"/>
                </a:solidFill>
                <a:latin typeface="Calibri"/>
                <a:ea typeface="黑体" panose="02010609060101010101" pitchFamily="49" charset="-122"/>
              </a:rPr>
              <a:t>________</a:t>
            </a:r>
            <a:r>
              <a:rPr lang="zh-CN" altLang="en-US" sz="2800">
                <a:solidFill>
                  <a:srgbClr val="000000"/>
                </a:solidFill>
                <a:latin typeface="Calibri"/>
                <a:ea typeface="黑体" panose="02010609060101010101" pitchFamily="49" charset="-122"/>
              </a:rPr>
              <a:t>的供应，因此还需要</a:t>
            </a:r>
            <a:r>
              <a:rPr lang="en-US" altLang="zh-CN" sz="2800">
                <a:solidFill>
                  <a:srgbClr val="000000"/>
                </a:solidFill>
                <a:latin typeface="Calibri"/>
                <a:ea typeface="黑体" panose="02010609060101010101" pitchFamily="49" charset="-122"/>
              </a:rPr>
              <a:t>_________</a:t>
            </a:r>
            <a:r>
              <a:rPr lang="zh-CN" altLang="en-US" sz="2800">
                <a:solidFill>
                  <a:srgbClr val="000000"/>
                </a:solidFill>
                <a:latin typeface="Calibri"/>
                <a:ea typeface="黑体" panose="02010609060101010101" pitchFamily="49" charset="-122"/>
              </a:rPr>
              <a:t>、</a:t>
            </a:r>
            <a:r>
              <a:rPr lang="en-US" altLang="zh-CN" sz="2800">
                <a:solidFill>
                  <a:srgbClr val="000000"/>
                </a:solidFill>
                <a:latin typeface="Calibri"/>
                <a:ea typeface="黑体" panose="02010609060101010101" pitchFamily="49" charset="-122"/>
              </a:rPr>
              <a:t>__________</a:t>
            </a:r>
            <a:r>
              <a:rPr lang="zh-CN" altLang="en-US" sz="2800">
                <a:solidFill>
                  <a:srgbClr val="000000"/>
                </a:solidFill>
                <a:latin typeface="Calibri"/>
                <a:ea typeface="黑体" panose="02010609060101010101" pitchFamily="49" charset="-122"/>
              </a:rPr>
              <a:t>、</a:t>
            </a:r>
            <a:r>
              <a:rPr lang="en-US" altLang="zh-CN" sz="2800">
                <a:solidFill>
                  <a:srgbClr val="000000"/>
                </a:solidFill>
                <a:latin typeface="Calibri"/>
                <a:ea typeface="黑体" panose="02010609060101010101" pitchFamily="49" charset="-122"/>
              </a:rPr>
              <a:t>_________</a:t>
            </a:r>
            <a:r>
              <a:rPr lang="zh-CN" altLang="en-US" sz="2800">
                <a:solidFill>
                  <a:srgbClr val="000000"/>
                </a:solidFill>
                <a:latin typeface="Calibri"/>
                <a:ea typeface="黑体" panose="02010609060101010101" pitchFamily="49" charset="-122"/>
              </a:rPr>
              <a:t>等系统的配合。</a:t>
            </a:r>
          </a:p>
        </p:txBody>
      </p:sp>
      <p:sp>
        <p:nvSpPr>
          <p:cNvPr id="21508" name="Text Box 4"/>
          <p:cNvSpPr txBox="1"/>
          <p:nvPr/>
        </p:nvSpPr>
        <p:spPr>
          <a:xfrm>
            <a:off x="2135188" y="2616200"/>
            <a:ext cx="187325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57505" indent="-271780" algn="just" rtl="0" eaLnBrk="0" fontAlgn="base" hangingPunct="0">
              <a:lnSpc>
                <a:spcPct val="110000"/>
              </a:lnSpc>
              <a:spcBef>
                <a:spcPts val="18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"/>
              <a:defRPr lang="zh-CN" altLang="en-US" sz="2000" kern="1200">
                <a:solidFill>
                  <a:schemeClr val="accent2"/>
                </a:solidFill>
                <a:latin typeface="+mn-ea"/>
                <a:ea typeface="+mn-ea"/>
                <a:cs typeface="+mn-cs"/>
              </a:defRPr>
            </a:lvl1pPr>
            <a:lvl2pPr marL="357505" indent="-357505" algn="just" rtl="0" eaLnBrk="0" fontAlgn="base" hangingPunct="0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Clr>
                <a:srgbClr val="9EACC7"/>
              </a:buClr>
              <a:buFont typeface="幼圆" pitchFamily="49" charset="-122"/>
              <a:buChar char=" "/>
              <a:defRPr sz="1600" kern="1200">
                <a:solidFill>
                  <a:srgbClr val="7D7D7D"/>
                </a:solidFill>
                <a:latin typeface="+mn-ea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l"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800">
                <a:solidFill>
                  <a:srgbClr val="FF0000"/>
                </a:solidFill>
                <a:latin typeface="Calibri"/>
                <a:ea typeface="黑体" panose="02010609060101010101" pitchFamily="49" charset="-122"/>
              </a:rPr>
              <a:t>神经系统</a:t>
            </a:r>
          </a:p>
        </p:txBody>
      </p:sp>
      <p:sp>
        <p:nvSpPr>
          <p:cNvPr id="21509" name="Text Box 5"/>
          <p:cNvSpPr txBox="1"/>
          <p:nvPr/>
        </p:nvSpPr>
        <p:spPr>
          <a:xfrm>
            <a:off x="7494588" y="2616200"/>
            <a:ext cx="897890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57505" indent="-271780" algn="just" rtl="0" eaLnBrk="0" fontAlgn="base" hangingPunct="0">
              <a:lnSpc>
                <a:spcPct val="110000"/>
              </a:lnSpc>
              <a:spcBef>
                <a:spcPts val="18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"/>
              <a:defRPr lang="zh-CN" altLang="en-US" sz="2000" kern="1200">
                <a:solidFill>
                  <a:schemeClr val="accent2"/>
                </a:solidFill>
                <a:latin typeface="+mn-ea"/>
                <a:ea typeface="+mn-ea"/>
                <a:cs typeface="+mn-cs"/>
              </a:defRPr>
            </a:lvl1pPr>
            <a:lvl2pPr marL="357505" indent="-357505" algn="just" rtl="0" eaLnBrk="0" fontAlgn="base" hangingPunct="0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Clr>
                <a:srgbClr val="9EACC7"/>
              </a:buClr>
              <a:buFont typeface="幼圆" pitchFamily="49" charset="-122"/>
              <a:buChar char=" "/>
              <a:defRPr sz="1600" kern="1200">
                <a:solidFill>
                  <a:srgbClr val="7D7D7D"/>
                </a:solidFill>
                <a:latin typeface="+mn-ea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l"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800" b="1">
                <a:solidFill>
                  <a:srgbClr val="FF0000"/>
                </a:solidFill>
                <a:latin typeface="Calibri"/>
                <a:ea typeface="黑体" panose="02010609060101010101" pitchFamily="49" charset="-122"/>
              </a:rPr>
              <a:t>能量</a:t>
            </a:r>
          </a:p>
        </p:txBody>
      </p:sp>
      <p:sp>
        <p:nvSpPr>
          <p:cNvPr id="21510" name="Text Box 6"/>
          <p:cNvSpPr txBox="1"/>
          <p:nvPr/>
        </p:nvSpPr>
        <p:spPr>
          <a:xfrm>
            <a:off x="3876675" y="3262313"/>
            <a:ext cx="1935480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57505" indent="-271780" algn="just" rtl="0" eaLnBrk="0" fontAlgn="base" hangingPunct="0">
              <a:lnSpc>
                <a:spcPct val="110000"/>
              </a:lnSpc>
              <a:spcBef>
                <a:spcPts val="18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"/>
              <a:defRPr lang="zh-CN" altLang="en-US" sz="2000" kern="1200">
                <a:solidFill>
                  <a:schemeClr val="accent2"/>
                </a:solidFill>
                <a:latin typeface="+mn-ea"/>
                <a:ea typeface="+mn-ea"/>
                <a:cs typeface="+mn-cs"/>
              </a:defRPr>
            </a:lvl1pPr>
            <a:lvl2pPr marL="357505" indent="-357505" algn="just" rtl="0" eaLnBrk="0" fontAlgn="base" hangingPunct="0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Clr>
                <a:srgbClr val="9EACC7"/>
              </a:buClr>
              <a:buFont typeface="幼圆" pitchFamily="49" charset="-122"/>
              <a:buChar char=" "/>
              <a:defRPr sz="1600" kern="1200">
                <a:solidFill>
                  <a:srgbClr val="7D7D7D"/>
                </a:solidFill>
                <a:latin typeface="+mn-ea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l"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800" b="1">
                <a:solidFill>
                  <a:srgbClr val="FF0000"/>
                </a:solidFill>
                <a:latin typeface="Calibri"/>
                <a:ea typeface="黑体" panose="02010609060101010101" pitchFamily="49" charset="-122"/>
              </a:rPr>
              <a:t>消化系统    </a:t>
            </a:r>
          </a:p>
        </p:txBody>
      </p:sp>
      <p:sp>
        <p:nvSpPr>
          <p:cNvPr id="21511" name="Text Box 7"/>
          <p:cNvSpPr txBox="1"/>
          <p:nvPr/>
        </p:nvSpPr>
        <p:spPr>
          <a:xfrm>
            <a:off x="7877175" y="3262313"/>
            <a:ext cx="2160588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57505" indent="-271780" algn="just" rtl="0" eaLnBrk="0" fontAlgn="base" hangingPunct="0">
              <a:lnSpc>
                <a:spcPct val="110000"/>
              </a:lnSpc>
              <a:spcBef>
                <a:spcPts val="18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"/>
              <a:defRPr lang="zh-CN" altLang="en-US" sz="2000" kern="1200">
                <a:solidFill>
                  <a:schemeClr val="accent2"/>
                </a:solidFill>
                <a:latin typeface="+mn-ea"/>
                <a:ea typeface="+mn-ea"/>
                <a:cs typeface="+mn-cs"/>
              </a:defRPr>
            </a:lvl1pPr>
            <a:lvl2pPr marL="357505" indent="-357505" algn="just" rtl="0" eaLnBrk="0" fontAlgn="base" hangingPunct="0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Clr>
                <a:srgbClr val="9EACC7"/>
              </a:buClr>
              <a:buFont typeface="幼圆" pitchFamily="49" charset="-122"/>
              <a:buChar char=" "/>
              <a:defRPr sz="1600" kern="1200">
                <a:solidFill>
                  <a:srgbClr val="7D7D7D"/>
                </a:solidFill>
                <a:latin typeface="+mn-ea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l"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800">
                <a:solidFill>
                  <a:srgbClr val="FF0000"/>
                </a:solidFill>
                <a:latin typeface="Calibri"/>
                <a:ea typeface="黑体" panose="02010609060101010101" pitchFamily="49" charset="-122"/>
              </a:rPr>
              <a:t>循环系统</a:t>
            </a:r>
          </a:p>
        </p:txBody>
      </p:sp>
      <p:sp>
        <p:nvSpPr>
          <p:cNvPr id="21512" name="Text Box 8"/>
          <p:cNvSpPr txBox="1"/>
          <p:nvPr/>
        </p:nvSpPr>
        <p:spPr>
          <a:xfrm>
            <a:off x="5830888" y="3262313"/>
            <a:ext cx="1612900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57505" indent="-271780" algn="just" rtl="0" eaLnBrk="0" fontAlgn="base" hangingPunct="0">
              <a:lnSpc>
                <a:spcPct val="110000"/>
              </a:lnSpc>
              <a:spcBef>
                <a:spcPts val="18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"/>
              <a:defRPr lang="zh-CN" altLang="en-US" sz="2000" kern="1200">
                <a:solidFill>
                  <a:schemeClr val="accent2"/>
                </a:solidFill>
                <a:latin typeface="+mn-ea"/>
                <a:ea typeface="+mn-ea"/>
                <a:cs typeface="+mn-cs"/>
              </a:defRPr>
            </a:lvl1pPr>
            <a:lvl2pPr marL="357505" indent="-357505" algn="just" rtl="0" eaLnBrk="0" fontAlgn="base" hangingPunct="0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Clr>
                <a:srgbClr val="9EACC7"/>
              </a:buClr>
              <a:buFont typeface="幼圆" pitchFamily="49" charset="-122"/>
              <a:buChar char=" "/>
              <a:defRPr sz="1600" kern="1200">
                <a:solidFill>
                  <a:srgbClr val="7D7D7D"/>
                </a:solidFill>
                <a:latin typeface="+mn-ea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l"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800" b="1">
                <a:solidFill>
                  <a:srgbClr val="FF0000"/>
                </a:solidFill>
                <a:latin typeface="Calibri"/>
                <a:ea typeface="黑体" panose="02010609060101010101" pitchFamily="49" charset="-122"/>
              </a:rPr>
              <a:t>呼吸系统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15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15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15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15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8" grpId="0"/>
      <p:bldP spid="21509" grpId="0"/>
      <p:bldP spid="21510" grpId="0"/>
      <p:bldP spid="21511" grpId="0"/>
      <p:bldP spid="2151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FF"/>
            </a:gs>
            <a:gs pos="100000">
              <a:srgbClr val="7E7E7E"/>
            </a:gs>
          </a:gsLst>
          <a:lin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5" name="Text Box 5"/>
          <p:cNvSpPr txBox="1"/>
          <p:nvPr/>
        </p:nvSpPr>
        <p:spPr>
          <a:xfrm>
            <a:off x="2782888" y="2349500"/>
            <a:ext cx="7207250" cy="15684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57505" indent="-271780" algn="just" rtl="0" eaLnBrk="0" fontAlgn="base" hangingPunct="0">
              <a:lnSpc>
                <a:spcPct val="110000"/>
              </a:lnSpc>
              <a:spcBef>
                <a:spcPts val="18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"/>
              <a:defRPr lang="zh-CN" altLang="en-US" sz="2000" kern="1200">
                <a:solidFill>
                  <a:schemeClr val="accent2"/>
                </a:solidFill>
                <a:latin typeface="+mn-ea"/>
                <a:ea typeface="+mn-ea"/>
                <a:cs typeface="+mn-cs"/>
              </a:defRPr>
            </a:lvl1pPr>
            <a:lvl2pPr marL="357505" indent="-357505" algn="just" rtl="0" eaLnBrk="0" fontAlgn="base" hangingPunct="0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Clr>
                <a:srgbClr val="9EACC7"/>
              </a:buClr>
              <a:buFont typeface="幼圆" pitchFamily="49" charset="-122"/>
              <a:buChar char=" "/>
              <a:defRPr sz="1600" kern="1200">
                <a:solidFill>
                  <a:srgbClr val="7D7D7D"/>
                </a:solidFill>
                <a:latin typeface="+mn-ea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l" eaLnBrk="1" hangingPunct="1">
              <a:lnSpc>
                <a:spcPct val="150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zh-CN" altLang="en-US" sz="3200">
                <a:solidFill>
                  <a:srgbClr val="000000"/>
                </a:solidFill>
                <a:latin typeface="Calibri"/>
                <a:ea typeface="黑体" panose="02010609060101010101" pitchFamily="49" charset="-122"/>
              </a:rPr>
              <a:t>觅食和避敌、争夺栖息地和繁殖后代，以适应复杂多变的环境。</a:t>
            </a:r>
          </a:p>
        </p:txBody>
      </p:sp>
      <p:sp>
        <p:nvSpPr>
          <p:cNvPr id="30723" name="标题 1"/>
          <p:cNvSpPr>
            <a:spLocks noGrp="1"/>
          </p:cNvSpPr>
          <p:nvPr>
            <p:ph type="title"/>
          </p:nvPr>
        </p:nvSpPr>
        <p:spPr/>
        <p:txBody>
          <a:bodyPr vert="horz" wrap="square" lIns="91440" tIns="45720" rIns="91440" bIns="45720" anchor="b" anchorCtr="0"/>
          <a:lstStyle/>
          <a:p>
            <a:pPr algn="ctr" eaLnBrk="1" hangingPunct="1"/>
            <a:r>
              <a:rPr lang="zh-CN" altLang="en-US" b="1"/>
              <a:t>运动对于动物生存的意义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63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63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2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FF"/>
            </a:gs>
            <a:gs pos="100000">
              <a:srgbClr val="7E7E7E"/>
            </a:gs>
          </a:gsLst>
          <a:lin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标题 1"/>
          <p:cNvSpPr>
            <a:spLocks noGrp="1"/>
          </p:cNvSpPr>
          <p:nvPr>
            <p:ph type="title"/>
          </p:nvPr>
        </p:nvSpPr>
        <p:spPr/>
        <p:txBody>
          <a:bodyPr vert="horz" wrap="square" lIns="91440" tIns="45720" rIns="91440" bIns="45720" anchor="b" anchorCtr="0">
            <a:normAutofit fontScale="90000"/>
          </a:bodyPr>
          <a:lstStyle/>
          <a:p>
            <a:pPr eaLnBrk="1" hangingPunct="1"/>
            <a:r>
              <a:rPr lang="zh-CN" altLang="en-US" sz="3200" b="1"/>
              <a:t>课堂小结</a:t>
            </a:r>
          </a:p>
        </p:txBody>
      </p:sp>
      <p:sp>
        <p:nvSpPr>
          <p:cNvPr id="31747" name="内容占位符 3"/>
          <p:cNvSpPr>
            <a:spLocks noGrp="1"/>
          </p:cNvSpPr>
          <p:nvPr>
            <p:ph idx="4294967295"/>
          </p:nvPr>
        </p:nvSpPr>
        <p:spPr>
          <a:xfrm>
            <a:off x="0" y="3121025"/>
            <a:ext cx="1151255" cy="1319530"/>
          </a:xfrm>
        </p:spPr>
        <p:txBody>
          <a:bodyPr vert="horz" wrap="square" lIns="91440" tIns="45720" rIns="91440" bIns="45720" anchor="t" anchorCtr="0">
            <a:normAutofit lnSpcReduction="20000"/>
          </a:bodyPr>
          <a:lstStyle/>
          <a:p>
            <a:pPr indent="0" eaLnBrk="1" hangingPunct="1">
              <a:buNone/>
            </a:pPr>
            <a:r>
              <a:rPr lang="zh-CN" altLang="zh-CN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动物的运动</a:t>
            </a:r>
          </a:p>
        </p:txBody>
      </p:sp>
      <p:sp>
        <p:nvSpPr>
          <p:cNvPr id="31748" name="内容占位符 3"/>
          <p:cNvSpPr txBox="1"/>
          <p:nvPr/>
        </p:nvSpPr>
        <p:spPr>
          <a:xfrm>
            <a:off x="3059113" y="2106613"/>
            <a:ext cx="1479550" cy="1195387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357505" indent="-271780" algn="just" rtl="0" eaLnBrk="0" fontAlgn="base" hangingPunct="0">
              <a:lnSpc>
                <a:spcPct val="110000"/>
              </a:lnSpc>
              <a:spcBef>
                <a:spcPts val="18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"/>
              <a:defRPr lang="zh-CN" altLang="en-US" sz="2000" kern="1200">
                <a:solidFill>
                  <a:schemeClr val="accent2"/>
                </a:solidFill>
                <a:latin typeface="+mn-ea"/>
                <a:ea typeface="+mn-ea"/>
                <a:cs typeface="+mn-cs"/>
              </a:defRPr>
            </a:lvl1pPr>
            <a:lvl2pPr marL="357505" indent="-357505" algn="just" rtl="0" eaLnBrk="0" fontAlgn="base" hangingPunct="0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Clr>
                <a:srgbClr val="9EACC7"/>
              </a:buClr>
              <a:buFont typeface="幼圆" pitchFamily="49" charset="-122"/>
              <a:buChar char=" "/>
              <a:defRPr sz="1600" kern="1200">
                <a:solidFill>
                  <a:srgbClr val="7D7D7D"/>
                </a:solidFill>
                <a:latin typeface="+mn-ea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l" defTabSz="685800" eaLnBrk="1" hangingPunct="1">
              <a:lnSpc>
                <a:spcPct val="150000"/>
              </a:lnSpc>
              <a:spcBef>
                <a:spcPts val="1200"/>
              </a:spcBef>
              <a:buClr>
                <a:schemeClr val="accent1"/>
              </a:buClr>
              <a:buSzPct val="50000"/>
              <a:buNone/>
            </a:pPr>
            <a:r>
              <a:rPr lang="zh-CN" altLang="en-US" sz="24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运动系统的组成</a:t>
            </a:r>
          </a:p>
        </p:txBody>
      </p:sp>
      <p:sp>
        <p:nvSpPr>
          <p:cNvPr id="31749" name="AutoShape 4"/>
          <p:cNvSpPr/>
          <p:nvPr/>
        </p:nvSpPr>
        <p:spPr>
          <a:xfrm>
            <a:off x="2797175" y="2611438"/>
            <a:ext cx="198438" cy="2774950"/>
          </a:xfrm>
          <a:prstGeom prst="leftBrace">
            <a:avLst>
              <a:gd name="adj1" fmla="val 91672"/>
              <a:gd name="adj2" fmla="val 50000"/>
            </a:avLst>
          </a:prstGeom>
          <a:noFill/>
          <a:ln w="38100" cap="flat" cmpd="sng">
            <a:solidFill>
              <a:srgbClr val="8A9C65"/>
            </a:solidFill>
            <a:prstDash val="solid"/>
            <a:headEnd type="none" w="med" len="med"/>
            <a:tailEnd type="none" w="med" len="med"/>
          </a:ln>
        </p:spPr>
        <p:txBody>
          <a:bodyPr/>
          <a:lstStyle>
            <a:lvl1pPr marL="357505" indent="-271780" algn="just" rtl="0" eaLnBrk="0" fontAlgn="base" hangingPunct="0">
              <a:lnSpc>
                <a:spcPct val="110000"/>
              </a:lnSpc>
              <a:spcBef>
                <a:spcPts val="18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"/>
              <a:defRPr lang="zh-CN" altLang="en-US" sz="2000" kern="1200">
                <a:solidFill>
                  <a:schemeClr val="accent2"/>
                </a:solidFill>
                <a:latin typeface="+mn-ea"/>
                <a:ea typeface="+mn-ea"/>
                <a:cs typeface="+mn-cs"/>
              </a:defRPr>
            </a:lvl1pPr>
            <a:lvl2pPr marL="357505" indent="-357505" algn="just" rtl="0" eaLnBrk="0" fontAlgn="base" hangingPunct="0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Clr>
                <a:srgbClr val="9EACC7"/>
              </a:buClr>
              <a:buFont typeface="幼圆" pitchFamily="49" charset="-122"/>
              <a:buChar char=" "/>
              <a:defRPr sz="1600" kern="1200">
                <a:solidFill>
                  <a:srgbClr val="7D7D7D"/>
                </a:solidFill>
                <a:latin typeface="+mn-ea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l"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endParaRPr lang="zh-CN" altLang="zh-CN" sz="280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1750" name="AutoShape 4"/>
          <p:cNvSpPr/>
          <p:nvPr/>
        </p:nvSpPr>
        <p:spPr>
          <a:xfrm>
            <a:off x="4432300" y="1833563"/>
            <a:ext cx="179388" cy="1817687"/>
          </a:xfrm>
          <a:prstGeom prst="leftBrace">
            <a:avLst>
              <a:gd name="adj1" fmla="val 91663"/>
              <a:gd name="adj2" fmla="val 50000"/>
            </a:avLst>
          </a:prstGeom>
          <a:noFill/>
          <a:ln w="38100" cap="flat" cmpd="sng">
            <a:solidFill>
              <a:srgbClr val="8A9C65"/>
            </a:solidFill>
            <a:prstDash val="solid"/>
            <a:headEnd type="none" w="med" len="med"/>
            <a:tailEnd type="none" w="med" len="med"/>
          </a:ln>
        </p:spPr>
        <p:txBody>
          <a:bodyPr/>
          <a:lstStyle>
            <a:lvl1pPr marL="357505" indent="-271780" algn="just" rtl="0" eaLnBrk="0" fontAlgn="base" hangingPunct="0">
              <a:lnSpc>
                <a:spcPct val="110000"/>
              </a:lnSpc>
              <a:spcBef>
                <a:spcPts val="18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"/>
              <a:defRPr lang="zh-CN" altLang="en-US" sz="2000" kern="1200">
                <a:solidFill>
                  <a:schemeClr val="accent2"/>
                </a:solidFill>
                <a:latin typeface="+mn-ea"/>
                <a:ea typeface="+mn-ea"/>
                <a:cs typeface="+mn-cs"/>
              </a:defRPr>
            </a:lvl1pPr>
            <a:lvl2pPr marL="357505" indent="-357505" algn="just" rtl="0" eaLnBrk="0" fontAlgn="base" hangingPunct="0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Clr>
                <a:srgbClr val="9EACC7"/>
              </a:buClr>
              <a:buFont typeface="幼圆" pitchFamily="49" charset="-122"/>
              <a:buChar char=" "/>
              <a:defRPr sz="1600" kern="1200">
                <a:solidFill>
                  <a:srgbClr val="7D7D7D"/>
                </a:solidFill>
                <a:latin typeface="+mn-ea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l"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endParaRPr lang="zh-CN" altLang="zh-CN" sz="280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1751" name="AutoShape 4"/>
          <p:cNvSpPr/>
          <p:nvPr/>
        </p:nvSpPr>
        <p:spPr>
          <a:xfrm>
            <a:off x="5375275" y="1965325"/>
            <a:ext cx="150813" cy="1039813"/>
          </a:xfrm>
          <a:prstGeom prst="leftBrace">
            <a:avLst>
              <a:gd name="adj1" fmla="val 91674"/>
              <a:gd name="adj2" fmla="val 50000"/>
            </a:avLst>
          </a:prstGeom>
          <a:noFill/>
          <a:ln w="38100" cap="flat" cmpd="sng">
            <a:solidFill>
              <a:srgbClr val="8A9C65"/>
            </a:solidFill>
            <a:prstDash val="solid"/>
            <a:headEnd type="none" w="med" len="med"/>
            <a:tailEnd type="none" w="med" len="med"/>
          </a:ln>
        </p:spPr>
        <p:txBody>
          <a:bodyPr/>
          <a:lstStyle>
            <a:lvl1pPr marL="357505" indent="-271780" algn="just" rtl="0" eaLnBrk="0" fontAlgn="base" hangingPunct="0">
              <a:lnSpc>
                <a:spcPct val="110000"/>
              </a:lnSpc>
              <a:spcBef>
                <a:spcPts val="18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"/>
              <a:defRPr lang="zh-CN" altLang="en-US" sz="2000" kern="1200">
                <a:solidFill>
                  <a:schemeClr val="accent2"/>
                </a:solidFill>
                <a:latin typeface="+mn-ea"/>
                <a:ea typeface="+mn-ea"/>
                <a:cs typeface="+mn-cs"/>
              </a:defRPr>
            </a:lvl1pPr>
            <a:lvl2pPr marL="357505" indent="-357505" algn="just" rtl="0" eaLnBrk="0" fontAlgn="base" hangingPunct="0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Clr>
                <a:srgbClr val="9EACC7"/>
              </a:buClr>
              <a:buFont typeface="幼圆" pitchFamily="49" charset="-122"/>
              <a:buChar char=" "/>
              <a:defRPr sz="1600" kern="1200">
                <a:solidFill>
                  <a:srgbClr val="7D7D7D"/>
                </a:solidFill>
                <a:latin typeface="+mn-ea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l"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endParaRPr lang="zh-CN" altLang="zh-CN" sz="280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1752" name="内容占位符 3"/>
          <p:cNvSpPr txBox="1"/>
          <p:nvPr/>
        </p:nvSpPr>
        <p:spPr>
          <a:xfrm>
            <a:off x="4622800" y="1443038"/>
            <a:ext cx="719138" cy="436562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357505" indent="-271780" algn="just" rtl="0" eaLnBrk="0" fontAlgn="base" hangingPunct="0">
              <a:lnSpc>
                <a:spcPct val="110000"/>
              </a:lnSpc>
              <a:spcBef>
                <a:spcPts val="18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"/>
              <a:defRPr lang="zh-CN" altLang="en-US" sz="2000" kern="1200">
                <a:solidFill>
                  <a:schemeClr val="accent2"/>
                </a:solidFill>
                <a:latin typeface="+mn-ea"/>
                <a:ea typeface="+mn-ea"/>
                <a:cs typeface="+mn-cs"/>
              </a:defRPr>
            </a:lvl1pPr>
            <a:lvl2pPr marL="357505" indent="-357505" algn="just" rtl="0" eaLnBrk="0" fontAlgn="base" hangingPunct="0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Clr>
                <a:srgbClr val="9EACC7"/>
              </a:buClr>
              <a:buFont typeface="幼圆" pitchFamily="49" charset="-122"/>
              <a:buChar char=" "/>
              <a:defRPr sz="1600" kern="1200">
                <a:solidFill>
                  <a:srgbClr val="7D7D7D"/>
                </a:solidFill>
                <a:latin typeface="+mn-ea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l" defTabSz="685800" eaLnBrk="1" hangingPunct="1">
              <a:lnSpc>
                <a:spcPct val="150000"/>
              </a:lnSpc>
              <a:spcBef>
                <a:spcPts val="1200"/>
              </a:spcBef>
              <a:buClr>
                <a:schemeClr val="accent1"/>
              </a:buClr>
              <a:buSzPct val="50000"/>
              <a:buNone/>
            </a:pPr>
            <a:r>
              <a:rPr lang="zh-CN" altLang="en-US" sz="24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骨</a:t>
            </a:r>
          </a:p>
        </p:txBody>
      </p:sp>
      <p:sp>
        <p:nvSpPr>
          <p:cNvPr id="31753" name="内容占位符 3"/>
          <p:cNvSpPr txBox="1"/>
          <p:nvPr/>
        </p:nvSpPr>
        <p:spPr>
          <a:xfrm>
            <a:off x="2994025" y="4276725"/>
            <a:ext cx="1652588" cy="1781175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357505" indent="-271780" algn="just" rtl="0" eaLnBrk="0" fontAlgn="base" hangingPunct="0">
              <a:lnSpc>
                <a:spcPct val="110000"/>
              </a:lnSpc>
              <a:spcBef>
                <a:spcPts val="18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"/>
              <a:defRPr lang="zh-CN" altLang="en-US" sz="2000" kern="1200">
                <a:solidFill>
                  <a:schemeClr val="accent2"/>
                </a:solidFill>
                <a:latin typeface="+mn-ea"/>
                <a:ea typeface="+mn-ea"/>
                <a:cs typeface="+mn-cs"/>
              </a:defRPr>
            </a:lvl1pPr>
            <a:lvl2pPr marL="357505" indent="-357505" algn="just" rtl="0" eaLnBrk="0" fontAlgn="base" hangingPunct="0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Clr>
                <a:srgbClr val="9EACC7"/>
              </a:buClr>
              <a:buFont typeface="幼圆" pitchFamily="49" charset="-122"/>
              <a:buChar char=" "/>
              <a:defRPr sz="1600" kern="1200">
                <a:solidFill>
                  <a:srgbClr val="7D7D7D"/>
                </a:solidFill>
                <a:latin typeface="+mn-ea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l" defTabSz="685800" eaLnBrk="1" hangingPunct="1">
              <a:lnSpc>
                <a:spcPct val="150000"/>
              </a:lnSpc>
              <a:spcBef>
                <a:spcPts val="1200"/>
              </a:spcBef>
              <a:buClr>
                <a:schemeClr val="accent1"/>
              </a:buClr>
              <a:buSzPct val="50000"/>
              <a:buNone/>
            </a:pPr>
            <a:r>
              <a:rPr lang="zh-CN" altLang="en-US" sz="24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骨、关节和肌肉的协调配合</a:t>
            </a:r>
          </a:p>
        </p:txBody>
      </p:sp>
      <p:sp>
        <p:nvSpPr>
          <p:cNvPr id="31754" name="内容占位符 3"/>
          <p:cNvSpPr txBox="1"/>
          <p:nvPr/>
        </p:nvSpPr>
        <p:spPr>
          <a:xfrm>
            <a:off x="4503738" y="3284538"/>
            <a:ext cx="881062" cy="436562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357505" indent="-271780" algn="just" rtl="0" eaLnBrk="0" fontAlgn="base" hangingPunct="0">
              <a:lnSpc>
                <a:spcPct val="110000"/>
              </a:lnSpc>
              <a:spcBef>
                <a:spcPts val="18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"/>
              <a:defRPr lang="zh-CN" altLang="en-US" sz="2000" kern="1200">
                <a:solidFill>
                  <a:schemeClr val="accent2"/>
                </a:solidFill>
                <a:latin typeface="+mn-ea"/>
                <a:ea typeface="+mn-ea"/>
                <a:cs typeface="+mn-cs"/>
              </a:defRPr>
            </a:lvl1pPr>
            <a:lvl2pPr marL="357505" indent="-357505" algn="just" rtl="0" eaLnBrk="0" fontAlgn="base" hangingPunct="0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Clr>
                <a:srgbClr val="9EACC7"/>
              </a:buClr>
              <a:buFont typeface="幼圆" pitchFamily="49" charset="-122"/>
              <a:buChar char=" "/>
              <a:defRPr sz="1600" kern="1200">
                <a:solidFill>
                  <a:srgbClr val="7D7D7D"/>
                </a:solidFill>
                <a:latin typeface="+mn-ea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l" defTabSz="685800" eaLnBrk="1" hangingPunct="1">
              <a:lnSpc>
                <a:spcPct val="150000"/>
              </a:lnSpc>
              <a:spcBef>
                <a:spcPts val="1200"/>
              </a:spcBef>
              <a:buClr>
                <a:schemeClr val="accent1"/>
              </a:buClr>
              <a:buSzPct val="50000"/>
              <a:buNone/>
            </a:pPr>
            <a:r>
              <a:rPr lang="zh-CN" altLang="en-US" sz="24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关节</a:t>
            </a:r>
          </a:p>
        </p:txBody>
      </p:sp>
      <p:sp>
        <p:nvSpPr>
          <p:cNvPr id="31755" name="内容占位符 3"/>
          <p:cNvSpPr txBox="1"/>
          <p:nvPr/>
        </p:nvSpPr>
        <p:spPr>
          <a:xfrm>
            <a:off x="4503738" y="2276475"/>
            <a:ext cx="881062" cy="436563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357505" indent="-271780" algn="just" rtl="0" eaLnBrk="0" fontAlgn="base" hangingPunct="0">
              <a:lnSpc>
                <a:spcPct val="110000"/>
              </a:lnSpc>
              <a:spcBef>
                <a:spcPts val="18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"/>
              <a:defRPr lang="zh-CN" altLang="en-US" sz="2000" kern="1200">
                <a:solidFill>
                  <a:schemeClr val="accent2"/>
                </a:solidFill>
                <a:latin typeface="+mn-ea"/>
                <a:ea typeface="+mn-ea"/>
                <a:cs typeface="+mn-cs"/>
              </a:defRPr>
            </a:lvl1pPr>
            <a:lvl2pPr marL="357505" indent="-357505" algn="just" rtl="0" eaLnBrk="0" fontAlgn="base" hangingPunct="0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Clr>
                <a:srgbClr val="9EACC7"/>
              </a:buClr>
              <a:buFont typeface="幼圆" pitchFamily="49" charset="-122"/>
              <a:buChar char=" "/>
              <a:defRPr sz="1600" kern="1200">
                <a:solidFill>
                  <a:srgbClr val="7D7D7D"/>
                </a:solidFill>
                <a:latin typeface="+mn-ea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l" defTabSz="685800" eaLnBrk="1" hangingPunct="1">
              <a:lnSpc>
                <a:spcPct val="150000"/>
              </a:lnSpc>
              <a:spcBef>
                <a:spcPts val="1200"/>
              </a:spcBef>
              <a:buClr>
                <a:schemeClr val="accent1"/>
              </a:buClr>
              <a:buSzPct val="50000"/>
              <a:buNone/>
            </a:pPr>
            <a:r>
              <a:rPr lang="zh-CN" altLang="en-US" sz="24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肌肉</a:t>
            </a:r>
          </a:p>
        </p:txBody>
      </p:sp>
      <p:sp>
        <p:nvSpPr>
          <p:cNvPr id="31756" name="内容占位符 3"/>
          <p:cNvSpPr txBox="1"/>
          <p:nvPr/>
        </p:nvSpPr>
        <p:spPr>
          <a:xfrm>
            <a:off x="5654675" y="2924175"/>
            <a:ext cx="3876675" cy="4381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357505" indent="-271780" algn="just" rtl="0" eaLnBrk="0" fontAlgn="base" hangingPunct="0">
              <a:lnSpc>
                <a:spcPct val="110000"/>
              </a:lnSpc>
              <a:spcBef>
                <a:spcPts val="18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"/>
              <a:defRPr lang="zh-CN" altLang="en-US" sz="2000" kern="1200">
                <a:solidFill>
                  <a:schemeClr val="accent2"/>
                </a:solidFill>
                <a:latin typeface="+mn-ea"/>
                <a:ea typeface="+mn-ea"/>
                <a:cs typeface="+mn-cs"/>
              </a:defRPr>
            </a:lvl1pPr>
            <a:lvl2pPr marL="357505" indent="-357505" algn="just" rtl="0" eaLnBrk="0" fontAlgn="base" hangingPunct="0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Clr>
                <a:srgbClr val="9EACC7"/>
              </a:buClr>
              <a:buFont typeface="幼圆" pitchFamily="49" charset="-122"/>
              <a:buChar char=" "/>
              <a:defRPr sz="1600" kern="1200">
                <a:solidFill>
                  <a:srgbClr val="7D7D7D"/>
                </a:solidFill>
                <a:latin typeface="+mn-ea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l" defTabSz="685800" eaLnBrk="1" hangingPunct="1">
              <a:lnSpc>
                <a:spcPct val="150000"/>
              </a:lnSpc>
              <a:spcBef>
                <a:spcPts val="1200"/>
              </a:spcBef>
              <a:buClr>
                <a:schemeClr val="accent1"/>
              </a:buClr>
              <a:buSzPct val="50000"/>
              <a:buNone/>
            </a:pPr>
            <a:r>
              <a:rPr lang="zh-CN" altLang="en-US" sz="24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关节头、关节窝、关节软骨</a:t>
            </a:r>
          </a:p>
        </p:txBody>
      </p:sp>
      <p:sp>
        <p:nvSpPr>
          <p:cNvPr id="31757" name="内容占位符 3"/>
          <p:cNvSpPr txBox="1"/>
          <p:nvPr/>
        </p:nvSpPr>
        <p:spPr>
          <a:xfrm>
            <a:off x="6878638" y="3429000"/>
            <a:ext cx="1316037" cy="4381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357505" indent="-271780" algn="just" rtl="0" eaLnBrk="0" fontAlgn="base" hangingPunct="0">
              <a:lnSpc>
                <a:spcPct val="110000"/>
              </a:lnSpc>
              <a:spcBef>
                <a:spcPts val="18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"/>
              <a:defRPr lang="zh-CN" altLang="en-US" sz="2000" kern="1200">
                <a:solidFill>
                  <a:schemeClr val="accent2"/>
                </a:solidFill>
                <a:latin typeface="+mn-ea"/>
                <a:ea typeface="+mn-ea"/>
                <a:cs typeface="+mn-cs"/>
              </a:defRPr>
            </a:lvl1pPr>
            <a:lvl2pPr marL="357505" indent="-357505" algn="just" rtl="0" eaLnBrk="0" fontAlgn="base" hangingPunct="0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Clr>
                <a:srgbClr val="9EACC7"/>
              </a:buClr>
              <a:buFont typeface="幼圆" pitchFamily="49" charset="-122"/>
              <a:buChar char=" "/>
              <a:defRPr sz="1600" kern="1200">
                <a:solidFill>
                  <a:srgbClr val="7D7D7D"/>
                </a:solidFill>
                <a:latin typeface="+mn-ea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l" defTabSz="685800" eaLnBrk="1" hangingPunct="1">
              <a:lnSpc>
                <a:spcPct val="150000"/>
              </a:lnSpc>
              <a:spcBef>
                <a:spcPts val="1200"/>
              </a:spcBef>
              <a:buClr>
                <a:schemeClr val="accent1"/>
              </a:buClr>
              <a:buSzPct val="50000"/>
              <a:buNone/>
            </a:pPr>
            <a:r>
              <a:rPr lang="zh-CN" altLang="en-US" sz="24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关节囊</a:t>
            </a:r>
          </a:p>
        </p:txBody>
      </p:sp>
      <p:sp>
        <p:nvSpPr>
          <p:cNvPr id="31758" name="内容占位符 3"/>
          <p:cNvSpPr txBox="1"/>
          <p:nvPr/>
        </p:nvSpPr>
        <p:spPr>
          <a:xfrm>
            <a:off x="5654675" y="3355975"/>
            <a:ext cx="1314450" cy="4381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357505" indent="-271780" algn="just" rtl="0" eaLnBrk="0" fontAlgn="base" hangingPunct="0">
              <a:lnSpc>
                <a:spcPct val="110000"/>
              </a:lnSpc>
              <a:spcBef>
                <a:spcPts val="18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"/>
              <a:defRPr lang="zh-CN" altLang="en-US" sz="2000" kern="1200">
                <a:solidFill>
                  <a:schemeClr val="accent2"/>
                </a:solidFill>
                <a:latin typeface="+mn-ea"/>
                <a:ea typeface="+mn-ea"/>
                <a:cs typeface="+mn-cs"/>
              </a:defRPr>
            </a:lvl1pPr>
            <a:lvl2pPr marL="357505" indent="-357505" algn="just" rtl="0" eaLnBrk="0" fontAlgn="base" hangingPunct="0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Clr>
                <a:srgbClr val="9EACC7"/>
              </a:buClr>
              <a:buFont typeface="幼圆" pitchFamily="49" charset="-122"/>
              <a:buChar char=" "/>
              <a:defRPr sz="1600" kern="1200">
                <a:solidFill>
                  <a:srgbClr val="7D7D7D"/>
                </a:solidFill>
                <a:latin typeface="+mn-ea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l" defTabSz="685800" eaLnBrk="1" hangingPunct="1">
              <a:lnSpc>
                <a:spcPct val="150000"/>
              </a:lnSpc>
              <a:spcBef>
                <a:spcPts val="1200"/>
              </a:spcBef>
              <a:buClr>
                <a:schemeClr val="accent1"/>
              </a:buClr>
              <a:buSzPct val="50000"/>
              <a:buNone/>
            </a:pPr>
            <a:r>
              <a:rPr lang="zh-CN" altLang="en-US" sz="24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关节腔、</a:t>
            </a:r>
          </a:p>
        </p:txBody>
      </p:sp>
      <p:sp>
        <p:nvSpPr>
          <p:cNvPr id="31759" name="AutoShape 4"/>
          <p:cNvSpPr/>
          <p:nvPr/>
        </p:nvSpPr>
        <p:spPr>
          <a:xfrm>
            <a:off x="4646613" y="4292600"/>
            <a:ext cx="131762" cy="1577975"/>
          </a:xfrm>
          <a:prstGeom prst="leftBrace">
            <a:avLst>
              <a:gd name="adj1" fmla="val 91649"/>
              <a:gd name="adj2" fmla="val 50000"/>
            </a:avLst>
          </a:prstGeom>
          <a:noFill/>
          <a:ln w="38100" cap="flat" cmpd="sng">
            <a:solidFill>
              <a:srgbClr val="8A9C65"/>
            </a:solidFill>
            <a:prstDash val="solid"/>
            <a:headEnd type="none" w="med" len="med"/>
            <a:tailEnd type="none" w="med" len="med"/>
          </a:ln>
        </p:spPr>
        <p:txBody>
          <a:bodyPr/>
          <a:lstStyle>
            <a:lvl1pPr marL="357505" indent="-271780" algn="just" rtl="0" eaLnBrk="0" fontAlgn="base" hangingPunct="0">
              <a:lnSpc>
                <a:spcPct val="110000"/>
              </a:lnSpc>
              <a:spcBef>
                <a:spcPts val="18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"/>
              <a:defRPr lang="zh-CN" altLang="en-US" sz="2000" kern="1200">
                <a:solidFill>
                  <a:schemeClr val="accent2"/>
                </a:solidFill>
                <a:latin typeface="+mn-ea"/>
                <a:ea typeface="+mn-ea"/>
                <a:cs typeface="+mn-cs"/>
              </a:defRPr>
            </a:lvl1pPr>
            <a:lvl2pPr marL="357505" indent="-357505" algn="just" rtl="0" eaLnBrk="0" fontAlgn="base" hangingPunct="0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Clr>
                <a:srgbClr val="9EACC7"/>
              </a:buClr>
              <a:buFont typeface="幼圆" pitchFamily="49" charset="-122"/>
              <a:buChar char=" "/>
              <a:defRPr sz="1600" kern="1200">
                <a:solidFill>
                  <a:srgbClr val="7D7D7D"/>
                </a:solidFill>
                <a:latin typeface="+mn-ea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l"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endParaRPr lang="zh-CN" altLang="zh-CN" sz="280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1760" name="内容占位符 3"/>
          <p:cNvSpPr txBox="1"/>
          <p:nvPr/>
        </p:nvSpPr>
        <p:spPr>
          <a:xfrm>
            <a:off x="4719638" y="4221163"/>
            <a:ext cx="4792662" cy="4381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357505" indent="-271780" algn="just" rtl="0" eaLnBrk="0" fontAlgn="base" hangingPunct="0">
              <a:lnSpc>
                <a:spcPct val="110000"/>
              </a:lnSpc>
              <a:spcBef>
                <a:spcPts val="18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"/>
              <a:defRPr lang="zh-CN" altLang="en-US" sz="2000" kern="1200">
                <a:solidFill>
                  <a:schemeClr val="accent2"/>
                </a:solidFill>
                <a:latin typeface="+mn-ea"/>
                <a:ea typeface="+mn-ea"/>
                <a:cs typeface="+mn-cs"/>
              </a:defRPr>
            </a:lvl1pPr>
            <a:lvl2pPr marL="357505" indent="-357505" algn="just" rtl="0" eaLnBrk="0" fontAlgn="base" hangingPunct="0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Clr>
                <a:srgbClr val="9EACC7"/>
              </a:buClr>
              <a:buFont typeface="幼圆" pitchFamily="49" charset="-122"/>
              <a:buChar char=" "/>
              <a:defRPr sz="1600" kern="1200">
                <a:solidFill>
                  <a:srgbClr val="7D7D7D"/>
                </a:solidFill>
                <a:latin typeface="+mn-ea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l" defTabSz="685800" eaLnBrk="1" hangingPunct="1">
              <a:lnSpc>
                <a:spcPct val="100000"/>
              </a:lnSpc>
              <a:spcBef>
                <a:spcPts val="1200"/>
              </a:spcBef>
              <a:buClr>
                <a:schemeClr val="accent1"/>
              </a:buClr>
              <a:buSzPct val="50000"/>
              <a:buNone/>
            </a:pPr>
            <a:r>
              <a:rPr lang="zh-CN" altLang="en-US" sz="24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骨骼肌受神经传来的刺激时，会牵动骨绕关节活动</a:t>
            </a:r>
          </a:p>
        </p:txBody>
      </p:sp>
      <p:sp>
        <p:nvSpPr>
          <p:cNvPr id="31761" name="AutoShape 4"/>
          <p:cNvSpPr/>
          <p:nvPr/>
        </p:nvSpPr>
        <p:spPr>
          <a:xfrm>
            <a:off x="5367338" y="3068638"/>
            <a:ext cx="215900" cy="1008062"/>
          </a:xfrm>
          <a:prstGeom prst="leftBrace">
            <a:avLst>
              <a:gd name="adj1" fmla="val 91674"/>
              <a:gd name="adj2" fmla="val 50000"/>
            </a:avLst>
          </a:prstGeom>
          <a:noFill/>
          <a:ln w="38100" cap="flat" cmpd="sng">
            <a:solidFill>
              <a:srgbClr val="8A9C65"/>
            </a:solidFill>
            <a:prstDash val="solid"/>
            <a:headEnd type="none" w="med" len="med"/>
            <a:tailEnd type="none" w="med" len="med"/>
          </a:ln>
        </p:spPr>
        <p:txBody>
          <a:bodyPr/>
          <a:lstStyle>
            <a:lvl1pPr marL="357505" indent="-271780" algn="just" rtl="0" eaLnBrk="0" fontAlgn="base" hangingPunct="0">
              <a:lnSpc>
                <a:spcPct val="110000"/>
              </a:lnSpc>
              <a:spcBef>
                <a:spcPts val="18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"/>
              <a:defRPr lang="zh-CN" altLang="en-US" sz="2000" kern="1200">
                <a:solidFill>
                  <a:schemeClr val="accent2"/>
                </a:solidFill>
                <a:latin typeface="+mn-ea"/>
                <a:ea typeface="+mn-ea"/>
                <a:cs typeface="+mn-cs"/>
              </a:defRPr>
            </a:lvl1pPr>
            <a:lvl2pPr marL="357505" indent="-357505" algn="just" rtl="0" eaLnBrk="0" fontAlgn="base" hangingPunct="0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Clr>
                <a:srgbClr val="9EACC7"/>
              </a:buClr>
              <a:buFont typeface="幼圆" pitchFamily="49" charset="-122"/>
              <a:buChar char=" "/>
              <a:defRPr sz="1600" kern="1200">
                <a:solidFill>
                  <a:srgbClr val="7D7D7D"/>
                </a:solidFill>
                <a:latin typeface="+mn-ea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l"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endParaRPr lang="zh-CN" altLang="zh-CN" sz="280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1762" name="内容占位符 3"/>
          <p:cNvSpPr txBox="1"/>
          <p:nvPr/>
        </p:nvSpPr>
        <p:spPr>
          <a:xfrm>
            <a:off x="5654675" y="1916113"/>
            <a:ext cx="2900363" cy="665162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357505" indent="-271780" algn="just" rtl="0" eaLnBrk="0" fontAlgn="base" hangingPunct="0">
              <a:lnSpc>
                <a:spcPct val="110000"/>
              </a:lnSpc>
              <a:spcBef>
                <a:spcPts val="18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"/>
              <a:defRPr lang="zh-CN" altLang="en-US" sz="2000" kern="1200">
                <a:solidFill>
                  <a:schemeClr val="accent2"/>
                </a:solidFill>
                <a:latin typeface="+mn-ea"/>
                <a:ea typeface="+mn-ea"/>
                <a:cs typeface="+mn-cs"/>
              </a:defRPr>
            </a:lvl1pPr>
            <a:lvl2pPr marL="357505" indent="-357505" algn="just" rtl="0" eaLnBrk="0" fontAlgn="base" hangingPunct="0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Clr>
                <a:srgbClr val="9EACC7"/>
              </a:buClr>
              <a:buFont typeface="幼圆" pitchFamily="49" charset="-122"/>
              <a:buChar char=" "/>
              <a:defRPr sz="1600" kern="1200">
                <a:solidFill>
                  <a:srgbClr val="7D7D7D"/>
                </a:solidFill>
                <a:latin typeface="+mn-ea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l" defTabSz="685800" eaLnBrk="1" hangingPunct="1">
              <a:lnSpc>
                <a:spcPct val="150000"/>
              </a:lnSpc>
              <a:spcBef>
                <a:spcPts val="1200"/>
              </a:spcBef>
              <a:buClr>
                <a:schemeClr val="accent1"/>
              </a:buClr>
              <a:buSzPct val="50000"/>
              <a:buNone/>
            </a:pPr>
            <a:r>
              <a:rPr lang="zh-CN" altLang="en-US" sz="24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结构：肌腹、肌腱</a:t>
            </a:r>
          </a:p>
        </p:txBody>
      </p:sp>
      <p:sp>
        <p:nvSpPr>
          <p:cNvPr id="31763" name="内容占位符 3"/>
          <p:cNvSpPr txBox="1"/>
          <p:nvPr/>
        </p:nvSpPr>
        <p:spPr>
          <a:xfrm>
            <a:off x="5583238" y="2420938"/>
            <a:ext cx="3946525" cy="4381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357505" indent="-271780" algn="just" rtl="0" eaLnBrk="0" fontAlgn="base" hangingPunct="0">
              <a:lnSpc>
                <a:spcPct val="110000"/>
              </a:lnSpc>
              <a:spcBef>
                <a:spcPts val="18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"/>
              <a:defRPr lang="zh-CN" altLang="en-US" sz="2000" kern="1200">
                <a:solidFill>
                  <a:schemeClr val="accent2"/>
                </a:solidFill>
                <a:latin typeface="+mn-ea"/>
                <a:ea typeface="+mn-ea"/>
                <a:cs typeface="+mn-cs"/>
              </a:defRPr>
            </a:lvl1pPr>
            <a:lvl2pPr marL="357505" indent="-357505" algn="just" rtl="0" eaLnBrk="0" fontAlgn="base" hangingPunct="0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Clr>
                <a:srgbClr val="9EACC7"/>
              </a:buClr>
              <a:buFont typeface="幼圆" pitchFamily="49" charset="-122"/>
              <a:buChar char=" "/>
              <a:defRPr sz="1600" kern="1200">
                <a:solidFill>
                  <a:srgbClr val="7D7D7D"/>
                </a:solidFill>
                <a:latin typeface="+mn-ea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l" defTabSz="685800" eaLnBrk="1" hangingPunct="1">
              <a:lnSpc>
                <a:spcPct val="150000"/>
              </a:lnSpc>
              <a:spcBef>
                <a:spcPts val="1200"/>
              </a:spcBef>
              <a:buClr>
                <a:schemeClr val="accent1"/>
              </a:buClr>
              <a:buSzPct val="50000"/>
              <a:buNone/>
            </a:pPr>
            <a:r>
              <a:rPr lang="zh-CN" altLang="en-US" sz="24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骨骼肌两端着生在两块骨上</a:t>
            </a:r>
          </a:p>
        </p:txBody>
      </p:sp>
      <p:sp>
        <p:nvSpPr>
          <p:cNvPr id="31764" name="内容占位符 3"/>
          <p:cNvSpPr txBox="1"/>
          <p:nvPr/>
        </p:nvSpPr>
        <p:spPr>
          <a:xfrm>
            <a:off x="4791075" y="5300663"/>
            <a:ext cx="5635625" cy="4381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357505" indent="-271780" algn="just" rtl="0" eaLnBrk="0" fontAlgn="base" hangingPunct="0">
              <a:lnSpc>
                <a:spcPct val="110000"/>
              </a:lnSpc>
              <a:spcBef>
                <a:spcPts val="18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"/>
              <a:defRPr lang="zh-CN" altLang="en-US" sz="2000" kern="1200">
                <a:solidFill>
                  <a:schemeClr val="accent2"/>
                </a:solidFill>
                <a:latin typeface="+mn-ea"/>
                <a:ea typeface="+mn-ea"/>
                <a:cs typeface="+mn-cs"/>
              </a:defRPr>
            </a:lvl1pPr>
            <a:lvl2pPr marL="357505" indent="-357505" algn="just" rtl="0" eaLnBrk="0" fontAlgn="base" hangingPunct="0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Clr>
                <a:srgbClr val="9EACC7"/>
              </a:buClr>
              <a:buFont typeface="幼圆" pitchFamily="49" charset="-122"/>
              <a:buChar char=" "/>
              <a:defRPr sz="1600" kern="1200">
                <a:solidFill>
                  <a:srgbClr val="7D7D7D"/>
                </a:solidFill>
                <a:latin typeface="+mn-ea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l" defTabSz="685800" eaLnBrk="1" hangingPunct="1">
              <a:lnSpc>
                <a:spcPct val="150000"/>
              </a:lnSpc>
              <a:spcBef>
                <a:spcPts val="1200"/>
              </a:spcBef>
              <a:buClr>
                <a:schemeClr val="accent1"/>
              </a:buClr>
              <a:buSzPct val="50000"/>
              <a:buNone/>
            </a:pPr>
            <a:r>
              <a:rPr lang="zh-CN" altLang="en-US" sz="24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需要神经、消化、呼吸、循环系统等</a:t>
            </a:r>
          </a:p>
        </p:txBody>
      </p:sp>
      <p:sp>
        <p:nvSpPr>
          <p:cNvPr id="31765" name="内容占位符 3"/>
          <p:cNvSpPr txBox="1"/>
          <p:nvPr/>
        </p:nvSpPr>
        <p:spPr>
          <a:xfrm>
            <a:off x="4935538" y="5229225"/>
            <a:ext cx="3784600" cy="436563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357505" indent="-271780" algn="just" rtl="0" eaLnBrk="0" fontAlgn="base" hangingPunct="0">
              <a:lnSpc>
                <a:spcPct val="110000"/>
              </a:lnSpc>
              <a:spcBef>
                <a:spcPts val="18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"/>
              <a:defRPr lang="zh-CN" altLang="en-US" sz="2000" kern="1200">
                <a:solidFill>
                  <a:schemeClr val="accent2"/>
                </a:solidFill>
                <a:latin typeface="+mn-ea"/>
                <a:ea typeface="+mn-ea"/>
                <a:cs typeface="+mn-cs"/>
              </a:defRPr>
            </a:lvl1pPr>
            <a:lvl2pPr marL="357505" indent="-357505" algn="just" rtl="0" eaLnBrk="0" fontAlgn="base" hangingPunct="0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Clr>
                <a:srgbClr val="9EACC7"/>
              </a:buClr>
              <a:buFont typeface="幼圆" pitchFamily="49" charset="-122"/>
              <a:buChar char=" "/>
              <a:defRPr sz="1600" kern="1200">
                <a:solidFill>
                  <a:srgbClr val="7D7D7D"/>
                </a:solidFill>
                <a:latin typeface="+mn-ea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l" defTabSz="685800" eaLnBrk="1" hangingPunct="1">
              <a:lnSpc>
                <a:spcPct val="150000"/>
              </a:lnSpc>
              <a:spcBef>
                <a:spcPts val="1200"/>
              </a:spcBef>
              <a:buClr>
                <a:schemeClr val="accent1"/>
              </a:buClr>
              <a:buSzPct val="50000"/>
              <a:buNone/>
            </a:pPr>
            <a:endParaRPr lang="zh-CN" altLang="en-US" sz="240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FF"/>
            </a:gs>
            <a:gs pos="100000">
              <a:srgbClr val="7E7E7E"/>
            </a:gs>
          </a:gsLst>
          <a:lin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ext Box 4"/>
          <p:cNvSpPr txBox="1"/>
          <p:nvPr/>
        </p:nvSpPr>
        <p:spPr>
          <a:xfrm>
            <a:off x="1852613" y="2239963"/>
            <a:ext cx="882015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57505" indent="-271780" algn="just" rtl="0" eaLnBrk="0" fontAlgn="base" hangingPunct="0">
              <a:lnSpc>
                <a:spcPct val="110000"/>
              </a:lnSpc>
              <a:spcBef>
                <a:spcPts val="18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"/>
              <a:defRPr lang="zh-CN" altLang="en-US" sz="2000" kern="1200">
                <a:solidFill>
                  <a:schemeClr val="accent2"/>
                </a:solidFill>
                <a:latin typeface="+mn-ea"/>
                <a:ea typeface="+mn-ea"/>
                <a:cs typeface="+mn-cs"/>
              </a:defRPr>
            </a:lvl1pPr>
            <a:lvl2pPr marL="357505" indent="-357505" algn="just" rtl="0" eaLnBrk="0" fontAlgn="base" hangingPunct="0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Clr>
                <a:srgbClr val="9EACC7"/>
              </a:buClr>
              <a:buFont typeface="幼圆" pitchFamily="49" charset="-122"/>
              <a:buChar char=" "/>
              <a:defRPr sz="1600" kern="1200">
                <a:solidFill>
                  <a:srgbClr val="7D7D7D"/>
                </a:solidFill>
                <a:latin typeface="+mn-ea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l" eaLnBrk="1" hangingPunct="1">
              <a:lnSpc>
                <a:spcPct val="100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zh-CN" sz="280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1</a:t>
            </a:r>
            <a:r>
              <a:rPr lang="zh-CN" altLang="en-US" sz="280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、运动系统主要是由</a:t>
            </a:r>
            <a:r>
              <a:rPr lang="zh-CN" altLang="en-US" sz="2800" u="sng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         </a:t>
            </a:r>
            <a:r>
              <a:rPr lang="zh-CN" altLang="en-US" sz="280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、</a:t>
            </a:r>
            <a:r>
              <a:rPr lang="zh-CN" altLang="en-US" sz="2800" u="sng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         </a:t>
            </a:r>
            <a:r>
              <a:rPr lang="zh-CN" altLang="en-US" sz="280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、</a:t>
            </a:r>
            <a:r>
              <a:rPr lang="zh-CN" altLang="en-US" sz="2800" u="sng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          </a:t>
            </a:r>
            <a:r>
              <a:rPr lang="zh-CN" altLang="en-US" sz="280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组成的。</a:t>
            </a:r>
          </a:p>
        </p:txBody>
      </p:sp>
      <p:sp>
        <p:nvSpPr>
          <p:cNvPr id="50182" name="Text Box 6"/>
          <p:cNvSpPr txBox="1"/>
          <p:nvPr/>
        </p:nvSpPr>
        <p:spPr>
          <a:xfrm>
            <a:off x="5464175" y="2151063"/>
            <a:ext cx="9906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57505" indent="-271780" algn="just" rtl="0" eaLnBrk="0" fontAlgn="base" hangingPunct="0">
              <a:lnSpc>
                <a:spcPct val="110000"/>
              </a:lnSpc>
              <a:spcBef>
                <a:spcPts val="18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"/>
              <a:defRPr lang="zh-CN" altLang="en-US" sz="2000" kern="1200">
                <a:solidFill>
                  <a:schemeClr val="accent2"/>
                </a:solidFill>
                <a:latin typeface="+mn-ea"/>
                <a:ea typeface="+mn-ea"/>
                <a:cs typeface="+mn-cs"/>
              </a:defRPr>
            </a:lvl1pPr>
            <a:lvl2pPr marL="357505" indent="-357505" algn="just" rtl="0" eaLnBrk="0" fontAlgn="base" hangingPunct="0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Clr>
                <a:srgbClr val="9EACC7"/>
              </a:buClr>
              <a:buFont typeface="幼圆" pitchFamily="49" charset="-122"/>
              <a:buChar char=" "/>
              <a:defRPr sz="1600" kern="1200">
                <a:solidFill>
                  <a:srgbClr val="7D7D7D"/>
                </a:solidFill>
                <a:latin typeface="+mn-ea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l" eaLnBrk="1" hangingPunct="1">
              <a:lnSpc>
                <a:spcPct val="100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zh-CN" altLang="en-US" sz="2800" b="1">
                <a:solidFill>
                  <a:srgbClr val="FF33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骨</a:t>
            </a:r>
          </a:p>
        </p:txBody>
      </p:sp>
      <p:sp>
        <p:nvSpPr>
          <p:cNvPr id="50183" name="Text Box 7"/>
          <p:cNvSpPr txBox="1"/>
          <p:nvPr/>
        </p:nvSpPr>
        <p:spPr>
          <a:xfrm>
            <a:off x="6569075" y="2151063"/>
            <a:ext cx="13716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57505" indent="-271780" algn="just" rtl="0" eaLnBrk="0" fontAlgn="base" hangingPunct="0">
              <a:lnSpc>
                <a:spcPct val="110000"/>
              </a:lnSpc>
              <a:spcBef>
                <a:spcPts val="18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"/>
              <a:defRPr lang="zh-CN" altLang="en-US" sz="2000" kern="1200">
                <a:solidFill>
                  <a:schemeClr val="accent2"/>
                </a:solidFill>
                <a:latin typeface="+mn-ea"/>
                <a:ea typeface="+mn-ea"/>
                <a:cs typeface="+mn-cs"/>
              </a:defRPr>
            </a:lvl1pPr>
            <a:lvl2pPr marL="357505" indent="-357505" algn="just" rtl="0" eaLnBrk="0" fontAlgn="base" hangingPunct="0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Clr>
                <a:srgbClr val="9EACC7"/>
              </a:buClr>
              <a:buFont typeface="幼圆" pitchFamily="49" charset="-122"/>
              <a:buChar char=" "/>
              <a:defRPr sz="1600" kern="1200">
                <a:solidFill>
                  <a:srgbClr val="7D7D7D"/>
                </a:solidFill>
                <a:latin typeface="+mn-ea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l" eaLnBrk="1" hangingPunct="1">
              <a:lnSpc>
                <a:spcPct val="100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zh-CN" altLang="en-US" sz="2800" b="1">
                <a:solidFill>
                  <a:srgbClr val="FF33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关节</a:t>
            </a:r>
          </a:p>
        </p:txBody>
      </p:sp>
      <p:sp>
        <p:nvSpPr>
          <p:cNvPr id="50184" name="Text Box 8"/>
          <p:cNvSpPr txBox="1"/>
          <p:nvPr/>
        </p:nvSpPr>
        <p:spPr>
          <a:xfrm>
            <a:off x="7870825" y="2151063"/>
            <a:ext cx="111125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57505" indent="-271780" algn="just" rtl="0" eaLnBrk="0" fontAlgn="base" hangingPunct="0">
              <a:lnSpc>
                <a:spcPct val="110000"/>
              </a:lnSpc>
              <a:spcBef>
                <a:spcPts val="18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"/>
              <a:defRPr lang="zh-CN" altLang="en-US" sz="2000" kern="1200">
                <a:solidFill>
                  <a:schemeClr val="accent2"/>
                </a:solidFill>
                <a:latin typeface="+mn-ea"/>
                <a:ea typeface="+mn-ea"/>
                <a:cs typeface="+mn-cs"/>
              </a:defRPr>
            </a:lvl1pPr>
            <a:lvl2pPr marL="357505" indent="-357505" algn="just" rtl="0" eaLnBrk="0" fontAlgn="base" hangingPunct="0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Clr>
                <a:srgbClr val="9EACC7"/>
              </a:buClr>
              <a:buFont typeface="幼圆" pitchFamily="49" charset="-122"/>
              <a:buChar char=" "/>
              <a:defRPr sz="1600" kern="1200">
                <a:solidFill>
                  <a:srgbClr val="7D7D7D"/>
                </a:solidFill>
                <a:latin typeface="+mn-ea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l" eaLnBrk="1" hangingPunct="1">
              <a:lnSpc>
                <a:spcPct val="100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zh-CN" altLang="en-US" sz="2800" b="1">
                <a:solidFill>
                  <a:srgbClr val="FF33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肌肉</a:t>
            </a:r>
          </a:p>
        </p:txBody>
      </p:sp>
      <p:sp>
        <p:nvSpPr>
          <p:cNvPr id="32774" name="标题 1"/>
          <p:cNvSpPr>
            <a:spLocks noGrp="1"/>
          </p:cNvSpPr>
          <p:nvPr>
            <p:ph type="title"/>
          </p:nvPr>
        </p:nvSpPr>
        <p:spPr/>
        <p:txBody>
          <a:bodyPr vert="horz" wrap="square" lIns="91440" tIns="45720" rIns="91440" bIns="45720" anchor="b" anchorCtr="0"/>
          <a:lstStyle/>
          <a:p>
            <a:pPr algn="ctr" eaLnBrk="1" hangingPunct="1"/>
            <a:r>
              <a:rPr lang="zh-CN" altLang="en-US" sz="3200" b="1"/>
              <a:t>当堂反馈</a:t>
            </a:r>
          </a:p>
        </p:txBody>
      </p:sp>
      <p:sp>
        <p:nvSpPr>
          <p:cNvPr id="32775" name="Text Box 4"/>
          <p:cNvSpPr txBox="1"/>
          <p:nvPr/>
        </p:nvSpPr>
        <p:spPr>
          <a:xfrm>
            <a:off x="1919288" y="3068638"/>
            <a:ext cx="7854950" cy="13836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57505" indent="-271780" algn="just" rtl="0" eaLnBrk="0" fontAlgn="base" hangingPunct="0">
              <a:lnSpc>
                <a:spcPct val="110000"/>
              </a:lnSpc>
              <a:spcBef>
                <a:spcPts val="18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"/>
              <a:defRPr lang="zh-CN" altLang="en-US" sz="2000" kern="1200">
                <a:solidFill>
                  <a:schemeClr val="accent2"/>
                </a:solidFill>
                <a:latin typeface="+mn-ea"/>
                <a:ea typeface="+mn-ea"/>
                <a:cs typeface="+mn-cs"/>
              </a:defRPr>
            </a:lvl1pPr>
            <a:lvl2pPr marL="357505" indent="-357505" algn="just" rtl="0" eaLnBrk="0" fontAlgn="base" hangingPunct="0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Clr>
                <a:srgbClr val="9EACC7"/>
              </a:buClr>
              <a:buFont typeface="幼圆" pitchFamily="49" charset="-122"/>
              <a:buChar char=" "/>
              <a:defRPr sz="1600" kern="1200">
                <a:solidFill>
                  <a:srgbClr val="7D7D7D"/>
                </a:solidFill>
                <a:latin typeface="+mn-ea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l" eaLnBrk="1" hangingPunct="1">
              <a:lnSpc>
                <a:spcPct val="150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zh-CN" sz="280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2</a:t>
            </a:r>
            <a:r>
              <a:rPr lang="zh-CN" altLang="en-US" sz="280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、骨骼肌的组成：中间较粗的部分叫</a:t>
            </a:r>
            <a:r>
              <a:rPr lang="en-US" altLang="zh-CN" sz="280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______</a:t>
            </a:r>
            <a:r>
              <a:rPr lang="zh-CN" altLang="en-US" sz="280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，两端较细的呈乳白色的部分叫</a:t>
            </a:r>
            <a:r>
              <a:rPr lang="en-US" altLang="zh-CN" sz="280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______</a:t>
            </a:r>
            <a:r>
              <a:rPr lang="zh-CN" altLang="en-US" sz="280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。</a:t>
            </a:r>
          </a:p>
        </p:txBody>
      </p:sp>
      <p:sp>
        <p:nvSpPr>
          <p:cNvPr id="9" name="TextBox 2"/>
          <p:cNvSpPr txBox="1"/>
          <p:nvPr/>
        </p:nvSpPr>
        <p:spPr>
          <a:xfrm>
            <a:off x="8007350" y="3133725"/>
            <a:ext cx="15113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57505" indent="-271780" algn="just" rtl="0" eaLnBrk="0" fontAlgn="base" hangingPunct="0">
              <a:lnSpc>
                <a:spcPct val="110000"/>
              </a:lnSpc>
              <a:spcBef>
                <a:spcPts val="18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"/>
              <a:defRPr lang="zh-CN" altLang="en-US" sz="2000" kern="1200">
                <a:solidFill>
                  <a:schemeClr val="accent2"/>
                </a:solidFill>
                <a:latin typeface="+mn-ea"/>
                <a:ea typeface="+mn-ea"/>
                <a:cs typeface="+mn-cs"/>
              </a:defRPr>
            </a:lvl1pPr>
            <a:lvl2pPr marL="357505" indent="-357505" algn="just" rtl="0" eaLnBrk="0" fontAlgn="base" hangingPunct="0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Clr>
                <a:srgbClr val="9EACC7"/>
              </a:buClr>
              <a:buFont typeface="幼圆" pitchFamily="49" charset="-122"/>
              <a:buChar char=" "/>
              <a:defRPr sz="1600" kern="1200">
                <a:solidFill>
                  <a:srgbClr val="7D7D7D"/>
                </a:solidFill>
                <a:latin typeface="+mn-ea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l" eaLnBrk="1" hangingPunct="1">
              <a:lnSpc>
                <a:spcPct val="100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zh-CN" altLang="en-US" sz="2800" b="1">
                <a:solidFill>
                  <a:srgbClr val="FF33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肌腹</a:t>
            </a:r>
          </a:p>
        </p:txBody>
      </p:sp>
      <p:sp>
        <p:nvSpPr>
          <p:cNvPr id="10" name="TextBox 5"/>
          <p:cNvSpPr txBox="1"/>
          <p:nvPr/>
        </p:nvSpPr>
        <p:spPr>
          <a:xfrm>
            <a:off x="6816725" y="3770313"/>
            <a:ext cx="15113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57505" indent="-271780" algn="just" rtl="0" eaLnBrk="0" fontAlgn="base" hangingPunct="0">
              <a:lnSpc>
                <a:spcPct val="110000"/>
              </a:lnSpc>
              <a:spcBef>
                <a:spcPts val="18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"/>
              <a:defRPr lang="zh-CN" altLang="en-US" sz="2000" kern="1200">
                <a:solidFill>
                  <a:schemeClr val="accent2"/>
                </a:solidFill>
                <a:latin typeface="+mn-ea"/>
                <a:ea typeface="+mn-ea"/>
                <a:cs typeface="+mn-cs"/>
              </a:defRPr>
            </a:lvl1pPr>
            <a:lvl2pPr marL="357505" indent="-357505" algn="just" rtl="0" eaLnBrk="0" fontAlgn="base" hangingPunct="0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Clr>
                <a:srgbClr val="9EACC7"/>
              </a:buClr>
              <a:buFont typeface="幼圆" pitchFamily="49" charset="-122"/>
              <a:buChar char=" "/>
              <a:defRPr sz="1600" kern="1200">
                <a:solidFill>
                  <a:srgbClr val="7D7D7D"/>
                </a:solidFill>
                <a:latin typeface="+mn-ea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l" eaLnBrk="1" hangingPunct="1">
              <a:lnSpc>
                <a:spcPct val="100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zh-CN" altLang="en-US" sz="2800" b="1">
                <a:solidFill>
                  <a:srgbClr val="FF33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肌腱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01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50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50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83" grpId="0"/>
      <p:bldP spid="50184" grpId="0"/>
      <p:bldP spid="9" grpId="0"/>
      <p:bldP spid="10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FF"/>
            </a:gs>
            <a:gs pos="100000">
              <a:srgbClr val="7E7E7E"/>
            </a:gs>
          </a:gsLst>
          <a:lin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33794" name="Picture 3" descr="pic_3812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65375" y="2589213"/>
            <a:ext cx="3340100" cy="9286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3795" name="Picture 5" descr="pic_38130"/>
          <p:cNvPicPr>
            <a:picLocks noChangeAspect="1"/>
          </p:cNvPicPr>
          <p:nvPr/>
        </p:nvPicPr>
        <p:blipFill>
          <a:blip r:embed="rId3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395788" y="4221163"/>
            <a:ext cx="2968625" cy="11287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3796" name="Text Box 6"/>
          <p:cNvSpPr txBox="1"/>
          <p:nvPr/>
        </p:nvSpPr>
        <p:spPr>
          <a:xfrm>
            <a:off x="1981200" y="1268413"/>
            <a:ext cx="8686800" cy="7372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57505" indent="-271780" algn="just" rtl="0" eaLnBrk="0" fontAlgn="base" hangingPunct="0">
              <a:lnSpc>
                <a:spcPct val="110000"/>
              </a:lnSpc>
              <a:spcBef>
                <a:spcPts val="18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"/>
              <a:defRPr lang="zh-CN" altLang="en-US" sz="2000" kern="1200">
                <a:solidFill>
                  <a:schemeClr val="accent2"/>
                </a:solidFill>
                <a:latin typeface="+mn-ea"/>
                <a:ea typeface="+mn-ea"/>
                <a:cs typeface="+mn-cs"/>
              </a:defRPr>
            </a:lvl1pPr>
            <a:lvl2pPr marL="357505" indent="-357505" algn="just" rtl="0" eaLnBrk="0" fontAlgn="base" hangingPunct="0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Clr>
                <a:srgbClr val="9EACC7"/>
              </a:buClr>
              <a:buFont typeface="幼圆" pitchFamily="49" charset="-122"/>
              <a:buChar char=" "/>
              <a:defRPr sz="1600" kern="1200">
                <a:solidFill>
                  <a:srgbClr val="7D7D7D"/>
                </a:solidFill>
                <a:latin typeface="+mn-ea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l" eaLnBrk="1" hangingPunct="1">
              <a:lnSpc>
                <a:spcPct val="150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zh-CN" sz="280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3</a:t>
            </a:r>
            <a:r>
              <a:rPr lang="zh-CN" altLang="en-US" sz="280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、下图中能正确示意骨、关节和肌肉的连接的是？</a:t>
            </a:r>
          </a:p>
        </p:txBody>
      </p:sp>
      <p:sp>
        <p:nvSpPr>
          <p:cNvPr id="33797" name="Text Box 7"/>
          <p:cNvSpPr txBox="1"/>
          <p:nvPr/>
        </p:nvSpPr>
        <p:spPr>
          <a:xfrm>
            <a:off x="3246438" y="3573463"/>
            <a:ext cx="2057400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57505" indent="-271780" algn="just" rtl="0" eaLnBrk="0" fontAlgn="base" hangingPunct="0">
              <a:lnSpc>
                <a:spcPct val="110000"/>
              </a:lnSpc>
              <a:spcBef>
                <a:spcPts val="18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"/>
              <a:defRPr lang="zh-CN" altLang="en-US" sz="2000" kern="1200">
                <a:solidFill>
                  <a:schemeClr val="accent2"/>
                </a:solidFill>
                <a:latin typeface="+mn-ea"/>
                <a:ea typeface="+mn-ea"/>
                <a:cs typeface="+mn-cs"/>
              </a:defRPr>
            </a:lvl1pPr>
            <a:lvl2pPr marL="357505" indent="-357505" algn="just" rtl="0" eaLnBrk="0" fontAlgn="base" hangingPunct="0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Clr>
                <a:srgbClr val="9EACC7"/>
              </a:buClr>
              <a:buFont typeface="幼圆" pitchFamily="49" charset="-122"/>
              <a:buChar char=" "/>
              <a:defRPr sz="1600" kern="1200">
                <a:solidFill>
                  <a:srgbClr val="7D7D7D"/>
                </a:solidFill>
                <a:latin typeface="+mn-ea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ctr" eaLnBrk="1" hangingPunct="1">
              <a:lnSpc>
                <a:spcPct val="100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zh-CN" sz="2400" b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endParaRPr lang="zh-CN" altLang="en-US" sz="2400" b="1">
              <a:solidFill>
                <a:srgbClr val="00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3798" name="Text Box 8"/>
          <p:cNvSpPr txBox="1"/>
          <p:nvPr/>
        </p:nvSpPr>
        <p:spPr>
          <a:xfrm>
            <a:off x="5080000" y="5481638"/>
            <a:ext cx="1600200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57505" indent="-271780" algn="just" rtl="0" eaLnBrk="0" fontAlgn="base" hangingPunct="0">
              <a:lnSpc>
                <a:spcPct val="110000"/>
              </a:lnSpc>
              <a:spcBef>
                <a:spcPts val="18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"/>
              <a:defRPr lang="zh-CN" altLang="en-US" sz="2000" kern="1200">
                <a:solidFill>
                  <a:schemeClr val="accent2"/>
                </a:solidFill>
                <a:latin typeface="+mn-ea"/>
                <a:ea typeface="+mn-ea"/>
                <a:cs typeface="+mn-cs"/>
              </a:defRPr>
            </a:lvl1pPr>
            <a:lvl2pPr marL="357505" indent="-357505" algn="just" rtl="0" eaLnBrk="0" fontAlgn="base" hangingPunct="0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Clr>
                <a:srgbClr val="9EACC7"/>
              </a:buClr>
              <a:buFont typeface="幼圆" pitchFamily="49" charset="-122"/>
              <a:buChar char=" "/>
              <a:defRPr sz="1600" kern="1200">
                <a:solidFill>
                  <a:srgbClr val="7D7D7D"/>
                </a:solidFill>
                <a:latin typeface="+mn-ea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ctr" eaLnBrk="1" hangingPunct="1">
              <a:lnSpc>
                <a:spcPct val="100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zh-CN" sz="2400" b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endParaRPr lang="zh-CN" altLang="en-US" sz="2400" b="1">
              <a:solidFill>
                <a:srgbClr val="00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0489" name="Rectangle 9"/>
          <p:cNvSpPr/>
          <p:nvPr/>
        </p:nvSpPr>
        <p:spPr>
          <a:xfrm>
            <a:off x="6799263" y="5249863"/>
            <a:ext cx="559435" cy="92202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57505" indent="-271780" algn="just" rtl="0" eaLnBrk="0" fontAlgn="base" hangingPunct="0">
              <a:lnSpc>
                <a:spcPct val="110000"/>
              </a:lnSpc>
              <a:spcBef>
                <a:spcPts val="18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"/>
              <a:defRPr lang="zh-CN" altLang="en-US" sz="2000" kern="1200">
                <a:solidFill>
                  <a:schemeClr val="accent2"/>
                </a:solidFill>
                <a:latin typeface="+mn-ea"/>
                <a:ea typeface="+mn-ea"/>
                <a:cs typeface="+mn-cs"/>
              </a:defRPr>
            </a:lvl1pPr>
            <a:lvl2pPr marL="357505" indent="-357505" algn="just" rtl="0" eaLnBrk="0" fontAlgn="base" hangingPunct="0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Clr>
                <a:srgbClr val="9EACC7"/>
              </a:buClr>
              <a:buFont typeface="幼圆" pitchFamily="49" charset="-122"/>
              <a:buChar char=" "/>
              <a:defRPr sz="1600" kern="1200">
                <a:solidFill>
                  <a:srgbClr val="7D7D7D"/>
                </a:solidFill>
                <a:latin typeface="+mn-ea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l"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5400" b="1">
                <a:solidFill>
                  <a:srgbClr val="FF33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√</a:t>
            </a:r>
          </a:p>
        </p:txBody>
      </p:sp>
      <p:pic>
        <p:nvPicPr>
          <p:cNvPr id="33800" name="Picture 8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880100" y="2363788"/>
            <a:ext cx="3463925" cy="12779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3801" name="TextBox 8"/>
          <p:cNvSpPr txBox="1"/>
          <p:nvPr/>
        </p:nvSpPr>
        <p:spPr>
          <a:xfrm>
            <a:off x="7342188" y="3587750"/>
            <a:ext cx="1152525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57505" indent="-271780" algn="just" rtl="0" eaLnBrk="0" fontAlgn="base" hangingPunct="0">
              <a:lnSpc>
                <a:spcPct val="110000"/>
              </a:lnSpc>
              <a:spcBef>
                <a:spcPts val="18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"/>
              <a:defRPr lang="zh-CN" altLang="en-US" sz="2000" kern="1200">
                <a:solidFill>
                  <a:schemeClr val="accent2"/>
                </a:solidFill>
                <a:latin typeface="+mn-ea"/>
                <a:ea typeface="+mn-ea"/>
                <a:cs typeface="+mn-cs"/>
              </a:defRPr>
            </a:lvl1pPr>
            <a:lvl2pPr marL="357505" indent="-357505" algn="just" rtl="0" eaLnBrk="0" fontAlgn="base" hangingPunct="0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Clr>
                <a:srgbClr val="9EACC7"/>
              </a:buClr>
              <a:buFont typeface="幼圆" pitchFamily="49" charset="-122"/>
              <a:buChar char=" "/>
              <a:defRPr sz="1600" kern="1200">
                <a:solidFill>
                  <a:srgbClr val="7D7D7D"/>
                </a:solidFill>
                <a:latin typeface="+mn-ea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ctr" eaLnBrk="1" hangingPunct="1">
              <a:lnSpc>
                <a:spcPct val="100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zh-CN" sz="2400" b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endParaRPr lang="zh-CN" altLang="en-US" sz="2400" b="1">
              <a:solidFill>
                <a:srgbClr val="00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4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4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FF"/>
            </a:gs>
            <a:gs pos="100000">
              <a:srgbClr val="7E7E7E"/>
            </a:gs>
          </a:gsLst>
          <a:lin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4818" name="Text Box 4"/>
          <p:cNvSpPr txBox="1"/>
          <p:nvPr/>
        </p:nvSpPr>
        <p:spPr>
          <a:xfrm>
            <a:off x="1847850" y="1484313"/>
            <a:ext cx="8686800" cy="33229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57505" indent="-271780" algn="just" rtl="0" eaLnBrk="0" fontAlgn="base" hangingPunct="0">
              <a:lnSpc>
                <a:spcPct val="110000"/>
              </a:lnSpc>
              <a:spcBef>
                <a:spcPts val="18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"/>
              <a:defRPr lang="zh-CN" altLang="en-US" sz="2000" kern="1200">
                <a:solidFill>
                  <a:schemeClr val="accent2"/>
                </a:solidFill>
                <a:latin typeface="+mn-ea"/>
                <a:ea typeface="+mn-ea"/>
                <a:cs typeface="+mn-cs"/>
              </a:defRPr>
            </a:lvl1pPr>
            <a:lvl2pPr marL="357505" indent="-357505" algn="just" rtl="0" eaLnBrk="0" fontAlgn="base" hangingPunct="0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Clr>
                <a:srgbClr val="9EACC7"/>
              </a:buClr>
              <a:buFont typeface="幼圆" pitchFamily="49" charset="-122"/>
              <a:buChar char=" "/>
              <a:defRPr sz="1600" kern="1200">
                <a:solidFill>
                  <a:srgbClr val="7D7D7D"/>
                </a:solidFill>
                <a:latin typeface="+mn-ea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l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80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4</a:t>
            </a:r>
            <a:r>
              <a:rPr lang="zh-CN" altLang="en-US" sz="280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、屈肘时，肱二头肌和肱三头肌的状态分别是（      ） </a:t>
            </a:r>
          </a:p>
          <a:p>
            <a:pPr marL="0" lvl="0" indent="0" algn="l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80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     A、肱二头肌收缩，肱三头肌舒张</a:t>
            </a:r>
          </a:p>
          <a:p>
            <a:pPr marL="0" lvl="0" indent="0" algn="l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80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     B、肱二头肌舒张，肱三头肌收缩</a:t>
            </a:r>
          </a:p>
          <a:p>
            <a:pPr marL="0" lvl="0" indent="0" algn="l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80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     C、二者均收缩    </a:t>
            </a:r>
            <a:endParaRPr lang="en-US" altLang="zh-CN" sz="2800">
              <a:solidFill>
                <a:srgbClr val="00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pPr marL="0" lvl="0" indent="0" algn="l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80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     </a:t>
            </a:r>
            <a:r>
              <a:rPr lang="zh-CN" altLang="en-US" sz="280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D、二者均舒张</a:t>
            </a:r>
          </a:p>
        </p:txBody>
      </p:sp>
      <p:sp>
        <p:nvSpPr>
          <p:cNvPr id="34822" name="Text Box 6"/>
          <p:cNvSpPr txBox="1"/>
          <p:nvPr/>
        </p:nvSpPr>
        <p:spPr>
          <a:xfrm>
            <a:off x="9729788" y="1628775"/>
            <a:ext cx="6096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57505" indent="-271780" algn="just" rtl="0" eaLnBrk="0" fontAlgn="base" hangingPunct="0">
              <a:lnSpc>
                <a:spcPct val="110000"/>
              </a:lnSpc>
              <a:spcBef>
                <a:spcPts val="18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"/>
              <a:defRPr lang="zh-CN" altLang="en-US" sz="2000" kern="1200">
                <a:solidFill>
                  <a:schemeClr val="accent2"/>
                </a:solidFill>
                <a:latin typeface="+mn-ea"/>
                <a:ea typeface="+mn-ea"/>
                <a:cs typeface="+mn-cs"/>
              </a:defRPr>
            </a:lvl1pPr>
            <a:lvl2pPr marL="357505" indent="-357505" algn="just" rtl="0" eaLnBrk="0" fontAlgn="base" hangingPunct="0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Clr>
                <a:srgbClr val="9EACC7"/>
              </a:buClr>
              <a:buFont typeface="幼圆" pitchFamily="49" charset="-122"/>
              <a:buChar char=" "/>
              <a:defRPr sz="1600" kern="1200">
                <a:solidFill>
                  <a:srgbClr val="7D7D7D"/>
                </a:solidFill>
                <a:latin typeface="+mn-ea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l" eaLnBrk="1" hangingPunct="1">
              <a:lnSpc>
                <a:spcPct val="100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zh-CN" sz="2800" b="1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A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48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22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FF"/>
            </a:gs>
            <a:gs pos="100000">
              <a:srgbClr val="7E7E7E"/>
            </a:gs>
          </a:gsLst>
          <a:lin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5842" name="Text Box 2"/>
          <p:cNvSpPr txBox="1"/>
          <p:nvPr/>
        </p:nvSpPr>
        <p:spPr>
          <a:xfrm>
            <a:off x="2332038" y="1916113"/>
            <a:ext cx="8305800" cy="203009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57505" indent="-271780" algn="just" rtl="0" eaLnBrk="0" fontAlgn="base" hangingPunct="0">
              <a:lnSpc>
                <a:spcPct val="110000"/>
              </a:lnSpc>
              <a:spcBef>
                <a:spcPts val="18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"/>
              <a:defRPr lang="zh-CN" altLang="en-US" sz="2000" kern="1200">
                <a:solidFill>
                  <a:schemeClr val="accent2"/>
                </a:solidFill>
                <a:latin typeface="+mn-ea"/>
                <a:ea typeface="+mn-ea"/>
                <a:cs typeface="+mn-cs"/>
              </a:defRPr>
            </a:lvl1pPr>
            <a:lvl2pPr marL="357505" indent="-357505" algn="just" rtl="0" eaLnBrk="0" fontAlgn="base" hangingPunct="0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Clr>
                <a:srgbClr val="9EACC7"/>
              </a:buClr>
              <a:buFont typeface="幼圆" pitchFamily="49" charset="-122"/>
              <a:buChar char=" "/>
              <a:defRPr sz="1600" kern="1200">
                <a:solidFill>
                  <a:srgbClr val="7D7D7D"/>
                </a:solidFill>
                <a:latin typeface="+mn-ea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l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80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5</a:t>
            </a:r>
            <a:r>
              <a:rPr lang="zh-CN" altLang="en-US" sz="280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、一块骨骼肌，至少要跨越</a:t>
            </a:r>
            <a:r>
              <a:rPr lang="en-US" altLang="zh-CN" sz="280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____</a:t>
            </a:r>
            <a:r>
              <a:rPr lang="zh-CN" altLang="en-US" sz="280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个关节，附着在</a:t>
            </a:r>
            <a:r>
              <a:rPr lang="en-US" altLang="zh-CN" sz="280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_____</a:t>
            </a:r>
            <a:r>
              <a:rPr lang="zh-CN" altLang="en-US" sz="280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块骨上</a:t>
            </a:r>
            <a:r>
              <a:rPr lang="en-US" altLang="zh-CN" sz="280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(     )</a:t>
            </a:r>
            <a:endParaRPr lang="zh-CN" altLang="en-US" sz="2800">
              <a:solidFill>
                <a:srgbClr val="00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pPr marL="0" lvl="0" indent="0" algn="l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80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A</a:t>
            </a:r>
            <a:r>
              <a:rPr lang="zh-CN" altLang="en-US" sz="280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、</a:t>
            </a:r>
            <a:r>
              <a:rPr lang="en-US" altLang="zh-CN" sz="280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2</a:t>
            </a:r>
            <a:r>
              <a:rPr lang="zh-CN" altLang="en-US" sz="280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，</a:t>
            </a:r>
            <a:r>
              <a:rPr lang="en-US" altLang="zh-CN" sz="280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3        B</a:t>
            </a:r>
            <a:r>
              <a:rPr lang="zh-CN" altLang="en-US" sz="280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、</a:t>
            </a:r>
            <a:r>
              <a:rPr lang="en-US" altLang="zh-CN" sz="280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2</a:t>
            </a:r>
            <a:r>
              <a:rPr lang="zh-CN" altLang="en-US" sz="280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，</a:t>
            </a:r>
            <a:r>
              <a:rPr lang="en-US" altLang="zh-CN" sz="280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1        C</a:t>
            </a:r>
            <a:r>
              <a:rPr lang="zh-CN" altLang="en-US" sz="280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、</a:t>
            </a:r>
            <a:r>
              <a:rPr lang="en-US" altLang="zh-CN" sz="280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1</a:t>
            </a:r>
            <a:r>
              <a:rPr lang="zh-CN" altLang="en-US" sz="280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，</a:t>
            </a:r>
            <a:r>
              <a:rPr lang="en-US" altLang="zh-CN" sz="280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2       D</a:t>
            </a:r>
            <a:r>
              <a:rPr lang="zh-CN" altLang="en-US" sz="280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、</a:t>
            </a:r>
            <a:r>
              <a:rPr lang="en-US" altLang="zh-CN" sz="280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2</a:t>
            </a:r>
            <a:r>
              <a:rPr lang="zh-CN" altLang="en-US" sz="280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，</a:t>
            </a:r>
            <a:r>
              <a:rPr lang="en-US" altLang="zh-CN" sz="280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4</a:t>
            </a:r>
          </a:p>
        </p:txBody>
      </p:sp>
      <p:sp>
        <p:nvSpPr>
          <p:cNvPr id="35843" name="Text Box 3"/>
          <p:cNvSpPr txBox="1"/>
          <p:nvPr/>
        </p:nvSpPr>
        <p:spPr>
          <a:xfrm>
            <a:off x="4637088" y="2760663"/>
            <a:ext cx="8382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57505" indent="-271780" algn="just" rtl="0" eaLnBrk="0" fontAlgn="base" hangingPunct="0">
              <a:lnSpc>
                <a:spcPct val="110000"/>
              </a:lnSpc>
              <a:spcBef>
                <a:spcPts val="18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"/>
              <a:defRPr lang="zh-CN" altLang="en-US" sz="2000" kern="1200">
                <a:solidFill>
                  <a:schemeClr val="accent2"/>
                </a:solidFill>
                <a:latin typeface="+mn-ea"/>
                <a:ea typeface="+mn-ea"/>
                <a:cs typeface="+mn-cs"/>
              </a:defRPr>
            </a:lvl1pPr>
            <a:lvl2pPr marL="357505" indent="-357505" algn="just" rtl="0" eaLnBrk="0" fontAlgn="base" hangingPunct="0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Clr>
                <a:srgbClr val="9EACC7"/>
              </a:buClr>
              <a:buFont typeface="幼圆" pitchFamily="49" charset="-122"/>
              <a:buChar char=" "/>
              <a:defRPr sz="1600" kern="1200">
                <a:solidFill>
                  <a:srgbClr val="7D7D7D"/>
                </a:solidFill>
                <a:latin typeface="+mn-ea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l" eaLnBrk="1" hangingPunct="1">
              <a:lnSpc>
                <a:spcPct val="100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zh-CN" sz="2800" b="1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C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58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3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FF"/>
            </a:gs>
            <a:gs pos="100000">
              <a:srgbClr val="7E7E7E"/>
            </a:gs>
          </a:gsLst>
          <a:lin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6868" name="TextBox 3"/>
          <p:cNvSpPr txBox="1"/>
          <p:nvPr/>
        </p:nvSpPr>
        <p:spPr>
          <a:xfrm>
            <a:off x="2782888" y="1700213"/>
            <a:ext cx="7200900" cy="33229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57505" indent="-271780" algn="just" rtl="0" eaLnBrk="0" fontAlgn="base" hangingPunct="0">
              <a:lnSpc>
                <a:spcPct val="110000"/>
              </a:lnSpc>
              <a:spcBef>
                <a:spcPts val="18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"/>
              <a:defRPr lang="zh-CN" altLang="en-US" sz="2000" kern="1200">
                <a:solidFill>
                  <a:schemeClr val="accent2"/>
                </a:solidFill>
                <a:latin typeface="+mn-ea"/>
                <a:ea typeface="+mn-ea"/>
                <a:cs typeface="+mn-cs"/>
              </a:defRPr>
            </a:lvl1pPr>
            <a:lvl2pPr marL="357505" indent="-357505" algn="just" rtl="0" eaLnBrk="0" fontAlgn="base" hangingPunct="0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Clr>
                <a:srgbClr val="9EACC7"/>
              </a:buClr>
              <a:buFont typeface="幼圆" pitchFamily="49" charset="-122"/>
              <a:buChar char=" "/>
              <a:defRPr sz="1600" kern="1200">
                <a:solidFill>
                  <a:srgbClr val="7D7D7D"/>
                </a:solidFill>
                <a:latin typeface="+mn-ea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l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80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6</a:t>
            </a:r>
            <a:r>
              <a:rPr lang="zh-CN" altLang="en-US" sz="280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、关节软骨的作用是（        ）</a:t>
            </a:r>
          </a:p>
          <a:p>
            <a:pPr marL="0" lvl="0" indent="0" algn="l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80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A</a:t>
            </a:r>
            <a:r>
              <a:rPr lang="zh-CN" altLang="en-US" sz="280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、提供营养                    </a:t>
            </a:r>
            <a:endParaRPr lang="en-US" altLang="zh-CN" sz="2800">
              <a:solidFill>
                <a:srgbClr val="00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pPr marL="0" lvl="0" indent="0" algn="l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80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B</a:t>
            </a:r>
            <a:r>
              <a:rPr lang="zh-CN" altLang="en-US" sz="280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、使骨生长</a:t>
            </a:r>
          </a:p>
          <a:p>
            <a:pPr marL="0" lvl="0" indent="0" algn="l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80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C</a:t>
            </a:r>
            <a:r>
              <a:rPr lang="zh-CN" altLang="en-US" sz="280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、使骨结实                     </a:t>
            </a:r>
            <a:endParaRPr lang="en-US" altLang="zh-CN" sz="2800">
              <a:solidFill>
                <a:srgbClr val="00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pPr marL="0" lvl="0" indent="0" algn="l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80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D</a:t>
            </a:r>
            <a:r>
              <a:rPr lang="zh-CN" altLang="en-US" sz="280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、减少磨擦和震动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843713" y="1700213"/>
            <a:ext cx="647700" cy="7067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57505" indent="-271780" algn="just" rtl="0" eaLnBrk="0" fontAlgn="base" hangingPunct="0">
              <a:lnSpc>
                <a:spcPct val="110000"/>
              </a:lnSpc>
              <a:spcBef>
                <a:spcPts val="18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"/>
              <a:defRPr lang="zh-CN" altLang="en-US" sz="2000" kern="1200">
                <a:solidFill>
                  <a:schemeClr val="accent2"/>
                </a:solidFill>
                <a:latin typeface="+mn-ea"/>
                <a:ea typeface="+mn-ea"/>
                <a:cs typeface="+mn-cs"/>
              </a:defRPr>
            </a:lvl1pPr>
            <a:lvl2pPr marL="357505" indent="-357505" algn="just" rtl="0" eaLnBrk="0" fontAlgn="base" hangingPunct="0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Clr>
                <a:srgbClr val="9EACC7"/>
              </a:buClr>
              <a:buFont typeface="幼圆" pitchFamily="49" charset="-122"/>
              <a:buChar char=" "/>
              <a:defRPr sz="1600" kern="1200">
                <a:solidFill>
                  <a:srgbClr val="7D7D7D"/>
                </a:solidFill>
                <a:latin typeface="+mn-ea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l"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400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D</a:t>
            </a:r>
            <a:endParaRPr lang="zh-CN" altLang="en-US" sz="400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OS" val="Unix 3.10 unknown"/>
  <p:tag name="AS_RELEASE_DATE" val="2020.11.30"/>
  <p:tag name="AS_TITLE" val="Aspose.Slides for Java"/>
  <p:tag name="AS_VERSION" val="20.1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TEMPLATE_CATEGORY" val="custom"/>
  <p:tag name="KSO_WM_TEMPLATE_COLOR_TYPE" val="1"/>
  <p:tag name="KSO_WM_TEMPLATE_INDEX" val="20205081"/>
  <p:tag name="KSO_WM_TEMPLATE_MASTER_TYPE" val="0"/>
  <p:tag name="KSO_WM_TEMPLATE_SUBCATEGORY" val="19"/>
  <p:tag name="KSO_WM_TEMPLATE_THUMBS_INDEX" val="1、4、7、12、13、14、15、16、17、18、20、24、25、28、33、36、40、43、44"/>
  <p:tag name="KSO_WM_UNIT_SHOW_EDIT_AREA_INDICATION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TEMPLATE_CATEGORY" val="custom"/>
  <p:tag name="KSO_WM_TEMPLATE_INDEX" val="20205081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TEMPLATE_CATEGORY" val="custom"/>
  <p:tag name="KSO_WM_TEMPLATE_INDEX" val="20205081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heme/theme1.xml><?xml version="1.0" encoding="utf-8"?>
<a:theme xmlns:a="http://schemas.openxmlformats.org/drawingml/2006/main" name="1_空白设计模板">
  <a:themeElements>
    <a:clrScheme name="新版空白演示配色">
      <a:dk1>
        <a:srgbClr val="000000"/>
      </a:dk1>
      <a:lt1>
        <a:srgbClr val="FFFFFF"/>
      </a:lt1>
      <a:dk2>
        <a:srgbClr val="0F1423"/>
      </a:dk2>
      <a:lt2>
        <a:srgbClr val="FFFFFF"/>
      </a:lt2>
      <a:accent1>
        <a:srgbClr val="6096E6"/>
      </a:accent1>
      <a:accent2>
        <a:srgbClr val="58B6E5"/>
      </a:accent2>
      <a:accent3>
        <a:srgbClr val="56CA95"/>
      </a:accent3>
      <a:accent4>
        <a:srgbClr val="FFBA55"/>
      </a:accent4>
      <a:accent5>
        <a:srgbClr val="F18870"/>
      </a:accent5>
      <a:accent6>
        <a:srgbClr val="EC5F74"/>
      </a:accent6>
      <a:hlink>
        <a:srgbClr val="0563C1"/>
      </a:hlink>
      <a:folHlink>
        <a:srgbClr val="954D72"/>
      </a:folHlink>
    </a:clrScheme>
    <a:fontScheme name="自定义 9">
      <a:majorFont>
        <a:latin typeface="Arial"/>
        <a:ea typeface="微软雅黑"/>
        <a:cs typeface="Arial"/>
      </a:majorFont>
      <a:minorFont>
        <a:latin typeface="Arial"/>
        <a:ea typeface="微软雅黑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878</Words>
  <Application>Microsoft Office PowerPoint</Application>
  <PresentationFormat>宽屏</PresentationFormat>
  <Paragraphs>162</Paragraphs>
  <Slides>30</Slides>
  <Notes>3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30</vt:i4>
      </vt:variant>
    </vt:vector>
  </HeadingPairs>
  <TitlesOfParts>
    <vt:vector size="39" baseType="lpstr">
      <vt:lpstr>黑体</vt:lpstr>
      <vt:lpstr>微软雅黑</vt:lpstr>
      <vt:lpstr>Arial</vt:lpstr>
      <vt:lpstr>Calibri</vt:lpstr>
      <vt:lpstr>Times New Roman</vt:lpstr>
      <vt:lpstr>Verdana</vt:lpstr>
      <vt:lpstr>Wingdings</vt:lpstr>
      <vt:lpstr>Wingdings 2</vt:lpstr>
      <vt:lpstr>1_空白设计模板</vt:lpstr>
      <vt:lpstr>导入新课</vt:lpstr>
      <vt:lpstr>第一节   动物的运动</vt:lpstr>
      <vt:lpstr>学习目标</vt:lpstr>
      <vt:lpstr>1、运动系统的组成</vt:lpstr>
      <vt:lpstr>PowerPoint 演示文稿</vt:lpstr>
      <vt:lpstr>PowerPoint 演示文稿</vt:lpstr>
      <vt:lpstr>PowerPoint 演示文稿</vt:lpstr>
      <vt:lpstr>1、骨</vt:lpstr>
      <vt:lpstr>PowerPoint 演示文稿</vt:lpstr>
      <vt:lpstr>2、肌肉</vt:lpstr>
      <vt:lpstr>（1）骨骼肌结构</vt:lpstr>
      <vt:lpstr>牛腱子肉</vt:lpstr>
      <vt:lpstr>（2）骨骼肌在骨上着生特点:</vt:lpstr>
      <vt:lpstr>PowerPoint 演示文稿</vt:lpstr>
      <vt:lpstr>关节模式图</vt:lpstr>
      <vt:lpstr>3、关节</vt:lpstr>
      <vt:lpstr>骨、关节和肌肉协调配合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运动对于动物生存的意义</vt:lpstr>
      <vt:lpstr>课堂小结</vt:lpstr>
      <vt:lpstr>当堂反馈</vt:lpstr>
      <vt:lpstr>PowerPoint 演示文稿</vt:lpstr>
      <vt:lpstr>PowerPoint 演示文稿</vt:lpstr>
      <vt:lpstr>PowerPoint 演示文稿</vt:lpstr>
      <vt:lpstr>PowerPoint 演示文稿</vt:lpstr>
    </vt:vector>
  </TitlesOfParts>
  <Company>学科网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导入新课</dc:title>
  <dc:creator>rbm.xkw.com</dc:creator>
  <cp:lastModifiedBy>chen hui</cp:lastModifiedBy>
  <cp:revision>1</cp:revision>
  <cp:lastPrinted>2021-09-24T15:20:54Z</cp:lastPrinted>
  <dcterms:created xsi:type="dcterms:W3CDTF">2021-09-24T15:20:54Z</dcterms:created>
  <dcterms:modified xsi:type="dcterms:W3CDTF">2021-10-21T07:57:03Z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