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669" r:id="rId3"/>
    <p:sldId id="10811" r:id="rId5"/>
    <p:sldId id="523" r:id="rId6"/>
    <p:sldId id="413" r:id="rId7"/>
    <p:sldId id="3374" r:id="rId8"/>
    <p:sldId id="10812" r:id="rId9"/>
    <p:sldId id="572" r:id="rId10"/>
    <p:sldId id="571" r:id="rId11"/>
    <p:sldId id="3185" r:id="rId12"/>
    <p:sldId id="3963" r:id="rId13"/>
    <p:sldId id="2188" r:id="rId14"/>
    <p:sldId id="3978" r:id="rId15"/>
    <p:sldId id="591" r:id="rId16"/>
    <p:sldId id="406" r:id="rId17"/>
    <p:sldId id="597" r:id="rId18"/>
    <p:sldId id="604" r:id="rId19"/>
    <p:sldId id="412" r:id="rId20"/>
    <p:sldId id="10823" r:id="rId21"/>
    <p:sldId id="3067" r:id="rId22"/>
    <p:sldId id="10822" r:id="rId23"/>
    <p:sldId id="616" r:id="rId24"/>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A2E3505-36D1-4633-BD74-D0574177217F}">
          <p14:sldIdLst>
            <p14:sldId id="669"/>
            <p14:sldId id="10811"/>
            <p14:sldId id="523"/>
            <p14:sldId id="413"/>
            <p14:sldId id="3374"/>
            <p14:sldId id="10812"/>
            <p14:sldId id="572"/>
            <p14:sldId id="571"/>
            <p14:sldId id="3185"/>
            <p14:sldId id="3963"/>
            <p14:sldId id="2188"/>
            <p14:sldId id="3978"/>
            <p14:sldId id="591"/>
            <p14:sldId id="406"/>
            <p14:sldId id="597"/>
            <p14:sldId id="604"/>
            <p14:sldId id="412"/>
            <p14:sldId id="10823"/>
            <p14:sldId id="3067"/>
            <p14:sldId id="10822"/>
          </p14:sldIdLst>
        </p14:section>
        <p14:section name="无标题节" id="{C97E7C7D-AD84-4F7E-B91F-70B92C02518C}">
          <p14:sldIdLst>
            <p14:sldId id="61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4" autoAdjust="0"/>
    <p:restoredTop sz="94842" autoAdjust="0"/>
  </p:normalViewPr>
  <p:slideViewPr>
    <p:cSldViewPr snapToGrid="0">
      <p:cViewPr varScale="1">
        <p:scale>
          <a:sx n="84" d="100"/>
          <a:sy n="84" d="100"/>
        </p:scale>
        <p:origin x="48" y="537"/>
      </p:cViewPr>
      <p:guideLst>
        <p:guide orient="horz" pos="2160"/>
        <p:guide pos="7680"/>
        <p:guide pos="7310"/>
        <p:guide pos="3840"/>
        <p:guide pos="370"/>
        <p:guide orient="horz" pos="1253"/>
        <p:guide orient="horz" pos="3294"/>
      </p:guideLst>
    </p:cSldViewPr>
  </p:slideViewPr>
  <p:outlineViewPr>
    <p:cViewPr>
      <p:scale>
        <a:sx n="33" d="100"/>
        <a:sy n="33" d="100"/>
      </p:scale>
      <p:origin x="0" y="0"/>
    </p:cViewPr>
  </p:outlineViewPr>
  <p:notesTextViewPr>
    <p:cViewPr>
      <p:scale>
        <a:sx n="1" d="1"/>
        <a:sy n="1" d="1"/>
      </p:scale>
      <p:origin x="0" y="0"/>
    </p:cViewPr>
  </p:notesTextViewPr>
  <p:sorterViewPr>
    <p:cViewPr>
      <p:scale>
        <a:sx n="125" d="100"/>
        <a:sy n="125" d="100"/>
      </p:scale>
      <p:origin x="0" y="-1194"/>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8" Type="http://schemas.openxmlformats.org/officeDocument/2006/relationships/tags" Target="tags/tag249.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ink/ink1.xml><?xml version="1.0" encoding="utf-8"?>
<inkml:ink xmlns:inkml="http://www.w3.org/2003/InkML">
  <inkml:definitions>
    <inkml:context xml:id="ctx0">
      <inkml:inkSource xml:id="inkSrc0">
        <inkml:traceFormat>
          <inkml:channel name="X" type="integer" max="2736" min="0" units="cm"/>
          <inkml:channel name="Y" type="integer" max="1824" min="0" units="cm"/>
          <inkml:channel name="T" type="integer" max="2" min="0" units="dev"/>
        </inkml:traceFormat>
        <inkml:channelProperties>
          <inkml:channelProperty channel="X" name="resolution" value="105.23077" units="1/cm"/>
          <inkml:channelProperty channel="Y" name="resolution" value="105.43353" units="1/cm"/>
          <inkml:channelProperty channel="T" name="resolution" value="1" units="1/dev"/>
        </inkml:channelProperties>
      </inkml:inkSource>
      <inkml:timestamp xml:id="ts0" timeString="2021-08-29T08:10: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19892 10967 0</inkml:trace>
</inkml:ink>
</file>

<file path=ppt/notesMasters/_rels/notesMaster1.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tags" Target="../tags/tag248.xml"/><Relationship Id="rId5" Type="http://schemas.openxmlformats.org/officeDocument/2006/relationships/tags" Target="../tags/tag247.xml"/><Relationship Id="rId4" Type="http://schemas.openxmlformats.org/officeDocument/2006/relationships/tags" Target="../tags/tag246.xml"/><Relationship Id="rId3" Type="http://schemas.openxmlformats.org/officeDocument/2006/relationships/tags" Target="../tags/tag245.xml"/><Relationship Id="rId2" Type="http://schemas.openxmlformats.org/officeDocument/2006/relationships/tags" Target="../tags/tag244.xml"/><Relationship Id="rId1" Type="http://schemas.openxmlformats.org/officeDocument/2006/relationships/tags" Target="../tags/tag24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3884613" y="0"/>
            <a:ext cx="2971800" cy="458788"/>
          </a:xfrm>
          <a:prstGeom prst="rect">
            <a:avLst/>
          </a:prstGeom>
        </p:spPr>
        <p:txBody>
          <a:bodyPr vert="horz" lIns="91440" tIns="45720" rIns="91440" bIns="45720" rtlCol="0"/>
          <a:lstStyle>
            <a:lvl1pPr algn="r">
              <a:defRPr sz="1200"/>
            </a:lvl1pPr>
          </a:lstStyle>
          <a:p>
            <a:fld id="{CF4181AE-6CE5-4C59-93CB-47E9CE7652DC}"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custDataLst>
              <p:tags r:id="rId5"/>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8BF7945A-0E45-497B-A20B-F120990587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5" Type="http://schemas.openxmlformats.org/officeDocument/2006/relationships/tags" Target="../tags/tag81.xml"/><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5" Type="http://schemas.openxmlformats.org/officeDocument/2006/relationships/tags" Target="../tags/tag142.xml"/><Relationship Id="rId4" Type="http://schemas.openxmlformats.org/officeDocument/2006/relationships/tags" Target="../tags/tag141.xml"/><Relationship Id="rId3" Type="http://schemas.openxmlformats.org/officeDocument/2006/relationships/tags" Target="../tags/tag140.xml"/><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4" Type="http://schemas.openxmlformats.org/officeDocument/2006/relationships/tags" Target="../tags/tag181.xml"/><Relationship Id="rId3" Type="http://schemas.openxmlformats.org/officeDocument/2006/relationships/tags" Target="../tags/tag180.xml"/><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4" Type="http://schemas.openxmlformats.org/officeDocument/2006/relationships/tags" Target="../tags/tag187.xml"/><Relationship Id="rId3" Type="http://schemas.openxmlformats.org/officeDocument/2006/relationships/tags" Target="../tags/tag186.xml"/><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4" Type="http://schemas.openxmlformats.org/officeDocument/2006/relationships/tags" Target="../tags/tag236.xml"/><Relationship Id="rId3" Type="http://schemas.openxmlformats.org/officeDocument/2006/relationships/tags" Target="../tags/tag235.xml"/><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幻灯片图像占位符 1"/>
          <p:cNvSpPr>
            <a:spLocks noGrp="1" noRot="1" noChangeAspect="1" noChangeArrowheads="1"/>
          </p:cNvSpPr>
          <p:nvPr>
            <p:ph type="sldImg"/>
            <p:custDataLst>
              <p:tags r:id="rId3"/>
            </p:custDataLst>
          </p:nvPr>
        </p:nvSpPr>
        <p:spPr>
          <a:ln cap="flat">
            <a:headEnd type="none" w="med" len="med"/>
            <a:tailEnd type="none" w="med" len="med"/>
          </a:ln>
        </p:spPr>
      </p:sp>
      <p:sp>
        <p:nvSpPr>
          <p:cNvPr id="93187" name="备注占位符 2"/>
          <p:cNvSpPr>
            <a:spLocks noGrp="1" noChangeArrowheads="1"/>
          </p:cNvSpPr>
          <p:nvPr>
            <p:ph type="body" idx="1"/>
            <p:custDataLst>
              <p:tags r:id="rId4"/>
            </p:custDataLst>
          </p:nvPr>
        </p:nvSpPr>
        <p:spPr>
          <a:extLst>
            <a:ext uri="{91240B29-F687-4F45-9708-019B960494DF}">
              <a14:hiddenLine xmlns:a14="http://schemas.microsoft.com/office/drawing/2010/main" w="9525">
                <a:solidFill>
                  <a:srgbClr val="000000"/>
                </a:solidFill>
                <a:prstDash val="solid"/>
                <a:miter lim="800000"/>
                <a:headEnd type="none" w="med" len="med"/>
                <a:tailEnd type="none" w="med" len="med"/>
              </a14:hiddenLine>
            </a:ext>
          </a:extLst>
        </p:spPr>
        <p:txBody>
          <a:bodyPr/>
          <a:lstStyle/>
          <a:p>
            <a:pPr defTabSz="914400" eaLnBrk="1" hangingPunct="1">
              <a:spcBef>
                <a:spcPct val="0"/>
              </a:spcBef>
            </a:pPr>
            <a:endParaRPr lang="zh-CN" altLang="en-US">
              <a:solidFill>
                <a:srgbClr val="000000"/>
              </a:solidFill>
              <a:latin typeface="Calibri" panose="020F0502020204030204" pitchFamily="34" charset="0"/>
            </a:endParaRPr>
          </a:p>
        </p:txBody>
      </p:sp>
      <p:sp>
        <p:nvSpPr>
          <p:cNvPr id="93188" name="灯片编号占位符 3"/>
          <p:cNvSpPr>
            <a:spLocks noGrp="1" noChangeArrowheads="1"/>
          </p:cNvSpPr>
          <p:nvPr>
            <p:ph type="sldNum" sz="quarter" idx="4"/>
            <p:custDataLst>
              <p:tags r:id="rId5"/>
            </p:custDataLst>
          </p:nvPr>
        </p:nvSpPr>
        <p:spPr>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BA918A2D-71CB-4C2A-B031-3D8C138A27C1}" type="slidenum">
              <a:rPr kumimoji="0" lang="zh-CN" altLang="en-US" sz="18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a:rPr>
            </a:fld>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Arial" panose="020B060402020202020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ChangeArrowheads="1" noTextEdit="1"/>
          </p:cNvSpPr>
          <p:nvPr>
            <p:ph type="sldImg" idx="4294967295"/>
            <p:custDataLst>
              <p:tags r:id="rId3"/>
            </p:custDataLst>
          </p:nvPr>
        </p:nvSpPr>
        <p:spPr>
          <a:ln>
            <a:miter lim="800000"/>
          </a:ln>
        </p:spPr>
      </p:sp>
      <p:sp>
        <p:nvSpPr>
          <p:cNvPr id="10242" name="备注占位符 2"/>
          <p:cNvSpPr>
            <a:spLocks noGrp="1" noChangeArrowheads="1"/>
          </p:cNvSpPr>
          <p:nvPr>
            <p:ph type="body" idx="6"/>
            <p:custDataLst>
              <p:tags r:id="rId4"/>
            </p:custDataLst>
          </p:nvPr>
        </p:nvSpPr>
        <p:spPr/>
        <p:txBody>
          <a:bodyPr/>
          <a:lstStyle/>
          <a:p>
            <a:pPr eaLnBrk="1" hangingPunct="1"/>
            <a:endParaRPr lang="zh-CN" altLang="en-US"/>
          </a:p>
        </p:txBody>
      </p:sp>
      <p:sp>
        <p:nvSpPr>
          <p:cNvPr id="10243" name="灯片编号占位符 3"/>
          <p:cNvSpPr>
            <a:spLocks noGrp="1" noChangeArrowheads="1"/>
          </p:cNvSpPr>
          <p:nvPr>
            <p:ph type="sldNum" sz="quarter" idx="5"/>
            <p:custDataLst>
              <p:tags r:id="rId5"/>
            </p:custDataLst>
          </p:nvPr>
        </p:nvSpPr>
        <p:spPr bwMode="auto">
          <a:noFill/>
          <a:ln>
            <a:miter lim="800000"/>
          </a:ln>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686508A6-908F-4F97-A237-BCA47CDAFB39}" type="slidenum">
              <a:rPr kumimoji="0" lang="zh-CN" altLang="en-US" sz="1200" b="0" i="0" u="none" strike="noStrike" kern="1200" cap="none" spc="0" normalizeH="0" baseline="0" noProof="0">
                <a:ln>
                  <a:noFill/>
                </a:ln>
                <a:solidFill>
                  <a:prstClr val="black"/>
                </a:solidFill>
                <a:effectLst/>
                <a:uLnTx/>
                <a:uFillTx/>
                <a:latin typeface="等线" panose="02010600030101010101" charset="-122"/>
                <a:ea typeface="微软雅黑" panose="020B0503020204020204" pitchFamily="34" charset="-122"/>
                <a:cs typeface="Arial" panose="020B0604020202020204"/>
              </a:rPr>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微软雅黑" panose="020B0503020204020204" pitchFamily="34" charset="-122"/>
              <a:cs typeface="Arial" panose="020B060402020202020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0.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8.xml"/><Relationship Id="rId8" Type="http://schemas.openxmlformats.org/officeDocument/2006/relationships/tags" Target="../tags/tag27.xml"/><Relationship Id="rId7" Type="http://schemas.openxmlformats.org/officeDocument/2006/relationships/tags" Target="../tags/tag26.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2.xml"/><Relationship Id="rId4" Type="http://schemas.openxmlformats.org/officeDocument/2006/relationships/tags" Target="../tags/tag31.xml"/><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7.xml"/><Relationship Id="rId6" Type="http://schemas.openxmlformats.org/officeDocument/2006/relationships/tags" Target="../tags/tag46.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6" Type="http://schemas.openxmlformats.org/officeDocument/2006/relationships/tags" Target="../tags/tag52.xml"/><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62.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3" Type="http://schemas.openxmlformats.org/officeDocument/2006/relationships/image" Target="../media/image1.jpeg"/><Relationship Id="rId2" Type="http://schemas.openxmlformats.org/officeDocument/2006/relationships/tags" Target="../tags/tag58.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914401" y="2130427"/>
            <a:ext cx="103632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custDataLst>
              <p:tags r:id="rId3"/>
            </p:custDataLst>
          </p:nvPr>
        </p:nvSpPr>
        <p:spPr>
          <a:xfrm>
            <a:off x="1828801"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zh-CN" altLang="en-US" noProof="1"/>
          </a:p>
        </p:txBody>
      </p:sp>
      <p:sp>
        <p:nvSpPr>
          <p:cNvPr id="4" name="灯片编号占位符 5"/>
          <p:cNvSpPr>
            <a:spLocks noGrp="1" noChangeArrowheads="1"/>
          </p:cNvSpPr>
          <p:nvPr>
            <p:ph type="sldNum" sz="quarter" idx="10"/>
            <p:custDataLst>
              <p:tags r:id="rId4"/>
            </p:custDataLst>
          </p:nvPr>
        </p:nvSpPr>
        <p:spPr/>
        <p:txBody>
          <a:bodyPr/>
          <a:lstStyle>
            <a:lvl1pPr>
              <a:defRPr/>
            </a:lvl1pPr>
          </a:lstStyle>
          <a:p>
            <a:fld id="{535FF741-95D2-4D0A-81AB-F359FD6109C7}" type="slidenum">
              <a:rPr lang="zh-CN" altLang="en-US"/>
            </a:fld>
            <a:endParaRPr lang="zh-CN" altLang="en-US"/>
          </a:p>
        </p:txBody>
      </p:sp>
      <p:sp>
        <p:nvSpPr>
          <p:cNvPr id="5" name="日期占位符 3"/>
          <p:cNvSpPr>
            <a:spLocks noGrp="1" noChangeArrowheads="1"/>
          </p:cNvSpPr>
          <p:nvPr>
            <p:ph type="dt" sz="half" idx="11"/>
            <p:custDataLst>
              <p:tags r:id="rId5"/>
            </p:custDataLst>
          </p:nvPr>
        </p:nvSpPr>
        <p:spPr/>
        <p:txBody>
          <a:bodyPr/>
          <a:lstStyle>
            <a:lvl1pPr>
              <a:defRPr/>
            </a:lvl1pPr>
          </a:lstStyle>
          <a:p>
            <a:endParaRPr lang="zh-CN" altLang="en-US"/>
          </a:p>
        </p:txBody>
      </p:sp>
      <p:sp>
        <p:nvSpPr>
          <p:cNvPr id="6" name="页脚占位符 4"/>
          <p:cNvSpPr>
            <a:spLocks noGrp="1" noChangeArrowheads="1"/>
          </p:cNvSpPr>
          <p:nvPr>
            <p:ph type="ftr" sz="quarter" idx="12"/>
            <p:custDataLst>
              <p:tags r:id="rId6"/>
            </p:custDataLst>
          </p:nvPr>
        </p:nvSpPr>
        <p:spPr/>
        <p:txBody>
          <a:bodyPr/>
          <a:lstStyle>
            <a:lvl1pPr>
              <a:defRPr/>
            </a:lvl1pPr>
          </a:lstStyle>
          <a:p>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标题和内容">
    <p:spTree>
      <p:nvGrpSpPr>
        <p:cNvPr id="1" name=""/>
        <p:cNvGrpSpPr/>
        <p:nvPr/>
      </p:nvGrpSpPr>
      <p:grpSpPr>
        <a:xfrm>
          <a:off x="0" y="0"/>
          <a:ext cx="0" cy="0"/>
          <a:chOff x="0" y="0"/>
          <a:chExt cx="0" cy="0"/>
        </a:xfrm>
      </p:grpSpPr>
      <p:sp>
        <p:nvSpPr>
          <p:cNvPr id="2" name="文本框 15"/>
          <p:cNvSpPr>
            <a:spLocks noChangeArrowheads="1"/>
          </p:cNvSpPr>
          <p:nvPr>
            <p:custDataLst>
              <p:tags r:id="rId2"/>
            </p:custDataLst>
          </p:nvPr>
        </p:nvSpPr>
        <p:spPr bwMode="auto">
          <a:xfrm>
            <a:off x="8022683" y="5851526"/>
            <a:ext cx="146862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solidFill>
                  <a:srgbClr val="FFFFFF"/>
                </a:solidFill>
                <a:latin typeface="黑体" panose="02010609060101010101" pitchFamily="49" charset="-122"/>
                <a:sym typeface="宋体" panose="02010600030101010101" pitchFamily="2" charset="-122"/>
              </a:rPr>
              <a:t>易错剖析</a:t>
            </a:r>
            <a:endParaRPr lang="zh-CN" altLang="en-US" sz="2400">
              <a:solidFill>
                <a:srgbClr val="FFFFFF"/>
              </a:solidFill>
              <a:latin typeface="黑体" panose="02010609060101010101" pitchFamily="49" charset="-122"/>
              <a:sym typeface="宋体" panose="02010600030101010101" pitchFamily="2" charset="-122"/>
            </a:endParaRPr>
          </a:p>
        </p:txBody>
      </p:sp>
      <p:sp>
        <p:nvSpPr>
          <p:cNvPr id="3" name="灯片编号占位符 3"/>
          <p:cNvSpPr>
            <a:spLocks noGrp="1" noChangeArrowheads="1"/>
          </p:cNvSpPr>
          <p:nvPr>
            <p:ph type="sldNum" sz="quarter" idx="10"/>
            <p:custDataLst>
              <p:tags r:id="rId3"/>
            </p:custDataLst>
          </p:nvPr>
        </p:nvSpPr>
        <p:spPr/>
        <p:txBody>
          <a:bodyPr/>
          <a:lstStyle>
            <a:lvl1pPr>
              <a:defRPr/>
            </a:lvl1pPr>
          </a:lstStyle>
          <a:p>
            <a:fld id="{381DA6A1-8746-4A15-BDC9-C9783111F999}" type="slidenum">
              <a:rPr lang="zh-CN" altLang="en-US"/>
            </a:fld>
            <a:endParaRPr lang="zh-CN" altLang="en-US"/>
          </a:p>
        </p:txBody>
      </p:sp>
      <p:sp>
        <p:nvSpPr>
          <p:cNvPr id="4" name="日期占位符 1"/>
          <p:cNvSpPr>
            <a:spLocks noGrp="1" noChangeArrowheads="1"/>
          </p:cNvSpPr>
          <p:nvPr>
            <p:ph type="dt" sz="half" idx="11"/>
            <p:custDataLst>
              <p:tags r:id="rId4"/>
            </p:custDataLst>
          </p:nvPr>
        </p:nvSpPr>
        <p:spPr/>
        <p:txBody>
          <a:bodyPr/>
          <a:lstStyle>
            <a:lvl1pPr>
              <a:buFont typeface="Arial" panose="020B0604020202020204" pitchFamily="34" charset="0"/>
              <a:buNone/>
              <a:defRPr/>
            </a:lvl1pPr>
          </a:lstStyle>
          <a:p>
            <a:endParaRPr lang="zh-CN" altLang="en-US"/>
          </a:p>
        </p:txBody>
      </p:sp>
      <p:sp>
        <p:nvSpPr>
          <p:cNvPr id="5" name="页脚占位符 2"/>
          <p:cNvSpPr>
            <a:spLocks noGrp="1" noChangeArrowheads="1"/>
          </p:cNvSpPr>
          <p:nvPr>
            <p:ph type="ftr" sz="quarter" idx="12"/>
            <p:custDataLst>
              <p:tags r:id="rId5"/>
            </p:custDataLst>
          </p:nvPr>
        </p:nvSpPr>
        <p:spPr/>
        <p:txBody>
          <a:bodyPr/>
          <a:lstStyle>
            <a:lvl1pPr>
              <a:buFont typeface="Arial" panose="020B0604020202020204" pitchFamily="34" charset="0"/>
              <a:buNone/>
              <a:defRPr/>
            </a:lvl1pPr>
          </a:lstStyle>
          <a:p>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963085" y="4406902"/>
            <a:ext cx="103632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custDataLst>
              <p:tags r:id="rId3"/>
            </p:custDataLst>
          </p:nvPr>
        </p:nvSpPr>
        <p:spPr>
          <a:xfrm>
            <a:off x="963085"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a:t>单击此处编辑母版文本样式</a:t>
            </a:r>
            <a:endParaRPr lang="zh-CN" altLang="en-US" noProof="1"/>
          </a:p>
        </p:txBody>
      </p:sp>
      <p:sp>
        <p:nvSpPr>
          <p:cNvPr id="4" name="灯片编号占位符 5"/>
          <p:cNvSpPr>
            <a:spLocks noGrp="1" noChangeArrowheads="1"/>
          </p:cNvSpPr>
          <p:nvPr>
            <p:ph type="sldNum" sz="quarter" idx="10"/>
            <p:custDataLst>
              <p:tags r:id="rId4"/>
            </p:custDataLst>
          </p:nvPr>
        </p:nvSpPr>
        <p:spPr/>
        <p:txBody>
          <a:bodyPr/>
          <a:lstStyle>
            <a:lvl1pPr>
              <a:defRPr/>
            </a:lvl1pPr>
          </a:lstStyle>
          <a:p>
            <a:fld id="{44327DC2-453B-403B-B201-1631F77D892B}" type="slidenum">
              <a:rPr lang="zh-CN" altLang="en-US"/>
            </a:fld>
            <a:endParaRPr lang="zh-CN" altLang="en-US"/>
          </a:p>
        </p:txBody>
      </p:sp>
      <p:sp>
        <p:nvSpPr>
          <p:cNvPr id="5" name="日期占位符 3"/>
          <p:cNvSpPr>
            <a:spLocks noGrp="1" noChangeArrowheads="1"/>
          </p:cNvSpPr>
          <p:nvPr>
            <p:ph type="dt" sz="half" idx="11"/>
            <p:custDataLst>
              <p:tags r:id="rId5"/>
            </p:custDataLst>
          </p:nvPr>
        </p:nvSpPr>
        <p:spPr/>
        <p:txBody>
          <a:bodyPr/>
          <a:lstStyle>
            <a:lvl1pPr>
              <a:defRPr/>
            </a:lvl1pPr>
          </a:lstStyle>
          <a:p>
            <a:endParaRPr lang="zh-CN" altLang="en-US"/>
          </a:p>
        </p:txBody>
      </p:sp>
      <p:sp>
        <p:nvSpPr>
          <p:cNvPr id="6" name="页脚占位符 4"/>
          <p:cNvSpPr>
            <a:spLocks noGrp="1" noChangeArrowheads="1"/>
          </p:cNvSpPr>
          <p:nvPr>
            <p:ph type="ftr" sz="quarter" idx="12"/>
            <p:custDataLst>
              <p:tags r:id="rId6"/>
            </p:custDataLst>
          </p:nvPr>
        </p:nvSpPr>
        <p:spPr/>
        <p:txBody>
          <a:bodyPr/>
          <a:lstStyle>
            <a:lvl1pPr>
              <a:defRPr/>
            </a:lvl1pPr>
          </a:lstStyle>
          <a:p>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80" y="274638"/>
            <a:ext cx="10972641" cy="1143000"/>
          </a:xfrm>
        </p:spPr>
        <p:txBody>
          <a:bodyPr/>
          <a:lstStyle/>
          <a:p>
            <a:r>
              <a:rPr lang="zh-CN" altLang="en-US" noProof="1"/>
              <a:t>单击此处编辑母版标题样式</a:t>
            </a:r>
            <a:endParaRPr lang="zh-CN" altLang="en-US" noProof="1"/>
          </a:p>
        </p:txBody>
      </p:sp>
      <p:sp>
        <p:nvSpPr>
          <p:cNvPr id="3" name="内容占位符 2"/>
          <p:cNvSpPr>
            <a:spLocks noGrp="1"/>
          </p:cNvSpPr>
          <p:nvPr>
            <p:ph sz="half" idx="1"/>
            <p:custDataLst>
              <p:tags r:id="rId3"/>
            </p:custDataLst>
          </p:nvPr>
        </p:nvSpPr>
        <p:spPr>
          <a:xfrm>
            <a:off x="609601"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custDataLst>
              <p:tags r:id="rId4"/>
            </p:custDataLst>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灯片编号占位符 5"/>
          <p:cNvSpPr>
            <a:spLocks noGrp="1" noChangeArrowheads="1"/>
          </p:cNvSpPr>
          <p:nvPr>
            <p:ph type="sldNum" sz="quarter" idx="10"/>
            <p:custDataLst>
              <p:tags r:id="rId5"/>
            </p:custDataLst>
          </p:nvPr>
        </p:nvSpPr>
        <p:spPr/>
        <p:txBody>
          <a:bodyPr/>
          <a:lstStyle>
            <a:lvl1pPr>
              <a:defRPr/>
            </a:lvl1pPr>
          </a:lstStyle>
          <a:p>
            <a:fld id="{9FADD54F-E1C5-408F-BC37-087FCC96346D}" type="slidenum">
              <a:rPr lang="zh-CN" altLang="en-US"/>
            </a:fld>
            <a:endParaRPr lang="zh-CN" altLang="en-US"/>
          </a:p>
        </p:txBody>
      </p:sp>
      <p:sp>
        <p:nvSpPr>
          <p:cNvPr id="6" name="日期占位符 3"/>
          <p:cNvSpPr>
            <a:spLocks noGrp="1" noChangeArrowheads="1"/>
          </p:cNvSpPr>
          <p:nvPr>
            <p:ph type="dt" sz="half" idx="11"/>
            <p:custDataLst>
              <p:tags r:id="rId6"/>
            </p:custDataLst>
          </p:nvPr>
        </p:nvSpPr>
        <p:spPr/>
        <p:txBody>
          <a:bodyPr/>
          <a:lstStyle>
            <a:lvl1pPr>
              <a:defRPr/>
            </a:lvl1pPr>
          </a:lstStyle>
          <a:p>
            <a:endParaRPr lang="zh-CN" altLang="en-US"/>
          </a:p>
        </p:txBody>
      </p:sp>
      <p:sp>
        <p:nvSpPr>
          <p:cNvPr id="7" name="页脚占位符 4"/>
          <p:cNvSpPr>
            <a:spLocks noGrp="1" noChangeArrowheads="1"/>
          </p:cNvSpPr>
          <p:nvPr>
            <p:ph type="ftr" sz="quarter" idx="12"/>
            <p:custDataLst>
              <p:tags r:id="rId7"/>
            </p:custDataLst>
          </p:nvPr>
        </p:nvSpPr>
        <p:spPr/>
        <p:txBody>
          <a:bodyPr/>
          <a:lstStyle>
            <a:lvl1pPr>
              <a:defRPr/>
            </a:lvl1pPr>
          </a:lstStyle>
          <a:p>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80" y="274638"/>
            <a:ext cx="10972641" cy="1143000"/>
          </a:xfrm>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custDataLst>
              <p:tags r:id="rId3"/>
            </p:custDataLst>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custDataLst>
              <p:tags r:id="rId4"/>
            </p:custDataLst>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custDataLst>
              <p:tags r:id="rId5"/>
            </p:custDataLst>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custDataLst>
              <p:tags r:id="rId6"/>
            </p:custDataLst>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灯片编号占位符 5"/>
          <p:cNvSpPr>
            <a:spLocks noGrp="1" noChangeArrowheads="1"/>
          </p:cNvSpPr>
          <p:nvPr>
            <p:ph type="sldNum" sz="quarter" idx="10"/>
            <p:custDataLst>
              <p:tags r:id="rId7"/>
            </p:custDataLst>
          </p:nvPr>
        </p:nvSpPr>
        <p:spPr/>
        <p:txBody>
          <a:bodyPr/>
          <a:lstStyle>
            <a:lvl1pPr>
              <a:defRPr/>
            </a:lvl1pPr>
          </a:lstStyle>
          <a:p>
            <a:fld id="{7D68B933-361D-4BF7-9D4C-5F2A610D9BA1}" type="slidenum">
              <a:rPr lang="zh-CN" altLang="en-US"/>
            </a:fld>
            <a:endParaRPr lang="zh-CN" altLang="en-US"/>
          </a:p>
        </p:txBody>
      </p:sp>
      <p:sp>
        <p:nvSpPr>
          <p:cNvPr id="8" name="日期占位符 3"/>
          <p:cNvSpPr>
            <a:spLocks noGrp="1" noChangeArrowheads="1"/>
          </p:cNvSpPr>
          <p:nvPr>
            <p:ph type="dt" sz="half" idx="11"/>
            <p:custDataLst>
              <p:tags r:id="rId8"/>
            </p:custDataLst>
          </p:nvPr>
        </p:nvSpPr>
        <p:spPr/>
        <p:txBody>
          <a:bodyPr/>
          <a:lstStyle>
            <a:lvl1pPr>
              <a:defRPr/>
            </a:lvl1pPr>
          </a:lstStyle>
          <a:p>
            <a:endParaRPr lang="zh-CN" altLang="en-US"/>
          </a:p>
        </p:txBody>
      </p:sp>
      <p:sp>
        <p:nvSpPr>
          <p:cNvPr id="9" name="页脚占位符 4"/>
          <p:cNvSpPr>
            <a:spLocks noGrp="1" noChangeArrowheads="1"/>
          </p:cNvSpPr>
          <p:nvPr>
            <p:ph type="ftr" sz="quarter" idx="12"/>
            <p:custDataLst>
              <p:tags r:id="rId9"/>
            </p:custDataLst>
          </p:nvPr>
        </p:nvSpPr>
        <p:spPr/>
        <p:txBody>
          <a:bodyPr/>
          <a:lstStyle>
            <a:lvl1pPr>
              <a:defRPr/>
            </a:lvl1pPr>
          </a:lstStyle>
          <a:p>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80" y="274638"/>
            <a:ext cx="10972641" cy="1143000"/>
          </a:xfrm>
        </p:spPr>
        <p:txBody>
          <a:bodyPr/>
          <a:lstStyle/>
          <a:p>
            <a:r>
              <a:rPr lang="zh-CN" altLang="en-US" noProof="1"/>
              <a:t>单击此处编辑母版标题样式</a:t>
            </a:r>
            <a:endParaRPr lang="zh-CN" altLang="en-US" noProof="1"/>
          </a:p>
        </p:txBody>
      </p:sp>
      <p:sp>
        <p:nvSpPr>
          <p:cNvPr id="3" name="灯片编号占位符 5"/>
          <p:cNvSpPr>
            <a:spLocks noGrp="1" noChangeArrowheads="1"/>
          </p:cNvSpPr>
          <p:nvPr>
            <p:ph type="sldNum" sz="quarter" idx="10"/>
            <p:custDataLst>
              <p:tags r:id="rId3"/>
            </p:custDataLst>
          </p:nvPr>
        </p:nvSpPr>
        <p:spPr/>
        <p:txBody>
          <a:bodyPr/>
          <a:lstStyle>
            <a:lvl1pPr>
              <a:defRPr/>
            </a:lvl1pPr>
          </a:lstStyle>
          <a:p>
            <a:fld id="{E736DC2D-2FEC-44FE-866A-6FD115F4801F}" type="slidenum">
              <a:rPr lang="zh-CN" altLang="en-US"/>
            </a:fld>
            <a:endParaRPr lang="zh-CN" altLang="en-US"/>
          </a:p>
        </p:txBody>
      </p:sp>
      <p:sp>
        <p:nvSpPr>
          <p:cNvPr id="4" name="日期占位符 3"/>
          <p:cNvSpPr>
            <a:spLocks noGrp="1" noChangeArrowheads="1"/>
          </p:cNvSpPr>
          <p:nvPr>
            <p:ph type="dt" sz="half" idx="11"/>
            <p:custDataLst>
              <p:tags r:id="rId4"/>
            </p:custDataLst>
          </p:nvPr>
        </p:nvSpPr>
        <p:spPr/>
        <p:txBody>
          <a:bodyPr/>
          <a:lstStyle>
            <a:lvl1pPr>
              <a:defRPr/>
            </a:lvl1pPr>
          </a:lstStyle>
          <a:p>
            <a:endParaRPr lang="zh-CN" altLang="en-US"/>
          </a:p>
        </p:txBody>
      </p:sp>
      <p:sp>
        <p:nvSpPr>
          <p:cNvPr id="5" name="页脚占位符 4"/>
          <p:cNvSpPr>
            <a:spLocks noGrp="1" noChangeArrowheads="1"/>
          </p:cNvSpPr>
          <p:nvPr>
            <p:ph type="ftr" sz="quarter" idx="12"/>
            <p:custDataLst>
              <p:tags r:id="rId5"/>
            </p:custDataLst>
          </p:nvPr>
        </p:nvSpPr>
        <p:spPr/>
        <p:txBody>
          <a:bodyPr/>
          <a:lstStyle>
            <a:lvl1pPr>
              <a:defRPr/>
            </a:lvl1pPr>
          </a:lstStyle>
          <a:p>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custDataLst>
              <p:tags r:id="rId2"/>
            </p:custDataLst>
          </p:nvPr>
        </p:nvSpPr>
        <p:spPr/>
        <p:txBody>
          <a:bodyPr/>
          <a:lstStyle>
            <a:lvl1pPr>
              <a:defRPr/>
            </a:lvl1pPr>
          </a:lstStyle>
          <a:p>
            <a:endParaRPr lang="zh-CN" altLang="en-US"/>
          </a:p>
        </p:txBody>
      </p:sp>
      <p:sp>
        <p:nvSpPr>
          <p:cNvPr id="3" name="页脚占位符 4"/>
          <p:cNvSpPr>
            <a:spLocks noGrp="1" noChangeArrowheads="1"/>
          </p:cNvSpPr>
          <p:nvPr>
            <p:ph type="ftr" sz="quarter" idx="11"/>
            <p:custDataLst>
              <p:tags r:id="rId3"/>
            </p:custDataLst>
          </p:nvPr>
        </p:nvSpPr>
        <p:spPr/>
        <p:txBody>
          <a:bodyPr/>
          <a:lstStyle>
            <a:lvl1pPr>
              <a:defRPr/>
            </a:lvl1pPr>
          </a:lstStyle>
          <a:p>
            <a:endParaRPr lang="zh-CN" altLang="en-US"/>
          </a:p>
        </p:txBody>
      </p:sp>
      <p:sp>
        <p:nvSpPr>
          <p:cNvPr id="4" name="灯片编号占位符 5"/>
          <p:cNvSpPr>
            <a:spLocks noGrp="1" noChangeArrowheads="1"/>
          </p:cNvSpPr>
          <p:nvPr>
            <p:ph type="sldNum" sz="quarter" idx="12"/>
            <p:custDataLst>
              <p:tags r:id="rId4"/>
            </p:custDataLst>
          </p:nvPr>
        </p:nvSpPr>
        <p:spPr/>
        <p:txBody>
          <a:bodyPr/>
          <a:lstStyle>
            <a:lvl1pPr>
              <a:defRPr/>
            </a:lvl1pPr>
          </a:lstStyle>
          <a:p>
            <a:fld id="{FC4C3248-D935-4325-A344-8F863AD6143D}" type="slidenum">
              <a:rPr lang="zh-CN" altLang="en-US"/>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00" y="273050"/>
            <a:ext cx="4011084"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custDataLst>
              <p:tags r:id="rId3"/>
            </p:custDataLst>
          </p:nvPr>
        </p:nvSpPr>
        <p:spPr>
          <a:xfrm>
            <a:off x="4766734" y="273052"/>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custDataLst>
              <p:tags r:id="rId4"/>
            </p:custDataLst>
          </p:nvPr>
        </p:nvSpPr>
        <p:spPr>
          <a:xfrm>
            <a:off x="609600" y="1435102"/>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灯片编号占位符 5"/>
          <p:cNvSpPr>
            <a:spLocks noGrp="1" noChangeArrowheads="1"/>
          </p:cNvSpPr>
          <p:nvPr>
            <p:ph type="sldNum" sz="quarter" idx="10"/>
            <p:custDataLst>
              <p:tags r:id="rId5"/>
            </p:custDataLst>
          </p:nvPr>
        </p:nvSpPr>
        <p:spPr/>
        <p:txBody>
          <a:bodyPr/>
          <a:lstStyle>
            <a:lvl1pPr>
              <a:defRPr/>
            </a:lvl1pPr>
          </a:lstStyle>
          <a:p>
            <a:fld id="{3E28F756-6E1A-4262-8524-4E9124CCAD85}" type="slidenum">
              <a:rPr lang="zh-CN" altLang="en-US"/>
            </a:fld>
            <a:endParaRPr lang="zh-CN" altLang="en-US"/>
          </a:p>
        </p:txBody>
      </p:sp>
      <p:sp>
        <p:nvSpPr>
          <p:cNvPr id="6" name="日期占位符 3"/>
          <p:cNvSpPr>
            <a:spLocks noGrp="1" noChangeArrowheads="1"/>
          </p:cNvSpPr>
          <p:nvPr>
            <p:ph type="dt" sz="half" idx="11"/>
            <p:custDataLst>
              <p:tags r:id="rId6"/>
            </p:custDataLst>
          </p:nvPr>
        </p:nvSpPr>
        <p:spPr/>
        <p:txBody>
          <a:bodyPr/>
          <a:lstStyle>
            <a:lvl1pPr>
              <a:defRPr/>
            </a:lvl1pPr>
          </a:lstStyle>
          <a:p>
            <a:endParaRPr lang="zh-CN" altLang="en-US"/>
          </a:p>
        </p:txBody>
      </p:sp>
      <p:sp>
        <p:nvSpPr>
          <p:cNvPr id="7" name="页脚占位符 4"/>
          <p:cNvSpPr>
            <a:spLocks noGrp="1" noChangeArrowheads="1"/>
          </p:cNvSpPr>
          <p:nvPr>
            <p:ph type="ftr" sz="quarter" idx="12"/>
            <p:custDataLst>
              <p:tags r:id="rId7"/>
            </p:custDataLst>
          </p:nvPr>
        </p:nvSpPr>
        <p:spPr/>
        <p:txBody>
          <a:bodyPr/>
          <a:lstStyle>
            <a:lvl1pPr>
              <a:defRPr/>
            </a:lvl1pPr>
          </a:lstStyle>
          <a:p>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2389717" y="4800600"/>
            <a:ext cx="73152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custDataLst>
              <p:tags r:id="rId3"/>
            </p:custDataLst>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custDataLst>
              <p:tags r:id="rId4"/>
            </p:custDataLst>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灯片编号占位符 5"/>
          <p:cNvSpPr>
            <a:spLocks noGrp="1" noChangeArrowheads="1"/>
          </p:cNvSpPr>
          <p:nvPr>
            <p:ph type="sldNum" sz="quarter" idx="10"/>
            <p:custDataLst>
              <p:tags r:id="rId5"/>
            </p:custDataLst>
          </p:nvPr>
        </p:nvSpPr>
        <p:spPr/>
        <p:txBody>
          <a:bodyPr/>
          <a:lstStyle>
            <a:lvl1pPr>
              <a:defRPr/>
            </a:lvl1pPr>
          </a:lstStyle>
          <a:p>
            <a:fld id="{DC646087-9B64-4606-A496-BAD2E86CB1B7}" type="slidenum">
              <a:rPr lang="zh-CN" altLang="en-US"/>
            </a:fld>
            <a:endParaRPr lang="zh-CN" altLang="en-US"/>
          </a:p>
        </p:txBody>
      </p:sp>
      <p:sp>
        <p:nvSpPr>
          <p:cNvPr id="6" name="日期占位符 3"/>
          <p:cNvSpPr>
            <a:spLocks noGrp="1" noChangeArrowheads="1"/>
          </p:cNvSpPr>
          <p:nvPr>
            <p:ph type="dt" sz="half" idx="11"/>
            <p:custDataLst>
              <p:tags r:id="rId6"/>
            </p:custDataLst>
          </p:nvPr>
        </p:nvSpPr>
        <p:spPr/>
        <p:txBody>
          <a:bodyPr/>
          <a:lstStyle>
            <a:lvl1pPr>
              <a:defRPr/>
            </a:lvl1pPr>
          </a:lstStyle>
          <a:p>
            <a:endParaRPr lang="zh-CN" altLang="en-US"/>
          </a:p>
        </p:txBody>
      </p:sp>
      <p:sp>
        <p:nvSpPr>
          <p:cNvPr id="7" name="页脚占位符 4"/>
          <p:cNvSpPr>
            <a:spLocks noGrp="1" noChangeArrowheads="1"/>
          </p:cNvSpPr>
          <p:nvPr>
            <p:ph type="ftr" sz="quarter" idx="12"/>
            <p:custDataLst>
              <p:tags r:id="rId7"/>
            </p:custDataLst>
          </p:nvPr>
        </p:nvSpPr>
        <p:spPr/>
        <p:txBody>
          <a:bodyPr/>
          <a:lstStyle>
            <a:lvl1pPr>
              <a:defRPr/>
            </a:lvl1pPr>
          </a:lstStyle>
          <a:p>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80" y="274638"/>
            <a:ext cx="10972641" cy="1143000"/>
          </a:xfrm>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custDataLst>
              <p:tags r:id="rId3"/>
            </p:custDataLst>
          </p:nvPr>
        </p:nvSpPr>
        <p:spPr>
          <a:xfrm>
            <a:off x="609680" y="1600201"/>
            <a:ext cx="10972641" cy="4525963"/>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灯片编号占位符 5"/>
          <p:cNvSpPr>
            <a:spLocks noGrp="1" noChangeArrowheads="1"/>
          </p:cNvSpPr>
          <p:nvPr>
            <p:ph type="sldNum" sz="quarter" idx="10"/>
            <p:custDataLst>
              <p:tags r:id="rId4"/>
            </p:custDataLst>
          </p:nvPr>
        </p:nvSpPr>
        <p:spPr/>
        <p:txBody>
          <a:bodyPr/>
          <a:lstStyle>
            <a:lvl1pPr>
              <a:defRPr/>
            </a:lvl1pPr>
          </a:lstStyle>
          <a:p>
            <a:fld id="{4DCAB620-139A-47C7-80B0-51A96C50F02A}" type="slidenum">
              <a:rPr lang="zh-CN" altLang="en-US"/>
            </a:fld>
            <a:endParaRPr lang="zh-CN" altLang="en-US"/>
          </a:p>
        </p:txBody>
      </p:sp>
      <p:sp>
        <p:nvSpPr>
          <p:cNvPr id="5" name="日期占位符 3"/>
          <p:cNvSpPr>
            <a:spLocks noGrp="1" noChangeArrowheads="1"/>
          </p:cNvSpPr>
          <p:nvPr>
            <p:ph type="dt" sz="half" idx="11"/>
            <p:custDataLst>
              <p:tags r:id="rId5"/>
            </p:custDataLst>
          </p:nvPr>
        </p:nvSpPr>
        <p:spPr/>
        <p:txBody>
          <a:bodyPr/>
          <a:lstStyle>
            <a:lvl1pPr>
              <a:defRPr/>
            </a:lvl1pPr>
          </a:lstStyle>
          <a:p>
            <a:endParaRPr lang="zh-CN" altLang="en-US"/>
          </a:p>
        </p:txBody>
      </p:sp>
      <p:sp>
        <p:nvSpPr>
          <p:cNvPr id="6" name="页脚占位符 4"/>
          <p:cNvSpPr>
            <a:spLocks noGrp="1" noChangeArrowheads="1"/>
          </p:cNvSpPr>
          <p:nvPr>
            <p:ph type="ftr" sz="quarter" idx="12"/>
            <p:custDataLst>
              <p:tags r:id="rId6"/>
            </p:custDataLst>
          </p:nvPr>
        </p:nvSpPr>
        <p:spPr/>
        <p:txBody>
          <a:bodyPr/>
          <a:lstStyle>
            <a:lvl1pPr>
              <a:defRPr/>
            </a:lvl1pPr>
          </a:lstStyle>
          <a:p>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839200" y="274640"/>
            <a:ext cx="27432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custDataLst>
              <p:tags r:id="rId3"/>
            </p:custDataLst>
          </p:nvPr>
        </p:nvSpPr>
        <p:spPr>
          <a:xfrm>
            <a:off x="609601" y="274640"/>
            <a:ext cx="80264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灯片编号占位符 5"/>
          <p:cNvSpPr>
            <a:spLocks noGrp="1" noChangeArrowheads="1"/>
          </p:cNvSpPr>
          <p:nvPr>
            <p:ph type="sldNum" sz="quarter" idx="10"/>
            <p:custDataLst>
              <p:tags r:id="rId4"/>
            </p:custDataLst>
          </p:nvPr>
        </p:nvSpPr>
        <p:spPr/>
        <p:txBody>
          <a:bodyPr/>
          <a:lstStyle>
            <a:lvl1pPr>
              <a:defRPr/>
            </a:lvl1pPr>
          </a:lstStyle>
          <a:p>
            <a:fld id="{82E44280-A388-4FBE-8201-91614C5A6D21}" type="slidenum">
              <a:rPr lang="zh-CN" altLang="en-US"/>
            </a:fld>
            <a:endParaRPr lang="zh-CN" altLang="en-US"/>
          </a:p>
        </p:txBody>
      </p:sp>
      <p:sp>
        <p:nvSpPr>
          <p:cNvPr id="5" name="日期占位符 3"/>
          <p:cNvSpPr>
            <a:spLocks noGrp="1" noChangeArrowheads="1"/>
          </p:cNvSpPr>
          <p:nvPr>
            <p:ph type="dt" sz="half" idx="11"/>
            <p:custDataLst>
              <p:tags r:id="rId5"/>
            </p:custDataLst>
          </p:nvPr>
        </p:nvSpPr>
        <p:spPr/>
        <p:txBody>
          <a:bodyPr/>
          <a:lstStyle>
            <a:lvl1pPr>
              <a:defRPr/>
            </a:lvl1pPr>
          </a:lstStyle>
          <a:p>
            <a:endParaRPr lang="zh-CN" altLang="en-US"/>
          </a:p>
        </p:txBody>
      </p:sp>
      <p:sp>
        <p:nvSpPr>
          <p:cNvPr id="6" name="页脚占位符 4"/>
          <p:cNvSpPr>
            <a:spLocks noGrp="1" noChangeArrowheads="1"/>
          </p:cNvSpPr>
          <p:nvPr>
            <p:ph type="ftr" sz="quarter" idx="12"/>
            <p:custDataLst>
              <p:tags r:id="rId6"/>
            </p:custDataLst>
          </p:nvPr>
        </p:nvSpPr>
        <p:spPr/>
        <p:txBody>
          <a:bodyPr/>
          <a:lstStyle>
            <a:lvl1pPr>
              <a:defRPr/>
            </a:lvl1pPr>
          </a:lstStyle>
          <a:p>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标题幻灯片">
    <p:spTree>
      <p:nvGrpSpPr>
        <p:cNvPr id="1" name=""/>
        <p:cNvGrpSpPr/>
        <p:nvPr/>
      </p:nvGrpSpPr>
      <p:grpSpPr>
        <a:xfrm>
          <a:off x="0" y="0"/>
          <a:ext cx="0" cy="0"/>
          <a:chOff x="0" y="0"/>
          <a:chExt cx="0" cy="0"/>
        </a:xfrm>
      </p:grpSpPr>
      <p:pic>
        <p:nvPicPr>
          <p:cNvPr id="2" name="图片 1"/>
          <p:cNvPicPr>
            <a:picLocks noChangeAspect="1" noChangeArrowheads="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bwMode="auto">
          <a:xfrm>
            <a:off x="1"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a:spLocks noChangeArrowheads="1"/>
          </p:cNvSpPr>
          <p:nvPr>
            <p:custDataLst>
              <p:tags r:id="rId4"/>
            </p:custDataLst>
          </p:nvPr>
        </p:nvSpPr>
        <p:spPr bwMode="auto">
          <a:xfrm>
            <a:off x="1" y="0"/>
            <a:ext cx="12192000" cy="6858000"/>
          </a:xfrm>
          <a:prstGeom prst="rect">
            <a:avLst/>
          </a:prstGeom>
          <a:gradFill rotWithShape="1">
            <a:gsLst>
              <a:gs pos="0">
                <a:schemeClr val="bg1">
                  <a:alpha val="26999"/>
                </a:schemeClr>
              </a:gs>
              <a:gs pos="100000">
                <a:schemeClr val="bg1">
                  <a:alpha val="46999"/>
                </a:schemeClr>
              </a:gs>
            </a:gsLst>
            <a:lin ang="5400000" scaled="1"/>
          </a:gra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a:endParaRPr lang="zh-CN" altLang="en-US" sz="100">
              <a:solidFill>
                <a:srgbClr val="FFFFFF"/>
              </a:solidFill>
            </a:endParaRPr>
          </a:p>
        </p:txBody>
      </p:sp>
      <p:sp>
        <p:nvSpPr>
          <p:cNvPr id="4" name="灯片编号占位符 4"/>
          <p:cNvSpPr>
            <a:spLocks noGrp="1" noChangeArrowheads="1"/>
          </p:cNvSpPr>
          <p:nvPr>
            <p:ph type="sldNum" sz="quarter" idx="10"/>
            <p:custDataLst>
              <p:tags r:id="rId5"/>
            </p:custDataLst>
          </p:nvPr>
        </p:nvSpPr>
        <p:spPr/>
        <p:txBody>
          <a:bodyPr/>
          <a:lstStyle>
            <a:lvl1pPr>
              <a:defRPr/>
            </a:lvl1pPr>
          </a:lstStyle>
          <a:p>
            <a:fld id="{283EBDF0-0980-4E04-9732-4DF8D4DD0C14}" type="slidenum">
              <a:rPr lang="zh-CN" altLang="en-US"/>
            </a:fld>
            <a:endParaRPr lang="zh-CN" altLang="en-US"/>
          </a:p>
        </p:txBody>
      </p:sp>
      <p:sp>
        <p:nvSpPr>
          <p:cNvPr id="5" name="日期占位符 1"/>
          <p:cNvSpPr>
            <a:spLocks noGrp="1" noChangeArrowheads="1"/>
          </p:cNvSpPr>
          <p:nvPr>
            <p:ph type="dt" sz="half" idx="11"/>
            <p:custDataLst>
              <p:tags r:id="rId6"/>
            </p:custDataLst>
          </p:nvPr>
        </p:nvSpPr>
        <p:spPr/>
        <p:txBody>
          <a:bodyPr/>
          <a:lstStyle>
            <a:lvl1pPr>
              <a:buFont typeface="Arial" panose="020B0604020202020204" pitchFamily="34" charset="0"/>
              <a:buNone/>
              <a:defRPr/>
            </a:lvl1pPr>
          </a:lstStyle>
          <a:p>
            <a:endParaRPr lang="zh-CN" altLang="en-US"/>
          </a:p>
        </p:txBody>
      </p:sp>
      <p:sp>
        <p:nvSpPr>
          <p:cNvPr id="6" name="页脚占位符 3"/>
          <p:cNvSpPr>
            <a:spLocks noGrp="1" noChangeArrowheads="1"/>
          </p:cNvSpPr>
          <p:nvPr>
            <p:ph type="ftr" sz="quarter" idx="12"/>
            <p:custDataLst>
              <p:tags r:id="rId7"/>
            </p:custDataLst>
          </p:nvPr>
        </p:nvSpPr>
        <p:spPr/>
        <p:txBody>
          <a:bodyPr/>
          <a:lstStyle>
            <a:lvl1pPr>
              <a:buFont typeface="Arial" panose="020B0604020202020204" pitchFamily="34" charset="0"/>
              <a:buNone/>
              <a:defRPr/>
            </a:lvl1pPr>
          </a:lstStyle>
          <a:p>
            <a:endParaRPr lang="zh-CN" altLang="en-US"/>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正文】一部分">
    <p:bg>
      <p:bgPr>
        <a:solidFill>
          <a:srgbClr val="FFFFF5"/>
        </a:solidFill>
        <a:effectLst/>
      </p:bgPr>
    </p:bg>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image" Target="file:///D:\qq&#25991;&#20214;\712321467\Image\C2C\Image2\%7b75232B38-A165-1FB7-499C-2E1C792CACB5%7d.png" TargetMode="External"/><Relationship Id="rId24" Type="http://schemas.openxmlformats.org/officeDocument/2006/relationships/image" Target="../media/image3.png"/><Relationship Id="rId23" Type="http://schemas.openxmlformats.org/officeDocument/2006/relationships/tags" Target="../tags/tag71.xml"/><Relationship Id="rId22" Type="http://schemas.openxmlformats.org/officeDocument/2006/relationships/tags" Target="../tags/tag70.xml"/><Relationship Id="rId21" Type="http://schemas.openxmlformats.org/officeDocument/2006/relationships/tags" Target="../tags/tag69.xml"/><Relationship Id="rId20" Type="http://schemas.openxmlformats.org/officeDocument/2006/relationships/tags" Target="../tags/tag68.xml"/><Relationship Id="rId2" Type="http://schemas.openxmlformats.org/officeDocument/2006/relationships/slideLayout" Target="../slideLayouts/slideLayout2.xml"/><Relationship Id="rId19" Type="http://schemas.openxmlformats.org/officeDocument/2006/relationships/tags" Target="../tags/tag67.xml"/><Relationship Id="rId18" Type="http://schemas.openxmlformats.org/officeDocument/2006/relationships/tags" Target="../tags/tag66.xml"/><Relationship Id="rId17" Type="http://schemas.openxmlformats.org/officeDocument/2006/relationships/tags" Target="../tags/tag65.xml"/><Relationship Id="rId16" Type="http://schemas.openxmlformats.org/officeDocument/2006/relationships/tags" Target="../tags/tag64.xml"/><Relationship Id="rId15" Type="http://schemas.openxmlformats.org/officeDocument/2006/relationships/tags" Target="../tags/tag63.xml"/><Relationship Id="rId14" Type="http://schemas.openxmlformats.org/officeDocument/2006/relationships/image" Target="../media/image2.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custDataLst>
              <p:tags r:id="rId15"/>
            </p:custDataLst>
          </p:nvPr>
        </p:nvSpPr>
        <p:spPr bwMode="auto">
          <a:xfrm>
            <a:off x="609680" y="274638"/>
            <a:ext cx="1097264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zh-CN"/>
              <a:t>单击此处编辑母版标题样式</a:t>
            </a:r>
            <a:endParaRPr lang="zh-CN" altLang="zh-CN"/>
          </a:p>
        </p:txBody>
      </p:sp>
      <p:sp>
        <p:nvSpPr>
          <p:cNvPr id="1027" name="文本占位符 2"/>
          <p:cNvSpPr>
            <a:spLocks noGrp="1" noChangeArrowheads="1"/>
          </p:cNvSpPr>
          <p:nvPr>
            <p:ph type="body" idx="1"/>
            <p:custDataLst>
              <p:tags r:id="rId16"/>
            </p:custDataLst>
          </p:nvPr>
        </p:nvSpPr>
        <p:spPr bwMode="auto">
          <a:xfrm>
            <a:off x="609680" y="1600201"/>
            <a:ext cx="10972641"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zh-CN"/>
              <a:t>单击此处编辑母版文本样式</a:t>
            </a:r>
            <a:endParaRPr lang="zh-CN" altLang="zh-CN"/>
          </a:p>
          <a:p>
            <a:pPr lvl="1"/>
            <a:r>
              <a:rPr lang="zh-CN" altLang="zh-CN"/>
              <a:t>第二级</a:t>
            </a:r>
            <a:endParaRPr lang="zh-CN" altLang="zh-CN"/>
          </a:p>
          <a:p>
            <a:pPr lvl="2"/>
            <a:r>
              <a:rPr lang="zh-CN" altLang="zh-CN"/>
              <a:t>第三级</a:t>
            </a:r>
            <a:endParaRPr lang="zh-CN" altLang="zh-CN"/>
          </a:p>
          <a:p>
            <a:pPr lvl="3"/>
            <a:r>
              <a:rPr lang="zh-CN" altLang="zh-CN"/>
              <a:t>第四级</a:t>
            </a:r>
            <a:endParaRPr lang="zh-CN" altLang="zh-CN"/>
          </a:p>
          <a:p>
            <a:pPr lvl="4"/>
            <a:r>
              <a:rPr lang="zh-CN" altLang="zh-CN"/>
              <a:t>第五级</a:t>
            </a:r>
            <a:endParaRPr lang="zh-CN" altLang="zh-CN"/>
          </a:p>
        </p:txBody>
      </p:sp>
      <p:sp>
        <p:nvSpPr>
          <p:cNvPr id="1028" name="日期占位符 3"/>
          <p:cNvSpPr>
            <a:spLocks noGrp="1" noChangeArrowheads="1"/>
          </p:cNvSpPr>
          <p:nvPr>
            <p:ph type="dt" sz="half" idx="2"/>
            <p:custDataLst>
              <p:tags r:id="rId17"/>
            </p:custDataLst>
          </p:nvPr>
        </p:nvSpPr>
        <p:spPr bwMode="auto">
          <a:xfrm>
            <a:off x="609680" y="6356351"/>
            <a:ext cx="284517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vert="horz" wrap="square" lIns="91440" tIns="45720" rIns="91440" bIns="45720" numCol="1" anchor="ctr" anchorCtr="0" compatLnSpc="1"/>
          <a:lstStyle>
            <a:lvl1pPr>
              <a:buFontTx/>
              <a:buNone/>
              <a:defRPr sz="1200">
                <a:solidFill>
                  <a:srgbClr val="898989"/>
                </a:solidFill>
              </a:defRPr>
            </a:lvl1pPr>
          </a:lstStyle>
          <a:p>
            <a:endParaRPr lang="zh-CN" altLang="en-US"/>
          </a:p>
        </p:txBody>
      </p:sp>
      <p:sp>
        <p:nvSpPr>
          <p:cNvPr id="1029" name="页脚占位符 4"/>
          <p:cNvSpPr>
            <a:spLocks noGrp="1" noChangeArrowheads="1"/>
          </p:cNvSpPr>
          <p:nvPr>
            <p:ph type="ftr" sz="quarter" idx="3"/>
            <p:custDataLst>
              <p:tags r:id="rId18"/>
            </p:custDataLst>
          </p:nvPr>
        </p:nvSpPr>
        <p:spPr bwMode="auto">
          <a:xfrm>
            <a:off x="4166143" y="6356351"/>
            <a:ext cx="385971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vert="horz" wrap="square" lIns="91440" tIns="45720" rIns="91440" bIns="45720" numCol="1" anchor="ctr" anchorCtr="0" compatLnSpc="1"/>
          <a:lstStyle>
            <a:lvl1pPr algn="ctr">
              <a:buFontTx/>
              <a:buNone/>
              <a:defRPr sz="1200">
                <a:solidFill>
                  <a:srgbClr val="898989"/>
                </a:solidFill>
              </a:defRPr>
            </a:lvl1pPr>
          </a:lstStyle>
          <a:p>
            <a:endParaRPr lang="zh-CN" altLang="en-US"/>
          </a:p>
        </p:txBody>
      </p:sp>
      <p:sp>
        <p:nvSpPr>
          <p:cNvPr id="1030" name="灯片编号占位符 5"/>
          <p:cNvSpPr>
            <a:spLocks noGrp="1" noChangeArrowheads="1"/>
          </p:cNvSpPr>
          <p:nvPr>
            <p:ph type="sldNum" sz="quarter" idx="4"/>
            <p:custDataLst>
              <p:tags r:id="rId19"/>
            </p:custDataLst>
          </p:nvPr>
        </p:nvSpPr>
        <p:spPr bwMode="auto">
          <a:xfrm>
            <a:off x="8737150" y="6356351"/>
            <a:ext cx="284517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vert="horz" wrap="square" lIns="91440" tIns="45720" rIns="91440" bIns="45720" numCol="1" anchor="ctr" anchorCtr="0" compatLnSpc="1"/>
          <a:lstStyle>
            <a:lvl1pPr algn="r">
              <a:defRPr sz="1200">
                <a:solidFill>
                  <a:srgbClr val="898989"/>
                </a:solidFill>
              </a:defRPr>
            </a:lvl1pPr>
          </a:lstStyle>
          <a:p>
            <a:fld id="{E0C297E6-38B8-492C-8B40-5C8ECD3146AC}" type="slidenum">
              <a:rPr lang="zh-CN" altLang="en-US"/>
            </a:fld>
            <a:endParaRPr lang="zh-CN" altLang="en-US"/>
          </a:p>
        </p:txBody>
      </p:sp>
      <p:sp>
        <p:nvSpPr>
          <p:cNvPr id="1031" name="矩形 6">
            <a:hlinkClick r:id="" action="ppaction://hlinkshowjump?jump=previousslide"/>
          </p:cNvPr>
          <p:cNvSpPr/>
          <p:nvPr>
            <p:custDataLst>
              <p:tags r:id="rId20"/>
            </p:custDataLst>
          </p:nvPr>
        </p:nvSpPr>
        <p:spPr>
          <a:xfrm>
            <a:off x="10129569" y="6381750"/>
            <a:ext cx="287375" cy="287338"/>
          </a:xfrm>
          <a:prstGeom prst="rect">
            <a:avLst/>
          </a:prstGeom>
          <a:noFill/>
          <a:ln w="25400" cap="flat" cmpd="sng" algn="ctr">
            <a:noFill/>
            <a:prstDash val="solid"/>
            <a:round/>
            <a:headEnd type="none" w="med" len="med"/>
            <a:tailEnd type="none" w="med" len="med"/>
          </a:ln>
        </p:spPr>
        <p:txBody>
          <a:bodyPr anchor="ctr"/>
          <a:lstStyle>
            <a:defPPr>
              <a:defRPr lang="zh-CN"/>
            </a:defPPr>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5pPr>
          </a:lstStyle>
          <a:p>
            <a:pPr algn="ctr"/>
            <a:endParaRPr sz="1800">
              <a:ln w="9525" cap="flat" cmpd="sng" algn="ctr">
                <a:noFill/>
                <a:prstDash val="solid"/>
                <a:round/>
                <a:headEnd type="none" w="med" len="med"/>
                <a:tailEnd type="none" w="med" len="med"/>
              </a:ln>
              <a:solidFill>
                <a:srgbClr val="FFFFFF"/>
              </a:solidFill>
              <a:sym typeface="Wingdings" panose="05000000000000000000"/>
            </a:endParaRPr>
          </a:p>
        </p:txBody>
      </p:sp>
      <p:sp>
        <p:nvSpPr>
          <p:cNvPr id="1032" name="矩形 7">
            <a:hlinkClick r:id="" action="ppaction://hlinkshowjump?jump=nextslide"/>
          </p:cNvPr>
          <p:cNvSpPr/>
          <p:nvPr>
            <p:custDataLst>
              <p:tags r:id="rId21"/>
            </p:custDataLst>
          </p:nvPr>
        </p:nvSpPr>
        <p:spPr>
          <a:xfrm>
            <a:off x="10704319" y="6367464"/>
            <a:ext cx="288963" cy="288925"/>
          </a:xfrm>
          <a:prstGeom prst="rect">
            <a:avLst/>
          </a:prstGeom>
          <a:noFill/>
          <a:ln w="25400" cap="flat" cmpd="sng" algn="ctr">
            <a:noFill/>
            <a:prstDash val="solid"/>
            <a:round/>
            <a:headEnd type="none" w="med" len="med"/>
            <a:tailEnd type="none" w="med" len="med"/>
          </a:ln>
        </p:spPr>
        <p:txBody>
          <a:bodyPr anchor="ctr"/>
          <a:lstStyle>
            <a:defPPr>
              <a:defRPr lang="zh-CN"/>
            </a:defPPr>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5pPr>
          </a:lstStyle>
          <a:p>
            <a:pPr algn="ctr"/>
            <a:endParaRPr sz="1800">
              <a:ln w="9525" cap="flat" cmpd="sng" algn="ctr">
                <a:noFill/>
                <a:prstDash val="solid"/>
                <a:round/>
                <a:headEnd type="none" w="med" len="med"/>
                <a:tailEnd type="none" w="med" len="med"/>
              </a:ln>
              <a:solidFill>
                <a:srgbClr val="FFFFFF"/>
              </a:solidFill>
              <a:sym typeface="Wingdings" panose="05000000000000000000"/>
            </a:endParaRPr>
          </a:p>
        </p:txBody>
      </p:sp>
      <p:sp>
        <p:nvSpPr>
          <p:cNvPr id="1033" name="矩形 8">
            <a:hlinkClick r:id="" action="ppaction://hlinkshowjump?jump=endshow"/>
          </p:cNvPr>
          <p:cNvSpPr/>
          <p:nvPr>
            <p:custDataLst>
              <p:tags r:id="rId22"/>
            </p:custDataLst>
          </p:nvPr>
        </p:nvSpPr>
        <p:spPr>
          <a:xfrm>
            <a:off x="11353692" y="6365876"/>
            <a:ext cx="287374" cy="288925"/>
          </a:xfrm>
          <a:prstGeom prst="rect">
            <a:avLst/>
          </a:prstGeom>
          <a:noFill/>
          <a:ln w="25400" cap="flat" cmpd="sng" algn="ctr">
            <a:noFill/>
            <a:prstDash val="solid"/>
            <a:round/>
            <a:headEnd type="none" w="med" len="med"/>
            <a:tailEnd type="none" w="med" len="med"/>
          </a:ln>
        </p:spPr>
        <p:txBody>
          <a:bodyPr anchor="ctr"/>
          <a:lstStyle>
            <a:defPPr>
              <a:defRPr lang="zh-CN"/>
            </a:defPPr>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Calibri" panose="020F0502020204030204" pitchFamily="34" charset="0"/>
                <a:ea typeface="宋体" panose="02010600030101010101" pitchFamily="2" charset="-122"/>
              </a:defRPr>
            </a:lvl5pPr>
          </a:lstStyle>
          <a:p>
            <a:pPr algn="ctr"/>
            <a:endParaRPr sz="1800">
              <a:ln w="9525" cap="flat" cmpd="sng" algn="ctr">
                <a:noFill/>
                <a:prstDash val="solid"/>
                <a:round/>
                <a:headEnd type="none" w="med" len="med"/>
                <a:tailEnd type="none" w="med" len="med"/>
              </a:ln>
              <a:solidFill>
                <a:srgbClr val="FFFFFF"/>
              </a:solidFill>
              <a:sym typeface="Wingdings" panose="05000000000000000000"/>
            </a:endParaRPr>
          </a:p>
        </p:txBody>
      </p:sp>
      <p:pic>
        <p:nvPicPr>
          <p:cNvPr id="1034" name="图片 1073743875" descr="D:\qq文件\712321467\Image\C2C\Image2\{75232B38-A165-1FB7-499C-2E1C792CACB5}.png"/>
          <p:cNvPicPr>
            <a:picLocks noChangeAspect="1"/>
          </p:cNvPicPr>
          <p:nvPr>
            <p:custDataLst>
              <p:tags r:id="rId23"/>
            </p:custDataLst>
          </p:nvPr>
        </p:nvPicPr>
        <p:blipFill>
          <a:blip r:embed="rId24" r:link="rId25"/>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xStyles>
    <p:titleStyle>
      <a:lvl1pPr algn="ctr" rtl="0" fontAlgn="base">
        <a:spcBef>
          <a:spcPct val="0"/>
        </a:spcBef>
        <a:spcAft>
          <a:spcPct val="0"/>
        </a:spcAft>
        <a:buSzTx/>
        <a:defRPr sz="4400" kern="1200">
          <a:solidFill>
            <a:srgbClr val="000000"/>
          </a:solidFill>
          <a:latin typeface="Calibri" panose="020F0502020204030204" pitchFamily="34" charset="0"/>
          <a:ea typeface="宋体" panose="02010600030101010101" pitchFamily="2" charset="-122"/>
          <a:cs typeface="+mj-cs"/>
        </a:defRPr>
      </a:lvl1pPr>
      <a:lvl2pPr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2pPr>
      <a:lvl3pPr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3pPr>
      <a:lvl4pPr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4pPr>
      <a:lvl5pPr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5pPr>
      <a:lvl6pPr marL="457200"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6pPr>
      <a:lvl7pPr marL="914400"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7pPr>
      <a:lvl8pPr marL="1371600"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8pPr>
      <a:lvl9pPr marL="1828800" algn="ctr" rtl="0" fontAlgn="base">
        <a:spcBef>
          <a:spcPct val="0"/>
        </a:spcBef>
        <a:spcAft>
          <a:spcPct val="0"/>
        </a:spcAft>
        <a:buSzTx/>
        <a:defRPr sz="4400">
          <a:solidFill>
            <a:srgbClr val="000000"/>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SzTx/>
        <a:buFont typeface="Arial" panose="020B0604020202020204" pitchFamily="34" charset="0"/>
        <a:buChar char="•"/>
        <a:defRPr sz="3200" kern="1200">
          <a:solidFill>
            <a:srgbClr val="000000"/>
          </a:solidFill>
          <a:latin typeface="+mn-lt"/>
          <a:ea typeface="+mn-ea"/>
          <a:cs typeface="+mn-cs"/>
        </a:defRPr>
      </a:lvl1pPr>
      <a:lvl2pPr marL="742950" indent="-285750" algn="l" rtl="0" fontAlgn="base">
        <a:spcBef>
          <a:spcPct val="20000"/>
        </a:spcBef>
        <a:spcAft>
          <a:spcPct val="0"/>
        </a:spcAft>
        <a:buSzTx/>
        <a:buFont typeface="Arial" panose="020B0604020202020204" pitchFamily="34" charset="0"/>
        <a:buChar char="–"/>
        <a:defRPr sz="2800" kern="1200">
          <a:solidFill>
            <a:srgbClr val="000000"/>
          </a:solidFill>
          <a:latin typeface="+mn-lt"/>
          <a:ea typeface="+mn-ea"/>
          <a:cs typeface="+mn-cs"/>
        </a:defRPr>
      </a:lvl2pPr>
      <a:lvl3pPr marL="1143000" indent="-228600" algn="l" rtl="0" fontAlgn="base">
        <a:spcBef>
          <a:spcPct val="20000"/>
        </a:spcBef>
        <a:spcAft>
          <a:spcPct val="0"/>
        </a:spcAft>
        <a:buSzTx/>
        <a:buFont typeface="Arial" panose="020B0604020202020204" pitchFamily="34" charset="0"/>
        <a:buChar char="•"/>
        <a:defRPr sz="2400" kern="1200">
          <a:solidFill>
            <a:srgbClr val="000000"/>
          </a:solidFill>
          <a:latin typeface="+mn-lt"/>
          <a:ea typeface="+mn-ea"/>
          <a:cs typeface="+mn-cs"/>
        </a:defRPr>
      </a:lvl3pPr>
      <a:lvl4pPr marL="1600200" indent="-228600" algn="l" rtl="0" fontAlgn="base">
        <a:spcBef>
          <a:spcPct val="20000"/>
        </a:spcBef>
        <a:spcAft>
          <a:spcPct val="0"/>
        </a:spcAft>
        <a:buSzTx/>
        <a:buFont typeface="Arial" panose="020B0604020202020204" pitchFamily="34" charset="0"/>
        <a:buChar char="–"/>
        <a:defRPr sz="2000" kern="1200">
          <a:solidFill>
            <a:srgbClr val="000000"/>
          </a:solidFill>
          <a:latin typeface="+mn-lt"/>
          <a:ea typeface="+mn-ea"/>
          <a:cs typeface="+mn-cs"/>
        </a:defRPr>
      </a:lvl4pPr>
      <a:lvl5pPr marL="2057400" indent="-228600" algn="l" rtl="0" fontAlgn="base">
        <a:spcBef>
          <a:spcPct val="20000"/>
        </a:spcBef>
        <a:spcAft>
          <a:spcPct val="0"/>
        </a:spcAft>
        <a:buSzTx/>
        <a:buFont typeface="Arial" panose="020B0604020202020204" pitchFamily="34" charset="0"/>
        <a:buChar char="»"/>
        <a:defRPr sz="2000" kern="1200">
          <a:solidFill>
            <a:srgbClr val="00000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78.xml"/><Relationship Id="rId8" Type="http://schemas.openxmlformats.org/officeDocument/2006/relationships/image" Target="../media/image5.png"/><Relationship Id="rId7" Type="http://schemas.openxmlformats.org/officeDocument/2006/relationships/tags" Target="../tags/tag77.xml"/><Relationship Id="rId6" Type="http://schemas.openxmlformats.org/officeDocument/2006/relationships/image" Target="../media/image4.png"/><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1" Type="http://schemas.openxmlformats.org/officeDocument/2006/relationships/notesSlide" Target="../notesSlides/notesSlide1.xml"/><Relationship Id="rId10" Type="http://schemas.openxmlformats.org/officeDocument/2006/relationships/slideLayout" Target="../slideLayouts/slideLayout12.xml"/><Relationship Id="rId1" Type="http://schemas.openxmlformats.org/officeDocument/2006/relationships/tags" Target="../tags/tag72.xml"/></Relationships>
</file>

<file path=ppt/slides/_rels/slide2.xml.rels><?xml version="1.0" encoding="UTF-8" standalone="yes"?>
<Relationships xmlns="http://schemas.openxmlformats.org/package/2006/relationships"><Relationship Id="rId9" Type="http://schemas.openxmlformats.org/officeDocument/2006/relationships/tags" Target="../tags/tag90.xml"/><Relationship Id="rId8" Type="http://schemas.openxmlformats.org/officeDocument/2006/relationships/tags" Target="../tags/tag89.xml"/><Relationship Id="rId7" Type="http://schemas.openxmlformats.org/officeDocument/2006/relationships/tags" Target="../tags/tag88.xml"/><Relationship Id="rId6" Type="http://schemas.openxmlformats.org/officeDocument/2006/relationships/tags" Target="../tags/tag87.xml"/><Relationship Id="rId5" Type="http://schemas.openxmlformats.org/officeDocument/2006/relationships/tags" Target="../tags/tag86.xml"/><Relationship Id="rId4" Type="http://schemas.openxmlformats.org/officeDocument/2006/relationships/tags" Target="../tags/tag85.xml"/><Relationship Id="rId3" Type="http://schemas.openxmlformats.org/officeDocument/2006/relationships/tags" Target="../tags/tag84.xml"/><Relationship Id="rId2" Type="http://schemas.openxmlformats.org/officeDocument/2006/relationships/tags" Target="../tags/tag83.xml"/><Relationship Id="rId19" Type="http://schemas.openxmlformats.org/officeDocument/2006/relationships/slideLayout" Target="../slideLayouts/slideLayout12.xml"/><Relationship Id="rId18" Type="http://schemas.openxmlformats.org/officeDocument/2006/relationships/tags" Target="../tags/tag99.xml"/><Relationship Id="rId17" Type="http://schemas.openxmlformats.org/officeDocument/2006/relationships/tags" Target="../tags/tag98.xml"/><Relationship Id="rId16" Type="http://schemas.openxmlformats.org/officeDocument/2006/relationships/tags" Target="../tags/tag97.xml"/><Relationship Id="rId15" Type="http://schemas.openxmlformats.org/officeDocument/2006/relationships/tags" Target="../tags/tag96.xml"/><Relationship Id="rId14" Type="http://schemas.openxmlformats.org/officeDocument/2006/relationships/tags" Target="../tags/tag95.xml"/><Relationship Id="rId13" Type="http://schemas.openxmlformats.org/officeDocument/2006/relationships/tags" Target="../tags/tag94.xml"/><Relationship Id="rId12" Type="http://schemas.openxmlformats.org/officeDocument/2006/relationships/tags" Target="../tags/tag93.xml"/><Relationship Id="rId11" Type="http://schemas.openxmlformats.org/officeDocument/2006/relationships/tags" Target="../tags/tag92.xml"/><Relationship Id="rId10" Type="http://schemas.openxmlformats.org/officeDocument/2006/relationships/tags" Target="../tags/tag91.xml"/><Relationship Id="rId1" Type="http://schemas.openxmlformats.org/officeDocument/2006/relationships/tags" Target="../tags/tag82.xml"/></Relationships>
</file>

<file path=ppt/slides/_rels/slide3.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tags" Target="../tags/tag106.xml"/><Relationship Id="rId7" Type="http://schemas.openxmlformats.org/officeDocument/2006/relationships/tags" Target="../tags/tag105.xml"/><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3" Type="http://schemas.openxmlformats.org/officeDocument/2006/relationships/tags" Target="../tags/tag101.xml"/><Relationship Id="rId2" Type="http://schemas.openxmlformats.org/officeDocument/2006/relationships/tags" Target="../tags/tag100.xml"/><Relationship Id="rId13" Type="http://schemas.openxmlformats.org/officeDocument/2006/relationships/slideLayout" Target="../slideLayouts/slideLayout12.xml"/><Relationship Id="rId12" Type="http://schemas.openxmlformats.org/officeDocument/2006/relationships/themeOverride" Target="../theme/themeOverride1.xml"/><Relationship Id="rId11" Type="http://schemas.openxmlformats.org/officeDocument/2006/relationships/image" Target="../media/image7.png"/><Relationship Id="rId10" Type="http://schemas.openxmlformats.org/officeDocument/2006/relationships/customXml" Target="../ink/ink1.xml"/><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tags" Target="../tags/tag115.xml"/><Relationship Id="rId7" Type="http://schemas.openxmlformats.org/officeDocument/2006/relationships/tags" Target="../tags/tag114.xml"/><Relationship Id="rId6" Type="http://schemas.openxmlformats.org/officeDocument/2006/relationships/tags" Target="../tags/tag113.xml"/><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7" Type="http://schemas.openxmlformats.org/officeDocument/2006/relationships/slideLayout" Target="../slideLayouts/slideLayout12.xml"/><Relationship Id="rId16" Type="http://schemas.openxmlformats.org/officeDocument/2006/relationships/tags" Target="../tags/tag123.xml"/><Relationship Id="rId15" Type="http://schemas.openxmlformats.org/officeDocument/2006/relationships/tags" Target="../tags/tag122.xml"/><Relationship Id="rId14" Type="http://schemas.openxmlformats.org/officeDocument/2006/relationships/tags" Target="../tags/tag121.xml"/><Relationship Id="rId13" Type="http://schemas.openxmlformats.org/officeDocument/2006/relationships/tags" Target="../tags/tag120.xml"/><Relationship Id="rId12" Type="http://schemas.openxmlformats.org/officeDocument/2006/relationships/tags" Target="../tags/tag119.xml"/><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tags" Target="../tags/tag10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5.xml"/><Relationship Id="rId1" Type="http://schemas.openxmlformats.org/officeDocument/2006/relationships/tags" Target="../tags/tag124.xml"/></Relationships>
</file>

<file path=ppt/slides/_rels/slide6.xml.rels><?xml version="1.0" encoding="UTF-8" standalone="yes"?>
<Relationships xmlns="http://schemas.openxmlformats.org/package/2006/relationships"><Relationship Id="rId9" Type="http://schemas.openxmlformats.org/officeDocument/2006/relationships/tags" Target="../tags/tag133.xml"/><Relationship Id="rId8" Type="http://schemas.openxmlformats.org/officeDocument/2006/relationships/tags" Target="../tags/tag132.xml"/><Relationship Id="rId7" Type="http://schemas.openxmlformats.org/officeDocument/2006/relationships/tags" Target="../tags/tag131.xml"/><Relationship Id="rId6" Type="http://schemas.openxmlformats.org/officeDocument/2006/relationships/tags" Target="../tags/tag130.xml"/><Relationship Id="rId5" Type="http://schemas.openxmlformats.org/officeDocument/2006/relationships/tags" Target="../tags/tag129.xml"/><Relationship Id="rId4" Type="http://schemas.openxmlformats.org/officeDocument/2006/relationships/tags" Target="../tags/tag128.xml"/><Relationship Id="rId3" Type="http://schemas.openxmlformats.org/officeDocument/2006/relationships/tags" Target="../tags/tag127.xml"/><Relationship Id="rId2" Type="http://schemas.openxmlformats.org/officeDocument/2006/relationships/image" Target="../media/image8.png"/><Relationship Id="rId17" Type="http://schemas.openxmlformats.org/officeDocument/2006/relationships/notesSlide" Target="../notesSlides/notesSlide2.xml"/><Relationship Id="rId16" Type="http://schemas.openxmlformats.org/officeDocument/2006/relationships/slideLayout" Target="../slideLayouts/slideLayout12.xml"/><Relationship Id="rId15" Type="http://schemas.openxmlformats.org/officeDocument/2006/relationships/tags" Target="../tags/tag139.xml"/><Relationship Id="rId14" Type="http://schemas.openxmlformats.org/officeDocument/2006/relationships/tags" Target="../tags/tag138.xml"/><Relationship Id="rId13" Type="http://schemas.openxmlformats.org/officeDocument/2006/relationships/tags" Target="../tags/tag137.xml"/><Relationship Id="rId12" Type="http://schemas.openxmlformats.org/officeDocument/2006/relationships/tags" Target="../tags/tag136.xml"/><Relationship Id="rId11" Type="http://schemas.openxmlformats.org/officeDocument/2006/relationships/tags" Target="../tags/tag135.xml"/><Relationship Id="rId10" Type="http://schemas.openxmlformats.org/officeDocument/2006/relationships/tags" Target="../tags/tag134.xml"/><Relationship Id="rId1" Type="http://schemas.openxmlformats.org/officeDocument/2006/relationships/tags" Target="../tags/tag126.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tags" Target="../tags/tag146.xml"/><Relationship Id="rId3" Type="http://schemas.openxmlformats.org/officeDocument/2006/relationships/tags" Target="../tags/tag145.xml"/><Relationship Id="rId2" Type="http://schemas.openxmlformats.org/officeDocument/2006/relationships/tags" Target="../tags/tag144.xml"/><Relationship Id="rId1" Type="http://schemas.openxmlformats.org/officeDocument/2006/relationships/tags" Target="../tags/tag143.xml"/></Relationships>
</file>

<file path=ppt/slides/_rels/slide8.xml.rels><?xml version="1.0" encoding="UTF-8" standalone="yes"?>
<Relationships xmlns="http://schemas.openxmlformats.org/package/2006/relationships"><Relationship Id="rId9" Type="http://schemas.openxmlformats.org/officeDocument/2006/relationships/tags" Target="../tags/tag155.xml"/><Relationship Id="rId8" Type="http://schemas.openxmlformats.org/officeDocument/2006/relationships/tags" Target="../tags/tag154.xml"/><Relationship Id="rId7" Type="http://schemas.openxmlformats.org/officeDocument/2006/relationships/tags" Target="../tags/tag153.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9" Type="http://schemas.openxmlformats.org/officeDocument/2006/relationships/slideLayout" Target="../slideLayouts/slideLayout12.xml"/><Relationship Id="rId28" Type="http://schemas.openxmlformats.org/officeDocument/2006/relationships/tags" Target="../tags/tag174.xml"/><Relationship Id="rId27" Type="http://schemas.openxmlformats.org/officeDocument/2006/relationships/tags" Target="../tags/tag173.xml"/><Relationship Id="rId26" Type="http://schemas.openxmlformats.org/officeDocument/2006/relationships/tags" Target="../tags/tag172.xml"/><Relationship Id="rId25" Type="http://schemas.openxmlformats.org/officeDocument/2006/relationships/tags" Target="../tags/tag171.xml"/><Relationship Id="rId24" Type="http://schemas.openxmlformats.org/officeDocument/2006/relationships/tags" Target="../tags/tag170.xml"/><Relationship Id="rId23" Type="http://schemas.openxmlformats.org/officeDocument/2006/relationships/tags" Target="../tags/tag169.xml"/><Relationship Id="rId22" Type="http://schemas.openxmlformats.org/officeDocument/2006/relationships/tags" Target="../tags/tag168.xml"/><Relationship Id="rId21" Type="http://schemas.openxmlformats.org/officeDocument/2006/relationships/tags" Target="../tags/tag167.xml"/><Relationship Id="rId20" Type="http://schemas.openxmlformats.org/officeDocument/2006/relationships/tags" Target="../tags/tag166.xml"/><Relationship Id="rId2" Type="http://schemas.openxmlformats.org/officeDocument/2006/relationships/tags" Target="../tags/tag148.xml"/><Relationship Id="rId19" Type="http://schemas.openxmlformats.org/officeDocument/2006/relationships/tags" Target="../tags/tag165.xml"/><Relationship Id="rId18" Type="http://schemas.openxmlformats.org/officeDocument/2006/relationships/tags" Target="../tags/tag164.xml"/><Relationship Id="rId17" Type="http://schemas.openxmlformats.org/officeDocument/2006/relationships/tags" Target="../tags/tag163.xml"/><Relationship Id="rId16" Type="http://schemas.openxmlformats.org/officeDocument/2006/relationships/tags" Target="../tags/tag162.xml"/><Relationship Id="rId15" Type="http://schemas.openxmlformats.org/officeDocument/2006/relationships/tags" Target="../tags/tag161.xml"/><Relationship Id="rId14" Type="http://schemas.openxmlformats.org/officeDocument/2006/relationships/tags" Target="../tags/tag160.xml"/><Relationship Id="rId13" Type="http://schemas.openxmlformats.org/officeDocument/2006/relationships/tags" Target="../tags/tag159.xml"/><Relationship Id="rId12" Type="http://schemas.openxmlformats.org/officeDocument/2006/relationships/tags" Target="../tags/tag158.xml"/><Relationship Id="rId11" Type="http://schemas.openxmlformats.org/officeDocument/2006/relationships/tags" Target="../tags/tag157.xml"/><Relationship Id="rId10" Type="http://schemas.openxmlformats.org/officeDocument/2006/relationships/tags" Target="../tags/tag156.xml"/><Relationship Id="rId1" Type="http://schemas.openxmlformats.org/officeDocument/2006/relationships/tags" Target="../tags/tag147.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12.xml"/><Relationship Id="rId6" Type="http://schemas.openxmlformats.org/officeDocument/2006/relationships/tags" Target="../tags/tag179.xml"/><Relationship Id="rId5" Type="http://schemas.openxmlformats.org/officeDocument/2006/relationships/tags" Target="../tags/tag178.xml"/><Relationship Id="rId4" Type="http://schemas.openxmlformats.org/officeDocument/2006/relationships/tags" Target="../tags/tag177.xml"/><Relationship Id="rId3" Type="http://schemas.openxmlformats.org/officeDocument/2006/relationships/tags" Target="../tags/tag176.xml"/><Relationship Id="rId2" Type="http://schemas.openxmlformats.org/officeDocument/2006/relationships/tags" Target="../tags/tag175.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4.xml"/><Relationship Id="rId7" Type="http://schemas.openxmlformats.org/officeDocument/2006/relationships/slideLayout" Target="../slideLayouts/slideLayout12.xml"/><Relationship Id="rId6" Type="http://schemas.openxmlformats.org/officeDocument/2006/relationships/tags" Target="../tags/tag185.xml"/><Relationship Id="rId5" Type="http://schemas.openxmlformats.org/officeDocument/2006/relationships/image" Target="../media/image10.jpeg"/><Relationship Id="rId4" Type="http://schemas.openxmlformats.org/officeDocument/2006/relationships/tags" Target="../tags/tag184.xml"/><Relationship Id="rId3" Type="http://schemas.openxmlformats.org/officeDocument/2006/relationships/tags" Target="../tags/tag183.xml"/><Relationship Id="rId2" Type="http://schemas.openxmlformats.org/officeDocument/2006/relationships/tags" Target="../tags/tag182.xml"/><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190.xml"/><Relationship Id="rId2" Type="http://schemas.openxmlformats.org/officeDocument/2006/relationships/tags" Target="../tags/tag189.xml"/><Relationship Id="rId1" Type="http://schemas.openxmlformats.org/officeDocument/2006/relationships/tags" Target="../tags/tag188.xml"/></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95.xml"/><Relationship Id="rId4" Type="http://schemas.openxmlformats.org/officeDocument/2006/relationships/tags" Target="../tags/tag194.xml"/><Relationship Id="rId3" Type="http://schemas.openxmlformats.org/officeDocument/2006/relationships/tags" Target="../tags/tag193.xml"/><Relationship Id="rId2" Type="http://schemas.openxmlformats.org/officeDocument/2006/relationships/tags" Target="../tags/tag192.xml"/><Relationship Id="rId1" Type="http://schemas.openxmlformats.org/officeDocument/2006/relationships/tags" Target="../tags/tag191.xml"/></Relationships>
</file>

<file path=ppt/slides/_rels/slide13.xml.rels><?xml version="1.0" encoding="UTF-8" standalone="yes"?>
<Relationships xmlns="http://schemas.openxmlformats.org/package/2006/relationships"><Relationship Id="rId9" Type="http://schemas.openxmlformats.org/officeDocument/2006/relationships/image" Target="../media/image13.jpeg"/><Relationship Id="rId8" Type="http://schemas.openxmlformats.org/officeDocument/2006/relationships/tags" Target="../tags/tag201.xml"/><Relationship Id="rId7" Type="http://schemas.openxmlformats.org/officeDocument/2006/relationships/image" Target="../media/image12.png"/><Relationship Id="rId6" Type="http://schemas.openxmlformats.org/officeDocument/2006/relationships/tags" Target="../tags/tag200.xml"/><Relationship Id="rId5" Type="http://schemas.openxmlformats.org/officeDocument/2006/relationships/image" Target="../media/image11.png"/><Relationship Id="rId4" Type="http://schemas.openxmlformats.org/officeDocument/2006/relationships/tags" Target="../tags/tag199.xml"/><Relationship Id="rId3" Type="http://schemas.openxmlformats.org/officeDocument/2006/relationships/tags" Target="../tags/tag198.xml"/><Relationship Id="rId2" Type="http://schemas.openxmlformats.org/officeDocument/2006/relationships/tags" Target="../tags/tag197.xml"/><Relationship Id="rId10" Type="http://schemas.openxmlformats.org/officeDocument/2006/relationships/slideLayout" Target="../slideLayouts/slideLayout12.xml"/><Relationship Id="rId1" Type="http://schemas.openxmlformats.org/officeDocument/2006/relationships/tags" Target="../tags/tag196.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12.xml"/><Relationship Id="rId6" Type="http://schemas.openxmlformats.org/officeDocument/2006/relationships/tags" Target="../tags/tag206.xml"/><Relationship Id="rId5" Type="http://schemas.openxmlformats.org/officeDocument/2006/relationships/tags" Target="../tags/tag205.xml"/><Relationship Id="rId4" Type="http://schemas.openxmlformats.org/officeDocument/2006/relationships/image" Target="../media/image14.jpeg"/><Relationship Id="rId3" Type="http://schemas.openxmlformats.org/officeDocument/2006/relationships/tags" Target="../tags/tag204.xml"/><Relationship Id="rId2" Type="http://schemas.openxmlformats.org/officeDocument/2006/relationships/tags" Target="../tags/tag203.xml"/><Relationship Id="rId1" Type="http://schemas.openxmlformats.org/officeDocument/2006/relationships/tags" Target="../tags/tag202.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211.xml"/><Relationship Id="rId4" Type="http://schemas.openxmlformats.org/officeDocument/2006/relationships/tags" Target="../tags/tag210.xml"/><Relationship Id="rId3" Type="http://schemas.openxmlformats.org/officeDocument/2006/relationships/tags" Target="../tags/tag209.xml"/><Relationship Id="rId2" Type="http://schemas.openxmlformats.org/officeDocument/2006/relationships/tags" Target="../tags/tag208.xml"/><Relationship Id="rId1" Type="http://schemas.openxmlformats.org/officeDocument/2006/relationships/tags" Target="../tags/tag207.xml"/></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 Type="http://schemas.openxmlformats.org/officeDocument/2006/relationships/tags" Target="../tags/tag212.xml"/></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12.xml"/><Relationship Id="rId6" Type="http://schemas.openxmlformats.org/officeDocument/2006/relationships/tags" Target="../tags/tag219.xml"/><Relationship Id="rId5" Type="http://schemas.openxmlformats.org/officeDocument/2006/relationships/image" Target="../media/image16.jpeg"/><Relationship Id="rId4" Type="http://schemas.openxmlformats.org/officeDocument/2006/relationships/tags" Target="../tags/tag218.xml"/><Relationship Id="rId3" Type="http://schemas.openxmlformats.org/officeDocument/2006/relationships/tags" Target="../tags/tag217.xml"/><Relationship Id="rId2" Type="http://schemas.openxmlformats.org/officeDocument/2006/relationships/image" Target="../media/image15.jpeg"/><Relationship Id="rId1" Type="http://schemas.openxmlformats.org/officeDocument/2006/relationships/tags" Target="../tags/tag216.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222.xml"/><Relationship Id="rId2" Type="http://schemas.openxmlformats.org/officeDocument/2006/relationships/tags" Target="../tags/tag221.xml"/><Relationship Id="rId1" Type="http://schemas.openxmlformats.org/officeDocument/2006/relationships/tags" Target="../tags/tag220.xml"/></Relationships>
</file>

<file path=ppt/slides/_rels/slide19.xml.rels><?xml version="1.0" encoding="UTF-8" standalone="yes"?>
<Relationships xmlns="http://schemas.openxmlformats.org/package/2006/relationships"><Relationship Id="rId9" Type="http://schemas.openxmlformats.org/officeDocument/2006/relationships/tags" Target="../tags/tag231.xml"/><Relationship Id="rId8" Type="http://schemas.openxmlformats.org/officeDocument/2006/relationships/tags" Target="../tags/tag230.xml"/><Relationship Id="rId7" Type="http://schemas.openxmlformats.org/officeDocument/2006/relationships/tags" Target="../tags/tag229.xml"/><Relationship Id="rId6" Type="http://schemas.openxmlformats.org/officeDocument/2006/relationships/tags" Target="../tags/tag228.xml"/><Relationship Id="rId5" Type="http://schemas.openxmlformats.org/officeDocument/2006/relationships/tags" Target="../tags/tag227.xml"/><Relationship Id="rId4" Type="http://schemas.openxmlformats.org/officeDocument/2006/relationships/tags" Target="../tags/tag226.xml"/><Relationship Id="rId3" Type="http://schemas.openxmlformats.org/officeDocument/2006/relationships/tags" Target="../tags/tag225.xml"/><Relationship Id="rId2" Type="http://schemas.openxmlformats.org/officeDocument/2006/relationships/tags" Target="../tags/tag224.xml"/><Relationship Id="rId14" Type="http://schemas.openxmlformats.org/officeDocument/2006/relationships/notesSlide" Target="../notesSlides/notesSlide5.xml"/><Relationship Id="rId13" Type="http://schemas.openxmlformats.org/officeDocument/2006/relationships/slideLayout" Target="../slideLayouts/slideLayout12.xml"/><Relationship Id="rId12" Type="http://schemas.openxmlformats.org/officeDocument/2006/relationships/tags" Target="../tags/tag234.xml"/><Relationship Id="rId11" Type="http://schemas.openxmlformats.org/officeDocument/2006/relationships/tags" Target="../tags/tag233.xml"/><Relationship Id="rId10" Type="http://schemas.openxmlformats.org/officeDocument/2006/relationships/tags" Target="../tags/tag232.xml"/><Relationship Id="rId1" Type="http://schemas.openxmlformats.org/officeDocument/2006/relationships/tags" Target="../tags/tag223.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239.xml"/><Relationship Id="rId2" Type="http://schemas.openxmlformats.org/officeDocument/2006/relationships/tags" Target="../tags/tag238.xml"/><Relationship Id="rId1" Type="http://schemas.openxmlformats.org/officeDocument/2006/relationships/tags" Target="../tags/tag237.xml"/></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tags" Target="../tags/tag242.xml"/><Relationship Id="rId3" Type="http://schemas.openxmlformats.org/officeDocument/2006/relationships/image" Target="../media/image17.png"/><Relationship Id="rId2" Type="http://schemas.openxmlformats.org/officeDocument/2006/relationships/tags" Target="../tags/tag241.xml"/><Relationship Id="rId1" Type="http://schemas.openxmlformats.org/officeDocument/2006/relationships/tags" Target="../tags/tag2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6" name="组合 12"/>
          <p:cNvGrpSpPr/>
          <p:nvPr>
            <p:custDataLst>
              <p:tags r:id="rId1"/>
            </p:custDataLst>
          </p:nvPr>
        </p:nvGrpSpPr>
        <p:grpSpPr>
          <a:xfrm>
            <a:off x="1263759" y="3429000"/>
            <a:ext cx="9536664" cy="1689100"/>
            <a:chOff x="5790" y="7124"/>
            <a:chExt cx="11483" cy="1571"/>
          </a:xfrm>
        </p:grpSpPr>
        <p:grpSp>
          <p:nvGrpSpPr>
            <p:cNvPr id="49157" name="组合 2"/>
            <p:cNvGrpSpPr/>
            <p:nvPr>
              <p:custDataLst>
                <p:tags r:id="rId2"/>
              </p:custDataLst>
            </p:nvPr>
          </p:nvGrpSpPr>
          <p:grpSpPr>
            <a:xfrm>
              <a:off x="6763" y="7501"/>
              <a:ext cx="10510" cy="1002"/>
              <a:chOff x="4110246" y="3729710"/>
              <a:chExt cx="3076361" cy="484178"/>
            </a:xfrm>
          </p:grpSpPr>
          <p:sp>
            <p:nvSpPr>
              <p:cNvPr id="14341" name="圆角矩形 11"/>
              <p:cNvSpPr>
                <a:spLocks noChangeArrowheads="1"/>
              </p:cNvSpPr>
              <p:nvPr>
                <p:custDataLst>
                  <p:tags r:id="rId3"/>
                </p:custDataLst>
              </p:nvPr>
            </p:nvSpPr>
            <p:spPr bwMode="auto">
              <a:xfrm>
                <a:off x="4110246" y="3729710"/>
                <a:ext cx="3076361" cy="484178"/>
              </a:xfrm>
              <a:prstGeom prst="roundRect">
                <a:avLst>
                  <a:gd name="adj" fmla="val 16667"/>
                </a:avLst>
              </a:prstGeom>
              <a:gradFill rotWithShape="1">
                <a:gsLst>
                  <a:gs pos="0">
                    <a:srgbClr val="BE0000"/>
                  </a:gs>
                  <a:gs pos="100000">
                    <a:srgbClr val="930000"/>
                  </a:gs>
                </a:gsLst>
                <a:lin ang="16200000" scaled="1"/>
              </a:gradFill>
              <a:ln>
                <a:noFill/>
              </a:ln>
              <a:extLst>
                <a:ext uri="{91240B29-F687-4F45-9708-019B960494DF}">
                  <a14:hiddenLine xmlns:a14="http://schemas.microsoft.com/office/drawing/2010/main" w="25400">
                    <a:solidFill>
                      <a:srgbClr val="000000"/>
                    </a:solidFill>
                    <a:round/>
                  </a14:hiddenLine>
                </a:ext>
              </a:ex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Arial" panose="020B0604020202020204"/>
                </a:endParaRPr>
              </a:p>
            </p:txBody>
          </p:sp>
          <p:sp>
            <p:nvSpPr>
              <p:cNvPr id="14342" name="TextBox 14"/>
              <p:cNvSpPr txBox="1"/>
              <p:nvPr>
                <p:custDataLst>
                  <p:tags r:id="rId4"/>
                </p:custDataLst>
              </p:nvPr>
            </p:nvSpPr>
            <p:spPr bwMode="auto">
              <a:xfrm>
                <a:off x="4686380" y="3816818"/>
                <a:ext cx="2141166" cy="318142"/>
              </a:xfrm>
              <a:prstGeom prst="rect">
                <a:avLst/>
              </a:prstGeom>
              <a:noFill/>
              <a:ln w="9525" cap="flat" cmpd="sng" algn="ctr">
                <a:noFill/>
                <a:prstDash val="solid"/>
                <a:round/>
                <a:headEnd type="none" w="med" len="med"/>
                <a:tailEnd type="none" w="med" len="med"/>
              </a:ln>
            </p:spPr>
            <p:txBody>
              <a:bodyPr wrap="square">
                <a:spAutoFit/>
              </a:bodyPr>
              <a:lstStyle/>
              <a:p>
                <a:pPr marL="0" marR="0" lvl="0" indent="0" algn="ctr" defTabSz="914400" rtl="0" eaLnBrk="1" fontAlgn="base" latinLnBrk="0" hangingPunct="1">
                  <a:lnSpc>
                    <a:spcPct val="100000"/>
                  </a:lnSpc>
                  <a:spcBef>
                    <a:spcPts val="1300"/>
                  </a:spcBef>
                  <a:spcAft>
                    <a:spcPts val="1300"/>
                  </a:spcAft>
                  <a:buClrTx/>
                  <a:buSzTx/>
                  <a:buFontTx/>
                  <a:buNone/>
                  <a:defRPr/>
                </a:pPr>
                <a:r>
                  <a:rPr kumimoji="0" lang="en-US" altLang="zh-CN" sz="4000" b="1" i="0" u="none" strike="noStrike" kern="1200" cap="none" spc="0" normalizeH="0" baseline="0" noProof="0">
                    <a:ln>
                      <a:noFill/>
                    </a:ln>
                    <a:solidFill>
                      <a:srgbClr val="FFFFFF"/>
                    </a:solidFill>
                    <a:effectLst/>
                    <a:uLnTx/>
                    <a:uFillTx/>
                    <a:latin typeface="微软雅黑" panose="020B0503020204020204" pitchFamily="34" charset="-122"/>
                    <a:ea typeface="宋体" panose="02010600030101010101" pitchFamily="2" charset="-122"/>
                    <a:cs typeface="Arial" panose="020B0604020202020204"/>
                    <a:sym typeface="宋体" panose="02010600030101010101" pitchFamily="2" charset="-122"/>
                  </a:rPr>
                  <a:t>5.2 </a:t>
                </a:r>
                <a:r>
                  <a:rPr kumimoji="0" lang="zh-CN" altLang="en-US" sz="4000" b="1" i="0" u="none" strike="noStrike" kern="1200" cap="none" spc="0" normalizeH="0" baseline="0" noProof="0">
                    <a:ln>
                      <a:noFill/>
                    </a:ln>
                    <a:solidFill>
                      <a:srgbClr val="FFFFFF"/>
                    </a:solidFill>
                    <a:effectLst/>
                    <a:uLnTx/>
                    <a:uFillTx/>
                    <a:latin typeface="微软雅黑" panose="020B0503020204020204" pitchFamily="34" charset="-122"/>
                    <a:ea typeface="宋体" panose="02010600030101010101" pitchFamily="2" charset="-122"/>
                    <a:cs typeface="Arial" panose="020B0604020202020204"/>
                    <a:sym typeface="宋体" panose="02010600030101010101" pitchFamily="2" charset="-122"/>
                  </a:rPr>
                  <a:t>基本政治制度</a:t>
                </a:r>
                <a:endParaRPr kumimoji="0" lang="zh-CN" altLang="en-US" sz="4000" b="1" i="0" u="none" strike="noStrike" kern="1200" cap="none" spc="0" normalizeH="0" baseline="0" noProof="0">
                  <a:ln>
                    <a:noFill/>
                  </a:ln>
                  <a:solidFill>
                    <a:srgbClr val="FFFFFF"/>
                  </a:solidFill>
                  <a:effectLst/>
                  <a:uLnTx/>
                  <a:uFillTx/>
                  <a:latin typeface="微软雅黑" panose="020B0503020204020204" pitchFamily="34" charset="-122"/>
                  <a:ea typeface="宋体" panose="02010600030101010101" pitchFamily="2" charset="-122"/>
                  <a:cs typeface="Arial" panose="020B0604020202020204"/>
                  <a:sym typeface="宋体" panose="02010600030101010101" pitchFamily="2" charset="-122"/>
                </a:endParaRPr>
              </a:p>
            </p:txBody>
          </p:sp>
        </p:grpSp>
        <p:pic>
          <p:nvPicPr>
            <p:cNvPr id="49160" name="Picture 2" descr="C:\Users\xb\Desktop\素材--党建\PNG--党（国）徽旗\党旗红旗\16sucai_201507091736.png"/>
            <p:cNvPicPr>
              <a:picLocks noChangeAspect="1" noChangeArrowheads="1"/>
            </p:cNvPicPr>
            <p:nvPr>
              <p:custDataLst>
                <p:tags r:id="rId5"/>
              </p:custDataLst>
            </p:nvPr>
          </p:nvPicPr>
          <p:blipFill>
            <a:blip r:embed="rId6">
              <a:extLst>
                <a:ext uri="{28A0092B-C50C-407E-A947-70E740481C1C}">
                  <a14:useLocalDpi xmlns:a14="http://schemas.microsoft.com/office/drawing/2010/main" val="0"/>
                </a:ext>
              </a:extLst>
            </a:blip>
            <a:stretch>
              <a:fillRect/>
            </a:stretch>
          </p:blipFill>
          <p:spPr bwMode="auto">
            <a:xfrm flipH="1">
              <a:off x="5790" y="7124"/>
              <a:ext cx="2996" cy="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图片 7"/>
          <p:cNvPicPr>
            <a:picLocks noChangeAspect="1"/>
          </p:cNvPicPr>
          <p:nvPr>
            <p:custDataLst>
              <p:tags r:id="rId7"/>
            </p:custDataLst>
          </p:nvPr>
        </p:nvPicPr>
        <p:blipFill>
          <a:blip r:embed="rId8">
            <a:extLst>
              <a:ext uri="{28A0092B-C50C-407E-A947-70E740481C1C}">
                <a14:useLocalDpi xmlns:a14="http://schemas.microsoft.com/office/drawing/2010/main" val="0"/>
              </a:ext>
            </a:extLst>
          </a:blip>
          <a:stretch>
            <a:fillRect/>
          </a:stretch>
        </p:blipFill>
        <p:spPr>
          <a:xfrm>
            <a:off x="1044667" y="290198"/>
            <a:ext cx="2707278" cy="5678041"/>
          </a:xfrm>
          <a:prstGeom prst="rect">
            <a:avLst/>
          </a:prstGeom>
        </p:spPr>
      </p:pic>
      <p:sp>
        <p:nvSpPr>
          <p:cNvPr id="10" name="文本框 9"/>
          <p:cNvSpPr txBox="1"/>
          <p:nvPr>
            <p:custDataLst>
              <p:tags r:id="rId9"/>
            </p:custDataLst>
          </p:nvPr>
        </p:nvSpPr>
        <p:spPr>
          <a:xfrm>
            <a:off x="3751945" y="1181624"/>
            <a:ext cx="6887897" cy="2000548"/>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prstClr val="black"/>
                </a:solidFill>
                <a:effectLst/>
                <a:uLnTx/>
                <a:uFillTx/>
                <a:latin typeface="+mj-ea"/>
                <a:ea typeface="+mj-ea"/>
                <a:cs typeface="Arial" panose="020B0604020202020204"/>
              </a:rPr>
              <a:t>第三单元 人民当家做主</a:t>
            </a:r>
            <a:endParaRPr kumimoji="0" lang="zh-CN" altLang="en-US" sz="4400" b="1" i="0" u="none" strike="noStrike" kern="1200" cap="none" spc="0" normalizeH="0" baseline="0" noProof="0">
              <a:ln>
                <a:noFill/>
              </a:ln>
              <a:solidFill>
                <a:prstClr val="black"/>
              </a:solidFill>
              <a:effectLst/>
              <a:uLnTx/>
              <a:uFillTx/>
              <a:latin typeface="+mj-ea"/>
              <a:ea typeface="+mj-ea"/>
              <a:cs typeface="Arial" panose="020B0604020202020204"/>
            </a:endParaRPr>
          </a:p>
          <a:p>
            <a:pPr marL="0" marR="0" lvl="0" indent="0" algn="ctr" defTabSz="914400" rtl="0" eaLnBrk="1" fontAlgn="auto" latinLnBrk="0" hangingPunct="1">
              <a:lnSpc>
                <a:spcPct val="100000"/>
              </a:lnSpc>
              <a:spcBef>
                <a:spcPct val="0"/>
              </a:spcBef>
              <a:spcAft>
                <a:spcPct val="0"/>
              </a:spcAft>
              <a:buClrTx/>
              <a:buSzTx/>
              <a:buFontTx/>
              <a:buNone/>
              <a:defRPr/>
            </a:pPr>
            <a:endParaRPr kumimoji="0" lang="en-US" altLang="zh-CN" sz="4400" b="1" i="0" u="none" strike="noStrike" kern="1200" cap="none" spc="0" normalizeH="0" baseline="0" noProof="0">
              <a:ln>
                <a:noFill/>
              </a:ln>
              <a:solidFill>
                <a:prstClr val="black"/>
              </a:solidFill>
              <a:effectLst/>
              <a:uLnTx/>
              <a:uFillTx/>
              <a:latin typeface="+mj-ea"/>
              <a:ea typeface="+mj-ea"/>
              <a:cs typeface="Arial" panose="020B0604020202020204"/>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prstClr val="black"/>
                </a:solidFill>
                <a:effectLst/>
                <a:uLnTx/>
                <a:uFillTx/>
                <a:latin typeface="+mj-ea"/>
                <a:ea typeface="+mj-ea"/>
                <a:cs typeface="Arial" panose="020B0604020202020204"/>
              </a:rPr>
              <a:t>第五课  我国的政治和经济制度</a:t>
            </a:r>
            <a:endParaRPr kumimoji="0" lang="zh-CN" altLang="en-US" sz="3600" b="1" i="0" u="none" strike="noStrike" kern="1200" cap="none" spc="0" normalizeH="0" baseline="0" noProof="0">
              <a:ln>
                <a:noFill/>
              </a:ln>
              <a:solidFill>
                <a:prstClr val="black"/>
              </a:solidFill>
              <a:effectLst/>
              <a:uLnTx/>
              <a:uFillTx/>
              <a:latin typeface="+mj-ea"/>
              <a:ea typeface="+mj-ea"/>
              <a:cs typeface="Arial" panose="020B0604020202020204"/>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1"/>
          <p:cNvSpPr/>
          <p:nvPr>
            <p:custDataLst>
              <p:tags r:id="rId1"/>
            </p:custDataLst>
          </p:nvPr>
        </p:nvSpPr>
        <p:spPr>
          <a:xfrm>
            <a:off x="523875" y="16510"/>
            <a:ext cx="11144250" cy="2030095"/>
          </a:xfrm>
          <a:prstGeom prst="rect">
            <a:avLst/>
          </a:prstGeom>
          <a:noFill/>
          <a:ln w="28575" cap="flat" cmpd="sng">
            <a:solidFill>
              <a:schemeClr val="accent1"/>
            </a:solidFill>
            <a:prstDash val="sysDot"/>
            <a:miter/>
            <a:headEnd type="none" w="med" len="med"/>
            <a:tailEnd type="none" w="med" len="med"/>
          </a:ln>
        </p:spPr>
        <p:txBody>
          <a:bodyPr wrap="square">
            <a:spAutoFit/>
          </a:bodyPr>
          <a:lstStyle/>
          <a:p>
            <a:pPr marL="0" marR="0" lvl="0" indent="0" algn="l" defTabSz="342900" rtl="0" eaLnBrk="1" fontAlgn="auto" latinLnBrk="0" hangingPunct="1">
              <a:lnSpc>
                <a:spcPct val="15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    </a:t>
            </a:r>
            <a:r>
              <a:rPr kumimoji="0" lang="zh-CN" altLang="en-US" sz="2800" i="0" u="none" strike="noStrike" kern="1200" cap="none" spc="0" normalizeH="0" baseline="0" noProof="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rPr>
              <a:t>党的十九大报告提出：</a:t>
            </a:r>
            <a:r>
              <a:rPr kumimoji="0" lang="en-US" altLang="zh-CN" sz="2800" i="0" u="none" strike="noStrike" kern="1200" cap="none" spc="0" normalizeH="0" baseline="0" noProof="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rPr>
              <a:t>“</a:t>
            </a:r>
            <a:r>
              <a:rPr kumimoji="0" lang="zh-CN" altLang="en-US" sz="2800" i="0" u="none" strike="noStrike" kern="1200" cap="none" spc="0" normalizeH="0" baseline="0" noProof="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rPr>
              <a:t>发展社会主义民主政治就是要体现人民意志、保障人民权益、激发人民创造活力，用</a:t>
            </a:r>
            <a:r>
              <a:rPr kumimoji="0" lang="zh-CN" altLang="en-US" sz="2800"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rPr>
              <a:t>制度体系</a:t>
            </a:r>
            <a:r>
              <a:rPr kumimoji="0" lang="zh-CN" altLang="en-US" sz="2800" i="0" u="none" strike="noStrike" kern="1200" cap="none" spc="0" normalizeH="0" baseline="0" noProof="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rPr>
              <a:t>保证人民当家作主。</a:t>
            </a:r>
            <a:endParaRPr kumimoji="0" lang="zh-CN" altLang="en-US" sz="2800" i="0" u="none" strike="noStrike" kern="1200" cap="none" spc="0" normalizeH="0" baseline="0" noProof="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Wingdings" panose="05000000000000000000" pitchFamily="2" charset="2"/>
            </a:endParaRPr>
          </a:p>
        </p:txBody>
      </p:sp>
      <p:sp>
        <p:nvSpPr>
          <p:cNvPr id="32771" name="下箭头 2"/>
          <p:cNvSpPr/>
          <p:nvPr>
            <p:custDataLst>
              <p:tags r:id="rId2"/>
            </p:custDataLst>
          </p:nvPr>
        </p:nvSpPr>
        <p:spPr>
          <a:xfrm>
            <a:off x="7805420" y="1369060"/>
            <a:ext cx="937895" cy="1155700"/>
          </a:xfrm>
          <a:prstGeom prst="downArrow">
            <a:avLst>
              <a:gd name="adj1" fmla="val 50000"/>
              <a:gd name="adj2" fmla="val 47142"/>
            </a:avLst>
          </a:prstGeom>
          <a:solidFill>
            <a:srgbClr val="5B9BD5"/>
          </a:solidFill>
          <a:ln w="12700" cap="flat" cmpd="sng">
            <a:solidFill>
              <a:srgbClr val="41719C"/>
            </a:solidFill>
            <a:prstDash val="solid"/>
            <a:miter/>
            <a:headEnd type="none" w="med" len="med"/>
            <a:tailEnd type="none" w="med" len="med"/>
          </a:ln>
        </p:spPr>
        <p:txBody>
          <a:bodyPr anchor="ctr"/>
          <a:lstStyle/>
          <a:p>
            <a:pPr marL="0" marR="0" lvl="0" indent="0" algn="ctr" defTabSz="3429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Arial" panose="020B0604020202020204"/>
            </a:endParaRPr>
          </a:p>
        </p:txBody>
      </p:sp>
      <p:sp>
        <p:nvSpPr>
          <p:cNvPr id="32772" name="文本框 3"/>
          <p:cNvSpPr/>
          <p:nvPr>
            <p:custDataLst>
              <p:tags r:id="rId3"/>
            </p:custDataLst>
          </p:nvPr>
        </p:nvSpPr>
        <p:spPr>
          <a:xfrm>
            <a:off x="4486275" y="2456180"/>
            <a:ext cx="6356985" cy="706755"/>
          </a:xfrm>
          <a:prstGeom prst="rect">
            <a:avLst/>
          </a:prstGeom>
          <a:noFill/>
          <a:ln w="9525">
            <a:noFill/>
          </a:ln>
        </p:spPr>
        <p:txBody>
          <a:bodyPr wrap="square">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prstClr val="black"/>
                </a:solidFill>
                <a:effectLst>
                  <a:outerShdw blurRad="38100" dist="19050" dir="2700000" algn="tl" rotWithShape="0">
                    <a:prstClr val="black">
                      <a:alpha val="40000"/>
                    </a:prstClr>
                  </a:outerShdw>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我国的政治和经济制度</a:t>
            </a:r>
            <a:endParaRPr kumimoji="0" lang="zh-CN" altLang="en-US" sz="4000" b="1" i="0" u="none" strike="noStrike" kern="1200" cap="none" spc="0" normalizeH="0" baseline="0" noProof="0">
              <a:ln>
                <a:noFill/>
              </a:ln>
              <a:solidFill>
                <a:prstClr val="black"/>
              </a:solidFill>
              <a:effectLst>
                <a:outerShdw blurRad="38100" dist="19050" dir="2700000" algn="tl" rotWithShape="0">
                  <a:prstClr val="black">
                    <a:alpha val="40000"/>
                  </a:prstClr>
                </a:outerShdw>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endParaRPr>
          </a:p>
        </p:txBody>
      </p:sp>
      <p:sp>
        <p:nvSpPr>
          <p:cNvPr id="32773" name="左大括号 4"/>
          <p:cNvSpPr/>
          <p:nvPr>
            <p:custDataLst>
              <p:tags r:id="rId4"/>
            </p:custDataLst>
          </p:nvPr>
        </p:nvSpPr>
        <p:spPr>
          <a:xfrm rot="5400000">
            <a:off x="6795136" y="970408"/>
            <a:ext cx="617220" cy="5080634"/>
          </a:xfrm>
          <a:prstGeom prst="leftBrace">
            <a:avLst>
              <a:gd name="adj1" fmla="val 8345"/>
              <a:gd name="adj2" fmla="val 48519"/>
            </a:avLst>
          </a:prstGeom>
          <a:noFill/>
          <a:ln w="28575" cap="flat" cmpd="sng">
            <a:solidFill>
              <a:srgbClr val="41719C"/>
            </a:solidFill>
            <a:prstDash val="solid"/>
            <a:miter/>
            <a:headEnd type="none" w="med" len="med"/>
            <a:tailEnd type="none" w="med" len="med"/>
          </a:ln>
        </p:spPr>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32774" name="文本框 5"/>
          <p:cNvSpPr/>
          <p:nvPr>
            <p:custDataLst>
              <p:tags r:id="rId5"/>
            </p:custDataLst>
          </p:nvPr>
        </p:nvSpPr>
        <p:spPr>
          <a:xfrm>
            <a:off x="3255646" y="3820288"/>
            <a:ext cx="2792730" cy="478155"/>
          </a:xfrm>
          <a:prstGeom prst="rect">
            <a:avLst/>
          </a:prstGeom>
          <a:noFill/>
          <a:ln w="9525">
            <a:noFill/>
          </a:ln>
        </p:spPr>
        <p:txBody>
          <a:bodyPr>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252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社会主义经济制度</a:t>
            </a:r>
            <a:endParaRPr kumimoji="0" lang="zh-CN" altLang="en-US" sz="252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32775" name="文本框 6"/>
          <p:cNvSpPr/>
          <p:nvPr>
            <p:custDataLst>
              <p:tags r:id="rId6"/>
            </p:custDataLst>
          </p:nvPr>
        </p:nvSpPr>
        <p:spPr>
          <a:xfrm>
            <a:off x="8050530" y="3820288"/>
            <a:ext cx="2792730" cy="478155"/>
          </a:xfrm>
          <a:prstGeom prst="rect">
            <a:avLst/>
          </a:prstGeom>
          <a:noFill/>
          <a:ln w="9525">
            <a:noFill/>
          </a:ln>
        </p:spPr>
        <p:txBody>
          <a:bodyPr>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252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社会主义政治制度</a:t>
            </a:r>
            <a:endParaRPr kumimoji="0" lang="zh-CN" altLang="en-US" sz="252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32776" name="下箭头 7"/>
          <p:cNvSpPr/>
          <p:nvPr>
            <p:custDataLst>
              <p:tags r:id="rId7"/>
            </p:custDataLst>
          </p:nvPr>
        </p:nvSpPr>
        <p:spPr>
          <a:xfrm>
            <a:off x="4486276" y="4410838"/>
            <a:ext cx="160020" cy="354330"/>
          </a:xfrm>
          <a:prstGeom prst="downArrow">
            <a:avLst>
              <a:gd name="adj1" fmla="val 50000"/>
              <a:gd name="adj2" fmla="val 49903"/>
            </a:avLst>
          </a:prstGeom>
          <a:solidFill>
            <a:srgbClr val="5B9BD5"/>
          </a:solidFill>
          <a:ln w="12700" cap="flat" cmpd="sng">
            <a:solidFill>
              <a:srgbClr val="41719C"/>
            </a:solidFill>
            <a:prstDash val="solid"/>
            <a:miter/>
            <a:headEnd type="none" w="med" len="med"/>
            <a:tailEnd type="none" w="med" len="med"/>
          </a:ln>
        </p:spPr>
        <p:txBody>
          <a:bodyPr anchor="ctr"/>
          <a:lstStyle/>
          <a:p>
            <a:pPr marL="0" marR="0" lvl="0" indent="0" algn="ctr" defTabSz="3429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Arial" panose="020B0604020202020204"/>
            </a:endParaRPr>
          </a:p>
        </p:txBody>
      </p:sp>
      <p:sp>
        <p:nvSpPr>
          <p:cNvPr id="32777" name="文本框 8"/>
          <p:cNvSpPr/>
          <p:nvPr>
            <p:custDataLst>
              <p:tags r:id="rId8"/>
            </p:custDataLst>
          </p:nvPr>
        </p:nvSpPr>
        <p:spPr>
          <a:xfrm>
            <a:off x="3480436" y="4989958"/>
            <a:ext cx="2171700" cy="478155"/>
          </a:xfrm>
          <a:prstGeom prst="rect">
            <a:avLst/>
          </a:prstGeom>
          <a:noFill/>
          <a:ln w="9525">
            <a:noFill/>
          </a:ln>
        </p:spPr>
        <p:txBody>
          <a:bodyPr>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基本经济制度</a:t>
            </a:r>
            <a:endPar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endParaRPr>
          </a:p>
        </p:txBody>
      </p:sp>
      <p:sp>
        <p:nvSpPr>
          <p:cNvPr id="32778" name="文本框 9"/>
          <p:cNvSpPr/>
          <p:nvPr>
            <p:custDataLst>
              <p:tags r:id="rId9"/>
            </p:custDataLst>
          </p:nvPr>
        </p:nvSpPr>
        <p:spPr>
          <a:xfrm>
            <a:off x="6835140" y="5024248"/>
            <a:ext cx="2171700" cy="478155"/>
          </a:xfrm>
          <a:prstGeom prst="rect">
            <a:avLst/>
          </a:prstGeom>
          <a:noFill/>
          <a:ln w="9525">
            <a:noFill/>
          </a:ln>
        </p:spPr>
        <p:txBody>
          <a:bodyPr>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根本政治制度</a:t>
            </a:r>
            <a:endPar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endParaRPr>
          </a:p>
        </p:txBody>
      </p:sp>
      <p:sp>
        <p:nvSpPr>
          <p:cNvPr id="32779" name="左大括号 10"/>
          <p:cNvSpPr/>
          <p:nvPr>
            <p:custDataLst>
              <p:tags r:id="rId10"/>
            </p:custDataLst>
          </p:nvPr>
        </p:nvSpPr>
        <p:spPr>
          <a:xfrm rot="5400000">
            <a:off x="9243060" y="3302128"/>
            <a:ext cx="407670" cy="2625090"/>
          </a:xfrm>
          <a:prstGeom prst="leftBrace">
            <a:avLst>
              <a:gd name="adj1" fmla="val 8347"/>
              <a:gd name="adj2" fmla="val 48500"/>
            </a:avLst>
          </a:prstGeom>
          <a:noFill/>
          <a:ln w="28575" cap="flat" cmpd="sng">
            <a:solidFill>
              <a:srgbClr val="41719C"/>
            </a:solidFill>
            <a:prstDash val="solid"/>
            <a:miter/>
            <a:headEnd type="none" w="med" len="med"/>
            <a:tailEnd type="none" w="med" len="med"/>
          </a:ln>
        </p:spPr>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32780" name="文本框 11"/>
          <p:cNvSpPr/>
          <p:nvPr>
            <p:custDataLst>
              <p:tags r:id="rId11"/>
            </p:custDataLst>
          </p:nvPr>
        </p:nvSpPr>
        <p:spPr>
          <a:xfrm>
            <a:off x="9306688" y="4975480"/>
            <a:ext cx="2160270" cy="478155"/>
          </a:xfrm>
          <a:prstGeom prst="rect">
            <a:avLst/>
          </a:prstGeom>
          <a:noFill/>
          <a:ln w="9525">
            <a:noFill/>
          </a:ln>
        </p:spPr>
        <p:txBody>
          <a:bodyPr>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sym typeface="Wingdings" panose="05000000000000000000" pitchFamily="2" charset="2"/>
              </a:rPr>
              <a:t>基本政治制度</a:t>
            </a:r>
            <a:endParaRPr kumimoji="0" lang="zh-CN" altLang="en-US" sz="2520" b="1" i="0" u="none" strike="noStrike" kern="1200" cap="none" spc="0" normalizeH="0" baseline="0" noProof="0">
              <a:ln>
                <a:noFill/>
              </a:ln>
              <a:solidFill>
                <a:srgbClr val="002060"/>
              </a:solidFill>
              <a:effectLst/>
              <a:uLnTx/>
              <a:uFillTx/>
              <a:latin typeface="黑体" panose="02010609060101010101" pitchFamily="49" charset="-122"/>
              <a:ea typeface="黑体" panose="02010609060101010101" pitchFamily="49" charset="-122"/>
              <a:cs typeface="Arial" panose="020B0604020202020204"/>
            </a:endParaRPr>
          </a:p>
        </p:txBody>
      </p:sp>
      <p:sp>
        <p:nvSpPr>
          <p:cNvPr id="32781" name="左大括号 13"/>
          <p:cNvSpPr/>
          <p:nvPr>
            <p:custDataLst>
              <p:tags r:id="rId12"/>
            </p:custDataLst>
          </p:nvPr>
        </p:nvSpPr>
        <p:spPr>
          <a:xfrm rot="10800000">
            <a:off x="2933700" y="3010282"/>
            <a:ext cx="321946" cy="2878454"/>
          </a:xfrm>
          <a:prstGeom prst="leftBrace">
            <a:avLst>
              <a:gd name="adj1" fmla="val 8319"/>
              <a:gd name="adj2" fmla="val 20181"/>
            </a:avLst>
          </a:prstGeom>
          <a:noFill/>
          <a:ln w="28575" cap="flat" cmpd="sng">
            <a:solidFill>
              <a:srgbClr val="41719C"/>
            </a:solidFill>
            <a:prstDash val="solid"/>
            <a:miter/>
            <a:headEnd type="none" w="med" len="med"/>
            <a:tailEnd type="none" w="med" len="med"/>
          </a:ln>
        </p:spPr>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32782" name="文本框 14"/>
          <p:cNvSpPr/>
          <p:nvPr>
            <p:custDataLst>
              <p:tags r:id="rId13"/>
            </p:custDataLst>
          </p:nvPr>
        </p:nvSpPr>
        <p:spPr>
          <a:xfrm>
            <a:off x="1039368" y="2178178"/>
            <a:ext cx="1863090" cy="1337945"/>
          </a:xfrm>
          <a:prstGeom prst="rect">
            <a:avLst/>
          </a:prstGeom>
          <a:noFill/>
          <a:ln w="28575" cap="flat" cmpd="sng">
            <a:solidFill>
              <a:schemeClr val="accent1"/>
            </a:solidFill>
            <a:prstDash val="sysDot"/>
            <a:miter/>
            <a:headEnd type="none" w="med" len="med"/>
            <a:tailEnd type="none" w="med" len="med"/>
          </a:ln>
        </p:spPr>
        <p:txBody>
          <a:bodyPr wrap="square" anchor="t">
            <a:spAutoFit/>
          </a:bodyPr>
          <a:lstStyle/>
          <a:p>
            <a:pPr marL="0" marR="0" lvl="0" indent="0" algn="l" defTabSz="342900" rtl="0" eaLnBrk="1" fontAlgn="auto"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a:t>
            </a:r>
            <a:r>
              <a:rPr kumimoji="0" lang="en-US" altLang="zh-CN"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1</a:t>
            </a: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）公有制为主体、多种所有制经济共同发展</a:t>
            </a:r>
            <a:endPar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endParaRPr>
          </a:p>
        </p:txBody>
      </p:sp>
      <p:sp>
        <p:nvSpPr>
          <p:cNvPr id="32783" name="文本框 15"/>
          <p:cNvSpPr/>
          <p:nvPr>
            <p:custDataLst>
              <p:tags r:id="rId14"/>
            </p:custDataLst>
          </p:nvPr>
        </p:nvSpPr>
        <p:spPr>
          <a:xfrm>
            <a:off x="1027938" y="3694558"/>
            <a:ext cx="1884046" cy="1337945"/>
          </a:xfrm>
          <a:prstGeom prst="rect">
            <a:avLst/>
          </a:prstGeom>
          <a:noFill/>
          <a:ln w="28575" cap="flat" cmpd="sng">
            <a:solidFill>
              <a:schemeClr val="accent1"/>
            </a:solidFill>
            <a:prstDash val="sysDot"/>
            <a:miter/>
            <a:headEnd type="none" w="med" len="med"/>
            <a:tailEnd type="none" w="med" len="med"/>
          </a:ln>
        </p:spPr>
        <p:txBody>
          <a:bodyPr wrap="square" anchor="t">
            <a:spAutoFit/>
          </a:bodyPr>
          <a:lstStyle/>
          <a:p>
            <a:pPr marL="0" marR="0" lvl="0" indent="0" algn="l" defTabSz="342900" rtl="0" eaLnBrk="1" fontAlgn="auto"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a:t>
            </a:r>
            <a:r>
              <a:rPr kumimoji="0" lang="en-US" altLang="zh-CN"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2</a:t>
            </a: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）按劳分配为主体、多种分配方式并存</a:t>
            </a:r>
            <a:endPar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endParaRPr>
          </a:p>
        </p:txBody>
      </p:sp>
      <p:sp>
        <p:nvSpPr>
          <p:cNvPr id="32784" name="文本框 16"/>
          <p:cNvSpPr/>
          <p:nvPr>
            <p:custDataLst>
              <p:tags r:id="rId15"/>
            </p:custDataLst>
          </p:nvPr>
        </p:nvSpPr>
        <p:spPr>
          <a:xfrm>
            <a:off x="1027938" y="5149978"/>
            <a:ext cx="1884046" cy="922020"/>
          </a:xfrm>
          <a:prstGeom prst="rect">
            <a:avLst/>
          </a:prstGeom>
          <a:noFill/>
          <a:ln w="28575" cap="flat" cmpd="sng">
            <a:solidFill>
              <a:schemeClr val="accent1"/>
            </a:solidFill>
            <a:prstDash val="sysDot"/>
            <a:miter/>
            <a:headEnd type="none" w="med" len="med"/>
            <a:tailEnd type="none" w="med" len="med"/>
          </a:ln>
        </p:spPr>
        <p:txBody>
          <a:bodyPr wrap="square" anchor="t">
            <a:spAutoFit/>
          </a:bodyPr>
          <a:lstStyle/>
          <a:p>
            <a:pPr marL="0" marR="0" lvl="0" indent="0" algn="l" defTabSz="342900" rtl="0" eaLnBrk="1" fontAlgn="auto"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a:t>
            </a:r>
            <a:r>
              <a:rPr kumimoji="0" lang="en-US" altLang="zh-CN"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3</a:t>
            </a:r>
            <a:r>
              <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rPr>
              <a:t>）社会主义市场经济体制</a:t>
            </a:r>
            <a:endParaRPr kumimoji="0" lang="zh-CN" altLang="en-US" sz="1800" b="1" i="0" u="none" strike="noStrike" kern="1200" cap="none" spc="0" normalizeH="0" baseline="0" noProof="0">
              <a:ln>
                <a:noFill/>
              </a:ln>
              <a:solidFill>
                <a:srgbClr val="7030A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a:endParaRPr>
          </a:p>
        </p:txBody>
      </p:sp>
      <p:sp>
        <p:nvSpPr>
          <p:cNvPr id="32785" name="矩形 17"/>
          <p:cNvSpPr/>
          <p:nvPr>
            <p:custDataLst>
              <p:tags r:id="rId16"/>
            </p:custDataLst>
          </p:nvPr>
        </p:nvSpPr>
        <p:spPr>
          <a:xfrm>
            <a:off x="6835140" y="4955668"/>
            <a:ext cx="2162176" cy="537210"/>
          </a:xfrm>
          <a:prstGeom prst="rect">
            <a:avLst/>
          </a:prstGeom>
          <a:noFill/>
          <a:ln w="28575" cap="flat" cmpd="sng">
            <a:solidFill>
              <a:srgbClr val="FF0000"/>
            </a:solidFill>
            <a:prstDash val="solid"/>
            <a:miter/>
            <a:headEnd type="none" w="med" len="med"/>
            <a:tailEnd type="none" w="med" len="med"/>
          </a:ln>
        </p:spPr>
        <p:txBody>
          <a:bodyPr anchor="ctr"/>
          <a:lstStyle/>
          <a:p>
            <a:pPr marL="0" marR="0" lvl="0" indent="0" algn="ctr" defTabSz="3429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Arial" panose="020B0604020202020204"/>
            </a:endParaRPr>
          </a:p>
        </p:txBody>
      </p:sp>
      <p:sp>
        <p:nvSpPr>
          <p:cNvPr id="32786" name="文本框 18"/>
          <p:cNvSpPr/>
          <p:nvPr>
            <p:custDataLst>
              <p:tags r:id="rId17"/>
            </p:custDataLst>
          </p:nvPr>
        </p:nvSpPr>
        <p:spPr>
          <a:xfrm>
            <a:off x="6036310" y="6071870"/>
            <a:ext cx="4475480" cy="706755"/>
          </a:xfrm>
          <a:prstGeom prst="rect">
            <a:avLst/>
          </a:prstGeom>
          <a:noFill/>
          <a:ln w="9525">
            <a:noFill/>
          </a:ln>
        </p:spPr>
        <p:txBody>
          <a:bodyPr wrap="square">
            <a:spAutoFit/>
          </a:bodyPr>
          <a:lstStyle/>
          <a:p>
            <a:pPr marL="0" marR="0" lvl="0" indent="0" algn="l" defTabSz="342900" rtl="0" eaLnBrk="1" fontAlgn="auto"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Arial" panose="020B0604020202020204"/>
                <a:sym typeface="Wingdings" panose="05000000000000000000" pitchFamily="2" charset="2"/>
              </a:rPr>
              <a:t>人民代表大会制度</a:t>
            </a:r>
            <a:endParaRPr kumimoji="0" lang="zh-CN" altLang="en-US" sz="40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Arial" panose="020B0604020202020204"/>
              <a:sym typeface="Wingdings" panose="05000000000000000000" pitchFamily="2" charset="2"/>
            </a:endParaRPr>
          </a:p>
        </p:txBody>
      </p:sp>
      <p:sp>
        <p:nvSpPr>
          <p:cNvPr id="2" name="下箭头 2"/>
          <p:cNvSpPr/>
          <p:nvPr>
            <p:custDataLst>
              <p:tags r:id="rId18"/>
            </p:custDataLst>
          </p:nvPr>
        </p:nvSpPr>
        <p:spPr>
          <a:xfrm>
            <a:off x="7889240" y="5617845"/>
            <a:ext cx="245110" cy="416560"/>
          </a:xfrm>
          <a:prstGeom prst="downArrow">
            <a:avLst>
              <a:gd name="adj1" fmla="val 50000"/>
              <a:gd name="adj2" fmla="val 47142"/>
            </a:avLst>
          </a:prstGeom>
          <a:solidFill>
            <a:srgbClr val="5B9BD5"/>
          </a:solidFill>
          <a:ln w="12700" cap="flat" cmpd="sng">
            <a:solidFill>
              <a:srgbClr val="41719C"/>
            </a:solidFill>
            <a:prstDash val="solid"/>
            <a:miter/>
            <a:headEnd type="none" w="med" len="med"/>
            <a:tailEnd type="none" w="med" len="med"/>
          </a:ln>
        </p:spPr>
        <p:txBody>
          <a:bodyPr anchor="ctr"/>
          <a:lstStyle/>
          <a:p>
            <a:pPr marL="0" marR="0" lvl="0" indent="0" algn="ctr" defTabSz="3429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
                                          </p:val>
                                        </p:tav>
                                        <p:tav tm="100000">
                                          <p:val>
                                            <p:strVal val="#ppt_w"/>
                                          </p:val>
                                        </p:tav>
                                      </p:tavLst>
                                    </p:anim>
                                    <p:anim calcmode="lin" valueType="num">
                                      <p:cBhvr>
                                        <p:cTn id="8" dur="500" fill="hold"/>
                                        <p:tgtEl>
                                          <p:spTgt spid="3277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2772"/>
                                        </p:tgtEl>
                                        <p:attrNameLst>
                                          <p:attrName>style.visibility</p:attrName>
                                        </p:attrNameLst>
                                      </p:cBhvr>
                                      <p:to>
                                        <p:strVal val="visible"/>
                                      </p:to>
                                    </p:set>
                                    <p:anim calcmode="lin" valueType="num">
                                      <p:cBhvr>
                                        <p:cTn id="11" dur="500" fill="hold"/>
                                        <p:tgtEl>
                                          <p:spTgt spid="32772"/>
                                        </p:tgtEl>
                                        <p:attrNameLst>
                                          <p:attrName>ppt_w</p:attrName>
                                        </p:attrNameLst>
                                      </p:cBhvr>
                                      <p:tavLst>
                                        <p:tav tm="0">
                                          <p:val>
                                            <p:fltVal val="0"/>
                                          </p:val>
                                        </p:tav>
                                        <p:tav tm="100000">
                                          <p:val>
                                            <p:strVal val="#ppt_w"/>
                                          </p:val>
                                        </p:tav>
                                      </p:tavLst>
                                    </p:anim>
                                    <p:anim calcmode="lin" valueType="num">
                                      <p:cBhvr>
                                        <p:cTn id="12" dur="500" fill="hold"/>
                                        <p:tgtEl>
                                          <p:spTgt spid="32772"/>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2773"/>
                                        </p:tgtEl>
                                        <p:attrNameLst>
                                          <p:attrName>style.visibility</p:attrName>
                                        </p:attrNameLst>
                                      </p:cBhvr>
                                      <p:to>
                                        <p:strVal val="visible"/>
                                      </p:to>
                                    </p:set>
                                    <p:animEffect transition="in" filter="wipe(down)">
                                      <p:cBhvr>
                                        <p:cTn id="17" dur="500"/>
                                        <p:tgtEl>
                                          <p:spTgt spid="32773"/>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2774"/>
                                        </p:tgtEl>
                                        <p:attrNameLst>
                                          <p:attrName>style.visibility</p:attrName>
                                        </p:attrNameLst>
                                      </p:cBhvr>
                                      <p:to>
                                        <p:strVal val="visible"/>
                                      </p:to>
                                    </p:set>
                                    <p:animEffect transition="in" filter="wipe(down)">
                                      <p:cBhvr>
                                        <p:cTn id="20" dur="500"/>
                                        <p:tgtEl>
                                          <p:spTgt spid="3277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2775"/>
                                        </p:tgtEl>
                                        <p:attrNameLst>
                                          <p:attrName>style.visibility</p:attrName>
                                        </p:attrNameLst>
                                      </p:cBhvr>
                                      <p:to>
                                        <p:strVal val="visible"/>
                                      </p:to>
                                    </p:set>
                                    <p:animEffect transition="in" filter="wipe(down)">
                                      <p:cBhvr>
                                        <p:cTn id="23" dur="500"/>
                                        <p:tgtEl>
                                          <p:spTgt spid="3277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2776"/>
                                        </p:tgtEl>
                                        <p:attrNameLst>
                                          <p:attrName>style.visibility</p:attrName>
                                        </p:attrNameLst>
                                      </p:cBhvr>
                                      <p:to>
                                        <p:strVal val="visible"/>
                                      </p:to>
                                    </p:set>
                                    <p:anim calcmode="lin" valueType="num">
                                      <p:cBhvr additive="base">
                                        <p:cTn id="28" dur="500" fill="hold"/>
                                        <p:tgtEl>
                                          <p:spTgt spid="32776"/>
                                        </p:tgtEl>
                                        <p:attrNameLst>
                                          <p:attrName>ppt_x</p:attrName>
                                        </p:attrNameLst>
                                      </p:cBhvr>
                                      <p:tavLst>
                                        <p:tav tm="0">
                                          <p:val>
                                            <p:strVal val="#ppt_x"/>
                                          </p:val>
                                        </p:tav>
                                        <p:tav tm="100000">
                                          <p:val>
                                            <p:strVal val="#ppt_x"/>
                                          </p:val>
                                        </p:tav>
                                      </p:tavLst>
                                    </p:anim>
                                    <p:anim calcmode="lin" valueType="num">
                                      <p:cBhvr additive="base">
                                        <p:cTn id="29" dur="500" fill="hold"/>
                                        <p:tgtEl>
                                          <p:spTgt spid="32776"/>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2777"/>
                                        </p:tgtEl>
                                        <p:attrNameLst>
                                          <p:attrName>style.visibility</p:attrName>
                                        </p:attrNameLst>
                                      </p:cBhvr>
                                      <p:to>
                                        <p:strVal val="visible"/>
                                      </p:to>
                                    </p:set>
                                    <p:anim calcmode="lin" valueType="num">
                                      <p:cBhvr additive="base">
                                        <p:cTn id="32" dur="500" fill="hold"/>
                                        <p:tgtEl>
                                          <p:spTgt spid="32777"/>
                                        </p:tgtEl>
                                        <p:attrNameLst>
                                          <p:attrName>ppt_x</p:attrName>
                                        </p:attrNameLst>
                                      </p:cBhvr>
                                      <p:tavLst>
                                        <p:tav tm="0">
                                          <p:val>
                                            <p:strVal val="#ppt_x"/>
                                          </p:val>
                                        </p:tav>
                                        <p:tav tm="100000">
                                          <p:val>
                                            <p:strVal val="#ppt_x"/>
                                          </p:val>
                                        </p:tav>
                                      </p:tavLst>
                                    </p:anim>
                                    <p:anim calcmode="lin" valueType="num">
                                      <p:cBhvr additive="base">
                                        <p:cTn id="33" dur="500" fill="hold"/>
                                        <p:tgtEl>
                                          <p:spTgt spid="3277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2779"/>
                                        </p:tgtEl>
                                        <p:attrNameLst>
                                          <p:attrName>style.visibility</p:attrName>
                                        </p:attrNameLst>
                                      </p:cBhvr>
                                      <p:to>
                                        <p:strVal val="visible"/>
                                      </p:to>
                                    </p:set>
                                    <p:animEffect transition="in" filter="wipe(down)">
                                      <p:cBhvr>
                                        <p:cTn id="38" dur="500"/>
                                        <p:tgtEl>
                                          <p:spTgt spid="32779"/>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32778"/>
                                        </p:tgtEl>
                                        <p:attrNameLst>
                                          <p:attrName>style.visibility</p:attrName>
                                        </p:attrNameLst>
                                      </p:cBhvr>
                                      <p:to>
                                        <p:strVal val="visible"/>
                                      </p:to>
                                    </p:set>
                                    <p:animEffect transition="in" filter="wipe(down)">
                                      <p:cBhvr>
                                        <p:cTn id="41" dur="500"/>
                                        <p:tgtEl>
                                          <p:spTgt spid="3277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32780"/>
                                        </p:tgtEl>
                                        <p:attrNameLst>
                                          <p:attrName>style.visibility</p:attrName>
                                        </p:attrNameLst>
                                      </p:cBhvr>
                                      <p:to>
                                        <p:strVal val="visible"/>
                                      </p:to>
                                    </p:set>
                                    <p:animEffect transition="in" filter="wipe(down)">
                                      <p:cBhvr>
                                        <p:cTn id="44" dur="500"/>
                                        <p:tgtEl>
                                          <p:spTgt spid="32780"/>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32781"/>
                                        </p:tgtEl>
                                        <p:attrNameLst>
                                          <p:attrName>style.visibility</p:attrName>
                                        </p:attrNameLst>
                                      </p:cBhvr>
                                      <p:to>
                                        <p:strVal val="visible"/>
                                      </p:to>
                                    </p:set>
                                    <p:animEffect transition="in" filter="barn(inVertical)">
                                      <p:cBhvr>
                                        <p:cTn id="49" dur="500"/>
                                        <p:tgtEl>
                                          <p:spTgt spid="32781"/>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2782"/>
                                        </p:tgtEl>
                                        <p:attrNameLst>
                                          <p:attrName>style.visibility</p:attrName>
                                        </p:attrNameLst>
                                      </p:cBhvr>
                                      <p:to>
                                        <p:strVal val="visible"/>
                                      </p:to>
                                    </p:set>
                                    <p:animEffect transition="in" filter="barn(inVertical)">
                                      <p:cBhvr>
                                        <p:cTn id="52" dur="500"/>
                                        <p:tgtEl>
                                          <p:spTgt spid="32782"/>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32783"/>
                                        </p:tgtEl>
                                        <p:attrNameLst>
                                          <p:attrName>style.visibility</p:attrName>
                                        </p:attrNameLst>
                                      </p:cBhvr>
                                      <p:to>
                                        <p:strVal val="visible"/>
                                      </p:to>
                                    </p:set>
                                    <p:animEffect transition="in" filter="barn(inVertical)">
                                      <p:cBhvr>
                                        <p:cTn id="55" dur="500"/>
                                        <p:tgtEl>
                                          <p:spTgt spid="32783"/>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32784"/>
                                        </p:tgtEl>
                                        <p:attrNameLst>
                                          <p:attrName>style.visibility</p:attrName>
                                        </p:attrNameLst>
                                      </p:cBhvr>
                                      <p:to>
                                        <p:strVal val="visible"/>
                                      </p:to>
                                    </p:set>
                                    <p:animEffect transition="in" filter="barn(inVertical)">
                                      <p:cBhvr>
                                        <p:cTn id="58" dur="500"/>
                                        <p:tgtEl>
                                          <p:spTgt spid="32784"/>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grpId="0" nodeType="clickEffect">
                                  <p:stCondLst>
                                    <p:cond delay="0"/>
                                  </p:stCondLst>
                                  <p:childTnLst>
                                    <p:set>
                                      <p:cBhvr>
                                        <p:cTn id="62" dur="1" fill="hold">
                                          <p:stCondLst>
                                            <p:cond delay="0"/>
                                          </p:stCondLst>
                                        </p:cTn>
                                        <p:tgtEl>
                                          <p:spTgt spid="32785"/>
                                        </p:tgtEl>
                                        <p:attrNameLst>
                                          <p:attrName>style.visibility</p:attrName>
                                        </p:attrNameLst>
                                      </p:cBhvr>
                                      <p:to>
                                        <p:strVal val="visible"/>
                                      </p:to>
                                    </p:set>
                                    <p:animEffect transition="in" filter="barn(inVertical)">
                                      <p:cBhvr>
                                        <p:cTn id="63" dur="500"/>
                                        <p:tgtEl>
                                          <p:spTgt spid="3278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32786"/>
                                        </p:tgtEl>
                                        <p:attrNameLst>
                                          <p:attrName>style.visibility</p:attrName>
                                        </p:attrNameLst>
                                      </p:cBhvr>
                                      <p:to>
                                        <p:strVal val="visible"/>
                                      </p:to>
                                    </p:set>
                                    <p:animEffect transition="in" filter="wipe(down)">
                                      <p:cBhvr>
                                        <p:cTn id="68" dur="500"/>
                                        <p:tgtEl>
                                          <p:spTgt spid="32786"/>
                                        </p:tgtEl>
                                      </p:cBhvr>
                                    </p:animEffect>
                                  </p:childTnLst>
                                </p:cTn>
                              </p:par>
                            </p:childTnLst>
                          </p:cTn>
                        </p:par>
                      </p:childTnLst>
                    </p:cTn>
                  </p:par>
                  <p:par>
                    <p:cTn id="69" fill="hold">
                      <p:stCondLst>
                        <p:cond delay="indefinite"/>
                      </p:stCondLst>
                      <p:childTnLst>
                        <p:par>
                          <p:cTn id="70" fill="hold">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500" fill="hold"/>
                                        <p:tgtEl>
                                          <p:spTgt spid="2"/>
                                        </p:tgtEl>
                                        <p:attrNameLst>
                                          <p:attrName>ppt_w</p:attrName>
                                        </p:attrNameLst>
                                      </p:cBhvr>
                                      <p:tavLst>
                                        <p:tav tm="0">
                                          <p:val>
                                            <p:fltVal val="0"/>
                                          </p:val>
                                        </p:tav>
                                        <p:tav tm="100000">
                                          <p:val>
                                            <p:strVal val="#ppt_w"/>
                                          </p:val>
                                        </p:tav>
                                      </p:tavLst>
                                    </p:anim>
                                    <p:anim calcmode="lin" valueType="num">
                                      <p:cBhvr>
                                        <p:cTn id="74"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4" grpId="0"/>
      <p:bldP spid="32775" grpId="0"/>
      <p:bldP spid="32776" grpId="0"/>
      <p:bldP spid="32777" grpId="0"/>
      <p:bldP spid="32778" grpId="0"/>
      <p:bldP spid="32779" grpId="0"/>
      <p:bldP spid="32780" grpId="0"/>
      <p:bldP spid="32781" grpId="0"/>
      <p:bldP spid="32782" grpId="0"/>
      <p:bldP spid="32783" grpId="0"/>
      <p:bldP spid="32784" grpId="0"/>
      <p:bldP spid="32785" grpId="0"/>
      <p:bldP spid="32786"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1"/>
          <a:stretch>
            <a:fillRect/>
          </a:stretch>
        </a:blipFill>
        <a:effectLst/>
      </p:bgPr>
    </p:bg>
    <p:spTree>
      <p:nvGrpSpPr>
        <p:cNvPr id="1" name=""/>
        <p:cNvGrpSpPr/>
        <p:nvPr/>
      </p:nvGrpSpPr>
      <p:grpSpPr>
        <a:xfrm>
          <a:off x="0" y="0"/>
          <a:ext cx="0" cy="0"/>
          <a:chOff x="0" y="0"/>
          <a:chExt cx="0" cy="0"/>
        </a:xfrm>
      </p:grpSpPr>
      <p:graphicFrame>
        <p:nvGraphicFramePr>
          <p:cNvPr id="5" name="表格 4"/>
          <p:cNvGraphicFramePr>
            <a:graphicFrameLocks noGrp="1"/>
          </p:cNvGraphicFramePr>
          <p:nvPr>
            <p:custDataLst>
              <p:tags r:id="rId2"/>
            </p:custDataLst>
          </p:nvPr>
        </p:nvGraphicFramePr>
        <p:xfrm>
          <a:off x="181744" y="983576"/>
          <a:ext cx="11667358" cy="5555615"/>
        </p:xfrm>
        <a:graphic>
          <a:graphicData uri="http://schemas.openxmlformats.org/drawingml/2006/table">
            <a:tbl>
              <a:tblPr firstRow="1" bandRow="1">
                <a:tableStyleId>{5940675A-B579-460E-94D1-54222C63F5DA}</a:tableStyleId>
              </a:tblPr>
              <a:tblGrid>
                <a:gridCol w="7810729"/>
                <a:gridCol w="3856629"/>
              </a:tblGrid>
              <a:tr h="434975">
                <a:tc>
                  <a:txBody>
                    <a:bodyPr wrap="square"/>
                    <a:lstStyle/>
                    <a:p>
                      <a:pPr indent="0" algn="ctr">
                        <a:buNone/>
                      </a:pPr>
                      <a:r>
                        <a:rPr lang="en-US" sz="2800" b="1" err="1">
                          <a:latin typeface="微软雅黑" panose="020B0503020204020204" pitchFamily="34" charset="-122"/>
                          <a:ea typeface="微软雅黑" panose="020B0503020204020204" pitchFamily="34" charset="-122"/>
                          <a:cs typeface="宋体" panose="02010600030101010101" pitchFamily="2" charset="-122"/>
                        </a:rPr>
                        <a:t>知识目标</a:t>
                      </a:r>
                      <a:endParaRPr lang="en-US" altLang="en-US" sz="2800" b="1">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vert="horz">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00B0F0"/>
                    </a:solidFill>
                  </a:tcPr>
                </a:tc>
                <a:tc>
                  <a:txBody>
                    <a:bodyPr wrap="square"/>
                    <a:lstStyle/>
                    <a:p>
                      <a:pPr indent="0" algn="ctr">
                        <a:buNone/>
                      </a:pPr>
                      <a:r>
                        <a:rPr lang="zh-CN" altLang="en-US" sz="2800" b="1">
                          <a:latin typeface="微软雅黑" panose="020B0503020204020204" pitchFamily="34" charset="-122"/>
                          <a:ea typeface="微软雅黑" panose="020B0503020204020204" pitchFamily="34" charset="-122"/>
                          <a:cs typeface="宋体" panose="02010600030101010101" pitchFamily="2" charset="-122"/>
                        </a:rPr>
                        <a:t>教学重难点 </a:t>
                      </a:r>
                      <a:endParaRPr lang="en-US" altLang="en-US" sz="2800" b="1">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vert="horz">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00B0F0"/>
                    </a:solidFill>
                  </a:tcPr>
                </a:tc>
              </a:tr>
              <a:tr h="2795037">
                <a:tc>
                  <a:txBody>
                    <a:bodyPr wrap="square"/>
                    <a:lstStyle/>
                    <a:p>
                      <a:pPr marL="0" marR="0" lvl="0" algn="l" defTabSz="914400" rtl="0" fontAlgn="auto">
                        <a:lnSpc>
                          <a:spcPct val="150000"/>
                        </a:lnSpc>
                        <a:buNone/>
                      </a:pP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知识与能力</a:t>
                      </a: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lvl="0" algn="l" defTabSz="914400" rtl="0" fontAlgn="auto">
                        <a:lnSpc>
                          <a:spcPct val="100000"/>
                        </a:lnSpc>
                        <a:buNone/>
                      </a:pPr>
                      <a:r>
                        <a:rPr kumimoji="0" lang="zh-CN" altLang="en-US" sz="32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知道中国共产党领导的多党合作和政治协商；民族区域自治制度；基层群众自治制度。掌握基本政治制度的具体情况</a:t>
                      </a:r>
                      <a:r>
                        <a:rPr lang="zh-CN" altLang="en-US"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lvl="0" algn="l" defTabSz="914400" rtl="0" fontAlgn="auto">
                        <a:lnSpc>
                          <a:spcPct val="100000"/>
                        </a:lnSpc>
                        <a:buNone/>
                      </a:pP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过程与方法</a:t>
                      </a: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lvl="0" indent="0" algn="l" defTabSz="914400" rtl="0" eaLnBrk="1" fontAlgn="auto" latinLnBrk="0" hangingPunct="1">
                        <a:lnSpc>
                          <a:spcPct val="100000"/>
                        </a:lnSpc>
                        <a:spcBef>
                          <a:spcPct val="0"/>
                        </a:spcBef>
                        <a:spcAft>
                          <a:spcPct val="0"/>
                        </a:spcAft>
                        <a:buClrTx/>
                        <a:buSzTx/>
                        <a:buFontTx/>
                        <a:buNone/>
                        <a:defRPr/>
                      </a:pPr>
                      <a:r>
                        <a:rPr lang="zh-CN" altLang="en-US"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能够理解国基本政治制度重要意义</a:t>
                      </a:r>
                      <a:endParaRPr lang="en-US" altLang="zh-CN"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lvl="0" indent="0" algn="l" defTabSz="914400" rtl="0" eaLnBrk="1" fontAlgn="auto" latinLnBrk="0" hangingPunct="1">
                        <a:lnSpc>
                          <a:spcPct val="100000"/>
                        </a:lnSpc>
                        <a:spcBef>
                          <a:spcPct val="0"/>
                        </a:spcBef>
                        <a:spcAft>
                          <a:spcPct val="0"/>
                        </a:spcAft>
                        <a:buClrTx/>
                        <a:buSzTx/>
                        <a:buFontTx/>
                        <a:buNone/>
                        <a:defRPr/>
                      </a:pP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情感、态度和价值观</a:t>
                      </a:r>
                      <a:r>
                        <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3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lvl="0" indent="0" algn="l" defTabSz="914400" rtl="0" eaLnBrk="1" fontAlgn="auto" latinLnBrk="0" hangingPunct="1">
                        <a:lnSpc>
                          <a:spcPct val="150000"/>
                        </a:lnSpc>
                        <a:spcBef>
                          <a:spcPct val="0"/>
                        </a:spcBef>
                        <a:spcAft>
                          <a:spcPct val="0"/>
                        </a:spcAft>
                        <a:buClrTx/>
                        <a:buSzTx/>
                        <a:buFontTx/>
                        <a:buNone/>
                        <a:defRPr/>
                      </a:pPr>
                      <a:r>
                        <a:rPr lang="zh-CN" altLang="en-US"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认同中国基本政治制度是为了确保人民当家作主。</a:t>
                      </a:r>
                      <a:endParaRPr lang="zh-CN" altLang="en-US" sz="32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txBody>
                  <a:tcPr marL="68580" marR="68580" marT="0" marB="0" vert="horz">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buNone/>
                      </a:pPr>
                      <a:endParaRPr lang="en-US" altLang="zh-CN" sz="2600">
                        <a:latin typeface="黑体" panose="02010609060101010101" pitchFamily="49" charset="-122"/>
                        <a:ea typeface="黑体" panose="02010609060101010101" pitchFamily="49" charset="-122"/>
                        <a:cs typeface="宋体" panose="02010600030101010101" pitchFamily="2" charset="-122"/>
                      </a:endParaRPr>
                    </a:p>
                    <a:p>
                      <a:pPr indent="0">
                        <a:buNone/>
                      </a:pPr>
                      <a:r>
                        <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2600">
                          <a:solidFill>
                            <a:srgbClr val="FF0000"/>
                          </a:solidFill>
                          <a:latin typeface="黑体" panose="02010609060101010101" pitchFamily="49" charset="-122"/>
                          <a:ea typeface="黑体" panose="02010609060101010101" pitchFamily="49" charset="-122"/>
                          <a:cs typeface="宋体" panose="02010600030101010101" pitchFamily="2" charset="-122"/>
                        </a:rPr>
                        <a:t>教学重点</a:t>
                      </a:r>
                      <a:r>
                        <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2600">
                          <a:solidFill>
                            <a:srgbClr val="FF0000"/>
                          </a:solidFill>
                          <a:latin typeface="黑体" panose="02010609060101010101" pitchFamily="49" charset="-122"/>
                          <a:ea typeface="黑体" panose="02010609060101010101" pitchFamily="49" charset="-122"/>
                          <a:cs typeface="宋体" panose="02010600030101010101" pitchFamily="2" charset="-122"/>
                        </a:rPr>
                        <a:t>     </a:t>
                      </a:r>
                      <a:endPar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indent="0">
                        <a:buNone/>
                      </a:pPr>
                      <a:r>
                        <a:rPr lang="zh-CN" altLang="en-US" sz="2600">
                          <a:latin typeface="黑体" panose="02010609060101010101" pitchFamily="49" charset="-122"/>
                          <a:ea typeface="黑体" panose="02010609060101010101" pitchFamily="49" charset="-122"/>
                          <a:cs typeface="宋体" panose="02010600030101010101" pitchFamily="2" charset="-122"/>
                        </a:rPr>
                        <a:t>中国共产党领导的多党合作和政治协商制度  民族区域自治制度</a:t>
                      </a:r>
                      <a:endParaRPr lang="en-US" altLang="zh-CN" sz="2600">
                        <a:latin typeface="黑体" panose="02010609060101010101" pitchFamily="49" charset="-122"/>
                        <a:ea typeface="黑体" panose="02010609060101010101" pitchFamily="49" charset="-122"/>
                        <a:cs typeface="宋体" panose="02010600030101010101" pitchFamily="2" charset="-122"/>
                      </a:endParaRPr>
                    </a:p>
                    <a:p>
                      <a:pPr indent="0">
                        <a:buNone/>
                      </a:pPr>
                      <a:endPar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indent="0">
                        <a:buNone/>
                      </a:pPr>
                      <a:r>
                        <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2600">
                          <a:solidFill>
                            <a:srgbClr val="FF0000"/>
                          </a:solidFill>
                          <a:latin typeface="黑体" panose="02010609060101010101" pitchFamily="49" charset="-122"/>
                          <a:ea typeface="黑体" panose="02010609060101010101" pitchFamily="49" charset="-122"/>
                          <a:cs typeface="宋体" panose="02010600030101010101" pitchFamily="2" charset="-122"/>
                        </a:rPr>
                        <a:t>教学难点</a:t>
                      </a:r>
                      <a:r>
                        <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2600">
                          <a:solidFill>
                            <a:srgbClr val="FF0000"/>
                          </a:solidFill>
                          <a:latin typeface="黑体" panose="02010609060101010101" pitchFamily="49" charset="-122"/>
                          <a:ea typeface="黑体" panose="02010609060101010101" pitchFamily="49" charset="-122"/>
                          <a:cs typeface="宋体" panose="02010600030101010101" pitchFamily="2" charset="-122"/>
                        </a:rPr>
                        <a:t>     </a:t>
                      </a:r>
                      <a:endParaRPr lang="en-US" altLang="zh-CN" sz="2600">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indent="0">
                        <a:buNone/>
                      </a:pPr>
                      <a:r>
                        <a:rPr lang="zh-CN" altLang="en-US" sz="2600">
                          <a:latin typeface="黑体" panose="02010609060101010101" pitchFamily="49" charset="-122"/>
                          <a:ea typeface="黑体" panose="02010609060101010101" pitchFamily="49" charset="-122"/>
                          <a:cs typeface="宋体" panose="02010600030101010101" pitchFamily="2" charset="-122"/>
                        </a:rPr>
                        <a:t>多党合作和政治协商；基层群众自治制。</a:t>
                      </a:r>
                      <a:endParaRPr lang="zh-CN" altLang="en-US" sz="2600">
                        <a:latin typeface="黑体" panose="02010609060101010101" pitchFamily="49" charset="-122"/>
                        <a:ea typeface="黑体" panose="02010609060101010101" pitchFamily="49" charset="-122"/>
                        <a:cs typeface="宋体" panose="02010600030101010101" pitchFamily="2" charset="-122"/>
                      </a:endParaRPr>
                    </a:p>
                    <a:p>
                      <a:pPr indent="0">
                        <a:buNone/>
                      </a:pPr>
                      <a:endParaRPr lang="en-US" sz="2600">
                        <a:latin typeface="黑体" panose="02010609060101010101" pitchFamily="49" charset="-122"/>
                        <a:ea typeface="黑体" panose="02010609060101010101" pitchFamily="49" charset="-122"/>
                        <a:cs typeface="宋体" panose="02010600030101010101" pitchFamily="2" charset="-122"/>
                      </a:endParaRPr>
                    </a:p>
                  </a:txBody>
                  <a:tcPr marL="68580" marR="68580" marT="0" marB="0" vert="horz">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pSp>
        <p:nvGrpSpPr>
          <p:cNvPr id="4" name="组合 3"/>
          <p:cNvGrpSpPr/>
          <p:nvPr>
            <p:custDataLst>
              <p:tags r:id="rId3"/>
            </p:custDataLst>
          </p:nvPr>
        </p:nvGrpSpPr>
        <p:grpSpPr>
          <a:xfrm>
            <a:off x="268350" y="229624"/>
            <a:ext cx="625050" cy="508853"/>
            <a:chOff x="1881842" y="2656049"/>
            <a:chExt cx="2498348" cy="2093640"/>
          </a:xfrm>
        </p:grpSpPr>
        <p:grpSp>
          <p:nvGrpSpPr>
            <p:cNvPr id="6" name="组合 5"/>
            <p:cNvGrpSpPr/>
            <p:nvPr>
              <p:custDataLst>
                <p:tags r:id="rId4"/>
              </p:custDataLst>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9" name="Freeform 6"/>
              <p:cNvSpPr/>
              <p:nvPr>
                <p:custDataLst>
                  <p:tags r:id="rId5"/>
                </p:custDataLst>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ysClr val="window" lastClr="FFFFFF"/>
              </a:solidFill>
              <a:ln w="7938" cap="flat">
                <a:noFill/>
                <a:prstDash val="solid"/>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cs typeface="+mn-ea"/>
                  <a:sym typeface="+mn-lt"/>
                </a:endParaRPr>
              </a:p>
            </p:txBody>
          </p:sp>
          <p:sp>
            <p:nvSpPr>
              <p:cNvPr id="10" name="Freeform 6"/>
              <p:cNvSpPr/>
              <p:nvPr>
                <p:custDataLst>
                  <p:tags r:id="rId6"/>
                </p:custDataLst>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ysClr val="window" lastClr="FFFFFF">
                      <a:lumMod val="82000"/>
                      <a:lumOff val="18000"/>
                    </a:sysClr>
                  </a:gs>
                  <a:gs pos="47000">
                    <a:srgbClr val="F5F5F5"/>
                  </a:gs>
                  <a:gs pos="100000">
                    <a:sysClr val="window" lastClr="FFFFFF">
                      <a:lumMod val="95000"/>
                      <a:lumOff val="5000"/>
                    </a:sysClr>
                  </a:gs>
                </a:gsLst>
                <a:lin ang="18900000" scaled="0"/>
              </a:gradFill>
              <a:ln w="7938" cap="flat">
                <a:noFill/>
                <a:prstDash val="solid"/>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cs typeface="+mn-ea"/>
                  <a:sym typeface="+mn-lt"/>
                </a:endParaRPr>
              </a:p>
            </p:txBody>
          </p:sp>
        </p:grpSp>
        <p:sp>
          <p:nvSpPr>
            <p:cNvPr id="7" name="Freeform 7"/>
            <p:cNvSpPr/>
            <p:nvPr>
              <p:custDataLst>
                <p:tags r:id="rId7"/>
              </p:custDataLst>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C00002"/>
            </a:solidFill>
            <a:ln w="7938" cap="flat">
              <a:noFill/>
              <a:prstDash val="solid"/>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cs typeface="+mn-ea"/>
                <a:sym typeface="+mn-lt"/>
              </a:endParaRPr>
            </a:p>
          </p:txBody>
        </p:sp>
        <p:sp>
          <p:nvSpPr>
            <p:cNvPr id="8" name="TextBox 93"/>
            <p:cNvSpPr txBox="1"/>
            <p:nvPr>
              <p:custDataLst>
                <p:tags r:id="rId8"/>
              </p:custDataLst>
            </p:nvPr>
          </p:nvSpPr>
          <p:spPr>
            <a:xfrm>
              <a:off x="2187583" y="2837660"/>
              <a:ext cx="2192607" cy="139120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ea"/>
                  <a:sym typeface="+mn-lt"/>
                </a:rPr>
                <a:t>01</a:t>
              </a:r>
              <a:endParaRPr kumimoji="0" lang="zh-CN" altLang="en-US" sz="20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ea"/>
                <a:sym typeface="+mn-lt"/>
              </a:endParaRPr>
            </a:p>
          </p:txBody>
        </p:sp>
      </p:grpSp>
      <p:sp>
        <p:nvSpPr>
          <p:cNvPr id="11" name="矩形 10"/>
          <p:cNvSpPr/>
          <p:nvPr>
            <p:custDataLst>
              <p:tags r:id="rId9"/>
            </p:custDataLst>
          </p:nvPr>
        </p:nvSpPr>
        <p:spPr>
          <a:xfrm>
            <a:off x="967116" y="229624"/>
            <a:ext cx="1620957"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black"/>
                </a:solidFill>
                <a:effectLst/>
                <a:uLnTx/>
                <a:uFillTx/>
                <a:latin typeface="思源宋体 CN Heavy" panose="02020900000000000000" pitchFamily="18" charset="-122"/>
                <a:ea typeface="思源宋体 CN Heavy" panose="02020900000000000000" pitchFamily="18" charset="-122"/>
                <a:cs typeface="Arial" panose="020B0604020202020204"/>
              </a:rPr>
              <a:t>教学目标</a:t>
            </a:r>
            <a:endParaRPr kumimoji="0" lang="zh-CN" altLang="en-US" sz="2800" b="0" i="0" u="none" strike="noStrike" kern="1200" cap="none" spc="0" normalizeH="0" baseline="0" noProof="0">
              <a:ln>
                <a:noFill/>
              </a:ln>
              <a:solidFill>
                <a:prstClr val="black"/>
              </a:solidFill>
              <a:effectLst/>
              <a:uLnTx/>
              <a:uFillTx/>
              <a:latin typeface="思源宋体 CN Heavy" panose="02020900000000000000" pitchFamily="18" charset="-122"/>
              <a:ea typeface="思源宋体 CN Heavy" panose="02020900000000000000" pitchFamily="18" charset="-122"/>
              <a:cs typeface="Arial" panose="020B0604020202020204"/>
            </a:endParaRPr>
          </a:p>
        </p:txBody>
      </p:sp>
      <mc:AlternateContent xmlns:mc="http://schemas.openxmlformats.org/markup-compatibility/2006" xmlns:p14="http://schemas.microsoft.com/office/powerpoint/2010/main">
        <mc:Choice Requires="p14">
          <p:contentPart r:id="rId10" p14:bwMode="auto">
            <p14:nvContentPartPr>
              <p14:cNvPr id="21" name="墨迹 20"/>
              <p14:cNvContentPartPr/>
              <p14:nvPr/>
            </p14:nvContentPartPr>
            <p14:xfrm>
              <a:off x="7161120" y="3948120"/>
              <a:ext cx="360" cy="360"/>
            </p14:xfrm>
          </p:contentPart>
        </mc:Choice>
        <mc:Fallback xmlns="">
          <p:pic>
            <p:nvPicPr>
              <p:cNvPr id="21" name="墨迹 20"/>
            </p:nvPicPr>
            <p:blipFill>
              <a:blip r:embed="rId11"/>
            </p:blipFill>
            <p:spPr>
              <a:xfrm>
                <a:off x="7161120" y="3948120"/>
                <a:ext cx="360" cy="360"/>
              </a:xfrm>
              <a:prstGeom prst="rect"/>
            </p:spPr>
          </p:pic>
        </mc:Fallback>
      </mc:AlternateContent>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52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副标题 11266"/>
          <p:cNvSpPr>
            <a:spLocks noChangeArrowheads="1"/>
          </p:cNvSpPr>
          <p:nvPr>
            <p:custDataLst>
              <p:tags r:id="rId1"/>
            </p:custDataLst>
          </p:nvPr>
        </p:nvSpPr>
        <p:spPr bwMode="auto">
          <a:xfrm>
            <a:off x="4237038" y="739776"/>
            <a:ext cx="4995862" cy="720725"/>
          </a:xfrm>
          <a:prstGeom prst="rect">
            <a:avLst/>
          </a:prstGeom>
          <a:noFill/>
          <a:ln w="38100">
            <a:solidFill>
              <a:schemeClr val="tx1"/>
            </a:solidFill>
            <a:miter lim="800000"/>
          </a:ln>
        </p:spPr>
        <p:txBody>
          <a:bodyPr/>
          <a:lstStyle/>
          <a:p>
            <a:pPr algn="ctr" eaLnBrk="0" fontAlgn="base" hangingPunct="0">
              <a:spcBef>
                <a:spcPct val="20000"/>
              </a:spcBef>
              <a:spcAft>
                <a:spcPct val="0"/>
              </a:spcAft>
            </a:pPr>
            <a:r>
              <a:rPr lang="zh-CN" altLang="en-US" sz="3200" b="1">
                <a:solidFill>
                  <a:srgbClr val="000099"/>
                </a:solidFill>
                <a:latin typeface="黑体" panose="02010609060101010101" pitchFamily="49" charset="-122"/>
                <a:ea typeface="黑体" panose="02010609060101010101" pitchFamily="49" charset="-122"/>
                <a:cs typeface="Arial" panose="020B0604020202020204"/>
              </a:rPr>
              <a:t>人民当家作主的政治制度</a:t>
            </a:r>
            <a:endParaRPr lang="zh-CN" altLang="en-US" sz="3200">
              <a:solidFill>
                <a:prstClr val="black"/>
              </a:solidFill>
              <a:latin typeface="Arial" panose="020B0604020202020204"/>
              <a:ea typeface="宋体" panose="02010600030101010101" pitchFamily="2" charset="-122"/>
              <a:cs typeface="Arial" panose="020B0604020202020204"/>
            </a:endParaRPr>
          </a:p>
        </p:txBody>
      </p:sp>
      <p:sp>
        <p:nvSpPr>
          <p:cNvPr id="49154" name="文本框 11267"/>
          <p:cNvSpPr txBox="1">
            <a:spLocks noChangeArrowheads="1"/>
          </p:cNvSpPr>
          <p:nvPr>
            <p:custDataLst>
              <p:tags r:id="rId2"/>
            </p:custDataLst>
          </p:nvPr>
        </p:nvSpPr>
        <p:spPr bwMode="auto">
          <a:xfrm>
            <a:off x="1992313" y="2276476"/>
            <a:ext cx="1511300" cy="860425"/>
          </a:xfrm>
          <a:prstGeom prst="rect">
            <a:avLst/>
          </a:prstGeom>
          <a:noFill/>
          <a:ln w="38100">
            <a:solidFill>
              <a:schemeClr val="tx1"/>
            </a:solidFill>
            <a:miter lim="800000"/>
          </a:ln>
        </p:spPr>
        <p:txBody>
          <a:bodyPr>
            <a:spAutoFit/>
          </a:bodyPr>
          <a:lstStyle/>
          <a:p>
            <a:pPr fontAlgn="base">
              <a:spcBef>
                <a:spcPct val="0"/>
              </a:spcBef>
              <a:spcAft>
                <a:spcPct val="0"/>
              </a:spcAft>
            </a:pPr>
            <a:r>
              <a:rPr lang="zh-CN" altLang="en-US" sz="2400" b="1">
                <a:solidFill>
                  <a:srgbClr val="000099"/>
                </a:solidFill>
                <a:latin typeface="黑体" panose="02010609060101010101" pitchFamily="49" charset="-122"/>
                <a:ea typeface="黑体" panose="02010609060101010101" pitchFamily="49" charset="-122"/>
                <a:cs typeface="Arial" panose="020B0604020202020204"/>
              </a:rPr>
              <a:t>人民代表大会制度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55" name="文本框 11268"/>
          <p:cNvSpPr txBox="1">
            <a:spLocks noChangeArrowheads="1"/>
          </p:cNvSpPr>
          <p:nvPr>
            <p:custDataLst>
              <p:tags r:id="rId3"/>
            </p:custDataLst>
          </p:nvPr>
        </p:nvSpPr>
        <p:spPr bwMode="auto">
          <a:xfrm>
            <a:off x="3910014" y="2108200"/>
            <a:ext cx="2447925" cy="1189038"/>
          </a:xfrm>
          <a:prstGeom prst="rect">
            <a:avLst/>
          </a:prstGeom>
          <a:noFill/>
          <a:ln w="38100">
            <a:solidFill>
              <a:schemeClr val="tx1"/>
            </a:solidFill>
            <a:miter lim="800000"/>
          </a:ln>
        </p:spPr>
        <p:txBody>
          <a:bodyPr>
            <a:spAutoFit/>
          </a:bodyPr>
          <a:lstStyle/>
          <a:p>
            <a:pPr algn="ctr" fontAlgn="base">
              <a:spcBef>
                <a:spcPct val="0"/>
              </a:spcBef>
              <a:spcAft>
                <a:spcPct val="0"/>
              </a:spcAft>
            </a:pPr>
            <a:r>
              <a:rPr lang="zh-CN" altLang="en-US" sz="2400" b="1">
                <a:solidFill>
                  <a:srgbClr val="000099"/>
                </a:solidFill>
                <a:latin typeface="黑体" panose="02010609060101010101" pitchFamily="49" charset="-122"/>
                <a:ea typeface="黑体" panose="02010609060101010101" pitchFamily="49" charset="-122"/>
                <a:cs typeface="Arial" panose="020B0604020202020204"/>
              </a:rPr>
              <a:t>中国共产党领导的多党合作和政治协商制度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56" name="文本框 11269"/>
          <p:cNvSpPr txBox="1">
            <a:spLocks noChangeArrowheads="1"/>
          </p:cNvSpPr>
          <p:nvPr>
            <p:custDataLst>
              <p:tags r:id="rId4"/>
            </p:custDataLst>
          </p:nvPr>
        </p:nvSpPr>
        <p:spPr bwMode="auto">
          <a:xfrm>
            <a:off x="6765926" y="2178051"/>
            <a:ext cx="1584325" cy="830997"/>
          </a:xfrm>
          <a:prstGeom prst="rect">
            <a:avLst/>
          </a:prstGeom>
          <a:noFill/>
          <a:ln w="38100">
            <a:solidFill>
              <a:schemeClr val="tx1"/>
            </a:solidFill>
            <a:miter lim="800000"/>
          </a:ln>
        </p:spPr>
        <p:txBody>
          <a:bodyPr>
            <a:spAutoFit/>
          </a:bodyPr>
          <a:lstStyle/>
          <a:p>
            <a:pPr algn="ctr" fontAlgn="base">
              <a:spcBef>
                <a:spcPct val="0"/>
              </a:spcBef>
              <a:spcAft>
                <a:spcPct val="0"/>
              </a:spcAft>
            </a:pPr>
            <a:r>
              <a:rPr lang="zh-CN" altLang="en-US" sz="2400" b="1">
                <a:solidFill>
                  <a:srgbClr val="000099"/>
                </a:solidFill>
                <a:latin typeface="黑体" panose="02010609060101010101" pitchFamily="49" charset="-122"/>
                <a:ea typeface="黑体" panose="02010609060101010101" pitchFamily="49" charset="-122"/>
                <a:cs typeface="Arial" panose="020B0604020202020204"/>
              </a:rPr>
              <a:t>民族区域</a:t>
            </a:r>
            <a:endParaRPr lang="zh-CN" altLang="en-US" sz="2400" b="1">
              <a:solidFill>
                <a:srgbClr val="000099"/>
              </a:solidFill>
              <a:latin typeface="黑体" panose="02010609060101010101" pitchFamily="49" charset="-122"/>
              <a:ea typeface="黑体" panose="02010609060101010101" pitchFamily="49" charset="-122"/>
              <a:cs typeface="Arial" panose="020B0604020202020204"/>
            </a:endParaRPr>
          </a:p>
          <a:p>
            <a:pPr algn="ctr" fontAlgn="base">
              <a:spcBef>
                <a:spcPct val="0"/>
              </a:spcBef>
              <a:spcAft>
                <a:spcPct val="0"/>
              </a:spcAft>
            </a:pPr>
            <a:r>
              <a:rPr lang="zh-CN" altLang="en-US" sz="2400" b="1">
                <a:solidFill>
                  <a:srgbClr val="000099"/>
                </a:solidFill>
                <a:latin typeface="黑体" panose="02010609060101010101" pitchFamily="49" charset="-122"/>
                <a:ea typeface="黑体" panose="02010609060101010101" pitchFamily="49" charset="-122"/>
                <a:cs typeface="Arial" panose="020B0604020202020204"/>
              </a:rPr>
              <a:t>自治制度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57" name="文本框 11270"/>
          <p:cNvSpPr txBox="1">
            <a:spLocks noChangeArrowheads="1"/>
          </p:cNvSpPr>
          <p:nvPr>
            <p:custDataLst>
              <p:tags r:id="rId5"/>
            </p:custDataLst>
          </p:nvPr>
        </p:nvSpPr>
        <p:spPr bwMode="auto">
          <a:xfrm>
            <a:off x="1893889" y="4340226"/>
            <a:ext cx="2447925" cy="523875"/>
          </a:xfrm>
          <a:prstGeom prst="rect">
            <a:avLst/>
          </a:prstGeom>
          <a:noFill/>
          <a:ln w="38100">
            <a:solidFill>
              <a:schemeClr val="tx1"/>
            </a:solidFill>
            <a:miter lim="800000"/>
          </a:ln>
        </p:spPr>
        <p:txBody>
          <a:bodyPr>
            <a:spAutoFit/>
          </a:bodyPr>
          <a:lstStyle/>
          <a:p>
            <a:pPr algn="ctr" fontAlgn="base">
              <a:spcBef>
                <a:spcPct val="0"/>
              </a:spcBef>
              <a:spcAft>
                <a:spcPct val="0"/>
              </a:spcAft>
            </a:pPr>
            <a:r>
              <a:rPr lang="zh-CN" altLang="en-US" sz="2800" b="1">
                <a:solidFill>
                  <a:srgbClr val="FF3300"/>
                </a:solidFill>
                <a:latin typeface="黑体" panose="02010609060101010101" pitchFamily="49" charset="-122"/>
                <a:ea typeface="黑体" panose="02010609060101010101" pitchFamily="49" charset="-122"/>
                <a:cs typeface="Arial" panose="020B0604020202020204"/>
              </a:rPr>
              <a:t>根本政治制度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58" name="文本框 11271"/>
          <p:cNvSpPr txBox="1">
            <a:spLocks noChangeArrowheads="1"/>
          </p:cNvSpPr>
          <p:nvPr>
            <p:custDataLst>
              <p:tags r:id="rId6"/>
            </p:custDataLst>
          </p:nvPr>
        </p:nvSpPr>
        <p:spPr bwMode="auto">
          <a:xfrm>
            <a:off x="6240464" y="4581525"/>
            <a:ext cx="2605087" cy="523220"/>
          </a:xfrm>
          <a:prstGeom prst="rect">
            <a:avLst/>
          </a:prstGeom>
          <a:noFill/>
          <a:ln w="38100">
            <a:solidFill>
              <a:schemeClr val="tx1"/>
            </a:solidFill>
            <a:miter lim="800000"/>
          </a:ln>
        </p:spPr>
        <p:txBody>
          <a:bodyPr>
            <a:spAutoFit/>
          </a:bodyPr>
          <a:lstStyle/>
          <a:p>
            <a:pPr algn="ctr" fontAlgn="base">
              <a:spcBef>
                <a:spcPct val="0"/>
              </a:spcBef>
              <a:spcAft>
                <a:spcPct val="0"/>
              </a:spcAft>
            </a:pPr>
            <a:r>
              <a:rPr lang="zh-CN" altLang="en-US" sz="2800" b="1">
                <a:solidFill>
                  <a:srgbClr val="FF3300"/>
                </a:solidFill>
                <a:latin typeface="黑体" panose="02010609060101010101" pitchFamily="49" charset="-122"/>
                <a:ea typeface="黑体" panose="02010609060101010101" pitchFamily="49" charset="-122"/>
                <a:cs typeface="Arial" panose="020B0604020202020204"/>
              </a:rPr>
              <a:t>基本政治制度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59" name="直接连接符 11273"/>
          <p:cNvSpPr>
            <a:spLocks noChangeShapeType="1"/>
          </p:cNvSpPr>
          <p:nvPr>
            <p:custDataLst>
              <p:tags r:id="rId7"/>
            </p:custDataLst>
          </p:nvPr>
        </p:nvSpPr>
        <p:spPr bwMode="auto">
          <a:xfrm flipH="1">
            <a:off x="5365751" y="1462089"/>
            <a:ext cx="1014413" cy="650875"/>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0" name="直接连接符 11274"/>
          <p:cNvSpPr>
            <a:spLocks noChangeShapeType="1"/>
          </p:cNvSpPr>
          <p:nvPr>
            <p:custDataLst>
              <p:tags r:id="rId8"/>
            </p:custDataLst>
          </p:nvPr>
        </p:nvSpPr>
        <p:spPr bwMode="auto">
          <a:xfrm flipH="1">
            <a:off x="2913064" y="1460501"/>
            <a:ext cx="3444875" cy="754063"/>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1" name="直接连接符 11275"/>
          <p:cNvSpPr>
            <a:spLocks noChangeShapeType="1"/>
          </p:cNvSpPr>
          <p:nvPr>
            <p:custDataLst>
              <p:tags r:id="rId9"/>
            </p:custDataLst>
          </p:nvPr>
        </p:nvSpPr>
        <p:spPr bwMode="auto">
          <a:xfrm>
            <a:off x="6357939" y="1460501"/>
            <a:ext cx="1736725" cy="682625"/>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2" name="直接连接符 11276"/>
          <p:cNvSpPr>
            <a:spLocks noChangeShapeType="1"/>
          </p:cNvSpPr>
          <p:nvPr>
            <p:custDataLst>
              <p:tags r:id="rId10"/>
            </p:custDataLst>
          </p:nvPr>
        </p:nvSpPr>
        <p:spPr bwMode="auto">
          <a:xfrm flipH="1">
            <a:off x="2782888" y="3357564"/>
            <a:ext cx="0" cy="936625"/>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3" name="直接连接符 11277"/>
          <p:cNvSpPr>
            <a:spLocks noChangeShapeType="1"/>
          </p:cNvSpPr>
          <p:nvPr>
            <p:custDataLst>
              <p:tags r:id="rId11"/>
            </p:custDataLst>
          </p:nvPr>
        </p:nvSpPr>
        <p:spPr bwMode="auto">
          <a:xfrm>
            <a:off x="5519739" y="3357563"/>
            <a:ext cx="1584325" cy="1079500"/>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4" name="直接连接符 11278"/>
          <p:cNvSpPr>
            <a:spLocks noChangeShapeType="1"/>
          </p:cNvSpPr>
          <p:nvPr>
            <p:custDataLst>
              <p:tags r:id="rId12"/>
            </p:custDataLst>
          </p:nvPr>
        </p:nvSpPr>
        <p:spPr bwMode="auto">
          <a:xfrm flipH="1">
            <a:off x="7896226" y="3141664"/>
            <a:ext cx="1800225" cy="1366837"/>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5" name="文本框 11269"/>
          <p:cNvSpPr txBox="1">
            <a:spLocks noChangeArrowheads="1"/>
          </p:cNvSpPr>
          <p:nvPr>
            <p:custDataLst>
              <p:tags r:id="rId13"/>
            </p:custDataLst>
          </p:nvPr>
        </p:nvSpPr>
        <p:spPr bwMode="auto">
          <a:xfrm>
            <a:off x="8859839" y="2287588"/>
            <a:ext cx="1512887" cy="831850"/>
          </a:xfrm>
          <a:prstGeom prst="rect">
            <a:avLst/>
          </a:prstGeom>
          <a:noFill/>
          <a:ln w="38100">
            <a:solidFill>
              <a:schemeClr val="tx1"/>
            </a:solidFill>
            <a:miter lim="800000"/>
          </a:ln>
        </p:spPr>
        <p:txBody>
          <a:bodyPr>
            <a:spAutoFit/>
          </a:bodyPr>
          <a:lstStyle/>
          <a:p>
            <a:pPr algn="ctr" fontAlgn="base">
              <a:spcBef>
                <a:spcPct val="0"/>
              </a:spcBef>
              <a:spcAft>
                <a:spcPct val="0"/>
              </a:spcAft>
            </a:pPr>
            <a:r>
              <a:rPr lang="zh-CN" altLang="en-US" sz="2400" b="1">
                <a:solidFill>
                  <a:srgbClr val="000099"/>
                </a:solidFill>
                <a:latin typeface="黑体" panose="02010609060101010101" pitchFamily="49" charset="-122"/>
                <a:ea typeface="黑体" panose="02010609060101010101" pitchFamily="49" charset="-122"/>
                <a:cs typeface="Arial" panose="020B0604020202020204"/>
              </a:rPr>
              <a:t>基层群众自治制度</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6" name="直接连接符 11275"/>
          <p:cNvSpPr>
            <a:spLocks noChangeShapeType="1"/>
          </p:cNvSpPr>
          <p:nvPr>
            <p:custDataLst>
              <p:tags r:id="rId14"/>
            </p:custDataLst>
          </p:nvPr>
        </p:nvSpPr>
        <p:spPr bwMode="auto">
          <a:xfrm>
            <a:off x="6337300" y="1482725"/>
            <a:ext cx="3513138" cy="731838"/>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49167" name="直接连接符 11273"/>
          <p:cNvSpPr>
            <a:spLocks noChangeShapeType="1"/>
          </p:cNvSpPr>
          <p:nvPr>
            <p:custDataLst>
              <p:tags r:id="rId15"/>
            </p:custDataLst>
          </p:nvPr>
        </p:nvSpPr>
        <p:spPr bwMode="auto">
          <a:xfrm flipH="1">
            <a:off x="7535863" y="3284539"/>
            <a:ext cx="0" cy="1152525"/>
          </a:xfrm>
          <a:prstGeom prst="line">
            <a:avLst/>
          </a:prstGeom>
          <a:noFill/>
          <a:ln w="38100">
            <a:solidFill>
              <a:schemeClr val="tx1"/>
            </a:solidFill>
            <a:round/>
          </a:ln>
        </p:spPr>
        <p:txBody>
          <a:bodyPr/>
          <a:lstStyle/>
          <a:p>
            <a:pPr fontAlgn="base">
              <a:spcBef>
                <a:spcPct val="0"/>
              </a:spcBef>
              <a:spcAft>
                <a:spcPct val="0"/>
              </a:spcAft>
            </a:pP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18" name="矩形 17"/>
          <p:cNvSpPr/>
          <p:nvPr>
            <p:custDataLst>
              <p:tags r:id="rId16"/>
            </p:custDataLst>
          </p:nvPr>
        </p:nvSpPr>
        <p:spPr>
          <a:xfrm>
            <a:off x="724194" y="549931"/>
            <a:ext cx="2023769" cy="523220"/>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rgbClr val="FF0000"/>
                </a:solidFill>
                <a:effectLst/>
                <a:uLnTx/>
                <a:uFillTx/>
                <a:latin typeface="思源宋体 CN Heavy" panose="02020900000000000000" pitchFamily="18" charset="-122"/>
                <a:ea typeface="思源宋体 CN Heavy" panose="02020900000000000000" pitchFamily="18" charset="-122"/>
                <a:cs typeface="Arial" panose="020B0604020202020204"/>
              </a:rPr>
              <a:t>思维导图</a:t>
            </a:r>
            <a:endParaRPr kumimoji="0" lang="zh-CN" altLang="en-US" sz="2800" b="0" i="0" u="none" strike="noStrike" kern="1200" cap="none" spc="0" normalizeH="0" baseline="0" noProof="0">
              <a:ln>
                <a:noFill/>
              </a:ln>
              <a:solidFill>
                <a:srgbClr val="FF0000"/>
              </a:solidFill>
              <a:effectLst/>
              <a:uLnTx/>
              <a:uFillTx/>
              <a:latin typeface="思源宋体 CN Heavy" panose="02020900000000000000" pitchFamily="18" charset="-122"/>
              <a:ea typeface="思源宋体 CN Heavy" panose="02020900000000000000" pitchFamily="18" charset="-122"/>
              <a:cs typeface="Arial" panose="020B0604020202020204"/>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custDataLst>
              <p:tags r:id="rId1"/>
            </p:custDataLst>
          </p:nvPr>
        </p:nvSpPr>
        <p:spPr>
          <a:xfrm>
            <a:off x="647700" y="149314"/>
            <a:ext cx="2441694" cy="769441"/>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4400" b="0"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rPr>
              <a:t>自主学习</a:t>
            </a:r>
            <a:endParaRPr kumimoji="0" lang="zh-CN" altLang="en-US" sz="4400" b="0"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10" name="文本框 9"/>
          <p:cNvSpPr txBox="1"/>
          <p:nvPr>
            <p:custDataLst>
              <p:tags r:id="rId2"/>
            </p:custDataLst>
          </p:nvPr>
        </p:nvSpPr>
        <p:spPr>
          <a:xfrm>
            <a:off x="647700" y="1154900"/>
            <a:ext cx="11092072" cy="5016758"/>
          </a:xfrm>
          <a:prstGeom prst="rect">
            <a:avLst/>
          </a:prstGeom>
          <a:noFill/>
        </p:spPr>
        <p:txBody>
          <a:bodyPr wrap="square">
            <a:spAutoFit/>
          </a:bodyPr>
          <a:lstStyle/>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1</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、我国的基本政治制度有哪些？</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2</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、我国的爱国统一战线是怎样组成的？</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3</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、多党合作的基本方针是什么？</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4</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、中国人民政治协商会议性质、主题和职能是什么？</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5</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、实行共产党领导的多党合作和政治协商制度有什么意义？</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6</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、实行民族区域自治制度的原因有哪些？</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7</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、民族区域自治制度的内容有哪些？</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8</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、民族区域自治制度有什么优越性？</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9</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、基层群众自治制度的内容有哪些？</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eaLnBrk="0" fontAlgn="auto" latinLnBrk="0" hangingPunct="0">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10</a:t>
            </a:r>
            <a:r>
              <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、实行基层群众自治制度有什么意义？</a:t>
            </a:r>
            <a:endParaRPr kumimoji="0" lang="zh-CN" altLang="en-US" sz="3200" b="1" i="0" u="none" strike="noStrike" kern="1200" cap="none" spc="0" normalizeH="0" baseline="0"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descr="未标题-726"/>
          <p:cNvPicPr>
            <a:picLocks noChangeAspect="1" noChangeArrowheads="1"/>
          </p:cNvPicPr>
          <p:nvPr>
            <p:custDataLst>
              <p:tags r:id="rId1"/>
            </p:custDataLst>
          </p:nvPr>
        </p:nvPicPr>
        <p:blipFill>
          <a:blip r:embed="rId2"/>
          <a:stretch>
            <a:fillRect/>
          </a:stretch>
        </p:blipFill>
        <p:spPr bwMode="auto">
          <a:xfrm>
            <a:off x="-698854" y="-487055"/>
            <a:ext cx="4923368" cy="7871884"/>
          </a:xfrm>
          <a:prstGeom prst="rect">
            <a:avLst/>
          </a:prstGeom>
          <a:noFill/>
          <a:ln w="9525">
            <a:noFill/>
            <a:miter lim="800000"/>
            <a:headEnd/>
            <a:tailEnd/>
          </a:ln>
        </p:spPr>
      </p:pic>
      <p:grpSp>
        <p:nvGrpSpPr>
          <p:cNvPr id="2" name="组合 1"/>
          <p:cNvGrpSpPr/>
          <p:nvPr>
            <p:custDataLst>
              <p:tags r:id="rId3"/>
            </p:custDataLst>
          </p:nvPr>
        </p:nvGrpSpPr>
        <p:grpSpPr>
          <a:xfrm>
            <a:off x="2234404" y="1795075"/>
            <a:ext cx="8829416" cy="3171965"/>
            <a:chOff x="7040" y="2095"/>
            <a:chExt cx="10383" cy="3858"/>
          </a:xfrm>
        </p:grpSpPr>
        <p:sp>
          <p:nvSpPr>
            <p:cNvPr id="26" name="Freeform 23"/>
            <p:cNvSpPr>
              <a:spLocks noChangeArrowheads="1"/>
            </p:cNvSpPr>
            <p:nvPr>
              <p:custDataLst>
                <p:tags r:id="rId4"/>
              </p:custDataLst>
            </p:nvPr>
          </p:nvSpPr>
          <p:spPr bwMode="auto">
            <a:xfrm>
              <a:off x="7040" y="2095"/>
              <a:ext cx="1117" cy="1127"/>
            </a:xfrm>
            <a:custGeom>
              <a:avLst/>
              <a:gdLst/>
              <a:ahLst/>
              <a:cxnLst>
                <a:cxn ang="0">
                  <a:pos x="91" y="0"/>
                </a:cxn>
                <a:cxn ang="0">
                  <a:pos x="774" y="0"/>
                </a:cxn>
                <a:cxn ang="0">
                  <a:pos x="865" y="91"/>
                </a:cxn>
                <a:cxn ang="0">
                  <a:pos x="865" y="774"/>
                </a:cxn>
                <a:cxn ang="0">
                  <a:pos x="774" y="865"/>
                </a:cxn>
                <a:cxn ang="0">
                  <a:pos x="91" y="865"/>
                </a:cxn>
                <a:cxn ang="0">
                  <a:pos x="0" y="774"/>
                </a:cxn>
                <a:cxn ang="0">
                  <a:pos x="0" y="91"/>
                </a:cxn>
                <a:cxn ang="0">
                  <a:pos x="91" y="0"/>
                </a:cxn>
              </a:cxnLst>
              <a:rect l="0" t="0" r="r" b="b"/>
              <a:pathLst>
                <a:path w="865" h="865">
                  <a:moveTo>
                    <a:pt x="91" y="0"/>
                  </a:moveTo>
                  <a:lnTo>
                    <a:pt x="774" y="0"/>
                  </a:lnTo>
                  <a:cubicBezTo>
                    <a:pt x="824" y="0"/>
                    <a:pt x="865" y="41"/>
                    <a:pt x="865" y="91"/>
                  </a:cubicBezTo>
                  <a:lnTo>
                    <a:pt x="865" y="774"/>
                  </a:lnTo>
                  <a:cubicBezTo>
                    <a:pt x="865" y="824"/>
                    <a:pt x="824" y="865"/>
                    <a:pt x="774" y="865"/>
                  </a:cubicBezTo>
                  <a:lnTo>
                    <a:pt x="91" y="865"/>
                  </a:lnTo>
                  <a:cubicBezTo>
                    <a:pt x="41" y="865"/>
                    <a:pt x="0" y="824"/>
                    <a:pt x="0" y="774"/>
                  </a:cubicBezTo>
                  <a:lnTo>
                    <a:pt x="0" y="91"/>
                  </a:lnTo>
                  <a:cubicBezTo>
                    <a:pt x="0" y="41"/>
                    <a:pt x="41" y="0"/>
                    <a:pt x="91" y="0"/>
                  </a:cubicBezTo>
                  <a:close/>
                </a:path>
              </a:pathLst>
            </a:custGeom>
            <a:solidFill>
              <a:srgbClr val="C00000"/>
            </a:solidFill>
            <a:ln w="9525">
              <a:noFill/>
              <a:round/>
            </a:ln>
          </p:spPr>
          <p:txBody>
            <a:bodyPr lIns="121917" tIns="60958" rIns="121917" bIns="60958"/>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27" name="Freeform 24"/>
            <p:cNvSpPr/>
            <p:nvPr>
              <p:custDataLst>
                <p:tags r:id="rId5"/>
              </p:custDataLst>
            </p:nvPr>
          </p:nvSpPr>
          <p:spPr bwMode="auto">
            <a:xfrm>
              <a:off x="8266" y="2095"/>
              <a:ext cx="9007" cy="1127"/>
            </a:xfrm>
            <a:custGeom>
              <a:avLst/>
              <a:gdLst>
                <a:gd name="T0" fmla="*/ 44941 w 8683"/>
                <a:gd name="T1" fmla="*/ 0 h 865"/>
                <a:gd name="T2" fmla="*/ 4242712 w 8683"/>
                <a:gd name="T3" fmla="*/ 0 h 865"/>
                <a:gd name="T4" fmla="*/ 4288147 w 8683"/>
                <a:gd name="T5" fmla="*/ 56365 h 865"/>
                <a:gd name="T6" fmla="*/ 4288147 w 8683"/>
                <a:gd name="T7" fmla="*/ 479416 h 865"/>
                <a:gd name="T8" fmla="*/ 4242712 w 8683"/>
                <a:gd name="T9" fmla="*/ 535781 h 865"/>
                <a:gd name="T10" fmla="*/ 44941 w 8683"/>
                <a:gd name="T11" fmla="*/ 535781 h 865"/>
                <a:gd name="T12" fmla="*/ 0 w 8683"/>
                <a:gd name="T13" fmla="*/ 479416 h 865"/>
                <a:gd name="T14" fmla="*/ 0 w 8683"/>
                <a:gd name="T15" fmla="*/ 56365 h 865"/>
                <a:gd name="T16" fmla="*/ 44941 w 8683"/>
                <a:gd name="T17" fmla="*/ 0 h 8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683"/>
                <a:gd name="T28" fmla="*/ 0 h 865"/>
                <a:gd name="T29" fmla="*/ 8683 w 8683"/>
                <a:gd name="T30" fmla="*/ 865 h 86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683" h="865">
                  <a:moveTo>
                    <a:pt x="91" y="0"/>
                  </a:moveTo>
                  <a:lnTo>
                    <a:pt x="8591" y="0"/>
                  </a:lnTo>
                  <a:cubicBezTo>
                    <a:pt x="8642" y="0"/>
                    <a:pt x="8683" y="41"/>
                    <a:pt x="8683" y="91"/>
                  </a:cubicBezTo>
                  <a:lnTo>
                    <a:pt x="8683" y="774"/>
                  </a:lnTo>
                  <a:cubicBezTo>
                    <a:pt x="8683" y="824"/>
                    <a:pt x="8642" y="865"/>
                    <a:pt x="8591" y="865"/>
                  </a:cubicBezTo>
                  <a:lnTo>
                    <a:pt x="91" y="865"/>
                  </a:lnTo>
                  <a:cubicBezTo>
                    <a:pt x="41" y="865"/>
                    <a:pt x="0" y="824"/>
                    <a:pt x="0" y="774"/>
                  </a:cubicBezTo>
                  <a:lnTo>
                    <a:pt x="0" y="91"/>
                  </a:lnTo>
                  <a:cubicBezTo>
                    <a:pt x="0" y="41"/>
                    <a:pt x="41" y="0"/>
                    <a:pt x="91" y="0"/>
                  </a:cubicBezTo>
                  <a:close/>
                </a:path>
              </a:pathLst>
            </a:custGeom>
            <a:noFill/>
            <a:ln w="9525" cap="flat">
              <a:solidFill>
                <a:srgbClr val="C00000"/>
              </a:solidFill>
              <a:prstDash val="solid"/>
              <a:miter lim="800000"/>
            </a:ln>
          </p:spPr>
          <p:txBody>
            <a:bodyPr lIns="91414" tIns="45707" rIns="91414" bIns="45707"/>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endParaRPr>
            </a:p>
          </p:txBody>
        </p:sp>
        <p:sp>
          <p:nvSpPr>
            <p:cNvPr id="28" name="Freeform 25"/>
            <p:cNvSpPr>
              <a:spLocks noChangeArrowheads="1"/>
            </p:cNvSpPr>
            <p:nvPr>
              <p:custDataLst>
                <p:tags r:id="rId6"/>
              </p:custDataLst>
            </p:nvPr>
          </p:nvSpPr>
          <p:spPr bwMode="auto">
            <a:xfrm>
              <a:off x="7040" y="3568"/>
              <a:ext cx="1117" cy="1123"/>
            </a:xfrm>
            <a:custGeom>
              <a:avLst/>
              <a:gdLst/>
              <a:ahLst/>
              <a:cxnLst>
                <a:cxn ang="0">
                  <a:pos x="91" y="0"/>
                </a:cxn>
                <a:cxn ang="0">
                  <a:pos x="774" y="0"/>
                </a:cxn>
                <a:cxn ang="0">
                  <a:pos x="865" y="91"/>
                </a:cxn>
                <a:cxn ang="0">
                  <a:pos x="865" y="774"/>
                </a:cxn>
                <a:cxn ang="0">
                  <a:pos x="774" y="865"/>
                </a:cxn>
                <a:cxn ang="0">
                  <a:pos x="91" y="865"/>
                </a:cxn>
                <a:cxn ang="0">
                  <a:pos x="0" y="774"/>
                </a:cxn>
                <a:cxn ang="0">
                  <a:pos x="0" y="91"/>
                </a:cxn>
                <a:cxn ang="0">
                  <a:pos x="91" y="0"/>
                </a:cxn>
              </a:cxnLst>
              <a:rect l="0" t="0" r="r" b="b"/>
              <a:pathLst>
                <a:path w="865" h="865">
                  <a:moveTo>
                    <a:pt x="91" y="0"/>
                  </a:moveTo>
                  <a:lnTo>
                    <a:pt x="774" y="0"/>
                  </a:lnTo>
                  <a:cubicBezTo>
                    <a:pt x="824" y="0"/>
                    <a:pt x="865" y="41"/>
                    <a:pt x="865" y="91"/>
                  </a:cubicBezTo>
                  <a:lnTo>
                    <a:pt x="865" y="774"/>
                  </a:lnTo>
                  <a:cubicBezTo>
                    <a:pt x="865" y="824"/>
                    <a:pt x="824" y="865"/>
                    <a:pt x="774" y="865"/>
                  </a:cubicBezTo>
                  <a:lnTo>
                    <a:pt x="91" y="865"/>
                  </a:lnTo>
                  <a:cubicBezTo>
                    <a:pt x="41" y="865"/>
                    <a:pt x="0" y="824"/>
                    <a:pt x="0" y="774"/>
                  </a:cubicBezTo>
                  <a:lnTo>
                    <a:pt x="0" y="91"/>
                  </a:lnTo>
                  <a:cubicBezTo>
                    <a:pt x="0" y="41"/>
                    <a:pt x="41" y="0"/>
                    <a:pt x="91" y="0"/>
                  </a:cubicBezTo>
                  <a:close/>
                </a:path>
              </a:pathLst>
            </a:custGeom>
            <a:solidFill>
              <a:srgbClr val="C00000"/>
            </a:solidFill>
            <a:ln w="9525">
              <a:noFill/>
              <a:round/>
            </a:ln>
          </p:spPr>
          <p:txBody>
            <a:bodyPr lIns="121917" tIns="60958" rIns="121917" bIns="60958"/>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29" name="Freeform 26"/>
            <p:cNvSpPr/>
            <p:nvPr>
              <p:custDataLst>
                <p:tags r:id="rId7"/>
              </p:custDataLst>
            </p:nvPr>
          </p:nvSpPr>
          <p:spPr bwMode="auto">
            <a:xfrm>
              <a:off x="8266" y="3568"/>
              <a:ext cx="9007" cy="1123"/>
            </a:xfrm>
            <a:custGeom>
              <a:avLst/>
              <a:gdLst>
                <a:gd name="T0" fmla="*/ 44941 w 8683"/>
                <a:gd name="T1" fmla="*/ 0 h 865"/>
                <a:gd name="T2" fmla="*/ 4242712 w 8683"/>
                <a:gd name="T3" fmla="*/ 0 h 865"/>
                <a:gd name="T4" fmla="*/ 4288147 w 8683"/>
                <a:gd name="T5" fmla="*/ 56365 h 865"/>
                <a:gd name="T6" fmla="*/ 4288147 w 8683"/>
                <a:gd name="T7" fmla="*/ 479416 h 865"/>
                <a:gd name="T8" fmla="*/ 4242712 w 8683"/>
                <a:gd name="T9" fmla="*/ 535781 h 865"/>
                <a:gd name="T10" fmla="*/ 44941 w 8683"/>
                <a:gd name="T11" fmla="*/ 535781 h 865"/>
                <a:gd name="T12" fmla="*/ 0 w 8683"/>
                <a:gd name="T13" fmla="*/ 479416 h 865"/>
                <a:gd name="T14" fmla="*/ 0 w 8683"/>
                <a:gd name="T15" fmla="*/ 56365 h 865"/>
                <a:gd name="T16" fmla="*/ 44941 w 8683"/>
                <a:gd name="T17" fmla="*/ 0 h 8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683"/>
                <a:gd name="T28" fmla="*/ 0 h 865"/>
                <a:gd name="T29" fmla="*/ 8683 w 8683"/>
                <a:gd name="T30" fmla="*/ 865 h 86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683" h="865">
                  <a:moveTo>
                    <a:pt x="91" y="0"/>
                  </a:moveTo>
                  <a:lnTo>
                    <a:pt x="8591" y="0"/>
                  </a:lnTo>
                  <a:cubicBezTo>
                    <a:pt x="8642" y="0"/>
                    <a:pt x="8683" y="41"/>
                    <a:pt x="8683" y="91"/>
                  </a:cubicBezTo>
                  <a:lnTo>
                    <a:pt x="8683" y="774"/>
                  </a:lnTo>
                  <a:cubicBezTo>
                    <a:pt x="8683" y="824"/>
                    <a:pt x="8642" y="865"/>
                    <a:pt x="8591" y="865"/>
                  </a:cubicBezTo>
                  <a:lnTo>
                    <a:pt x="91" y="865"/>
                  </a:lnTo>
                  <a:cubicBezTo>
                    <a:pt x="41" y="865"/>
                    <a:pt x="0" y="824"/>
                    <a:pt x="0" y="774"/>
                  </a:cubicBezTo>
                  <a:lnTo>
                    <a:pt x="0" y="91"/>
                  </a:lnTo>
                  <a:cubicBezTo>
                    <a:pt x="0" y="41"/>
                    <a:pt x="41" y="0"/>
                    <a:pt x="91" y="0"/>
                  </a:cubicBezTo>
                  <a:close/>
                </a:path>
              </a:pathLst>
            </a:custGeom>
            <a:noFill/>
            <a:ln w="9525" cap="flat">
              <a:solidFill>
                <a:srgbClr val="C00000"/>
              </a:solidFill>
              <a:prstDash val="solid"/>
              <a:miter lim="800000"/>
            </a:ln>
          </p:spPr>
          <p:txBody>
            <a:bodyPr lIns="91414" tIns="45707" rIns="91414" bIns="45707"/>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endParaRPr>
            </a:p>
          </p:txBody>
        </p:sp>
        <p:sp>
          <p:nvSpPr>
            <p:cNvPr id="32" name="TextBox 31"/>
            <p:cNvSpPr txBox="1">
              <a:spLocks noChangeArrowheads="1"/>
            </p:cNvSpPr>
            <p:nvPr>
              <p:custDataLst>
                <p:tags r:id="rId8"/>
              </p:custDataLst>
            </p:nvPr>
          </p:nvSpPr>
          <p:spPr bwMode="auto">
            <a:xfrm>
              <a:off x="8526" y="2384"/>
              <a:ext cx="8747" cy="633"/>
            </a:xfrm>
            <a:prstGeom prst="rect">
              <a:avLst/>
            </a:prstGeom>
            <a:noFill/>
            <a:ln w="9525">
              <a:noFill/>
              <a:miter lim="800000"/>
            </a:ln>
          </p:spPr>
          <p:txBody>
            <a:bodyPr lIns="91414" tIns="45707" rIns="91414" bIns="45707">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a:ln>
                    <a:noFill/>
                  </a:ln>
                  <a:solidFill>
                    <a:prstClr val="black"/>
                  </a:solidFill>
                  <a:effectLst/>
                  <a:uLnTx/>
                  <a:uFillTx/>
                  <a:latin typeface="Arial" panose="020B0604020202020204"/>
                  <a:ea typeface="等线" panose="02010600030101010101" charset="-122"/>
                  <a:cs typeface="+mn-ea"/>
                  <a:sym typeface="+mn-lt"/>
                </a:rPr>
                <a:t>中国共产党领导的多党合作和政治协商制度</a:t>
              </a:r>
              <a:endParaRPr kumimoji="0" lang="zh-CN" altLang="en-US" sz="2800" b="1" i="0" u="none" strike="noStrike" kern="0" cap="none" spc="0" normalizeH="0" baseline="0" noProof="0">
                <a:ln>
                  <a:noFill/>
                </a:ln>
                <a:solidFill>
                  <a:prstClr val="black"/>
                </a:solidFill>
                <a:effectLst/>
                <a:uLnTx/>
                <a:uFillTx/>
                <a:latin typeface="Arial" panose="020B0604020202020204"/>
                <a:ea typeface="等线" panose="02010600030101010101" charset="-122"/>
                <a:cs typeface="+mn-ea"/>
                <a:sym typeface="+mn-lt"/>
              </a:endParaRPr>
            </a:p>
          </p:txBody>
        </p:sp>
        <p:sp>
          <p:nvSpPr>
            <p:cNvPr id="33" name="TextBox 32"/>
            <p:cNvSpPr txBox="1">
              <a:spLocks noChangeArrowheads="1"/>
            </p:cNvSpPr>
            <p:nvPr>
              <p:custDataLst>
                <p:tags r:id="rId9"/>
              </p:custDataLst>
            </p:nvPr>
          </p:nvSpPr>
          <p:spPr bwMode="auto">
            <a:xfrm>
              <a:off x="8676" y="3738"/>
              <a:ext cx="8747" cy="636"/>
            </a:xfrm>
            <a:prstGeom prst="rect">
              <a:avLst/>
            </a:prstGeom>
            <a:noFill/>
            <a:ln w="9525">
              <a:noFill/>
              <a:miter lim="800000"/>
            </a:ln>
          </p:spPr>
          <p:txBody>
            <a:bodyPr lIns="91414" tIns="45707" rIns="91414" bIns="45707">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a:ln>
                    <a:noFill/>
                  </a:ln>
                  <a:solidFill>
                    <a:prstClr val="black"/>
                  </a:solidFill>
                  <a:effectLst/>
                  <a:uLnTx/>
                  <a:uFillTx/>
                  <a:latin typeface="Arial" panose="020B0604020202020204"/>
                  <a:ea typeface="等线" panose="02010600030101010101" charset="-122"/>
                  <a:cs typeface="+mn-ea"/>
                  <a:sym typeface="+mn-lt"/>
                </a:rPr>
                <a:t>民族区域自治制度</a:t>
              </a:r>
              <a:endParaRPr kumimoji="0" lang="zh-CN" altLang="en-US" sz="2800" b="1" i="0" u="none" strike="noStrike" kern="0" cap="none" spc="0" normalizeH="0" baseline="0" noProof="0">
                <a:ln>
                  <a:noFill/>
                </a:ln>
                <a:solidFill>
                  <a:prstClr val="black"/>
                </a:solidFill>
                <a:effectLst/>
                <a:uLnTx/>
                <a:uFillTx/>
                <a:latin typeface="Arial" panose="020B0604020202020204"/>
                <a:ea typeface="等线" panose="02010600030101010101" charset="-122"/>
                <a:cs typeface="+mn-ea"/>
                <a:sym typeface="+mn-lt"/>
              </a:endParaRPr>
            </a:p>
          </p:txBody>
        </p:sp>
        <p:sp>
          <p:nvSpPr>
            <p:cNvPr id="34" name="TextBox 33"/>
            <p:cNvSpPr txBox="1">
              <a:spLocks noChangeArrowheads="1"/>
            </p:cNvSpPr>
            <p:nvPr>
              <p:custDataLst>
                <p:tags r:id="rId10"/>
              </p:custDataLst>
            </p:nvPr>
          </p:nvSpPr>
          <p:spPr bwMode="auto">
            <a:xfrm>
              <a:off x="8526" y="5320"/>
              <a:ext cx="8897" cy="633"/>
            </a:xfrm>
            <a:prstGeom prst="rect">
              <a:avLst/>
            </a:prstGeom>
            <a:noFill/>
            <a:ln w="9525">
              <a:noFill/>
              <a:miter lim="800000"/>
            </a:ln>
          </p:spPr>
          <p:txBody>
            <a:bodyPr lIns="91414" tIns="45707" rIns="91414" bIns="45707">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2800" b="1" i="0" u="none" strike="noStrike" kern="0" cap="none" spc="0" normalizeH="0" baseline="0" noProof="0">
                <a:ln>
                  <a:noFill/>
                </a:ln>
                <a:solidFill>
                  <a:prstClr val="black"/>
                </a:solidFill>
                <a:effectLst/>
                <a:uLnTx/>
                <a:uFillTx/>
                <a:latin typeface="Arial" panose="020B0604020202020204"/>
                <a:ea typeface="等线" panose="02010600030101010101" charset="-122"/>
                <a:cs typeface="Arial" panose="020B0604020202020204"/>
                <a:sym typeface="+mn-lt"/>
              </a:endParaRPr>
            </a:p>
          </p:txBody>
        </p:sp>
        <p:sp>
          <p:nvSpPr>
            <p:cNvPr id="35" name="TextBox 34"/>
            <p:cNvSpPr txBox="1">
              <a:spLocks noChangeArrowheads="1"/>
            </p:cNvSpPr>
            <p:nvPr>
              <p:custDataLst>
                <p:tags r:id="rId11"/>
              </p:custDataLst>
            </p:nvPr>
          </p:nvSpPr>
          <p:spPr bwMode="auto">
            <a:xfrm>
              <a:off x="7230" y="2148"/>
              <a:ext cx="740" cy="783"/>
            </a:xfrm>
            <a:prstGeom prst="rect">
              <a:avLst/>
            </a:prstGeom>
            <a:noFill/>
            <a:ln w="9525">
              <a:noFill/>
              <a:miter lim="800000"/>
            </a:ln>
          </p:spPr>
          <p:txBody>
            <a:bodyPr wrap="square" lIns="91414" tIns="45707" rIns="91414" bIns="45707">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ln>
                    <a:noFill/>
                  </a:ln>
                  <a:solidFill>
                    <a:prstClr val="white"/>
                  </a:solidFill>
                  <a:effectLst/>
                  <a:uLnTx/>
                  <a:uFillTx/>
                  <a:latin typeface="微软雅黑" panose="020B0503020204020204" pitchFamily="34" charset="-122"/>
                  <a:ea typeface="等线" panose="02010600030101010101" charset="-122"/>
                  <a:cs typeface="Arial" panose="020B0604020202020204"/>
                </a:rPr>
                <a:t>1</a:t>
              </a:r>
              <a:endParaRPr kumimoji="0" lang="zh-CN" altLang="en-US" sz="3600" b="1" i="0" u="none" strike="noStrike" kern="1200" cap="none" spc="0" normalizeH="0" baseline="0" noProof="0">
                <a:ln>
                  <a:noFill/>
                </a:ln>
                <a:solidFill>
                  <a:prstClr val="white"/>
                </a:solidFill>
                <a:effectLst/>
                <a:uLnTx/>
                <a:uFillTx/>
                <a:latin typeface="微软雅黑" panose="020B0503020204020204" pitchFamily="34" charset="-122"/>
                <a:ea typeface="等线" panose="02010600030101010101" charset="-122"/>
                <a:cs typeface="Arial" panose="020B0604020202020204"/>
              </a:endParaRPr>
            </a:p>
          </p:txBody>
        </p:sp>
        <p:sp>
          <p:nvSpPr>
            <p:cNvPr id="36" name="TextBox 35"/>
            <p:cNvSpPr txBox="1">
              <a:spLocks noChangeArrowheads="1"/>
            </p:cNvSpPr>
            <p:nvPr>
              <p:custDataLst>
                <p:tags r:id="rId12"/>
              </p:custDataLst>
            </p:nvPr>
          </p:nvSpPr>
          <p:spPr bwMode="auto">
            <a:xfrm>
              <a:off x="7230" y="3572"/>
              <a:ext cx="740" cy="783"/>
            </a:xfrm>
            <a:prstGeom prst="rect">
              <a:avLst/>
            </a:prstGeom>
            <a:noFill/>
            <a:ln w="9525">
              <a:noFill/>
              <a:miter lim="800000"/>
            </a:ln>
          </p:spPr>
          <p:txBody>
            <a:bodyPr wrap="square" lIns="91414" tIns="45707" rIns="91414" bIns="45707">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ln>
                    <a:noFill/>
                  </a:ln>
                  <a:solidFill>
                    <a:prstClr val="white"/>
                  </a:solidFill>
                  <a:effectLst/>
                  <a:uLnTx/>
                  <a:uFillTx/>
                  <a:latin typeface="微软雅黑" panose="020B0503020204020204" pitchFamily="34" charset="-122"/>
                  <a:ea typeface="等线" panose="02010600030101010101" charset="-122"/>
                  <a:cs typeface="Arial" panose="020B0604020202020204"/>
                </a:rPr>
                <a:t>2</a:t>
              </a:r>
              <a:endParaRPr kumimoji="0" lang="zh-CN" altLang="en-US" sz="3600" b="1" i="0" u="none" strike="noStrike" kern="1200" cap="none" spc="0" normalizeH="0" baseline="0" noProof="0">
                <a:ln>
                  <a:noFill/>
                </a:ln>
                <a:solidFill>
                  <a:prstClr val="white"/>
                </a:solidFill>
                <a:effectLst/>
                <a:uLnTx/>
                <a:uFillTx/>
                <a:latin typeface="微软雅黑" panose="020B0503020204020204" pitchFamily="34" charset="-122"/>
                <a:ea typeface="等线" panose="02010600030101010101" charset="-122"/>
                <a:cs typeface="Arial" panose="020B0604020202020204"/>
              </a:endParaRPr>
            </a:p>
          </p:txBody>
        </p:sp>
      </p:grpSp>
      <p:sp>
        <p:nvSpPr>
          <p:cNvPr id="13" name="Freeform 25"/>
          <p:cNvSpPr>
            <a:spLocks noChangeArrowheads="1"/>
          </p:cNvSpPr>
          <p:nvPr>
            <p:custDataLst>
              <p:tags r:id="rId13"/>
            </p:custDataLst>
          </p:nvPr>
        </p:nvSpPr>
        <p:spPr bwMode="auto">
          <a:xfrm>
            <a:off x="2364497" y="4322842"/>
            <a:ext cx="949866" cy="923307"/>
          </a:xfrm>
          <a:custGeom>
            <a:avLst/>
            <a:gdLst/>
            <a:ahLst/>
            <a:cxnLst>
              <a:cxn ang="0">
                <a:pos x="91" y="0"/>
              </a:cxn>
              <a:cxn ang="0">
                <a:pos x="774" y="0"/>
              </a:cxn>
              <a:cxn ang="0">
                <a:pos x="865" y="91"/>
              </a:cxn>
              <a:cxn ang="0">
                <a:pos x="865" y="774"/>
              </a:cxn>
              <a:cxn ang="0">
                <a:pos x="774" y="865"/>
              </a:cxn>
              <a:cxn ang="0">
                <a:pos x="91" y="865"/>
              </a:cxn>
              <a:cxn ang="0">
                <a:pos x="0" y="774"/>
              </a:cxn>
              <a:cxn ang="0">
                <a:pos x="0" y="91"/>
              </a:cxn>
              <a:cxn ang="0">
                <a:pos x="91" y="0"/>
              </a:cxn>
            </a:cxnLst>
            <a:rect l="0" t="0" r="r" b="b"/>
            <a:pathLst>
              <a:path w="865" h="865">
                <a:moveTo>
                  <a:pt x="91" y="0"/>
                </a:moveTo>
                <a:lnTo>
                  <a:pt x="774" y="0"/>
                </a:lnTo>
                <a:cubicBezTo>
                  <a:pt x="824" y="0"/>
                  <a:pt x="865" y="41"/>
                  <a:pt x="865" y="91"/>
                </a:cubicBezTo>
                <a:lnTo>
                  <a:pt x="865" y="774"/>
                </a:lnTo>
                <a:cubicBezTo>
                  <a:pt x="865" y="824"/>
                  <a:pt x="824" y="865"/>
                  <a:pt x="774" y="865"/>
                </a:cubicBezTo>
                <a:lnTo>
                  <a:pt x="91" y="865"/>
                </a:lnTo>
                <a:cubicBezTo>
                  <a:pt x="41" y="865"/>
                  <a:pt x="0" y="824"/>
                  <a:pt x="0" y="774"/>
                </a:cubicBezTo>
                <a:lnTo>
                  <a:pt x="0" y="91"/>
                </a:lnTo>
                <a:cubicBezTo>
                  <a:pt x="0" y="41"/>
                  <a:pt x="41" y="0"/>
                  <a:pt x="91" y="0"/>
                </a:cubicBezTo>
                <a:close/>
              </a:path>
            </a:pathLst>
          </a:custGeom>
          <a:solidFill>
            <a:srgbClr val="C00000"/>
          </a:solidFill>
          <a:ln w="9525">
            <a:noFill/>
            <a:round/>
          </a:ln>
        </p:spPr>
        <p:txBody>
          <a:bodyPr lIns="121917" tIns="60958" rIns="121917" bIns="60958"/>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CN" sz="3600" b="1">
                <a:solidFill>
                  <a:prstClr val="white"/>
                </a:solidFill>
                <a:latin typeface="微软雅黑" panose="020B0503020204020204" pitchFamily="34" charset="-122"/>
                <a:ea typeface="等线" panose="02010600030101010101" charset="-122"/>
                <a:cs typeface="Arial" panose="020B0604020202020204"/>
              </a:rPr>
              <a:t>3</a:t>
            </a:r>
            <a:endParaRPr kumimoji="0" lang="zh-CN" altLang="en-US" sz="3600" b="1" i="0" u="none" strike="noStrike" kern="1200" cap="none" spc="0" normalizeH="0" baseline="0" noProof="0">
              <a:ln>
                <a:noFill/>
              </a:ln>
              <a:solidFill>
                <a:prstClr val="white"/>
              </a:solidFill>
              <a:effectLst/>
              <a:uLnTx/>
              <a:uFillTx/>
              <a:latin typeface="微软雅黑" panose="020B0503020204020204" pitchFamily="34" charset="-122"/>
              <a:ea typeface="等线" panose="02010600030101010101" charset="-122"/>
              <a:cs typeface="Arial" panose="020B0604020202020204"/>
            </a:endParaRPr>
          </a:p>
        </p:txBody>
      </p:sp>
      <p:sp>
        <p:nvSpPr>
          <p:cNvPr id="14" name="Freeform 26"/>
          <p:cNvSpPr/>
          <p:nvPr>
            <p:custDataLst>
              <p:tags r:id="rId14"/>
            </p:custDataLst>
          </p:nvPr>
        </p:nvSpPr>
        <p:spPr bwMode="auto">
          <a:xfrm>
            <a:off x="3599609" y="4353695"/>
            <a:ext cx="7659304" cy="923307"/>
          </a:xfrm>
          <a:custGeom>
            <a:avLst/>
            <a:gdLst>
              <a:gd name="T0" fmla="*/ 44941 w 8683"/>
              <a:gd name="T1" fmla="*/ 0 h 865"/>
              <a:gd name="T2" fmla="*/ 4242712 w 8683"/>
              <a:gd name="T3" fmla="*/ 0 h 865"/>
              <a:gd name="T4" fmla="*/ 4288147 w 8683"/>
              <a:gd name="T5" fmla="*/ 56365 h 865"/>
              <a:gd name="T6" fmla="*/ 4288147 w 8683"/>
              <a:gd name="T7" fmla="*/ 479416 h 865"/>
              <a:gd name="T8" fmla="*/ 4242712 w 8683"/>
              <a:gd name="T9" fmla="*/ 535781 h 865"/>
              <a:gd name="T10" fmla="*/ 44941 w 8683"/>
              <a:gd name="T11" fmla="*/ 535781 h 865"/>
              <a:gd name="T12" fmla="*/ 0 w 8683"/>
              <a:gd name="T13" fmla="*/ 479416 h 865"/>
              <a:gd name="T14" fmla="*/ 0 w 8683"/>
              <a:gd name="T15" fmla="*/ 56365 h 865"/>
              <a:gd name="T16" fmla="*/ 44941 w 8683"/>
              <a:gd name="T17" fmla="*/ 0 h 8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683"/>
              <a:gd name="T28" fmla="*/ 0 h 865"/>
              <a:gd name="T29" fmla="*/ 8683 w 8683"/>
              <a:gd name="T30" fmla="*/ 865 h 86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683" h="865">
                <a:moveTo>
                  <a:pt x="91" y="0"/>
                </a:moveTo>
                <a:lnTo>
                  <a:pt x="8591" y="0"/>
                </a:lnTo>
                <a:cubicBezTo>
                  <a:pt x="8642" y="0"/>
                  <a:pt x="8683" y="41"/>
                  <a:pt x="8683" y="91"/>
                </a:cubicBezTo>
                <a:lnTo>
                  <a:pt x="8683" y="774"/>
                </a:lnTo>
                <a:cubicBezTo>
                  <a:pt x="8683" y="824"/>
                  <a:pt x="8642" y="865"/>
                  <a:pt x="8591" y="865"/>
                </a:cubicBezTo>
                <a:lnTo>
                  <a:pt x="91" y="865"/>
                </a:lnTo>
                <a:cubicBezTo>
                  <a:pt x="41" y="865"/>
                  <a:pt x="0" y="824"/>
                  <a:pt x="0" y="774"/>
                </a:cubicBezTo>
                <a:lnTo>
                  <a:pt x="0" y="91"/>
                </a:lnTo>
                <a:cubicBezTo>
                  <a:pt x="0" y="41"/>
                  <a:pt x="41" y="0"/>
                  <a:pt x="91" y="0"/>
                </a:cubicBezTo>
                <a:close/>
              </a:path>
            </a:pathLst>
          </a:custGeom>
          <a:noFill/>
          <a:ln w="9525" cap="flat">
            <a:solidFill>
              <a:srgbClr val="C00000"/>
            </a:solidFill>
            <a:prstDash val="solid"/>
            <a:miter lim="800000"/>
          </a:ln>
        </p:spPr>
        <p:txBody>
          <a:bodyPr lIns="91414" tIns="45707" rIns="91414" bIns="45707"/>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endParaRPr>
          </a:p>
        </p:txBody>
      </p:sp>
      <p:sp>
        <p:nvSpPr>
          <p:cNvPr id="18" name="文本框 17"/>
          <p:cNvSpPr txBox="1"/>
          <p:nvPr>
            <p:custDataLst>
              <p:tags r:id="rId15"/>
            </p:custDataLst>
          </p:nvPr>
        </p:nvSpPr>
        <p:spPr>
          <a:xfrm>
            <a:off x="3865036" y="4461405"/>
            <a:ext cx="6483152" cy="707886"/>
          </a:xfrm>
          <a:prstGeom prst="rect">
            <a:avLst/>
          </a:prstGeom>
          <a:noFill/>
        </p:spPr>
        <p:txBody>
          <a:bodyPr wrap="square">
            <a:spAutoFit/>
          </a:bodyPr>
          <a:lstStyle/>
          <a:p>
            <a:r>
              <a:rPr lang="zh-CN" altLang="en-US" sz="4000" b="1"/>
              <a:t>基层群众自治制度</a:t>
            </a:r>
            <a:endParaRPr lang="zh-CN" altLang="en-US" sz="40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93711" y="5759915"/>
            <a:ext cx="12004578" cy="120032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rPr>
              <a:t>       </a:t>
            </a:r>
            <a:r>
              <a:rPr kumimoji="0" lang="zh-CN" altLang="en-US" sz="2400" b="0" i="0" u="none" strike="noStrike" kern="1200" cap="none" spc="0" normalizeH="0" baseline="0" noProof="0">
                <a:ln>
                  <a:noFill/>
                </a:ln>
                <a:solidFill>
                  <a:srgbClr val="333333"/>
                </a:solidFill>
                <a:effectLst/>
                <a:uLnTx/>
                <a:uFillTx/>
                <a:latin typeface="Calibri" panose="020F0502020204030204" pitchFamily="34" charset="0"/>
                <a:ea typeface="宋体" panose="02010600030101010101" pitchFamily="2" charset="-122"/>
                <a:cs typeface="宋体" panose="02010600030101010101" pitchFamily="2" charset="-122"/>
              </a:rPr>
              <a:t>在长期的革命、建设、改革过程中，已经结成由中国共产党领导的，有各民主党派和各人民团体参加的，包括全体社会主义劳动者、社会主义事业的建设者、拥护社会主义的爱国者、拥护祖国统一和致力于中华民族伟大复兴的爱国者的广泛的爱国统一战线。</a:t>
            </a:r>
            <a:endParaRPr kumimoji="0" lang="zh-CN" altLang="en-US" sz="24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4" name="矩形 3"/>
          <p:cNvSpPr/>
          <p:nvPr>
            <p:custDataLst>
              <p:tags r:id="rId2"/>
            </p:custDataLst>
          </p:nvPr>
        </p:nvSpPr>
        <p:spPr>
          <a:xfrm>
            <a:off x="777047" y="5382240"/>
            <a:ext cx="6083300" cy="52197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333333"/>
                </a:solidFill>
                <a:effectLst/>
                <a:uLnTx/>
                <a:uFillTx/>
                <a:latin typeface="Calibri" panose="020F0502020204030204" pitchFamily="34" charset="0"/>
                <a:ea typeface="宋体" panose="02010600030101010101" pitchFamily="2" charset="-122"/>
                <a:cs typeface="宋体" panose="02010600030101010101" pitchFamily="2" charset="-122"/>
              </a:rPr>
              <a:t>1、我国形成了怎样的爱国统一战线？</a:t>
            </a:r>
            <a:endParaRPr kumimoji="0" lang="zh-CN" altLang="en-US" sz="24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5" name="矩形 4"/>
          <p:cNvSpPr/>
          <p:nvPr>
            <p:custDataLst>
              <p:tags r:id="rId3"/>
            </p:custDataLst>
          </p:nvPr>
        </p:nvSpPr>
        <p:spPr>
          <a:xfrm>
            <a:off x="290006" y="52302"/>
            <a:ext cx="4747713" cy="523220"/>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rPr>
              <a:t>我国各民主党派概况</a:t>
            </a:r>
            <a:endParaRPr kumimoji="0" lang="zh-CN" altLang="en-US" sz="28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endParaRPr>
          </a:p>
        </p:txBody>
      </p:sp>
      <p:graphicFrame>
        <p:nvGraphicFramePr>
          <p:cNvPr id="9" name="Group 51"/>
          <p:cNvGraphicFramePr>
            <a:graphicFrameLocks noGrp="1"/>
          </p:cNvGraphicFramePr>
          <p:nvPr>
            <p:custDataLst>
              <p:tags r:id="rId4"/>
            </p:custDataLst>
          </p:nvPr>
        </p:nvGraphicFramePr>
        <p:xfrm>
          <a:off x="440357" y="700119"/>
          <a:ext cx="10316623" cy="4696307"/>
        </p:xfrm>
        <a:graphic>
          <a:graphicData uri="http://schemas.openxmlformats.org/drawingml/2006/table">
            <a:tbl>
              <a:tblPr>
                <a:tableStyleId>{5DA37D80-6434-44D0-A028-1B22A696006F}</a:tableStyleId>
              </a:tblPr>
              <a:tblGrid>
                <a:gridCol w="3183814"/>
                <a:gridCol w="2610973"/>
                <a:gridCol w="4521836"/>
              </a:tblGrid>
              <a:tr h="355011">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名称（简称）</a:t>
                      </a:r>
                      <a:endParaRPr kumimoji="0" lang="zh-CN" altLang="en-US" sz="20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成立时间地点</a:t>
                      </a:r>
                      <a:endParaRPr kumimoji="0" lang="zh-CN" altLang="en-US" sz="20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组织成员</a:t>
                      </a:r>
                      <a:endParaRPr kumimoji="0" lang="zh-CN" altLang="en-US" sz="20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r>
              <a:tr h="644824">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中国国民党革命委员会（民革）</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1948</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日香港</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与</a:t>
                      </a: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国民党</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有历史联系的人士为主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r>
              <a:tr h="537185">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中国民主同盟（民盟）</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1941</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3</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日重庆</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文教和科技界</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的高、中级知识分子为主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r>
              <a:tr h="537185">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中国民主建国会（民建）</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1945</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12</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16</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日重庆</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经济界</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人士</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r>
              <a:tr h="537185">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中国民主促进会（民进）</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1945</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12</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30</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日上海</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文教出版界</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高、中级知识分子为主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r>
              <a:tr h="537185">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中国农工民主党（农工党）</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1930</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8</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月上海</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医药卫生</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界高、中级知识分子为主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r>
              <a:tr h="355011">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中国致公党</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1925</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10</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月旧金山</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归侨和侨眷</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r>
              <a:tr h="537185">
                <a:tc>
                  <a:txBody>
                    <a:bodyPr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九三学社</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1946</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5</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4</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日重庆</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科技</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界高、中级知识分子为主</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accent4">
                        <a:lumMod val="20000"/>
                        <a:lumOff val="80000"/>
                      </a:schemeClr>
                    </a:solidFill>
                  </a:tcPr>
                </a:tc>
              </a:tr>
              <a:tr h="585472">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台湾民主自治同盟</a:t>
                      </a:r>
                      <a:endParaRPr kumimoji="0" lang="zh-CN" altLang="en-US" sz="2000" b="1"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1947</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年</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11</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月</a:t>
                      </a:r>
                      <a:r>
                        <a:rPr kumimoji="0" lang="en-US" altLang="zh-CN" sz="1800" b="1" u="none" strike="noStrike" cap="none" normalizeH="0" baseline="0">
                          <a:ln>
                            <a:noFill/>
                          </a:ln>
                          <a:effectLst/>
                          <a:latin typeface="微软雅黑" panose="020B0503020204020204" pitchFamily="34" charset="-122"/>
                          <a:ea typeface="微软雅黑" panose="020B0503020204020204" pitchFamily="34" charset="-122"/>
                        </a:rPr>
                        <a:t>12</a:t>
                      </a:r>
                      <a:r>
                        <a:rPr kumimoji="0" lang="zh-CN" altLang="en-US" sz="1800" b="1" u="none" strike="noStrike" cap="none" normalizeH="0" baseline="0">
                          <a:ln>
                            <a:noFill/>
                          </a:ln>
                          <a:effectLst/>
                          <a:latin typeface="微软雅黑" panose="020B0503020204020204" pitchFamily="34" charset="-122"/>
                          <a:ea typeface="微软雅黑" panose="020B0503020204020204" pitchFamily="34" charset="-122"/>
                        </a:rPr>
                        <a:t>日台湾</a:t>
                      </a:r>
                      <a:endParaRPr kumimoji="0" lang="zh-CN" altLang="en-US" sz="18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c>
                  <a:txBody>
                    <a:bodyPr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a:ln>
                            <a:noFill/>
                          </a:ln>
                          <a:solidFill>
                            <a:srgbClr val="FF0000"/>
                          </a:solidFill>
                          <a:effectLst/>
                          <a:latin typeface="微软雅黑" panose="020B0503020204020204" pitchFamily="34" charset="-122"/>
                          <a:ea typeface="微软雅黑" panose="020B0503020204020204" pitchFamily="34" charset="-122"/>
                        </a:rPr>
                        <a:t>台湾省</a:t>
                      </a:r>
                      <a:r>
                        <a:rPr kumimoji="0" lang="zh-CN" altLang="en-US" sz="2000" b="1" u="none" strike="noStrike" cap="none" normalizeH="0" baseline="0">
                          <a:ln>
                            <a:noFill/>
                          </a:ln>
                          <a:effectLst/>
                          <a:latin typeface="微软雅黑" panose="020B0503020204020204" pitchFamily="34" charset="-122"/>
                          <a:ea typeface="微软雅黑" panose="020B0503020204020204" pitchFamily="34" charset="-122"/>
                        </a:rPr>
                        <a:t>人士</a:t>
                      </a:r>
                      <a:endParaRPr kumimoji="0" lang="zh-CN" altLang="en-US"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68580" marR="68580" marT="34285" marB="34285" vert="horz" anchor="ctr" horzOverflow="overflow">
                    <a:solidFill>
                      <a:schemeClr val="bg1"/>
                    </a:solidFill>
                  </a:tcPr>
                </a:tc>
              </a:tr>
            </a:tbl>
          </a:graphicData>
        </a:graphic>
      </p:graphicFrame>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圆角矩形 31"/>
          <p:cNvSpPr/>
          <p:nvPr>
            <p:custDataLst>
              <p:tags r:id="rId1"/>
            </p:custDataLst>
          </p:nvPr>
        </p:nvSpPr>
        <p:spPr>
          <a:xfrm>
            <a:off x="4754880" y="1920240"/>
            <a:ext cx="1996440" cy="5334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25" name="圆角矩形 24"/>
          <p:cNvSpPr/>
          <p:nvPr>
            <p:custDataLst>
              <p:tags r:id="rId2"/>
            </p:custDataLst>
          </p:nvPr>
        </p:nvSpPr>
        <p:spPr>
          <a:xfrm>
            <a:off x="9464040" y="1402080"/>
            <a:ext cx="2148840" cy="41148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13" name="圆角矩形 12"/>
          <p:cNvSpPr/>
          <p:nvPr>
            <p:custDataLst>
              <p:tags r:id="rId3"/>
            </p:custDataLst>
          </p:nvPr>
        </p:nvSpPr>
        <p:spPr>
          <a:xfrm>
            <a:off x="3733800" y="1386840"/>
            <a:ext cx="1447800" cy="48768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12" name="圆角矩形 11"/>
          <p:cNvSpPr/>
          <p:nvPr>
            <p:custDataLst>
              <p:tags r:id="rId4"/>
            </p:custDataLst>
          </p:nvPr>
        </p:nvSpPr>
        <p:spPr>
          <a:xfrm>
            <a:off x="899160" y="1356360"/>
            <a:ext cx="1844040" cy="4572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2" name="矩形 1"/>
          <p:cNvSpPr/>
          <p:nvPr>
            <p:custDataLst>
              <p:tags r:id="rId5"/>
            </p:custDataLst>
          </p:nvPr>
        </p:nvSpPr>
        <p:spPr>
          <a:xfrm>
            <a:off x="235130" y="1058091"/>
            <a:ext cx="10881360" cy="464166"/>
          </a:xfrm>
          <a:prstGeom prst="rect">
            <a:avLst/>
          </a:prstGeom>
        </p:spPr>
        <p:txBody>
          <a:bodyPr wrap="square">
            <a:spAutoFit/>
          </a:bodyPr>
          <a:lstStyle/>
          <a:p>
            <a:pPr marL="0" marR="0" lvl="0" indent="0" algn="l" defTabSz="914400" rtl="0" eaLnBrk="1" fontAlgn="auto" latinLnBrk="0" hangingPunct="1">
              <a:lnSpc>
                <a:spcPct val="150000"/>
              </a:lnSpc>
              <a:spcBef>
                <a:spcPct val="10000"/>
              </a:spcBef>
              <a:spcAft>
                <a:spcPct val="0"/>
              </a:spcAft>
              <a:buClrTx/>
              <a:buSzTx/>
              <a:buFontTx/>
              <a:buNone/>
              <a:defRPr/>
            </a:pPr>
            <a:r>
              <a:rPr kumimoji="0" lang="en-US" altLang="zh-CN"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rPr>
              <a:t> </a:t>
            </a:r>
            <a:endParaRPr kumimoji="0" lang="zh-CN" altLang="en-US" sz="24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3" name="矩形 2"/>
          <p:cNvSpPr/>
          <p:nvPr>
            <p:custDataLst>
              <p:tags r:id="rId6"/>
            </p:custDataLst>
          </p:nvPr>
        </p:nvSpPr>
        <p:spPr>
          <a:xfrm>
            <a:off x="485879" y="338516"/>
            <a:ext cx="6572633" cy="584775"/>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solidFill>
                  <a:srgbClr val="333333"/>
                </a:solidFill>
                <a:effectLst/>
                <a:uLnTx/>
                <a:uFillTx/>
                <a:latin typeface="Calibri" panose="020F0502020204030204" pitchFamily="34" charset="0"/>
                <a:ea typeface="宋体" panose="02010600030101010101" pitchFamily="2" charset="-122"/>
                <a:cs typeface="宋体" panose="02010600030101010101" pitchFamily="2" charset="-122"/>
              </a:rPr>
              <a:t>2</a:t>
            </a:r>
            <a:r>
              <a:rPr kumimoji="0" lang="zh-CN" altLang="en-US" sz="3200" b="1" i="0" u="none" strike="noStrike" kern="1200" cap="none" spc="0" normalizeH="0" baseline="0" noProof="0">
                <a:ln>
                  <a:noFill/>
                </a:ln>
                <a:solidFill>
                  <a:srgbClr val="333333"/>
                </a:solidFill>
                <a:effectLst/>
                <a:uLnTx/>
                <a:uFillTx/>
                <a:latin typeface="Calibri" panose="020F0502020204030204" pitchFamily="34" charset="0"/>
                <a:ea typeface="宋体" panose="02010600030101010101" pitchFamily="2" charset="-122"/>
                <a:cs typeface="宋体" panose="02010600030101010101" pitchFamily="2" charset="-122"/>
              </a:rPr>
              <a:t>、我国的政党制度是什么？地位？</a:t>
            </a:r>
            <a:endParaRPr kumimoji="0" lang="zh-CN" altLang="en-US" sz="3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4" name="矩形 3"/>
          <p:cNvSpPr/>
          <p:nvPr>
            <p:custDataLst>
              <p:tags r:id="rId7"/>
            </p:custDataLst>
          </p:nvPr>
        </p:nvSpPr>
        <p:spPr>
          <a:xfrm>
            <a:off x="838200" y="1368475"/>
            <a:ext cx="11018520" cy="523220"/>
          </a:xfrm>
          <a:prstGeom prst="rect">
            <a:avLst/>
          </a:prstGeom>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rgbClr val="333333"/>
                </a:solidFill>
                <a:effectLst/>
                <a:uLnTx/>
                <a:uFillTx/>
                <a:latin typeface="Calibri" panose="020F0502020204030204" pitchFamily="34" charset="0"/>
                <a:ea typeface="宋体" panose="02010600030101010101" pitchFamily="2" charset="-122"/>
                <a:cs typeface="宋体" panose="02010600030101010101" pitchFamily="2" charset="-122"/>
              </a:rPr>
              <a:t>中国共产党领导的多党合作和政治协商制度是我国一项基本政治制度。</a:t>
            </a:r>
            <a:endParaRPr kumimoji="0" lang="zh-CN" altLang="en-US" sz="2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grpSp>
        <p:nvGrpSpPr>
          <p:cNvPr id="5" name="组合 8"/>
          <p:cNvGrpSpPr/>
          <p:nvPr>
            <p:custDataLst>
              <p:tags r:id="rId8"/>
            </p:custDataLst>
          </p:nvPr>
        </p:nvGrpSpPr>
        <p:grpSpPr>
          <a:xfrm>
            <a:off x="1338581" y="2484119"/>
            <a:ext cx="1560829" cy="543876"/>
            <a:chOff x="2978517" y="2582252"/>
            <a:chExt cx="1560226" cy="543825"/>
          </a:xfrm>
        </p:grpSpPr>
        <p:sp>
          <p:nvSpPr>
            <p:cNvPr id="6" name="圆角矩形 5"/>
            <p:cNvSpPr/>
            <p:nvPr>
              <p:custDataLst>
                <p:tags r:id="rId9"/>
              </p:custDataLst>
            </p:nvPr>
          </p:nvSpPr>
          <p:spPr>
            <a:xfrm>
              <a:off x="2978517" y="2651459"/>
              <a:ext cx="1237772" cy="474618"/>
            </a:xfrm>
            <a:prstGeom prst="roundRect">
              <a:avLst>
                <a:gd name="adj" fmla="val 14690"/>
              </a:avLst>
            </a:prstGeom>
            <a:solidFill>
              <a:srgbClr val="E5F2F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7" name="文本框 7"/>
            <p:cNvSpPr txBox="1"/>
            <p:nvPr>
              <p:custDataLst>
                <p:tags r:id="rId10"/>
              </p:custDataLst>
            </p:nvPr>
          </p:nvSpPr>
          <p:spPr>
            <a:xfrm>
              <a:off x="2981055" y="2582252"/>
              <a:ext cx="1557688" cy="523170"/>
            </a:xfrm>
            <a:prstGeom prst="rect">
              <a:avLst/>
            </a:prstGeom>
            <a:noFill/>
            <a:ln w="9525">
              <a:noFill/>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rPr>
                <a:t>执政党</a:t>
              </a:r>
              <a:endPar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endParaRPr>
            </a:p>
          </p:txBody>
        </p:sp>
      </p:grpSp>
      <p:sp>
        <p:nvSpPr>
          <p:cNvPr id="8" name="下箭头 7"/>
          <p:cNvSpPr/>
          <p:nvPr>
            <p:custDataLst>
              <p:tags r:id="rId11"/>
            </p:custDataLst>
          </p:nvPr>
        </p:nvSpPr>
        <p:spPr>
          <a:xfrm>
            <a:off x="1792605" y="1907541"/>
            <a:ext cx="293688" cy="493713"/>
          </a:xfrm>
          <a:prstGeom prst="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grpSp>
        <p:nvGrpSpPr>
          <p:cNvPr id="14" name="组合 13"/>
          <p:cNvGrpSpPr/>
          <p:nvPr>
            <p:custDataLst>
              <p:tags r:id="rId12"/>
            </p:custDataLst>
          </p:nvPr>
        </p:nvGrpSpPr>
        <p:grpSpPr>
          <a:xfrm>
            <a:off x="3916680" y="2514600"/>
            <a:ext cx="1432560" cy="538460"/>
            <a:chOff x="4130040" y="2651760"/>
            <a:chExt cx="1432560" cy="538460"/>
          </a:xfrm>
        </p:grpSpPr>
        <p:sp>
          <p:nvSpPr>
            <p:cNvPr id="10" name="圆角矩形 9"/>
            <p:cNvSpPr/>
            <p:nvPr>
              <p:custDataLst>
                <p:tags r:id="rId13"/>
              </p:custDataLst>
            </p:nvPr>
          </p:nvSpPr>
          <p:spPr>
            <a:xfrm>
              <a:off x="4130040" y="2651760"/>
              <a:ext cx="1432560" cy="47244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9" name="文本框 22"/>
            <p:cNvSpPr txBox="1"/>
            <p:nvPr>
              <p:custDataLst>
                <p:tags r:id="rId14"/>
              </p:custDataLst>
            </p:nvPr>
          </p:nvSpPr>
          <p:spPr>
            <a:xfrm>
              <a:off x="4221480" y="2667000"/>
              <a:ext cx="1294449" cy="523220"/>
            </a:xfrm>
            <a:prstGeom prst="rect">
              <a:avLst/>
            </a:prstGeom>
            <a:noFill/>
            <a:ln w="9525">
              <a:noFill/>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rPr>
                <a:t>参政党</a:t>
              </a:r>
              <a:endPar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endParaRPr>
            </a:p>
          </p:txBody>
        </p:sp>
      </p:grpSp>
      <p:sp>
        <p:nvSpPr>
          <p:cNvPr id="11" name="下箭头 10"/>
          <p:cNvSpPr/>
          <p:nvPr>
            <p:custDataLst>
              <p:tags r:id="rId15"/>
            </p:custDataLst>
          </p:nvPr>
        </p:nvSpPr>
        <p:spPr>
          <a:xfrm>
            <a:off x="4413885" y="1922781"/>
            <a:ext cx="293688" cy="493713"/>
          </a:xfrm>
          <a:prstGeom prst="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19" name="矩形 46090"/>
          <p:cNvSpPr/>
          <p:nvPr>
            <p:custDataLst>
              <p:tags r:id="rId16"/>
            </p:custDataLst>
          </p:nvPr>
        </p:nvSpPr>
        <p:spPr>
          <a:xfrm>
            <a:off x="0" y="2310447"/>
            <a:ext cx="1264920" cy="2677656"/>
          </a:xfrm>
          <a:prstGeom prst="rect">
            <a:avLst/>
          </a:prstGeom>
          <a:noFill/>
          <a:ln w="9525">
            <a:noFill/>
          </a:ln>
        </p:spPr>
        <p:txBody>
          <a:bodyPr wrap="square" anchor="t">
            <a:spAutoFit/>
          </a:bodyPr>
          <a:lstStyle/>
          <a:p>
            <a:pPr marL="0" marR="0" lvl="0" indent="0" algn="l" defTabSz="914400" rtl="0" eaLnBrk="0" fontAlgn="auto" latinLnBrk="0" hangingPunct="0">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rPr>
              <a:t>地位上</a:t>
            </a:r>
            <a:endPar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endParaRPr>
          </a:p>
          <a:p>
            <a:pPr marL="0" marR="0" lvl="0" indent="0" algn="l" defTabSz="914400" rtl="0" eaLnBrk="0" fontAlgn="auto" latinLnBrk="0" hangingPunct="0">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rPr>
              <a:t>政治上</a:t>
            </a:r>
            <a:endPar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endParaRPr>
          </a:p>
          <a:p>
            <a:pPr marL="0" marR="0" lvl="0" indent="0" algn="l" defTabSz="914400" rtl="0" eaLnBrk="0" fontAlgn="auto" latinLnBrk="0" hangingPunct="0">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rPr>
              <a:t>法律上</a:t>
            </a:r>
            <a:endPar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endParaRPr>
          </a:p>
          <a:p>
            <a:pPr marL="0" marR="0" lvl="0" indent="0" algn="l" defTabSz="914400" rtl="0" eaLnBrk="0" fontAlgn="auto" latinLnBrk="0" hangingPunct="0">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rPr>
              <a:t>工作上</a:t>
            </a:r>
            <a:endParaRPr kumimoji="0" lang="en-US" altLang="zh-CN" sz="28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Arial" panose="020B0604020202020204"/>
            </a:endParaRPr>
          </a:p>
        </p:txBody>
      </p:sp>
      <p:sp>
        <p:nvSpPr>
          <p:cNvPr id="20" name="矩形 19"/>
          <p:cNvSpPr/>
          <p:nvPr>
            <p:custDataLst>
              <p:tags r:id="rId17"/>
            </p:custDataLst>
          </p:nvPr>
        </p:nvSpPr>
        <p:spPr>
          <a:xfrm>
            <a:off x="1318290" y="3168134"/>
            <a:ext cx="2339102"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rPr>
              <a:t>领导与被领导</a:t>
            </a:r>
            <a:endPar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endParaRPr>
          </a:p>
        </p:txBody>
      </p:sp>
      <p:sp>
        <p:nvSpPr>
          <p:cNvPr id="21" name="矩形 20"/>
          <p:cNvSpPr/>
          <p:nvPr>
            <p:custDataLst>
              <p:tags r:id="rId18"/>
            </p:custDataLst>
          </p:nvPr>
        </p:nvSpPr>
        <p:spPr>
          <a:xfrm>
            <a:off x="1427202" y="3777734"/>
            <a:ext cx="1620957"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rPr>
              <a:t>地位平等</a:t>
            </a:r>
            <a:endPar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endParaRPr>
          </a:p>
        </p:txBody>
      </p:sp>
      <p:sp>
        <p:nvSpPr>
          <p:cNvPr id="22" name="矩形 21"/>
          <p:cNvSpPr/>
          <p:nvPr>
            <p:custDataLst>
              <p:tags r:id="rId19"/>
            </p:custDataLst>
          </p:nvPr>
        </p:nvSpPr>
        <p:spPr>
          <a:xfrm>
            <a:off x="1366242" y="4433054"/>
            <a:ext cx="1620957"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rPr>
              <a:t>互相监督</a:t>
            </a:r>
            <a:endParaRPr kumimoji="0" lang="zh-CN" altLang="en-US" sz="2800" b="1" i="0" u="none" strike="noStrike" kern="1200" cap="none" spc="0" normalizeH="0" baseline="0" noProof="0">
              <a:ln>
                <a:noFill/>
              </a:ln>
              <a:solidFill>
                <a:srgbClr val="00B050"/>
              </a:solidFill>
              <a:effectLst/>
              <a:uLnTx/>
              <a:uFillTx/>
              <a:latin typeface="Arial" panose="020B0604020202020204" pitchFamily="34" charset="0"/>
              <a:ea typeface="微软雅黑" panose="020B0503020204020204" pitchFamily="34" charset="-122"/>
              <a:cs typeface="Arial" panose="020B0604020202020204"/>
            </a:endParaRPr>
          </a:p>
        </p:txBody>
      </p:sp>
      <p:sp>
        <p:nvSpPr>
          <p:cNvPr id="23" name="矩形 22"/>
          <p:cNvSpPr/>
          <p:nvPr>
            <p:custDataLst>
              <p:tags r:id="rId20"/>
            </p:custDataLst>
          </p:nvPr>
        </p:nvSpPr>
        <p:spPr>
          <a:xfrm>
            <a:off x="2648634" y="1979414"/>
            <a:ext cx="1165704" cy="461665"/>
          </a:xfrm>
          <a:prstGeom prst="rect">
            <a:avLst/>
          </a:prstGeom>
          <a:solidFill>
            <a:schemeClr val="accent5">
              <a:lumMod val="20000"/>
              <a:lumOff val="80000"/>
            </a:schemeClr>
          </a:solidFill>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rgbClr val="FF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Arial" panose="020B0604020202020204"/>
              </a:rPr>
              <a:t>关    系</a:t>
            </a:r>
            <a:endParaRPr kumimoji="0" lang="zh-CN" altLang="en-US" sz="24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27" name="下箭头 26"/>
          <p:cNvSpPr/>
          <p:nvPr>
            <p:custDataLst>
              <p:tags r:id="rId21"/>
            </p:custDataLst>
          </p:nvPr>
        </p:nvSpPr>
        <p:spPr>
          <a:xfrm>
            <a:off x="10433685" y="1861821"/>
            <a:ext cx="293688" cy="493713"/>
          </a:xfrm>
          <a:prstGeom prst="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grpSp>
        <p:nvGrpSpPr>
          <p:cNvPr id="28" name="组合 27"/>
          <p:cNvGrpSpPr/>
          <p:nvPr>
            <p:custDataLst>
              <p:tags r:id="rId22"/>
            </p:custDataLst>
          </p:nvPr>
        </p:nvGrpSpPr>
        <p:grpSpPr>
          <a:xfrm>
            <a:off x="9921240" y="2407920"/>
            <a:ext cx="1432560" cy="538460"/>
            <a:chOff x="4130040" y="2651760"/>
            <a:chExt cx="1432560" cy="538460"/>
          </a:xfrm>
        </p:grpSpPr>
        <p:sp>
          <p:nvSpPr>
            <p:cNvPr id="29" name="圆角矩形 28"/>
            <p:cNvSpPr/>
            <p:nvPr>
              <p:custDataLst>
                <p:tags r:id="rId23"/>
              </p:custDataLst>
            </p:nvPr>
          </p:nvSpPr>
          <p:spPr>
            <a:xfrm>
              <a:off x="4130040" y="2651760"/>
              <a:ext cx="1432560" cy="47244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Arial" panose="020B0604020202020204"/>
              </a:endParaRPr>
            </a:p>
          </p:txBody>
        </p:sp>
        <p:sp>
          <p:nvSpPr>
            <p:cNvPr id="30" name="文本框 22"/>
            <p:cNvSpPr txBox="1"/>
            <p:nvPr>
              <p:custDataLst>
                <p:tags r:id="rId24"/>
              </p:custDataLst>
            </p:nvPr>
          </p:nvSpPr>
          <p:spPr>
            <a:xfrm>
              <a:off x="4221480" y="2667000"/>
              <a:ext cx="1294449" cy="523220"/>
            </a:xfrm>
            <a:prstGeom prst="rect">
              <a:avLst/>
            </a:prstGeom>
            <a:noFill/>
            <a:ln w="9525">
              <a:noFill/>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rPr>
                <a:t>地   位</a:t>
              </a:r>
              <a:endParaRPr kumimoji="0" lang="zh-CN" altLang="en-US" sz="2800" b="1" i="0" u="none" strike="noStrike" kern="1200" cap="none" spc="0" normalizeH="0" baseline="0" noProof="0">
                <a:ln>
                  <a:noFill/>
                </a:ln>
                <a:solidFill>
                  <a:srgbClr val="00B050"/>
                </a:solidFill>
                <a:effectLst/>
                <a:uLnTx/>
                <a:uFillTx/>
                <a:latin typeface="微软雅黑" panose="020B0503020204020204" pitchFamily="34" charset="-122"/>
                <a:ea typeface="微软雅黑" panose="020B0503020204020204" pitchFamily="34" charset="-122"/>
                <a:cs typeface="Arial" panose="020B0604020202020204"/>
              </a:endParaRPr>
            </a:p>
          </p:txBody>
        </p:sp>
      </p:grpSp>
      <p:sp>
        <p:nvSpPr>
          <p:cNvPr id="31" name="矩形 30"/>
          <p:cNvSpPr/>
          <p:nvPr>
            <p:custDataLst>
              <p:tags r:id="rId25"/>
            </p:custDataLst>
          </p:nvPr>
        </p:nvSpPr>
        <p:spPr>
          <a:xfrm>
            <a:off x="4786506" y="1918454"/>
            <a:ext cx="1980029"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rPr>
              <a:t>各民主党派</a:t>
            </a:r>
            <a:endParaRPr kumimoji="0" lang="zh-CN" altLang="en-US" sz="2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cxnSp>
        <p:nvCxnSpPr>
          <p:cNvPr id="34" name="直接箭头连接符 33"/>
          <p:cNvCxnSpPr>
            <a:endCxn id="23" idx="1"/>
          </p:cNvCxnSpPr>
          <p:nvPr>
            <p:custDataLst>
              <p:tags r:id="rId26"/>
            </p:custDataLst>
          </p:nvPr>
        </p:nvCxnSpPr>
        <p:spPr>
          <a:xfrm>
            <a:off x="2194560" y="1905000"/>
            <a:ext cx="454074" cy="30524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直接箭头连接符 37"/>
          <p:cNvCxnSpPr/>
          <p:nvPr>
            <p:custDataLst>
              <p:tags r:id="rId27"/>
            </p:custDataLst>
          </p:nvPr>
        </p:nvCxnSpPr>
        <p:spPr>
          <a:xfrm flipH="1">
            <a:off x="3947160" y="1996440"/>
            <a:ext cx="929640" cy="2438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6" name="文本框 35"/>
          <p:cNvSpPr txBox="1"/>
          <p:nvPr>
            <p:custDataLst>
              <p:tags r:id="rId28"/>
            </p:custDataLst>
          </p:nvPr>
        </p:nvSpPr>
        <p:spPr>
          <a:xfrm>
            <a:off x="3916680" y="4358867"/>
            <a:ext cx="7437120" cy="1569660"/>
          </a:xfrm>
          <a:prstGeom prst="rect">
            <a:avLst/>
          </a:prstGeom>
          <a:noFill/>
        </p:spPr>
        <p:txBody>
          <a:bodyPr wrap="square">
            <a:spAutoFit/>
          </a:bodyPr>
          <a:lstStyle/>
          <a:p>
            <a:r>
              <a:rPr kumimoji="0" lang="zh-CN" altLang="en-US" sz="2400" b="1" i="0" u="none" strike="noStrike" kern="1200" cap="none" spc="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Arial" panose="020B0604020202020204"/>
                <a:sym typeface="+mn-ea"/>
              </a:rPr>
              <a:t>不能说反对党、在野党、兄弟党、</a:t>
            </a:r>
            <a:r>
              <a:rPr kumimoji="0" lang="zh-CN" altLang="en-US" sz="24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Arial" panose="020B0604020202020204"/>
                <a:sym typeface="+mn-ea"/>
              </a:rPr>
              <a:t>共同执政、联合执政或参加执政</a:t>
            </a:r>
            <a:r>
              <a:rPr kumimoji="0" lang="zh-CN" altLang="en-US" sz="24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sym typeface="+mn-ea"/>
              </a:rPr>
              <a:t>。因为我国共产党是执政党，</a:t>
            </a:r>
            <a:r>
              <a:rPr kumimoji="0" lang="zh-CN" altLang="en-US" sz="24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sym typeface="+mn-ea"/>
              </a:rPr>
              <a:t>二者是通力合作的</a:t>
            </a:r>
            <a:r>
              <a:rPr kumimoji="0" lang="zh-CN" altLang="en-US" sz="2400" b="1"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Arial" panose="020B0604020202020204"/>
                <a:sym typeface="+mn-ea"/>
              </a:rPr>
              <a:t>友党关系</a:t>
            </a:r>
            <a:r>
              <a:rPr kumimoji="0" lang="zh-CN" altLang="en-US" sz="24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sym typeface="+mn-ea"/>
              </a:rPr>
              <a:t>，是共同致力于社会主义事业的亲密友党</a:t>
            </a:r>
            <a:r>
              <a:rPr kumimoji="0" lang="zh-CN" altLang="en-US" sz="2400" b="1"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sym typeface="+mn-ea"/>
              </a:rPr>
              <a:t>。</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up)">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fill="hold"/>
                                        <p:tgtEl>
                                          <p:spTgt spid="28"/>
                                        </p:tgtEl>
                                        <p:attrNameLst>
                                          <p:attrName>ppt_x</p:attrName>
                                        </p:attrNameLst>
                                      </p:cBhvr>
                                      <p:tavLst>
                                        <p:tav tm="0">
                                          <p:val>
                                            <p:strVal val="#ppt_x"/>
                                          </p:val>
                                        </p:tav>
                                        <p:tav tm="100000">
                                          <p:val>
                                            <p:strVal val="#ppt_x"/>
                                          </p:val>
                                        </p:tav>
                                      </p:tavLst>
                                    </p:anim>
                                    <p:anim calcmode="lin" valueType="num">
                                      <p:cBhvr additive="base">
                                        <p:cTn id="3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20" grpId="0"/>
      <p:bldP spid="21" grpId="0"/>
      <p:bldP spid="22"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1">
            <a:lum contrast="6000"/>
          </a:blip>
          <a:stretch>
            <a:fillRect/>
          </a:stretch>
        </a:blipFill>
        <a:effectLst/>
      </p:bgPr>
    </p:bg>
    <p:spTree>
      <p:nvGrpSpPr>
        <p:cNvPr id="1" name=""/>
        <p:cNvGrpSpPr/>
        <p:nvPr/>
      </p:nvGrpSpPr>
      <p:grpSpPr>
        <a:xfrm>
          <a:off x="0" y="0"/>
          <a:ext cx="0" cy="0"/>
          <a:chOff x="0" y="0"/>
          <a:chExt cx="0" cy="0"/>
        </a:xfrm>
      </p:grpSpPr>
      <p:sp>
        <p:nvSpPr>
          <p:cNvPr id="3" name="文本框 2"/>
          <p:cNvSpPr txBox="1"/>
          <p:nvPr>
            <p:custDataLst>
              <p:tags r:id="rId2"/>
            </p:custDataLst>
          </p:nvPr>
        </p:nvSpPr>
        <p:spPr>
          <a:xfrm>
            <a:off x="560850" y="2515987"/>
            <a:ext cx="10424160" cy="2614295"/>
          </a:xfrm>
          <a:prstGeom prst="rect">
            <a:avLst/>
          </a:prstGeom>
          <a:noFill/>
          <a:ln w="12700">
            <a:noFill/>
            <a:prstDash val="dash"/>
          </a:ln>
          <a:effectLst/>
        </p:spPr>
        <p:txBody>
          <a:bodyPr wrap="square" rtlCol="0">
            <a:spAutoFit/>
          </a:bodyPr>
          <a:lstStyle/>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政协性质：</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中国人民政治协商会议，简称人民政协，是中国共产党领导的多党合作和政治协商的重要机构，是中国人民的</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爱国统一战线组织</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政协主题：</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团结</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和</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民主</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政协职能：</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政治协商</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民主监督</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参政议政</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10" name="文本框 9"/>
          <p:cNvSpPr txBox="1"/>
          <p:nvPr>
            <p:custDataLst>
              <p:tags r:id="rId3"/>
            </p:custDataLst>
          </p:nvPr>
        </p:nvSpPr>
        <p:spPr>
          <a:xfrm>
            <a:off x="380525" y="1956786"/>
            <a:ext cx="9929191" cy="584775"/>
          </a:xfrm>
          <a:prstGeom prst="rect">
            <a:avLst/>
          </a:prstGeom>
          <a:noFill/>
        </p:spPr>
        <p:txBody>
          <a:bodyPr wrap="square">
            <a:spAutoFit/>
          </a:bodyPr>
          <a:lstStyle/>
          <a:p>
            <a:r>
              <a:rPr kumimoji="0" lang="zh-CN" altLang="en-US" sz="32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 </a:t>
            </a:r>
            <a:r>
              <a:rPr kumimoji="0" lang="en-US" altLang="zh-CN" sz="28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3</a:t>
            </a:r>
            <a:r>
              <a:rPr kumimoji="0" lang="zh-CN" altLang="en-US" sz="28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．中国共产党领导的多党合作和政治协商制度</a:t>
            </a:r>
            <a:endParaRPr lang="zh-CN" altLang="en-US"/>
          </a:p>
        </p:txBody>
      </p:sp>
      <p:sp>
        <p:nvSpPr>
          <p:cNvPr id="11" name="文本框 10"/>
          <p:cNvSpPr txBox="1"/>
          <p:nvPr>
            <p:custDataLst>
              <p:tags r:id="rId4"/>
            </p:custDataLst>
          </p:nvPr>
        </p:nvSpPr>
        <p:spPr>
          <a:xfrm>
            <a:off x="380525" y="5220762"/>
            <a:ext cx="11716814" cy="1569660"/>
          </a:xfrm>
          <a:prstGeom prst="rect">
            <a:avLst/>
          </a:prstGeom>
          <a:noFill/>
        </p:spPr>
        <p:txBody>
          <a:bodyPr wrap="square">
            <a:spAutoFit/>
          </a:bodyPr>
          <a:lstStyle/>
          <a:p>
            <a:r>
              <a:rPr kumimoji="0" lang="en-US" altLang="zh-CN" sz="24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a:t>
            </a:r>
            <a:r>
              <a:rPr kumimoji="0" lang="zh-CN" altLang="en-US" sz="24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同心为民，共商国是</a:t>
            </a:r>
            <a:r>
              <a:rPr kumimoji="0" lang="en-US" altLang="zh-CN" sz="24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en-US" altLang="zh-CN"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2022</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年</a:t>
            </a:r>
            <a:r>
              <a:rPr kumimoji="0" lang="en-US" altLang="zh-CN"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3</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月</a:t>
            </a:r>
            <a:r>
              <a:rPr kumimoji="0" lang="en-US" altLang="zh-CN"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3</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月</a:t>
            </a:r>
            <a:r>
              <a:rPr kumimoji="0" lang="en-US" altLang="zh-CN"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6</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日下午，</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习近平总书记</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看望了参加全国政协十三届五次会议的</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农业界</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社会福利和社会保障界</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委员，并参加联组会，听取意见和建议。近年来，习近平总书记与委员们共商国是</a:t>
            </a:r>
            <a:r>
              <a:rPr kumimoji="0" lang="en-US" altLang="zh-CN"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从</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脱贫攻坚</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到</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乡村振兴</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，从</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保障人民健康</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到</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建设高质量教育体系</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，从</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完善政党协商制度</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到</a:t>
            </a:r>
            <a:r>
              <a:rPr kumimoji="0" lang="zh-CN" altLang="en-US" sz="24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坚定文化自信</a:t>
            </a:r>
            <a:endParaRPr lang="zh-CN" altLang="en-US"/>
          </a:p>
        </p:txBody>
      </p:sp>
      <p:sp>
        <p:nvSpPr>
          <p:cNvPr id="14" name="文本框 13"/>
          <p:cNvSpPr txBox="1"/>
          <p:nvPr>
            <p:custDataLst>
              <p:tags r:id="rId5"/>
            </p:custDataLst>
          </p:nvPr>
        </p:nvSpPr>
        <p:spPr>
          <a:xfrm>
            <a:off x="210140" y="213039"/>
            <a:ext cx="11540751" cy="1743747"/>
          </a:xfrm>
          <a:prstGeom prst="rect">
            <a:avLst/>
          </a:prstGeom>
          <a:noFill/>
        </p:spPr>
        <p:txBody>
          <a:bodyPr wrap="square">
            <a:spAutoFit/>
          </a:bodyPr>
          <a:lstStyle/>
          <a:p>
            <a:pPr marL="342900" marR="0" lvl="0" indent="-342900" algn="just" defTabSz="914400" rtl="0" eaLnBrk="1" fontAlgn="auto" latinLnBrk="0" hangingPunct="1">
              <a:lnSpc>
                <a:spcPct val="110000"/>
              </a:lnSpc>
              <a:spcBef>
                <a:spcPct val="0"/>
              </a:spcBef>
              <a:spcAft>
                <a:spcPct val="0"/>
              </a:spcAft>
              <a:buClrTx/>
              <a:buSzTx/>
              <a:buFont typeface="Times New Roman" panose="02020603050405020304" pitchFamily="18" charset="0"/>
              <a:buChar char="▲"/>
              <a:defRPr/>
            </a:pPr>
            <a:r>
              <a:rPr kumimoji="0" lang="en-US" altLang="zh-CN" sz="20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#2021</a:t>
            </a:r>
            <a:r>
              <a:rPr kumimoji="0" lang="zh-CN" altLang="en-US" sz="20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年全国政协的工作回顾</a:t>
            </a:r>
            <a:r>
              <a:rPr kumimoji="0" lang="en-US" altLang="zh-CN" sz="2000" b="1" i="0"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a:t>
            </a:r>
            <a:r>
              <a:rPr kumimoji="0" lang="en-US" altLang="zh-CN"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 2022</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年</a:t>
            </a:r>
            <a:r>
              <a:rPr kumimoji="0" lang="en-US" altLang="zh-CN"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3</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月</a:t>
            </a:r>
            <a:r>
              <a:rPr kumimoji="0" lang="en-US" altLang="zh-CN"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3</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日，在全国政协十三届五次会议新闻发布会上，大会新闻发言人郭卫民介绍，</a:t>
            </a:r>
            <a:r>
              <a:rPr kumimoji="0" lang="en-US" altLang="zh-CN"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2021</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年全国政协围绕</a:t>
            </a:r>
            <a:r>
              <a:rPr kumimoji="0" lang="zh-CN" altLang="en-US" sz="20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巩固拓展脱贫攻坚成果</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等议题进行</a:t>
            </a:r>
            <a:r>
              <a:rPr kumimoji="0" lang="zh-CN" altLang="en-US" sz="20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专题协商</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，紧扣</a:t>
            </a:r>
            <a:r>
              <a:rPr kumimoji="0" lang="zh-CN" altLang="en-US" sz="20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国家公共卫生防护网</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0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楷体" panose="02010609060101010101" pitchFamily="49" charset="-122"/>
              </a:rPr>
              <a:t>高水平对外开放</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等主题召开</a:t>
            </a:r>
            <a:r>
              <a:rPr kumimoji="0" lang="zh-CN" altLang="en-US" sz="20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双周协商</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座谈会、</a:t>
            </a:r>
            <a:r>
              <a:rPr kumimoji="0" lang="zh-CN" altLang="en-US" sz="20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远程协商</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会。全年举办重要协商活动25次，这25次协商会活动都是围绕一些重大主题展开的。开展</a:t>
            </a:r>
            <a:r>
              <a:rPr kumimoji="0" lang="zh-CN" altLang="en-US" sz="20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视察考察调研</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82项，</a:t>
            </a:r>
            <a:r>
              <a:rPr kumimoji="0" lang="zh-CN" altLang="en-US" sz="20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立案提案</a:t>
            </a:r>
            <a:r>
              <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rPr>
              <a:t>5000多件，有效服务决策实施。</a:t>
            </a:r>
            <a:endParaRPr kumimoji="0" lang="zh-CN" altLang="en-US" sz="20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5" name="矩形 14"/>
          <p:cNvSpPr/>
          <p:nvPr>
            <p:custDataLst>
              <p:tags r:id="rId6"/>
            </p:custDataLst>
          </p:nvPr>
        </p:nvSpPr>
        <p:spPr>
          <a:xfrm>
            <a:off x="425961" y="5405427"/>
            <a:ext cx="10416210" cy="1384995"/>
          </a:xfrm>
          <a:prstGeom prst="rect">
            <a:avLst/>
          </a:prstGeom>
          <a:solidFill>
            <a:schemeClr val="accent2">
              <a:lumMod val="40000"/>
              <a:lumOff val="60000"/>
            </a:schemeClr>
          </a:solidFill>
        </p:spPr>
        <p:txBody>
          <a:bodyPr wrap="square">
            <a:spAutoFit/>
          </a:bodyPr>
          <a:lstStyle/>
          <a:p>
            <a:pPr defTabSz="1219200" eaLnBrk="0" hangingPunct="0"/>
            <a:r>
              <a:rPr lang="zh-CN" altLang="en-US" sz="2800" b="1">
                <a:latin typeface="微软雅黑" panose="020B0503020204020204" pitchFamily="34" charset="-122"/>
                <a:ea typeface="微软雅黑" panose="020B0503020204020204" pitchFamily="34" charset="-122"/>
                <a:sym typeface="+mn-ea"/>
              </a:rPr>
              <a:t>注意：人民政协</a:t>
            </a:r>
            <a:r>
              <a:rPr lang="zh-CN" altLang="en-US" sz="2800" b="1">
                <a:solidFill>
                  <a:srgbClr val="FF0000"/>
                </a:solidFill>
                <a:latin typeface="微软雅黑" panose="020B0503020204020204" pitchFamily="34" charset="-122"/>
                <a:ea typeface="微软雅黑" panose="020B0503020204020204" pitchFamily="34" charset="-122"/>
                <a:sym typeface="+mn-ea"/>
              </a:rPr>
              <a:t>不是国家机关</a:t>
            </a:r>
            <a:r>
              <a:rPr lang="zh-CN" altLang="en-US" sz="2800" b="1">
                <a:latin typeface="微软雅黑" panose="020B0503020204020204" pitchFamily="34" charset="-122"/>
                <a:ea typeface="微软雅黑" panose="020B0503020204020204" pitchFamily="34" charset="-122"/>
                <a:sym typeface="+mn-ea"/>
              </a:rPr>
              <a:t>，它不能</a:t>
            </a:r>
            <a:r>
              <a:rPr lang="zh-CN" altLang="en-US" sz="2800" b="1">
                <a:solidFill>
                  <a:srgbClr val="FF0000"/>
                </a:solidFill>
                <a:latin typeface="微软雅黑" panose="020B0503020204020204" pitchFamily="34" charset="-122"/>
                <a:ea typeface="微软雅黑" panose="020B0503020204020204" pitchFamily="34" charset="-122"/>
                <a:sym typeface="+mn-ea"/>
              </a:rPr>
              <a:t>直接</a:t>
            </a:r>
            <a:r>
              <a:rPr lang="zh-CN" altLang="en-US" sz="2800" b="1">
                <a:latin typeface="微软雅黑" panose="020B0503020204020204" pitchFamily="34" charset="-122"/>
                <a:ea typeface="微软雅黑" panose="020B0503020204020204" pitchFamily="34" charset="-122"/>
                <a:sym typeface="+mn-ea"/>
              </a:rPr>
              <a:t>对国家事务进行决策，也不能</a:t>
            </a:r>
            <a:r>
              <a:rPr lang="zh-CN" altLang="en-US" sz="2800" b="1">
                <a:solidFill>
                  <a:srgbClr val="FF0000"/>
                </a:solidFill>
                <a:latin typeface="微软雅黑" panose="020B0503020204020204" pitchFamily="34" charset="-122"/>
                <a:ea typeface="微软雅黑" panose="020B0503020204020204" pitchFamily="34" charset="-122"/>
                <a:sym typeface="+mn-ea"/>
              </a:rPr>
              <a:t>直接</a:t>
            </a:r>
            <a:r>
              <a:rPr lang="zh-CN" altLang="en-US" sz="2800" b="1">
                <a:latin typeface="微软雅黑" panose="020B0503020204020204" pitchFamily="34" charset="-122"/>
                <a:ea typeface="微软雅黑" panose="020B0503020204020204" pitchFamily="34" charset="-122"/>
                <a:sym typeface="+mn-ea"/>
              </a:rPr>
              <a:t>去处理行政事务，政协的提案、建议案是</a:t>
            </a:r>
            <a:r>
              <a:rPr lang="zh-CN" altLang="en-US" sz="2800" b="1">
                <a:solidFill>
                  <a:srgbClr val="FF0000"/>
                </a:solidFill>
                <a:latin typeface="微软雅黑" panose="020B0503020204020204" pitchFamily="34" charset="-122"/>
                <a:ea typeface="微软雅黑" panose="020B0503020204020204" pitchFamily="34" charset="-122"/>
                <a:sym typeface="+mn-ea"/>
              </a:rPr>
              <a:t>没有法律约束力</a:t>
            </a:r>
            <a:r>
              <a:rPr lang="zh-CN" altLang="en-US" sz="2800" b="1">
                <a:latin typeface="微软雅黑" panose="020B0503020204020204" pitchFamily="34" charset="-122"/>
                <a:ea typeface="微软雅黑" panose="020B0503020204020204" pitchFamily="34" charset="-122"/>
                <a:sym typeface="+mn-ea"/>
              </a:rPr>
              <a:t>的。</a:t>
            </a:r>
            <a:endParaRPr lang="zh-CN" altLang="en-US" sz="2800" b="1">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1">
            <a:lum contrast="6000"/>
          </a:blip>
          <a:stretch>
            <a:fillRect/>
          </a:stretch>
        </a:blipFill>
        <a:effectLst/>
      </p:bgPr>
    </p:bg>
    <p:spTree>
      <p:nvGrpSpPr>
        <p:cNvPr id="1" name=""/>
        <p:cNvGrpSpPr/>
        <p:nvPr/>
      </p:nvGrpSpPr>
      <p:grpSpPr>
        <a:xfrm>
          <a:off x="0" y="0"/>
          <a:ext cx="0" cy="0"/>
          <a:chOff x="0" y="0"/>
          <a:chExt cx="0" cy="0"/>
        </a:xfrm>
      </p:grpSpPr>
      <p:sp>
        <p:nvSpPr>
          <p:cNvPr id="3" name="文本框 2"/>
          <p:cNvSpPr txBox="1"/>
          <p:nvPr>
            <p:custDataLst>
              <p:tags r:id="rId2"/>
            </p:custDataLst>
          </p:nvPr>
        </p:nvSpPr>
        <p:spPr>
          <a:xfrm>
            <a:off x="586412" y="1075781"/>
            <a:ext cx="10424160" cy="1589405"/>
          </a:xfrm>
          <a:prstGeom prst="rect">
            <a:avLst/>
          </a:prstGeom>
          <a:noFill/>
          <a:ln w="12700">
            <a:noFill/>
            <a:prstDash val="dash"/>
          </a:ln>
          <a:effectLst/>
        </p:spPr>
        <p:txBody>
          <a:bodyPr wrap="square" rtlCol="0">
            <a:spAutoFit/>
          </a:bodyPr>
          <a:lstStyle/>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制度地位：</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中国共产党领导的多党合作和政治协商制度是我国一项</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基本政治之制度</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基本方针：</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长期共存</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互相监督</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肝胆相照</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荣辱与共</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2" name="文本框 1"/>
          <p:cNvSpPr txBox="1"/>
          <p:nvPr>
            <p:custDataLst>
              <p:tags r:id="rId3"/>
            </p:custDataLst>
          </p:nvPr>
        </p:nvSpPr>
        <p:spPr>
          <a:xfrm>
            <a:off x="586412" y="2842022"/>
            <a:ext cx="6541770" cy="3408045"/>
          </a:xfrm>
          <a:prstGeom prst="rect">
            <a:avLst/>
          </a:prstGeom>
          <a:noFill/>
          <a:ln w="12700">
            <a:noFill/>
            <a:prstDash val="dash"/>
          </a:ln>
          <a:effectLst/>
        </p:spPr>
        <p:txBody>
          <a:bodyPr wrap="square" rtlCol="0">
            <a:spAutoFit/>
          </a:bodyPr>
          <a:lstStyle/>
          <a:p>
            <a:pPr marL="514350" marR="0" lvl="0" indent="-51435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制度意义：</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中国共产党领导的多党合作和政治协商制度，是</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发扬社会主义民主</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的重要形式。它有利于反映民意，集中民智，促进科学民主决策；有利于协调关系，化解矛盾，维护社会稳定和谐；有利于凝聚人心，反对分裂，推进祖国和平统一大业。</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pic>
        <p:nvPicPr>
          <p:cNvPr id="10" name="图片 9" descr="src=http___5b0988e595225.cdn.sohucs.com_images_20171024_e2783c2730cd4a5a8f202f750816abc6.jpeg&amp;refer=http___5b0988e595225.cdn.sohucs.webp"/>
          <p:cNvPicPr>
            <a:picLocks noChangeAspect="1"/>
          </p:cNvPicPr>
          <p:nvPr>
            <p:custDataLst>
              <p:tags r:id="rId4"/>
            </p:custDataLst>
          </p:nvPr>
        </p:nvPicPr>
        <p:blipFill>
          <a:blip r:embed="rId5"/>
          <a:stretch>
            <a:fillRect/>
          </a:stretch>
        </p:blipFill>
        <p:spPr>
          <a:xfrm>
            <a:off x="7944485" y="2929890"/>
            <a:ext cx="3724910" cy="2564130"/>
          </a:xfrm>
          <a:prstGeom prst="rect">
            <a:avLst/>
          </a:prstGeom>
        </p:spPr>
      </p:pic>
      <p:sp>
        <p:nvSpPr>
          <p:cNvPr id="8" name="文本框 7"/>
          <p:cNvSpPr txBox="1"/>
          <p:nvPr>
            <p:custDataLst>
              <p:tags r:id="rId6"/>
            </p:custDataLst>
          </p:nvPr>
        </p:nvSpPr>
        <p:spPr>
          <a:xfrm>
            <a:off x="360368" y="369193"/>
            <a:ext cx="9561723" cy="523220"/>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8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3</a:t>
            </a:r>
            <a:r>
              <a:rPr kumimoji="0" lang="zh-CN" altLang="en-US" sz="28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．中国共产党领导的多党合作和政治协商制度</a:t>
            </a:r>
            <a:endParaRPr kumimoji="0" lang="zh-CN" altLang="en-US" sz="28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custDataLst>
              <p:tags r:id="rId1"/>
            </p:custDataLst>
          </p:nvPr>
        </p:nvSpPr>
        <p:spPr>
          <a:xfrm>
            <a:off x="492125" y="3765550"/>
            <a:ext cx="11177270" cy="2676525"/>
          </a:xfrm>
          <a:prstGeom prst="rect">
            <a:avLst/>
          </a:prstGeom>
          <a:solidFill>
            <a:schemeClr val="accent5">
              <a:lumMod val="20000"/>
              <a:lumOff val="80000"/>
            </a:schemeClr>
          </a:solidFill>
          <a:effectLst/>
        </p:spPr>
        <p:txBody>
          <a:bodyPr wrap="square" rtlCol="0">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【答案与解析】 </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D </a:t>
            </a:r>
            <a:r>
              <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rPr>
              <a:t>本题考查中国人民政治协商会议。人民代表大会制度是我国的根本政治制度，是人民掌握国家政权、行使权力的根本途径，故A不符合题意；民族区域自治制度，是一项独具中国特色的实现民族平等、保障少数民族合法权利的基本政治制度，故B不符合题意；实行基层群众自治制度，发展基层民主，是社会主义民主政治建设的基础，故不C符合题意；中国共产党领导的多党合作和政治协商制度是我国的一项基本政治制度。这项制度强调通过充分协商，同存异，找到最大公约数，画出最大同心圆，故D符合题意。</a:t>
            </a:r>
            <a:endParaRPr kumimoji="0" lang="zh-CN" altLang="en-US" sz="24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endParaRPr>
          </a:p>
        </p:txBody>
      </p:sp>
      <p:sp>
        <p:nvSpPr>
          <p:cNvPr id="7" name="文本框 6"/>
          <p:cNvSpPr txBox="1"/>
          <p:nvPr>
            <p:custDataLst>
              <p:tags r:id="rId2"/>
            </p:custDataLst>
          </p:nvPr>
        </p:nvSpPr>
        <p:spPr>
          <a:xfrm>
            <a:off x="611965" y="363821"/>
            <a:ext cx="10184769" cy="2905475"/>
          </a:xfrm>
          <a:prstGeom prst="rect">
            <a:avLst/>
          </a:prstGeom>
          <a:noFill/>
        </p:spPr>
        <p:txBody>
          <a:bodyPr wrap="square">
            <a:spAutoFit/>
          </a:bodyPr>
          <a:lstStyle/>
          <a:p>
            <a:pPr marR="0" lvl="0" algn="just" defTabSz="914400" rtl="0" eaLnBrk="1" fontAlgn="auto" latinLnBrk="0" hangingPunct="1">
              <a:lnSpc>
                <a:spcPct val="110000"/>
              </a:lnSpc>
              <a:spcBef>
                <a:spcPct val="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仿宋" panose="02010609060101010101" charset="-122"/>
                <a:ea typeface="仿宋" panose="02010609060101010101" charset="-122"/>
                <a:cs typeface="仿宋" panose="02010609060101010101" charset="-122"/>
              </a:rPr>
              <a:t>【2021</a:t>
            </a: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仿宋" panose="02010609060101010101" charset="-122"/>
              </a:rPr>
              <a:t>·</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仿宋" panose="02010609060101010101" charset="-122"/>
              </a:rPr>
              <a:t>天津</a:t>
            </a:r>
            <a:r>
              <a:rPr kumimoji="0" lang="en-US" altLang="zh-CN" sz="2800" b="1" i="0" u="none" strike="noStrike" kern="1200" cap="none" spc="0" normalizeH="0" baseline="0" noProof="0">
                <a:ln>
                  <a:noFill/>
                </a:ln>
                <a:solidFill>
                  <a:srgbClr val="FF0000"/>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通过充分协商，求同存异，找出最大公约数，画出最大同心圆。这句话体现出我国的一项基本政治制度是</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817245" marR="0" lvl="0" indent="-457200" algn="just" defTabSz="914400" rtl="0" eaLnBrk="1" fontAlgn="auto" latinLnBrk="0" hangingPunct="1">
              <a:lnSpc>
                <a:spcPct val="11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A</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．人民代表大会制度</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endParaRPr>
          </a:p>
          <a:p>
            <a:pPr marL="817245" marR="0" lvl="0" indent="-457200" algn="just" defTabSz="914400" rtl="0" eaLnBrk="1" fontAlgn="auto" latinLnBrk="0" hangingPunct="1">
              <a:lnSpc>
                <a:spcPct val="11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B</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．民族区域自治制度</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endParaRPr>
          </a:p>
          <a:p>
            <a:pPr marL="817245" marR="0" lvl="0" indent="-457200" algn="just" defTabSz="914400" rtl="0" eaLnBrk="1" fontAlgn="auto" latinLnBrk="0" hangingPunct="1">
              <a:lnSpc>
                <a:spcPct val="11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C</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．基层群众自治制度</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endParaRPr>
          </a:p>
          <a:p>
            <a:pPr marL="817245" marR="0" lvl="0" indent="-457200" algn="just" defTabSz="914400" rtl="0" eaLnBrk="1" fontAlgn="auto" latinLnBrk="0" hangingPunct="1">
              <a:lnSpc>
                <a:spcPct val="11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D</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sym typeface="+mn-ea"/>
              </a:rPr>
              <a:t>．中国特色政党制度</a:t>
            </a:r>
            <a:endParaRPr lang="zh-CN" altLang="en-US"/>
          </a:p>
        </p:txBody>
      </p:sp>
      <p:sp>
        <p:nvSpPr>
          <p:cNvPr id="8" name="矩形 7"/>
          <p:cNvSpPr/>
          <p:nvPr>
            <p:custDataLst>
              <p:tags r:id="rId3"/>
            </p:custDataLst>
          </p:nvPr>
        </p:nvSpPr>
        <p:spPr>
          <a:xfrm>
            <a:off x="8312565" y="1695493"/>
            <a:ext cx="851516" cy="1200329"/>
          </a:xfrm>
          <a:prstGeom prst="rect">
            <a:avLst/>
          </a:prstGeom>
          <a:noFill/>
          <a:ln>
            <a:noFill/>
          </a:ln>
        </p:spPr>
        <p:txBody>
          <a:bodyPr wrap="none" rtlCol="0" anchor="t">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rPr>
              <a:t>D</a:t>
            </a:r>
            <a:endPar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552971" y="991926"/>
            <a:ext cx="10424160" cy="1899285"/>
          </a:xfrm>
          <a:prstGeom prst="rect">
            <a:avLst/>
          </a:prstGeom>
          <a:noFill/>
          <a:ln w="12700">
            <a:noFill/>
            <a:prstDash val="dash"/>
          </a:ln>
          <a:effectLst/>
        </p:spPr>
        <p:txBody>
          <a:bodyPr wrap="square" rtlCol="0">
            <a:spAutoFit/>
          </a:bodyPr>
          <a:lstStyle/>
          <a:p>
            <a:pPr marR="0" lvl="0" algn="just" defTabSz="914400" rtl="0" eaLnBrk="1" fontAlgn="auto" latinLnBrk="0" hangingPunct="1">
              <a:lnSpc>
                <a:spcPct val="105000"/>
              </a:lnSpc>
              <a:spcBef>
                <a:spcPct val="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1</a:t>
            </a:r>
            <a:r>
              <a:rPr lang="zh-CN" altLang="en-US" sz="2800" b="1">
                <a:solidFill>
                  <a:srgbClr val="FF0000"/>
                </a:solidFill>
                <a:latin typeface="黑体" panose="02010609060101010101" pitchFamily="49" charset="-122"/>
                <a:ea typeface="黑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民族关系：</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平等</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团结</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互助</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和谐</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R="0" lvl="0" algn="just" defTabSz="914400" rtl="0" eaLnBrk="1" fontAlgn="auto" latinLnBrk="0" hangingPunct="1">
              <a:lnSpc>
                <a:spcPct val="105000"/>
              </a:lnSpc>
              <a:spcBef>
                <a:spcPct val="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2</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、制度内容：</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各少数民族</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聚居</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的地方实行</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区域自治</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，设立</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自治机关</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，行使</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自治权</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R="0" lvl="0" algn="just" defTabSz="914400" rtl="0" eaLnBrk="1" fontAlgn="auto" latinLnBrk="0" hangingPunct="1">
              <a:lnSpc>
                <a:spcPct val="105000"/>
              </a:lnSpc>
              <a:spcBef>
                <a:spcPct val="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3</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、制度地位：</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民族区域自治制度是我国的一项</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基本政治制度</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10" name="文本框 9"/>
          <p:cNvSpPr txBox="1"/>
          <p:nvPr>
            <p:custDataLst>
              <p:tags r:id="rId2"/>
            </p:custDataLst>
          </p:nvPr>
        </p:nvSpPr>
        <p:spPr>
          <a:xfrm>
            <a:off x="719877" y="252846"/>
            <a:ext cx="6096946" cy="584775"/>
          </a:xfrm>
          <a:prstGeom prst="rect">
            <a:avLst/>
          </a:prstGeom>
          <a:noFill/>
        </p:spPr>
        <p:txBody>
          <a:bodyPr wrap="square">
            <a:spAutoFit/>
          </a:bodyPr>
          <a:lstStyle/>
          <a:p>
            <a:r>
              <a:rPr lang="zh-CN" altLang="en-US" sz="3200" kern="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a:t>
            </a:r>
            <a:r>
              <a:rPr kumimoji="0" lang="zh-CN" altLang="en-US" sz="3200" b="0" i="0" u="none" strike="noStrike" kern="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民族区域自治制度？</a:t>
            </a:r>
            <a:endParaRPr lang="zh-CN" altLang="en-US"/>
          </a:p>
        </p:txBody>
      </p:sp>
      <p:sp>
        <p:nvSpPr>
          <p:cNvPr id="13" name="文本框 12"/>
          <p:cNvSpPr txBox="1"/>
          <p:nvPr>
            <p:custDataLst>
              <p:tags r:id="rId3"/>
            </p:custDataLst>
          </p:nvPr>
        </p:nvSpPr>
        <p:spPr>
          <a:xfrm>
            <a:off x="206520" y="3022057"/>
            <a:ext cx="11890821" cy="3583097"/>
          </a:xfrm>
          <a:prstGeom prst="rect">
            <a:avLst/>
          </a:prstGeom>
          <a:noFill/>
        </p:spPr>
        <p:txBody>
          <a:bodyPr wrap="square">
            <a:spAutoFit/>
          </a:bodyPr>
          <a:lstStyle/>
          <a:p>
            <a:pPr marR="0" lvl="0" algn="just" defTabSz="914400" rtl="0" eaLnBrk="1" fontAlgn="auto" latinLnBrk="0" hangingPunct="1">
              <a:lnSpc>
                <a:spcPct val="110000"/>
              </a:lnSpc>
              <a:spcBef>
                <a:spcPts val="60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4</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、行政区划：</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自治区</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自治州</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自治县（旗）</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三级。</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R="0" lvl="0" algn="just" defTabSz="914400" rtl="0" eaLnBrk="1" fontAlgn="auto" latinLnBrk="0" hangingPunct="1">
              <a:lnSpc>
                <a:spcPct val="110000"/>
              </a:lnSpc>
              <a:spcBef>
                <a:spcPts val="60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5</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、自治机关：</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民族自治地方的</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人民代表大会</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和</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人民政府</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是自治机关。</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R="0" lvl="0" algn="just" defTabSz="914400" rtl="0" eaLnBrk="1" fontAlgn="auto" latinLnBrk="0" hangingPunct="1">
              <a:lnSpc>
                <a:spcPct val="110000"/>
              </a:lnSpc>
              <a:spcBef>
                <a:spcPts val="60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6</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、自治权：</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在行使一般地方国家机关职权的同时，</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依法</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行使自治权，即根据</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本地方、本民族</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政治、经济、社会、文化等方面的</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特点</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自主管理</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本地方、本民族的内部事务。</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R="0" lvl="0" algn="just" defTabSz="914400" rtl="0" eaLnBrk="1" fontAlgn="auto" latinLnBrk="0" hangingPunct="1">
              <a:lnSpc>
                <a:spcPct val="110000"/>
              </a:lnSpc>
              <a:spcBef>
                <a:spcPts val="600"/>
              </a:spcBef>
              <a:spcAft>
                <a:spcPct val="0"/>
              </a:spcAft>
              <a:buClrTx/>
              <a:buSzTx/>
              <a:defRPr/>
            </a:pPr>
            <a:r>
              <a:rPr kumimoji="0" lang="en-US" altLang="zh-CN"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7</a:t>
            </a: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、与中央的关系：</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我国民族区域自治是在</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国家统一领导</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下的自治，各民族自治地方是</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国家不可分割</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的组成部分，民族自治机关</a:t>
            </a:r>
            <a:r>
              <a:rPr kumimoji="0" lang="zh-CN" altLang="en-US" sz="2800" b="1" i="0" u="none" strike="noStrike" kern="1200" cap="none" spc="0" normalizeH="0" baseline="0" noProof="0">
                <a:ln>
                  <a:noFill/>
                </a:ln>
                <a:solidFill>
                  <a:srgbClr val="0000FE"/>
                </a:solidFill>
                <a:effectLst/>
                <a:uLnTx/>
                <a:uFillTx/>
                <a:latin typeface="楷体" panose="02010609060101010101" pitchFamily="49" charset="-122"/>
                <a:ea typeface="楷体" panose="02010609060101010101" pitchFamily="49" charset="-122"/>
                <a:cs typeface="Arial" panose="020B0604020202020204"/>
                <a:sym typeface="+mn-ea"/>
              </a:rPr>
              <a:t>必须服</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从中央的领导。</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endParaRPr>
          </a:p>
        </p:txBody>
      </p:sp>
      <p:sp>
        <p:nvSpPr>
          <p:cNvPr id="14" name="圆角矩形标注 7"/>
          <p:cNvSpPr/>
          <p:nvPr>
            <p:custDataLst>
              <p:tags r:id="rId4"/>
            </p:custDataLst>
          </p:nvPr>
        </p:nvSpPr>
        <p:spPr>
          <a:xfrm>
            <a:off x="1707637" y="2346802"/>
            <a:ext cx="2209974" cy="884354"/>
          </a:xfrm>
          <a:prstGeom prst="wedgeRoundRectCallout">
            <a:avLst>
              <a:gd name="adj1" fmla="val -9969"/>
              <a:gd name="adj2" fmla="val -68847"/>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8288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prstClr val="white"/>
                </a:solidFill>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一定的自治权≠高度自治权</a:t>
            </a:r>
            <a:endParaRPr kumimoji="0" lang="zh-CN" altLang="en-US" sz="2400" b="1" i="0" u="none" strike="noStrike" kern="1200" cap="none" spc="0" normalizeH="0" baseline="0" noProof="0">
              <a:ln>
                <a:noFill/>
              </a:ln>
              <a:solidFill>
                <a:prstClr val="white"/>
              </a:solidFill>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endParaRPr>
          </a:p>
        </p:txBody>
      </p:sp>
      <p:sp>
        <p:nvSpPr>
          <p:cNvPr id="15" name="圆角矩形标注 5"/>
          <p:cNvSpPr/>
          <p:nvPr>
            <p:custDataLst>
              <p:tags r:id="rId5"/>
            </p:custDataLst>
          </p:nvPr>
        </p:nvSpPr>
        <p:spPr>
          <a:xfrm>
            <a:off x="5003109" y="861080"/>
            <a:ext cx="1523883" cy="611473"/>
          </a:xfrm>
          <a:prstGeom prst="wedgeRoundRectCallout">
            <a:avLst>
              <a:gd name="adj1" fmla="val -17212"/>
              <a:gd name="adj2" fmla="val 73767"/>
              <a:gd name="adj3" fmla="val 16667"/>
            </a:avLst>
          </a:prstGeom>
          <a:solidFill>
            <a:srgbClr val="66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8288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prstClr val="white"/>
                </a:solidFill>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  ≠居住</a:t>
            </a:r>
            <a:endParaRPr kumimoji="0" lang="zh-CN" altLang="en-US" sz="2400" b="1" i="0" u="none" strike="noStrike" kern="1200" cap="none" spc="0" normalizeH="0" baseline="0" noProof="0">
              <a:ln>
                <a:noFill/>
              </a:ln>
              <a:solidFill>
                <a:prstClr val="white"/>
              </a:solidFill>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235130" y="1058091"/>
            <a:ext cx="10881360" cy="464166"/>
          </a:xfrm>
          <a:prstGeom prst="rect">
            <a:avLst/>
          </a:prstGeom>
        </p:spPr>
        <p:txBody>
          <a:bodyPr wrap="square">
            <a:spAutoFit/>
          </a:bodyPr>
          <a:lstStyle/>
          <a:p>
            <a:pPr marL="0" marR="0" lvl="0" indent="0" algn="l" defTabSz="914400" rtl="0" eaLnBrk="1" fontAlgn="auto" latinLnBrk="0" hangingPunct="1">
              <a:lnSpc>
                <a:spcPct val="150000"/>
              </a:lnSpc>
              <a:spcBef>
                <a:spcPct val="10000"/>
              </a:spcBef>
              <a:spcAft>
                <a:spcPct val="0"/>
              </a:spcAft>
              <a:buClrTx/>
              <a:buSzTx/>
              <a:buFontTx/>
              <a:buNone/>
              <a:defRPr/>
            </a:pPr>
            <a:r>
              <a:rPr kumimoji="0" lang="en-US" altLang="zh-CN"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Arial" panose="020B0604020202020204"/>
              </a:rPr>
              <a:t> </a:t>
            </a:r>
            <a:endParaRPr kumimoji="0" lang="zh-CN" altLang="en-US" sz="24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
        <p:nvSpPr>
          <p:cNvPr id="3" name="矩形 2"/>
          <p:cNvSpPr/>
          <p:nvPr>
            <p:custDataLst>
              <p:tags r:id="rId2"/>
            </p:custDataLst>
          </p:nvPr>
        </p:nvSpPr>
        <p:spPr>
          <a:xfrm>
            <a:off x="434340" y="1162040"/>
            <a:ext cx="11323320" cy="3323987"/>
          </a:xfrm>
          <a:prstGeom prst="rect">
            <a:avLst/>
          </a:prstGeom>
        </p:spPr>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a:t>
            </a:r>
            <a:r>
              <a:rPr kumimoji="0" lang="en-US" altLang="zh-CN"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1</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）有利于把</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国家的集中、统一</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与</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各民族的自主、平等结合</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起来；</a:t>
            </a:r>
            <a:endPar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a:t>
            </a:r>
            <a:r>
              <a:rPr kumimoji="0" lang="en-US" altLang="zh-CN"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2</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）有利于把</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国家的法律、政策与民族自治地方的具体实际、特殊情况</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结合起来；</a:t>
            </a:r>
            <a:endPar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a:t>
            </a:r>
            <a:r>
              <a:rPr kumimoji="0" lang="en-US" altLang="zh-CN"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3</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）有利于把</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各民族热爱祖国的感情</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与</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热爱自己民族的感情</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结合起来；</a:t>
            </a:r>
            <a:endPar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a:t>
            </a:r>
            <a:r>
              <a:rPr kumimoji="0" lang="en-US" altLang="zh-CN"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4</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）有力</a:t>
            </a:r>
            <a:r>
              <a:rPr kumimoji="0" lang="zh-CN" altLang="en-US" sz="2800" b="1"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促进了民族地区经济社会的发展和人民生活水平的提高</a:t>
            </a:r>
            <a:r>
              <a:rPr kumimoji="0" lang="zh-CN" altLang="en-US"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rPr>
              <a:t>。</a:t>
            </a:r>
            <a:endParaRPr kumimoji="0" lang="en-US" altLang="zh-CN" sz="2800" b="1" i="0" u="none" strike="noStrike" kern="1200" cap="none" spc="0" normalizeH="0" baseline="0" noProof="0">
              <a:ln>
                <a:noFill/>
              </a:ln>
              <a:solidFill>
                <a:prstClr val="black">
                  <a:lumMod val="75000"/>
                  <a:lumOff val="25000"/>
                </a:prstClr>
              </a:solidFill>
              <a:effectLst/>
              <a:uLnTx/>
              <a:uFillTx/>
              <a:latin typeface="方正粗黑宋简体" panose="02000000000000000000" pitchFamily="2" charset="-122"/>
              <a:ea typeface="方正粗黑宋简体" panose="02000000000000000000" pitchFamily="2" charset="-122"/>
              <a:cs typeface="微软雅黑" panose="020B0503020204020204" pitchFamily="34" charset="-122"/>
            </a:endParaRPr>
          </a:p>
        </p:txBody>
      </p:sp>
      <p:sp>
        <p:nvSpPr>
          <p:cNvPr id="4" name="矩形 3"/>
          <p:cNvSpPr/>
          <p:nvPr>
            <p:custDataLst>
              <p:tags r:id="rId3"/>
            </p:custDataLst>
          </p:nvPr>
        </p:nvSpPr>
        <p:spPr>
          <a:xfrm>
            <a:off x="488447" y="378961"/>
            <a:ext cx="5735955" cy="52197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1">
                <a:ln>
                  <a:noFill/>
                </a:ln>
                <a:solidFill>
                  <a:prstClr val="black"/>
                </a:solidFill>
                <a:effectLst>
                  <a:outerShdw blurRad="38100" dist="19050" dir="2700000" algn="tl" rotWithShape="0">
                    <a:prstClr val="black">
                      <a:alpha val="40000"/>
                    </a:prstClr>
                  </a:outerShdw>
                </a:effectLst>
                <a:uLnTx/>
                <a:uFillTx/>
                <a:latin typeface="微软雅黑" panose="020B0503020204020204" pitchFamily="34" charset="-122"/>
                <a:ea typeface="微软雅黑" panose="020B0503020204020204" pitchFamily="34" charset="-122"/>
                <a:cs typeface="Arial" panose="020B0604020202020204"/>
              </a:rPr>
              <a:t>8</a:t>
            </a:r>
            <a:r>
              <a:rPr kumimoji="0" lang="zh-CN" altLang="en-US" sz="2800" b="1" i="0" u="none" strike="noStrike" kern="1200" cap="none" spc="0" normalizeH="0" baseline="0" noProof="1">
                <a:ln>
                  <a:noFill/>
                </a:ln>
                <a:solidFill>
                  <a:prstClr val="black"/>
                </a:solidFill>
                <a:effectLst>
                  <a:outerShdw blurRad="38100" dist="19050" dir="2700000" algn="tl" rotWithShape="0">
                    <a:prstClr val="black">
                      <a:alpha val="40000"/>
                    </a:prstClr>
                  </a:outerShdw>
                </a:effectLst>
                <a:uLnTx/>
                <a:uFillTx/>
                <a:latin typeface="微软雅黑" panose="020B0503020204020204" pitchFamily="34" charset="-122"/>
                <a:ea typeface="微软雅黑" panose="020B0503020204020204" pitchFamily="34" charset="-122"/>
                <a:cs typeface="Arial" panose="020B0604020202020204"/>
              </a:rPr>
              <a:t>、实行民族区域自治制度有何意义</a:t>
            </a:r>
            <a:endParaRPr kumimoji="0" lang="zh-CN" altLang="en-US" sz="2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pic>
        <p:nvPicPr>
          <p:cNvPr id="7" name="图片 6"/>
          <p:cNvPicPr>
            <a:picLocks noChangeAspect="1"/>
          </p:cNvPicPr>
          <p:nvPr>
            <p:custDataLst>
              <p:tags r:id="rId4"/>
            </p:custDataLst>
          </p:nvPr>
        </p:nvPicPr>
        <p:blipFill>
          <a:blip r:embed="rId5"/>
          <a:stretch>
            <a:fillRect/>
          </a:stretch>
        </p:blipFill>
        <p:spPr>
          <a:xfrm>
            <a:off x="4787822" y="4486027"/>
            <a:ext cx="3974724" cy="2300989"/>
          </a:xfrm>
          <a:prstGeom prst="rect">
            <a:avLst/>
          </a:prstGeom>
        </p:spPr>
      </p:pic>
      <p:pic>
        <p:nvPicPr>
          <p:cNvPr id="8" name="图片 7"/>
          <p:cNvPicPr>
            <a:picLocks noChangeAspect="1"/>
          </p:cNvPicPr>
          <p:nvPr>
            <p:custDataLst>
              <p:tags r:id="rId6"/>
            </p:custDataLst>
          </p:nvPr>
        </p:nvPicPr>
        <p:blipFill>
          <a:blip r:embed="rId7"/>
          <a:stretch>
            <a:fillRect/>
          </a:stretch>
        </p:blipFill>
        <p:spPr>
          <a:xfrm>
            <a:off x="8880858" y="4597092"/>
            <a:ext cx="3041650" cy="2197735"/>
          </a:xfrm>
          <a:prstGeom prst="rect">
            <a:avLst/>
          </a:prstGeom>
        </p:spPr>
      </p:pic>
      <p:pic>
        <p:nvPicPr>
          <p:cNvPr id="9" name="图片 8" descr="00123f3c38b8094f2a1703"/>
          <p:cNvPicPr>
            <a:picLocks noChangeAspect="1"/>
          </p:cNvPicPr>
          <p:nvPr>
            <p:custDataLst>
              <p:tags r:id="rId8"/>
            </p:custDataLst>
          </p:nvPr>
        </p:nvPicPr>
        <p:blipFill>
          <a:blip r:embed="rId9"/>
          <a:stretch>
            <a:fillRect/>
          </a:stretch>
        </p:blipFill>
        <p:spPr>
          <a:xfrm>
            <a:off x="434340" y="4597091"/>
            <a:ext cx="4353481" cy="2197735"/>
          </a:xfrm>
          <a:prstGeom prst="rect">
            <a:avLst/>
          </a:prstGeom>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custDataLst>
              <p:tags r:id="rId1"/>
            </p:custDataLst>
          </p:nvPr>
        </p:nvSpPr>
        <p:spPr bwMode="auto">
          <a:xfrm>
            <a:off x="73697" y="981304"/>
            <a:ext cx="11947917" cy="3247877"/>
          </a:xfrm>
          <a:prstGeom prst="rect">
            <a:avLst/>
          </a:prstGeom>
          <a:noFill/>
          <a:ln>
            <a:noFill/>
          </a:ln>
        </p:spPr>
        <p:txBody>
          <a:bodyPr wrap="square">
            <a:spAutoFit/>
          </a:bodyPr>
          <a:lstStyle>
            <a:lvl1pPr marL="342900" indent="611505">
              <a:lnSpc>
                <a:spcPct val="90000"/>
              </a:lnSpc>
              <a:spcBef>
                <a:spcPts val="1000"/>
              </a:spcBef>
              <a:buFont typeface="Arial" panose="020B0604020202020204" pitchFamily="34" charset="0"/>
              <a:buChar char="•"/>
              <a:defRPr sz="2800">
                <a:solidFill>
                  <a:schemeClr val="tx1"/>
                </a:solidFill>
                <a:latin typeface="Calibri" panose="020F0502020204030204"/>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a:ea typeface="宋体" panose="02010600030101010101" pitchFamily="2" charset="-122"/>
              </a:defRPr>
            </a:lvl9pPr>
          </a:lstStyle>
          <a:p>
            <a:pPr indent="0" eaLnBrk="0" fontAlgn="base" hangingPunct="0">
              <a:lnSpc>
                <a:spcPct val="150000"/>
              </a:lnSpc>
              <a:spcBef>
                <a:spcPct val="0"/>
              </a:spcBef>
              <a:spcAft>
                <a:spcPct val="0"/>
              </a:spcAft>
              <a:buNone/>
              <a:defRPr/>
            </a:pPr>
            <a:r>
              <a:rPr lang="zh-CN" altLang="en-US" b="1">
                <a:solidFill>
                  <a:srgbClr val="FF0000"/>
                </a:solidFill>
                <a:latin typeface="楷体_GB2312" panose="02010609030101010101" pitchFamily="49" charset="-122"/>
                <a:ea typeface="楷体_GB2312" panose="02010609030101010101" pitchFamily="49" charset="-122"/>
                <a:cs typeface="Arial" panose="020B0604020202020204"/>
              </a:rPr>
              <a:t>（</a:t>
            </a:r>
            <a:r>
              <a:rPr lang="en-US" altLang="zh-CN" b="1">
                <a:solidFill>
                  <a:srgbClr val="FF0000"/>
                </a:solidFill>
                <a:latin typeface="楷体_GB2312" panose="02010609030101010101" pitchFamily="49" charset="-122"/>
                <a:ea typeface="楷体_GB2312" panose="02010609030101010101" pitchFamily="49" charset="-122"/>
                <a:cs typeface="Arial" panose="020B0604020202020204"/>
              </a:rPr>
              <a:t>1</a:t>
            </a:r>
            <a:r>
              <a:rPr lang="zh-CN" altLang="en-US" b="1">
                <a:solidFill>
                  <a:srgbClr val="FF0000"/>
                </a:solidFill>
                <a:latin typeface="楷体_GB2312" panose="02010609030101010101" pitchFamily="49" charset="-122"/>
                <a:ea typeface="楷体_GB2312" panose="02010609030101010101" pitchFamily="49" charset="-122"/>
                <a:cs typeface="Arial" panose="020B0604020202020204"/>
              </a:rPr>
              <a:t>）含义：</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我国实行基层群众自治制度，由居民或村民分别</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选举产生居民委员会</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或</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村民委员会</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，实行</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自我管理</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自我教育</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自我服务</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。这是我国的</a:t>
            </a:r>
            <a:r>
              <a:rPr lang="zh-CN" altLang="en-US" b="1" u="sng">
                <a:solidFill>
                  <a:srgbClr val="FF0000"/>
                </a:solidFill>
                <a:latin typeface="楷体_GB2312" panose="02010609030101010101" pitchFamily="49" charset="-122"/>
                <a:ea typeface="楷体_GB2312" panose="02010609030101010101" pitchFamily="49" charset="-122"/>
                <a:cs typeface="Arial" panose="020B0604020202020204"/>
              </a:rPr>
              <a:t>一项基本政治制度（地位）</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a:t>
            </a:r>
            <a:endParaRPr lang="zh-CN" altLang="en-US" b="1">
              <a:solidFill>
                <a:prstClr val="black"/>
              </a:solidFill>
              <a:latin typeface="楷体_GB2312" panose="02010609030101010101" pitchFamily="49" charset="-122"/>
              <a:ea typeface="楷体_GB2312" panose="02010609030101010101" pitchFamily="49" charset="-122"/>
              <a:cs typeface="Arial" panose="020B0604020202020204"/>
            </a:endParaRPr>
          </a:p>
          <a:p>
            <a:pPr indent="0" eaLnBrk="0" fontAlgn="base" hangingPunct="0">
              <a:lnSpc>
                <a:spcPct val="150000"/>
              </a:lnSpc>
              <a:spcBef>
                <a:spcPct val="0"/>
              </a:spcBef>
              <a:spcAft>
                <a:spcPct val="0"/>
              </a:spcAft>
              <a:buNone/>
              <a:defRPr/>
            </a:pPr>
            <a:r>
              <a:rPr lang="zh-CN" altLang="en-US" b="1">
                <a:solidFill>
                  <a:srgbClr val="FF0000"/>
                </a:solidFill>
                <a:latin typeface="楷体_GB2312" panose="02010609030101010101" pitchFamily="49" charset="-122"/>
                <a:ea typeface="楷体_GB2312" panose="02010609030101010101" pitchFamily="49" charset="-122"/>
                <a:cs typeface="Arial" panose="020B0604020202020204"/>
              </a:rPr>
              <a:t>（</a:t>
            </a:r>
            <a:r>
              <a:rPr lang="en-US" altLang="zh-CN" b="1">
                <a:solidFill>
                  <a:srgbClr val="FF0000"/>
                </a:solidFill>
                <a:latin typeface="楷体_GB2312" panose="02010609030101010101" pitchFamily="49" charset="-122"/>
                <a:ea typeface="楷体_GB2312" panose="02010609030101010101" pitchFamily="49" charset="-122"/>
                <a:cs typeface="Arial" panose="020B0604020202020204"/>
              </a:rPr>
              <a:t>2</a:t>
            </a:r>
            <a:r>
              <a:rPr lang="zh-CN" altLang="en-US" b="1">
                <a:solidFill>
                  <a:srgbClr val="FF0000"/>
                </a:solidFill>
                <a:latin typeface="楷体_GB2312" panose="02010609030101010101" pitchFamily="49" charset="-122"/>
                <a:ea typeface="楷体_GB2312" panose="02010609030101010101" pitchFamily="49" charset="-122"/>
                <a:cs typeface="Arial" panose="020B0604020202020204"/>
              </a:rPr>
              <a:t>）形式：</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城市的</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居民委员会</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和农村的</a:t>
            </a:r>
            <a:r>
              <a:rPr lang="zh-CN" altLang="en-US" b="1">
                <a:solidFill>
                  <a:prstClr val="black"/>
                </a:solidFill>
                <a:effectLst>
                  <a:glow rad="127000">
                    <a:srgbClr val="FFFF00"/>
                  </a:glow>
                </a:effectLst>
                <a:latin typeface="楷体_GB2312" panose="02010609030101010101" pitchFamily="49" charset="-122"/>
                <a:ea typeface="楷体_GB2312" panose="02010609030101010101" pitchFamily="49" charset="-122"/>
                <a:cs typeface="Arial" panose="020B0604020202020204"/>
              </a:rPr>
              <a:t>村民委员会</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是</a:t>
            </a:r>
            <a:r>
              <a:rPr lang="zh-CN" altLang="en-US" b="1" u="sng">
                <a:solidFill>
                  <a:srgbClr val="FF0000"/>
                </a:solidFill>
                <a:latin typeface="楷体_GB2312" panose="02010609030101010101" pitchFamily="49" charset="-122"/>
                <a:ea typeface="楷体_GB2312" panose="02010609030101010101" pitchFamily="49" charset="-122"/>
                <a:cs typeface="Arial" panose="020B0604020202020204"/>
              </a:rPr>
              <a:t>基层群众性自治组织（性质）</a:t>
            </a:r>
            <a:r>
              <a:rPr lang="zh-CN" altLang="en-US" b="1">
                <a:solidFill>
                  <a:prstClr val="black"/>
                </a:solidFill>
                <a:latin typeface="楷体_GB2312" panose="02010609030101010101" pitchFamily="49" charset="-122"/>
                <a:ea typeface="楷体_GB2312" panose="02010609030101010101" pitchFamily="49" charset="-122"/>
                <a:cs typeface="Arial" panose="020B0604020202020204"/>
              </a:rPr>
              <a:t>。</a:t>
            </a:r>
            <a:endParaRPr lang="zh-CN" altLang="en-US" b="1">
              <a:solidFill>
                <a:prstClr val="black"/>
              </a:solidFill>
              <a:latin typeface="楷体_GB2312" panose="02010609030101010101" pitchFamily="49" charset="-122"/>
              <a:ea typeface="楷体_GB2312" panose="02010609030101010101" pitchFamily="49" charset="-122"/>
              <a:cs typeface="Arial" panose="020B0604020202020204"/>
            </a:endParaRPr>
          </a:p>
        </p:txBody>
      </p:sp>
      <p:sp>
        <p:nvSpPr>
          <p:cNvPr id="3" name="椭圆形标注 4"/>
          <p:cNvSpPr/>
          <p:nvPr>
            <p:custDataLst>
              <p:tags r:id="rId2"/>
            </p:custDataLst>
          </p:nvPr>
        </p:nvSpPr>
        <p:spPr>
          <a:xfrm>
            <a:off x="8916082" y="2065323"/>
            <a:ext cx="2808287" cy="1081087"/>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zh-CN" altLang="en-US" sz="2400" b="1">
                <a:solidFill>
                  <a:srgbClr val="FF0000"/>
                </a:solidFill>
                <a:latin typeface="微软雅黑" panose="020B0503020204020204" pitchFamily="34" charset="-122"/>
                <a:ea typeface="微软雅黑" panose="020B0503020204020204" pitchFamily="34" charset="-122"/>
                <a:cs typeface="宋体" panose="02010600030101010101" pitchFamily="2" charset="-122"/>
              </a:rPr>
              <a:t>不是基层国家政权机关</a:t>
            </a:r>
            <a:endParaRPr lang="zh-CN" altLang="en-US">
              <a:solidFill>
                <a:prstClr val="black"/>
              </a:solidFill>
              <a:latin typeface="Arial" panose="020B0604020202020204" pitchFamily="34" charset="0"/>
              <a:ea typeface="宋体" panose="02010600030101010101" pitchFamily="2" charset="-122"/>
              <a:cs typeface="宋体" panose="02010600030101010101" pitchFamily="2" charset="-122"/>
            </a:endParaRPr>
          </a:p>
        </p:txBody>
      </p:sp>
      <p:pic>
        <p:nvPicPr>
          <p:cNvPr id="11" name="Picture 6" descr="53_1353893431_8456408"/>
          <p:cNvPicPr>
            <a:picLocks noChangeAspect="1" noChangeArrowheads="1"/>
          </p:cNvPicPr>
          <p:nvPr>
            <p:custDataLst>
              <p:tags r:id="rId3"/>
            </p:custDataLst>
          </p:nvPr>
        </p:nvPicPr>
        <p:blipFill>
          <a:blip r:embed="rId4"/>
          <a:stretch>
            <a:fillRect/>
          </a:stretch>
        </p:blipFill>
        <p:spPr bwMode="auto">
          <a:xfrm>
            <a:off x="9738388" y="4725144"/>
            <a:ext cx="2351946" cy="2132856"/>
          </a:xfrm>
          <a:prstGeom prst="rect">
            <a:avLst/>
          </a:prstGeom>
          <a:ln>
            <a:noFill/>
          </a:ln>
          <a:effectLst>
            <a:softEdge rad="112500"/>
          </a:effectLst>
        </p:spPr>
      </p:pic>
      <p:sp>
        <p:nvSpPr>
          <p:cNvPr id="7" name="文本框 6"/>
          <p:cNvSpPr txBox="1"/>
          <p:nvPr>
            <p:custDataLst>
              <p:tags r:id="rId5"/>
            </p:custDataLst>
          </p:nvPr>
        </p:nvSpPr>
        <p:spPr>
          <a:xfrm>
            <a:off x="668761" y="458709"/>
            <a:ext cx="6096946" cy="523220"/>
          </a:xfrm>
          <a:prstGeom prst="rect">
            <a:avLst/>
          </a:prstGeom>
          <a:noFill/>
        </p:spPr>
        <p:txBody>
          <a:bodyPr wrap="square">
            <a:spAutoFit/>
          </a:bodyPr>
          <a:lstStyle/>
          <a:p>
            <a:r>
              <a:rPr lang="en-US" altLang="zh-CN" sz="2800"/>
              <a:t>1.</a:t>
            </a:r>
            <a:r>
              <a:rPr lang="zh-CN" altLang="en-US" sz="2800"/>
              <a:t>基层群众自治制度的含义及形式</a:t>
            </a:r>
            <a:endParaRPr lang="zh-CN" altLang="en-US" sz="2800"/>
          </a:p>
        </p:txBody>
      </p:sp>
      <p:sp>
        <p:nvSpPr>
          <p:cNvPr id="8" name="文本框 7"/>
          <p:cNvSpPr txBox="1"/>
          <p:nvPr>
            <p:custDataLst>
              <p:tags r:id="rId6"/>
            </p:custDataLst>
          </p:nvPr>
        </p:nvSpPr>
        <p:spPr>
          <a:xfrm>
            <a:off x="189258" y="4391976"/>
            <a:ext cx="9730105" cy="2120900"/>
          </a:xfrm>
          <a:prstGeom prst="rect">
            <a:avLst/>
          </a:prstGeom>
          <a:noFill/>
          <a:ln w="12700" cmpd="sng">
            <a:solidFill>
              <a:srgbClr val="FF0000"/>
            </a:solidFill>
            <a:prstDash val="sysDash"/>
          </a:ln>
        </p:spPr>
        <p:txBody>
          <a:bodyPr wrap="square" rtlCol="0">
            <a:spAutoFit/>
          </a:bodyPr>
          <a:lstStyle/>
          <a:p>
            <a:pPr indent="0" algn="ctr" fontAlgn="auto">
              <a:lnSpc>
                <a:spcPct val="110000"/>
              </a:lnSpc>
              <a:spcBef>
                <a:spcPct val="0"/>
              </a:spcBef>
              <a:buFont typeface="+mj-ea"/>
              <a:buNone/>
            </a:pPr>
            <a:r>
              <a:rPr lang="zh-CN" sz="2400" b="1">
                <a:solidFill>
                  <a:srgbClr val="FF0000"/>
                </a:solidFill>
                <a:latin typeface="微软雅黑" panose="020B0503020204020204" pitchFamily="34" charset="-122"/>
                <a:ea typeface="微软雅黑" panose="020B0503020204020204" pitchFamily="34" charset="-122"/>
                <a:cs typeface="宋体" panose="02010600030101010101" pitchFamily="2" charset="-122"/>
                <a:sym typeface="+mn-ea"/>
              </a:rPr>
              <a:t>▲</a:t>
            </a:r>
            <a:r>
              <a:rPr lang="zh-CN" sz="2400" b="1">
                <a:solidFill>
                  <a:srgbClr val="FF0000"/>
                </a:solidFill>
                <a:latin typeface="微软雅黑" panose="020B0503020204020204" pitchFamily="34" charset="-122"/>
                <a:ea typeface="微软雅黑" panose="020B0503020204020204" pitchFamily="34" charset="-122"/>
                <a:cs typeface="宋体" panose="02010600030101010101" pitchFamily="2" charset="-122"/>
              </a:rPr>
              <a:t>误区矫正▼</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10000"/>
              </a:lnSpc>
              <a:spcBef>
                <a:spcPct val="0"/>
              </a:spcBef>
              <a:buFont typeface="+mj-ea"/>
              <a:buNone/>
            </a:pPr>
            <a:r>
              <a:rPr lang="zh-CN" altLang="en-US" sz="2400" b="1">
                <a:solidFill>
                  <a:srgbClr val="0000FE"/>
                </a:solidFill>
                <a:latin typeface="黑体" panose="02010609060101010101" pitchFamily="49" charset="-122"/>
                <a:ea typeface="黑体" panose="02010609060101010101" pitchFamily="49" charset="-122"/>
                <a:cs typeface="宋体" panose="02010600030101010101" pitchFamily="2" charset="-122"/>
                <a:sym typeface="+mn-ea"/>
              </a:rPr>
              <a:t>误区：</a:t>
            </a:r>
            <a:r>
              <a:rPr lang="zh-CN" altLang="en-US" sz="2400" b="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村民委员会和居民委员会是我国的基层政权组织。</a:t>
            </a:r>
            <a:endParaRPr lang="zh-CN" altLang="en-US" sz="2400" b="1">
              <a:latin typeface="仿宋" panose="02010609060101010101" charset="-122"/>
              <a:ea typeface="仿宋" panose="02010609060101010101" charset="-122"/>
              <a:cs typeface="宋体" panose="02010600030101010101" pitchFamily="2" charset="-122"/>
              <a:sym typeface="+mn-ea"/>
            </a:endParaRPr>
          </a:p>
          <a:p>
            <a:pPr indent="0" algn="just" fontAlgn="auto">
              <a:lnSpc>
                <a:spcPct val="110000"/>
              </a:lnSpc>
              <a:spcBef>
                <a:spcPct val="0"/>
              </a:spcBef>
              <a:buFont typeface="+mj-ea"/>
              <a:buNone/>
            </a:pPr>
            <a:r>
              <a:rPr lang="zh-CN" altLang="en-US" sz="2400" b="1">
                <a:solidFill>
                  <a:srgbClr val="0000FE"/>
                </a:solidFill>
                <a:latin typeface="黑体" panose="02010609060101010101" pitchFamily="49" charset="-122"/>
                <a:ea typeface="黑体" panose="02010609060101010101" pitchFamily="49" charset="-122"/>
                <a:cs typeface="宋体" panose="02010600030101010101" pitchFamily="2" charset="-122"/>
                <a:sym typeface="+mn-ea"/>
              </a:rPr>
              <a:t>矫正：</a:t>
            </a:r>
            <a:r>
              <a:rPr lang="zh-CN" altLang="en-US" sz="2400" b="1">
                <a:latin typeface="楷体" panose="02010609060101010101" pitchFamily="49" charset="-122"/>
                <a:ea typeface="楷体" panose="02010609060101010101" pitchFamily="49" charset="-122"/>
                <a:cs typeface="宋体" panose="02010600030101010101" pitchFamily="2" charset="-122"/>
                <a:sym typeface="+mn-ea"/>
              </a:rPr>
              <a:t>村民委员会和居民委员会是基层群众自我管理、自我服务、自我教育、自我监督的基层群众性自治组织，是基层群众民主管理基层公共事务的机构，不是国家基层政权组织。</a:t>
            </a:r>
            <a:endParaRPr lang="zh-CN" altLang="en-US" sz="2400" b="1">
              <a:latin typeface="楷体" panose="02010609060101010101" pitchFamily="49" charset="-122"/>
              <a:ea typeface="楷体" panose="02010609060101010101" pitchFamily="49" charset="-122"/>
              <a:cs typeface="宋体" panose="02010600030101010101" pitchFamily="2"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37"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outVertic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矩形 4"/>
          <p:cNvSpPr>
            <a:spLocks noChangeArrowheads="1"/>
          </p:cNvSpPr>
          <p:nvPr>
            <p:custDataLst>
              <p:tags r:id="rId1"/>
            </p:custDataLst>
          </p:nvPr>
        </p:nvSpPr>
        <p:spPr bwMode="auto">
          <a:xfrm>
            <a:off x="51115" y="276417"/>
            <a:ext cx="12192000" cy="3595861"/>
          </a:xfrm>
          <a:prstGeom prst="rect">
            <a:avLst/>
          </a:prstGeom>
          <a:noFill/>
          <a:ln w="3175">
            <a:noFill/>
            <a:miter lim="800000"/>
          </a:ln>
        </p:spPr>
        <p:txBody>
          <a:bodyPr wrap="square" lIns="108844" tIns="54422" rIns="108844" bIns="54422">
            <a:spAutoFit/>
          </a:bodyPr>
          <a:lstStyle/>
          <a:p>
            <a:pPr marL="0" marR="0" lvl="0" indent="0" algn="l" defTabSz="914400" rtl="0" eaLnBrk="0" fontAlgn="base" latinLnBrk="0" hangingPunct="0">
              <a:lnSpc>
                <a:spcPct val="150000"/>
              </a:lnSpc>
              <a:spcBef>
                <a:spcPct val="0"/>
              </a:spcBef>
              <a:spcAft>
                <a:spcPct val="0"/>
              </a:spcAft>
              <a:buClrTx/>
              <a:buSzTx/>
              <a:buFontTx/>
              <a:buNone/>
              <a:defRPr/>
            </a:pP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镜头一</a:t>
            </a:r>
            <a:r>
              <a:rPr kumimoji="0" lang="en-US" altLang="zh-CN"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a:t>
            </a: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某社区居委会进行换届选举，社区工作人员在社区开展宣传活动，要求大家推选候选人。</a:t>
            </a:r>
            <a:b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b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镜头二</a:t>
            </a:r>
            <a:r>
              <a:rPr kumimoji="0" lang="en-US" altLang="zh-CN"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a:t>
            </a: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最近某社区越来越多的居民把私家车停在社区健身场地上，引发健身居民和车主的矛盾，居委会组织双方代表协商解决办法。</a:t>
            </a:r>
            <a:b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b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镜头三</a:t>
            </a:r>
            <a:r>
              <a:rPr kumimoji="0" lang="en-US" altLang="zh-CN"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a:t>
            </a:r>
            <a:r>
              <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rPr>
              <a:t>某社区居委会主任向居民会议汇报过去一年中的工作，接受居民的监督</a:t>
            </a:r>
            <a:endParaRPr kumimoji="0" lang="en-US" altLang="zh-CN"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665"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7" name="矩形 6"/>
          <p:cNvSpPr/>
          <p:nvPr>
            <p:custDataLst>
              <p:tags r:id="rId2"/>
            </p:custDataLst>
          </p:nvPr>
        </p:nvSpPr>
        <p:spPr>
          <a:xfrm>
            <a:off x="1230111" y="4425777"/>
            <a:ext cx="8483256" cy="523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l" defTabSz="6858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rPr>
              <a:t>镜头一：居民的意志在居委会换届选举中得到尊重。</a:t>
            </a:r>
            <a:endParaRPr kumimoji="0" lang="en-US" altLang="zh-CN"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8" name="矩形 7"/>
          <p:cNvSpPr/>
          <p:nvPr>
            <p:custDataLst>
              <p:tags r:id="rId3"/>
            </p:custDataLst>
          </p:nvPr>
        </p:nvSpPr>
        <p:spPr>
          <a:xfrm>
            <a:off x="1301840" y="5184668"/>
            <a:ext cx="9120492" cy="45783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l" defTabSz="6858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rPr>
              <a:t>镜头二：居民委员会在调解民间纠纷中发挥着重要作用。</a:t>
            </a:r>
            <a:endParaRPr kumimoji="0" lang="en-US" altLang="zh-CN"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9" name="矩形 8"/>
          <p:cNvSpPr/>
          <p:nvPr>
            <p:custDataLst>
              <p:tags r:id="rId4"/>
            </p:custDataLst>
          </p:nvPr>
        </p:nvSpPr>
        <p:spPr>
          <a:xfrm>
            <a:off x="1232345" y="5882420"/>
            <a:ext cx="10323831" cy="4578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l" defTabSz="6858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rPr>
              <a:t>镜头三：居委会要对居民负责，居民有权监督居委会的工作。</a:t>
            </a:r>
            <a:endParaRPr kumimoji="0" lang="zh-CN" altLang="en-US" sz="2800" b="1" i="0" u="none" strike="noStrike" kern="1200" cap="none" spc="0" normalizeH="0" baseline="0" noProof="0">
              <a:ln>
                <a:noFill/>
              </a:ln>
              <a:solidFill>
                <a:srgbClr val="C00000"/>
              </a:solidFill>
              <a:effectLst/>
              <a:uLnTx/>
              <a:uFillTx/>
              <a:latin typeface="黑体" panose="02010609060101010101" pitchFamily="49" charset="-122"/>
              <a:ea typeface="黑体" panose="02010609060101010101" pitchFamily="49" charset="-122"/>
              <a:cs typeface="Arial" panose="020B0604020202020204"/>
            </a:endParaRPr>
          </a:p>
        </p:txBody>
      </p:sp>
      <p:sp>
        <p:nvSpPr>
          <p:cNvPr id="10" name="矩形 9"/>
          <p:cNvSpPr/>
          <p:nvPr>
            <p:custDataLst>
              <p:tags r:id="rId5"/>
            </p:custDataLst>
          </p:nvPr>
        </p:nvSpPr>
        <p:spPr>
          <a:xfrm>
            <a:off x="491499" y="3548579"/>
            <a:ext cx="8840882" cy="523220"/>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微软雅黑" panose="020B0503020204020204" pitchFamily="34" charset="-122"/>
              </a:rPr>
              <a:t>结合三个镜头及生活实际，谈谈你对居民自治的认识。</a:t>
            </a:r>
            <a:endParaRPr kumimoji="0" lang="zh-CN" altLang="en-US" sz="2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custDataLst>
              <p:tags r:id="rId1"/>
            </p:custDataLst>
          </p:nvPr>
        </p:nvSpPr>
        <p:spPr>
          <a:xfrm>
            <a:off x="479138" y="1100913"/>
            <a:ext cx="11135446" cy="2878288"/>
          </a:xfrm>
          <a:prstGeom prst="rect">
            <a:avLst/>
          </a:prstGeom>
          <a:noFill/>
          <a:ln w="12700">
            <a:noFill/>
            <a:prstDash val="dash"/>
          </a:ln>
          <a:effectLst/>
        </p:spPr>
        <p:txBody>
          <a:bodyPr wrap="square" rtlCol="0">
            <a:spAutoFit/>
          </a:bodyPr>
          <a:lstStyle/>
          <a:p>
            <a:pPr marL="457200" marR="0" lvl="0" indent="-457200" algn="just" defTabSz="914400" rtl="0" eaLnBrk="1" fontAlgn="auto" latinLnBrk="0" hangingPunct="1">
              <a:lnSpc>
                <a:spcPct val="110000"/>
              </a:lnSpc>
              <a:spcBef>
                <a:spcPts val="600"/>
              </a:spcBef>
              <a:spcAft>
                <a:spcPct val="0"/>
              </a:spcAft>
              <a:buClrTx/>
              <a:buSzTx/>
              <a:buFont typeface="Wingdings" panose="05000000000000000000"/>
              <a:buChar char="l"/>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Arial" panose="020B0604020202020204"/>
                <a:sym typeface="+mn-ea"/>
              </a:rPr>
              <a:t>内容：</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en-US" altLang="zh-CN"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1</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）居民委员会成员由居民</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直接投票</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选举产生；凡涉及居民</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切身利益</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的重要事务，要提请居民会</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议讨论论</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决定；居民委员会实行</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办事公开</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制度，定期向居民会议汇报工作，接受居民</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监督</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a:t>
            </a:r>
            <a:r>
              <a:rPr kumimoji="0" lang="en-US" altLang="zh-CN"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2</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）村民委员会成员由村民</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直接选举</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产生；村民可以通过</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村民会议</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等形式，参与本村公共事务和公益事业的</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决策与管理</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；村民制定</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自治章程</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或</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sym typeface="+mn-ea"/>
              </a:rPr>
              <a:t>村规民约</a:t>
            </a: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，规范村委会和村民的行为。</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8" name="文本框 7"/>
          <p:cNvSpPr txBox="1"/>
          <p:nvPr>
            <p:custDataLst>
              <p:tags r:id="rId2"/>
            </p:custDataLst>
          </p:nvPr>
        </p:nvSpPr>
        <p:spPr>
          <a:xfrm>
            <a:off x="433208" y="439002"/>
            <a:ext cx="10424160" cy="470257"/>
          </a:xfrm>
          <a:prstGeom prst="rect">
            <a:avLst/>
          </a:prstGeom>
          <a:noFill/>
          <a:effectLst/>
        </p:spPr>
        <p:txBody>
          <a:bodyPr wrap="square" rtlCol="0">
            <a:spAutoFit/>
          </a:bodyPr>
          <a:lstStyle/>
          <a:p>
            <a:pPr algn="just">
              <a:lnSpc>
                <a:spcPct val="110000"/>
              </a:lnSpc>
              <a:spcBef>
                <a:spcPts val="600"/>
              </a:spcBef>
            </a:pPr>
            <a:r>
              <a:rPr lang="zh-CN" altLang="en-US" sz="2400" b="1">
                <a:solidFill>
                  <a:srgbClr val="0000FE"/>
                </a:solidFill>
                <a:latin typeface="微软雅黑" panose="020B0503020204020204" pitchFamily="34" charset="-122"/>
                <a:ea typeface="微软雅黑" panose="020B0503020204020204" pitchFamily="34" charset="-122"/>
                <a:cs typeface="微软雅黑" panose="020B0503020204020204" pitchFamily="34" charset="-122"/>
                <a:sym typeface="+mn-ea"/>
              </a:rPr>
              <a:t>思考：</a:t>
            </a:r>
            <a:r>
              <a:rPr lang="zh-CN" altLang="en-US" sz="240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基层群众自治制度是如何</a:t>
            </a:r>
            <a:r>
              <a:rPr lang="zh-CN" altLang="en-US" sz="24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实现</a:t>
            </a:r>
            <a:r>
              <a:rPr lang="zh-CN" altLang="en-US" sz="240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和</a:t>
            </a:r>
            <a:r>
              <a:rPr lang="zh-CN" altLang="en-US" sz="24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保障人民当家作主</a:t>
            </a:r>
            <a:r>
              <a:rPr lang="zh-CN" altLang="en-US" sz="240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rPr>
              <a:t>的？</a:t>
            </a:r>
            <a:endParaRPr lang="zh-CN" altLang="en-US" sz="2400">
              <a:solidFill>
                <a:prstClr val="black"/>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2" name="文本框 8"/>
          <p:cNvSpPr txBox="1">
            <a:spLocks noChangeArrowheads="1"/>
          </p:cNvSpPr>
          <p:nvPr>
            <p:custDataLst>
              <p:tags r:id="rId3"/>
            </p:custDataLst>
          </p:nvPr>
        </p:nvSpPr>
        <p:spPr bwMode="auto">
          <a:xfrm>
            <a:off x="376780" y="4049096"/>
            <a:ext cx="5951537" cy="646112"/>
          </a:xfrm>
          <a:prstGeom prst="rect">
            <a:avLst/>
          </a:prstGeom>
          <a:noFill/>
          <a:ln w="9525">
            <a:noFill/>
            <a:miter lim="800000"/>
          </a:ln>
        </p:spPr>
        <p:txBody>
          <a:bodyPr>
            <a:spAutoFit/>
          </a:bodyPr>
          <a:lstStyle/>
          <a:p>
            <a:pPr fontAlgn="base">
              <a:spcBef>
                <a:spcPct val="0"/>
              </a:spcBef>
              <a:spcAft>
                <a:spcPct val="0"/>
              </a:spcAft>
            </a:pPr>
            <a:r>
              <a:rPr lang="en-US" altLang="zh-CN" sz="3600" b="1">
                <a:solidFill>
                  <a:srgbClr val="0000CC"/>
                </a:solidFill>
                <a:latin typeface="黑体" panose="02010609060101010101" pitchFamily="49" charset="-122"/>
                <a:ea typeface="黑体" panose="02010609060101010101" pitchFamily="49" charset="-122"/>
                <a:cs typeface="Arial" panose="020B0604020202020204"/>
              </a:rPr>
              <a:t>2</a:t>
            </a:r>
            <a:r>
              <a:rPr lang="zh-CN" altLang="en-US" sz="3600" b="1">
                <a:solidFill>
                  <a:srgbClr val="0000CC"/>
                </a:solidFill>
                <a:latin typeface="黑体" panose="02010609060101010101" pitchFamily="49" charset="-122"/>
                <a:ea typeface="黑体" panose="02010609060101010101" pitchFamily="49" charset="-122"/>
                <a:cs typeface="Arial" panose="020B0604020202020204"/>
              </a:rPr>
              <a:t>、实现基层群众自治的意义</a:t>
            </a:r>
            <a:endParaRPr lang="zh-CN" altLang="en-US">
              <a:solidFill>
                <a:prstClr val="black"/>
              </a:solidFill>
              <a:latin typeface="Arial" panose="020B0604020202020204"/>
              <a:ea typeface="宋体" panose="02010600030101010101" pitchFamily="2" charset="-122"/>
              <a:cs typeface="Arial" panose="020B0604020202020204"/>
            </a:endParaRPr>
          </a:p>
        </p:txBody>
      </p:sp>
      <p:sp>
        <p:nvSpPr>
          <p:cNvPr id="13" name="矩形 2"/>
          <p:cNvSpPr>
            <a:spLocks noChangeArrowheads="1"/>
          </p:cNvSpPr>
          <p:nvPr>
            <p:custDataLst>
              <p:tags r:id="rId4"/>
            </p:custDataLst>
          </p:nvPr>
        </p:nvSpPr>
        <p:spPr bwMode="auto">
          <a:xfrm>
            <a:off x="433207" y="4659304"/>
            <a:ext cx="11303867" cy="2212722"/>
          </a:xfrm>
          <a:prstGeom prst="rect">
            <a:avLst/>
          </a:prstGeom>
          <a:noFill/>
          <a:ln w="9525">
            <a:noFill/>
            <a:miter lim="800000"/>
          </a:ln>
        </p:spPr>
        <p:txBody>
          <a:bodyPr wrap="square">
            <a:spAutoFit/>
          </a:bodyPr>
          <a:lstStyle/>
          <a:p>
            <a:pPr fontAlgn="base">
              <a:lnSpc>
                <a:spcPct val="150000"/>
              </a:lnSpc>
              <a:spcBef>
                <a:spcPct val="0"/>
              </a:spcBef>
              <a:spcAft>
                <a:spcPct val="0"/>
              </a:spcAft>
            </a:pPr>
            <a:r>
              <a:rPr lang="en-US" altLang="zh-CN" sz="3200" b="1">
                <a:solidFill>
                  <a:prstClr val="black"/>
                </a:solidFill>
                <a:latin typeface="宋体" panose="02010600030101010101" pitchFamily="2" charset="-122"/>
                <a:ea typeface="宋体" panose="02010600030101010101" pitchFamily="2" charset="-122"/>
                <a:cs typeface="Arial" panose="020B0604020202020204"/>
              </a:rPr>
              <a:t>(1)</a:t>
            </a:r>
            <a:r>
              <a:rPr lang="zh-CN" altLang="en-US" sz="3200" b="1">
                <a:solidFill>
                  <a:prstClr val="black"/>
                </a:solidFill>
                <a:latin typeface="宋体" panose="02010600030101010101" pitchFamily="2" charset="-122"/>
                <a:ea typeface="宋体" panose="02010600030101010101" pitchFamily="2" charset="-122"/>
                <a:cs typeface="Arial" panose="020B0604020202020204"/>
              </a:rPr>
              <a:t>有利于人民群众直接行使民主权利，管理基层公共事务和公益事业；</a:t>
            </a:r>
            <a:endParaRPr lang="zh-CN" altLang="en-US" sz="3200" b="1">
              <a:solidFill>
                <a:prstClr val="black"/>
              </a:solidFill>
              <a:latin typeface="宋体" panose="02010600030101010101" pitchFamily="2" charset="-122"/>
              <a:ea typeface="宋体" panose="02010600030101010101" pitchFamily="2" charset="-122"/>
              <a:cs typeface="Arial" panose="020B0604020202020204"/>
            </a:endParaRPr>
          </a:p>
          <a:p>
            <a:pPr fontAlgn="base">
              <a:lnSpc>
                <a:spcPct val="150000"/>
              </a:lnSpc>
              <a:spcBef>
                <a:spcPct val="0"/>
              </a:spcBef>
              <a:spcAft>
                <a:spcPct val="0"/>
              </a:spcAft>
            </a:pPr>
            <a:r>
              <a:rPr lang="en-US" altLang="zh-CN" sz="3200" b="1">
                <a:solidFill>
                  <a:prstClr val="black"/>
                </a:solidFill>
                <a:latin typeface="宋体" panose="02010600030101010101" pitchFamily="2" charset="-122"/>
                <a:ea typeface="宋体" panose="02010600030101010101" pitchFamily="2" charset="-122"/>
                <a:cs typeface="Arial" panose="020B0604020202020204"/>
              </a:rPr>
              <a:t>(2)</a:t>
            </a:r>
            <a:r>
              <a:rPr lang="zh-CN" altLang="en-US" sz="3200" b="1">
                <a:solidFill>
                  <a:prstClr val="black"/>
                </a:solidFill>
                <a:latin typeface="宋体" panose="02010600030101010101" pitchFamily="2" charset="-122"/>
                <a:ea typeface="宋体" panose="02010600030101010101" pitchFamily="2" charset="-122"/>
                <a:cs typeface="Arial" panose="020B0604020202020204"/>
              </a:rPr>
              <a:t>有利于推动社会主义民主建设，促进社会和谐稳定。</a:t>
            </a:r>
            <a:endParaRPr lang="zh-CN" altLang="en-US">
              <a:solidFill>
                <a:prstClr val="black"/>
              </a:solidFill>
              <a:latin typeface="Arial" panose="020B0604020202020204"/>
              <a:ea typeface="宋体" panose="02010600030101010101" pitchFamily="2"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descr="G:\第五课\第五课第三框素材\Img400679682.jpg"/>
          <p:cNvPicPr>
            <a:picLocks noChangeAspect="1" noChangeArrowheads="1"/>
          </p:cNvPicPr>
          <p:nvPr>
            <p:custDataLst>
              <p:tags r:id="rId1"/>
            </p:custDataLst>
          </p:nvPr>
        </p:nvPicPr>
        <p:blipFill>
          <a:blip r:embed="rId2"/>
          <a:stretch>
            <a:fillRect/>
          </a:stretch>
        </p:blipFill>
        <p:spPr bwMode="auto">
          <a:xfrm>
            <a:off x="6672264" y="4508500"/>
            <a:ext cx="3514725" cy="2349500"/>
          </a:xfrm>
          <a:prstGeom prst="rect">
            <a:avLst/>
          </a:prstGeom>
          <a:noFill/>
          <a:ln w="9525">
            <a:noFill/>
            <a:miter lim="800000"/>
            <a:headEnd/>
            <a:tailEnd/>
          </a:ln>
        </p:spPr>
      </p:pic>
      <p:sp>
        <p:nvSpPr>
          <p:cNvPr id="3" name="矩形 2"/>
          <p:cNvSpPr/>
          <p:nvPr>
            <p:custDataLst>
              <p:tags r:id="rId3"/>
            </p:custDataLst>
          </p:nvPr>
        </p:nvSpPr>
        <p:spPr>
          <a:xfrm>
            <a:off x="539553" y="1125105"/>
            <a:ext cx="10961441" cy="260680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fontAlgn="base">
              <a:lnSpc>
                <a:spcPts val="4000"/>
              </a:lnSpc>
              <a:spcBef>
                <a:spcPct val="0"/>
              </a:spcBef>
              <a:spcAft>
                <a:spcPct val="0"/>
              </a:spcAft>
              <a:defRPr/>
            </a:pP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居民委员会、村民委员会设</a:t>
            </a:r>
            <a:r>
              <a:rPr lang="zh-CN" altLang="en-US" sz="2800" b="1" u="sng">
                <a:solidFill>
                  <a:srgbClr val="000000"/>
                </a:solidFill>
                <a:latin typeface="黑体" panose="02010609060101010101" pitchFamily="49" charset="-122"/>
                <a:ea typeface="黑体" panose="02010609060101010101" pitchFamily="49" charset="-122"/>
                <a:cs typeface="宋体" panose="02010600030101010101" pitchFamily="2" charset="-122"/>
              </a:rPr>
              <a:t>人民调解、治安保卫、公共卫生等委员会</a:t>
            </a: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a:t>
            </a:r>
            <a:endPar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endParaRPr>
          </a:p>
          <a:p>
            <a:pPr fontAlgn="base">
              <a:lnSpc>
                <a:spcPts val="4000"/>
              </a:lnSpc>
              <a:spcBef>
                <a:spcPct val="0"/>
              </a:spcBef>
              <a:spcAft>
                <a:spcPct val="0"/>
              </a:spcAft>
              <a:buClr>
                <a:srgbClr val="FF0000"/>
              </a:buClr>
              <a:buSzPts val="2800"/>
              <a:buFont typeface="Wingdings" panose="05000000000000000000" pitchFamily="2" charset="2"/>
              <a:buChar char="Ø"/>
              <a:defRPr/>
            </a:pP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  </a:t>
            </a: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办理本居住地区的公共事务和公益事业；</a:t>
            </a:r>
            <a:endPar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endParaRPr>
          </a:p>
          <a:p>
            <a:pPr fontAlgn="base">
              <a:lnSpc>
                <a:spcPts val="4000"/>
              </a:lnSpc>
              <a:spcBef>
                <a:spcPct val="0"/>
              </a:spcBef>
              <a:spcAft>
                <a:spcPct val="0"/>
              </a:spcAft>
              <a:buClr>
                <a:srgbClr val="FF0000"/>
              </a:buClr>
              <a:buSzPts val="2800"/>
              <a:buFont typeface="Wingdings" panose="05000000000000000000" pitchFamily="2" charset="2"/>
              <a:buChar char="Ø"/>
              <a:defRPr/>
            </a:pP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  </a:t>
            </a: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调解民间纠纷；</a:t>
            </a:r>
            <a:endPar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endParaRPr>
          </a:p>
          <a:p>
            <a:pPr fontAlgn="base">
              <a:lnSpc>
                <a:spcPts val="4000"/>
              </a:lnSpc>
              <a:spcBef>
                <a:spcPct val="0"/>
              </a:spcBef>
              <a:spcAft>
                <a:spcPct val="0"/>
              </a:spcAft>
              <a:buClr>
                <a:srgbClr val="FF0000"/>
              </a:buClr>
              <a:buSzPts val="2800"/>
              <a:buFont typeface="Wingdings" panose="05000000000000000000" pitchFamily="2" charset="2"/>
              <a:buChar char="Ø"/>
              <a:defRPr/>
            </a:pP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  </a:t>
            </a: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协助维护社会治安；</a:t>
            </a:r>
            <a:endPar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endParaRPr>
          </a:p>
          <a:p>
            <a:pPr fontAlgn="base">
              <a:lnSpc>
                <a:spcPts val="4000"/>
              </a:lnSpc>
              <a:spcBef>
                <a:spcPct val="0"/>
              </a:spcBef>
              <a:spcAft>
                <a:spcPct val="0"/>
              </a:spcAft>
              <a:buClr>
                <a:srgbClr val="FF0000"/>
              </a:buClr>
              <a:buSzPts val="2800"/>
              <a:buFont typeface="Wingdings" panose="05000000000000000000" pitchFamily="2" charset="2"/>
              <a:buChar char="Ø"/>
              <a:defRPr/>
            </a:pP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  </a:t>
            </a:r>
            <a:r>
              <a:rPr lang="zh-CN" altLang="en-US" sz="2800" b="1">
                <a:solidFill>
                  <a:srgbClr val="000000"/>
                </a:solidFill>
                <a:latin typeface="黑体" panose="02010609060101010101" pitchFamily="49" charset="-122"/>
                <a:ea typeface="黑体" panose="02010609060101010101" pitchFamily="49" charset="-122"/>
                <a:cs typeface="宋体" panose="02010600030101010101" pitchFamily="2" charset="-122"/>
              </a:rPr>
              <a:t>向人民政府反映群众的意见、要求和提出建议。</a:t>
            </a:r>
            <a:endParaRPr lang="zh-CN" altLang="en-US">
              <a:solidFill>
                <a:prstClr val="black"/>
              </a:solidFill>
              <a:latin typeface="Arial" panose="020B0604020202020204" pitchFamily="34" charset="0"/>
              <a:ea typeface="宋体" panose="02010600030101010101" pitchFamily="2" charset="-122"/>
              <a:cs typeface="宋体" panose="02010600030101010101" pitchFamily="2" charset="-122"/>
            </a:endParaRPr>
          </a:p>
        </p:txBody>
      </p:sp>
      <p:pic>
        <p:nvPicPr>
          <p:cNvPr id="47107" name="Picture 3" descr="G:\第五课\第五课第三框素材\a76dc8f1-9b57-4beb-ab00-7ebe13645625.jpg"/>
          <p:cNvPicPr>
            <a:picLocks noChangeAspect="1" noChangeArrowheads="1"/>
          </p:cNvPicPr>
          <p:nvPr>
            <p:custDataLst>
              <p:tags r:id="rId4"/>
            </p:custDataLst>
          </p:nvPr>
        </p:nvPicPr>
        <p:blipFill>
          <a:blip r:embed="rId5"/>
          <a:srcRect b="7263"/>
          <a:stretch>
            <a:fillRect/>
          </a:stretch>
        </p:blipFill>
        <p:spPr bwMode="auto">
          <a:xfrm>
            <a:off x="1076484" y="4508500"/>
            <a:ext cx="3616325" cy="2276475"/>
          </a:xfrm>
          <a:prstGeom prst="rect">
            <a:avLst/>
          </a:prstGeom>
          <a:noFill/>
          <a:ln w="9525">
            <a:noFill/>
            <a:miter lim="800000"/>
            <a:headEnd/>
            <a:tailEnd/>
          </a:ln>
        </p:spPr>
      </p:pic>
      <p:sp>
        <p:nvSpPr>
          <p:cNvPr id="7" name="文本框 6"/>
          <p:cNvSpPr txBox="1"/>
          <p:nvPr>
            <p:custDataLst>
              <p:tags r:id="rId6"/>
            </p:custDataLst>
          </p:nvPr>
        </p:nvSpPr>
        <p:spPr>
          <a:xfrm>
            <a:off x="424543" y="349397"/>
            <a:ext cx="6096946" cy="584775"/>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a:ln>
                  <a:noFill/>
                </a:ln>
                <a:solidFill>
                  <a:srgbClr val="FF0000"/>
                </a:solidFill>
                <a:effectLst/>
                <a:uLnTx/>
                <a:uFillTx/>
                <a:latin typeface="Arial" panose="020B0604020202020204"/>
                <a:ea typeface="宋体" panose="02010600030101010101" pitchFamily="2" charset="-122"/>
                <a:cs typeface="Arial" panose="020B0604020202020204"/>
              </a:rPr>
              <a:t>3</a:t>
            </a:r>
            <a:r>
              <a:rPr lang="zh-CN" altLang="en-US" sz="3200" b="1">
                <a:solidFill>
                  <a:srgbClr val="FF0000"/>
                </a:solidFill>
                <a:latin typeface="Arial" panose="020B0604020202020204"/>
                <a:ea typeface="宋体" panose="02010600030101010101" pitchFamily="2" charset="-122"/>
                <a:cs typeface="Arial" panose="020B0604020202020204"/>
              </a:rPr>
              <a:t>、</a:t>
            </a:r>
            <a:r>
              <a:rPr kumimoji="0" lang="zh-CN" altLang="en-US" sz="3200" b="1" i="0" u="none" strike="noStrike" kern="1200" cap="none" spc="0" normalizeH="0" baseline="0" noProof="0">
                <a:ln>
                  <a:noFill/>
                </a:ln>
                <a:solidFill>
                  <a:srgbClr val="FF0000"/>
                </a:solidFill>
                <a:effectLst/>
                <a:uLnTx/>
                <a:uFillTx/>
                <a:latin typeface="Arial" panose="020B0604020202020204"/>
                <a:ea typeface="宋体" panose="02010600030101010101" pitchFamily="2" charset="-122"/>
                <a:cs typeface="Arial" panose="020B0604020202020204"/>
              </a:rPr>
              <a:t>基层群众自治委员会的职权</a:t>
            </a:r>
            <a:endParaRPr kumimoji="0" lang="zh-CN" altLang="en-US" sz="1800" b="0" i="0" u="none" strike="noStrike" kern="1200" cap="none" spc="0" normalizeH="0" baseline="0" noProof="0">
              <a:ln>
                <a:noFill/>
              </a:ln>
              <a:solidFill>
                <a:prstClr val="black"/>
              </a:solidFill>
              <a:effectLst/>
              <a:uLnTx/>
              <a:uFillTx/>
              <a:latin typeface="Arial" panose="020B0604020202020204"/>
              <a:ea typeface="宋体" panose="02010600030101010101" pitchFamily="2" charset="-122"/>
              <a:cs typeface="Arial" panose="020B0604020202020204"/>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custDataLst>
              <p:tags r:id="rId1"/>
            </p:custDataLst>
          </p:nvPr>
        </p:nvSpPr>
        <p:spPr>
          <a:xfrm>
            <a:off x="269917" y="4089139"/>
            <a:ext cx="11177270" cy="2677656"/>
          </a:xfrm>
          <a:prstGeom prst="rect">
            <a:avLst/>
          </a:prstGeom>
          <a:solidFill>
            <a:schemeClr val="accent5">
              <a:lumMod val="20000"/>
              <a:lumOff val="80000"/>
            </a:schemeClr>
          </a:solidFill>
          <a:effectLst/>
        </p:spPr>
        <p:txBody>
          <a:bodyPr wrap="square" rtlCol="0">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答案</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】C</a:t>
            </a:r>
            <a:endPar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本题考查对基层群众自治制度的理解。</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①：村民委员会不属于国家机关，故①说法错误；</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③：材料内容与仲裁无关，故③说法错误；</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②④：题文中，某村民委员会设立了“明白墙</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。设立“明白墙”有助于提升基层群众自治组织的公信力，便于村民有效监督村民委员会工作，故②④说法正确；</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故本题选</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C</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p:txBody>
      </p:sp>
      <p:sp>
        <p:nvSpPr>
          <p:cNvPr id="7" name="文本框 6"/>
          <p:cNvSpPr txBox="1"/>
          <p:nvPr>
            <p:custDataLst>
              <p:tags r:id="rId2"/>
            </p:custDataLst>
          </p:nvPr>
        </p:nvSpPr>
        <p:spPr>
          <a:xfrm>
            <a:off x="269917" y="91205"/>
            <a:ext cx="11621685" cy="4173578"/>
          </a:xfrm>
          <a:prstGeom prst="rect">
            <a:avLst/>
          </a:prstGeom>
          <a:noFill/>
        </p:spPr>
        <p:txBody>
          <a:bodyPr wrap="square">
            <a:spAutoFit/>
          </a:bodyPr>
          <a:lstStyle/>
          <a:p>
            <a:pPr marL="0" marR="0" lvl="0" indent="0" algn="just" defTabSz="914400" rtl="0" eaLnBrk="1" fontAlgn="auto"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2022·</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福建福州</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一模）为了让村民及时了解本村的财务开支、意见征询与反馈等情况，某村民委员会设立了“明白墙</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。设立“明白墙”有助于（ ）</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①畅通村民直接参与国家管理渠道              </a:t>
            </a:r>
            <a:endPar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 ②提升基层群众自治组织的公信力</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③在尊重意愿基础上仲裁村民间纠纷                </a:t>
            </a:r>
            <a:endPar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 ④便于村民有效监督村民委员会工作</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1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．①②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B</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．①③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C</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．②④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D</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．③④</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817245" marR="0" lvl="0" indent="-457200" algn="just" defTabSz="914400" rtl="0" eaLnBrk="1" fontAlgn="auto" latinLnBrk="0" hangingPunct="1">
              <a:lnSpc>
                <a:spcPct val="11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8" name="矩形 7"/>
          <p:cNvSpPr/>
          <p:nvPr>
            <p:custDataLst>
              <p:tags r:id="rId3"/>
            </p:custDataLst>
          </p:nvPr>
        </p:nvSpPr>
        <p:spPr>
          <a:xfrm>
            <a:off x="8312565" y="1695493"/>
            <a:ext cx="851516" cy="1200329"/>
          </a:xfrm>
          <a:prstGeom prst="rect">
            <a:avLst/>
          </a:prstGeom>
          <a:noFill/>
          <a:ln>
            <a:noFill/>
          </a:ln>
        </p:spPr>
        <p:txBody>
          <a:bodyPr wrap="none" rtlCol="0" anchor="t">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rPr>
              <a:t>C</a:t>
            </a:r>
            <a:endPar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custDataLst>
              <p:tags r:id="rId1"/>
            </p:custDataLst>
          </p:nvPr>
        </p:nvSpPr>
        <p:spPr>
          <a:xfrm>
            <a:off x="1244600" y="2408238"/>
            <a:ext cx="548005" cy="2676525"/>
          </a:xfrm>
          <a:prstGeom prst="rect">
            <a:avLst/>
          </a:prstGeom>
          <a:solidFill>
            <a:srgbClr val="C00000"/>
          </a:solidFill>
        </p:spPr>
        <p:txBody>
          <a:bodyPr wrap="square" rtlCol="0" anchor="ctr" anchorCtr="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rPr>
              <a:t>基本政治制度</a:t>
            </a:r>
            <a:endParaRPr kumimoji="0" lang="zh-CN" altLang="en-US" sz="2800" b="1"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endParaRPr>
          </a:p>
        </p:txBody>
      </p:sp>
      <p:sp>
        <p:nvSpPr>
          <p:cNvPr id="13" name="文本框 12"/>
          <p:cNvSpPr txBox="1"/>
          <p:nvPr>
            <p:custDataLst>
              <p:tags r:id="rId2"/>
            </p:custDataLst>
          </p:nvPr>
        </p:nvSpPr>
        <p:spPr>
          <a:xfrm>
            <a:off x="2408555" y="1562608"/>
            <a:ext cx="3867785" cy="1056259"/>
          </a:xfrm>
          <a:prstGeom prst="roundRect">
            <a:avLst/>
          </a:prstGeom>
          <a:solidFill>
            <a:srgbClr val="FF0000"/>
          </a:solidFill>
        </p:spPr>
        <p:txBody>
          <a:bodyPr wrap="square" rtlCol="0" anchor="ctr" anchorCtr="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rPr>
              <a:t>中国共产党领导的多党合作和政治协商制度</a:t>
            </a:r>
            <a:endPar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endParaRPr>
          </a:p>
        </p:txBody>
      </p:sp>
      <p:sp>
        <p:nvSpPr>
          <p:cNvPr id="14" name="文本框 13"/>
          <p:cNvSpPr txBox="1"/>
          <p:nvPr>
            <p:custDataLst>
              <p:tags r:id="rId3"/>
            </p:custDataLst>
          </p:nvPr>
        </p:nvSpPr>
        <p:spPr>
          <a:xfrm>
            <a:off x="2408555" y="3623330"/>
            <a:ext cx="3867785" cy="578444"/>
          </a:xfrm>
          <a:prstGeom prst="roundRect">
            <a:avLst/>
          </a:prstGeom>
          <a:solidFill>
            <a:srgbClr val="FF0000"/>
          </a:solidFill>
        </p:spPr>
        <p:txBody>
          <a:bodyPr wrap="square" rtlCol="0" anchor="ctr" anchorCtr="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rPr>
              <a:t>民族区域自治制度</a:t>
            </a:r>
            <a:endPar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endParaRPr>
          </a:p>
        </p:txBody>
      </p:sp>
      <p:sp>
        <p:nvSpPr>
          <p:cNvPr id="15" name="文本框 14"/>
          <p:cNvSpPr txBox="1"/>
          <p:nvPr>
            <p:custDataLst>
              <p:tags r:id="rId4"/>
            </p:custDataLst>
          </p:nvPr>
        </p:nvSpPr>
        <p:spPr>
          <a:xfrm>
            <a:off x="6814820" y="1414780"/>
            <a:ext cx="4866005" cy="1383665"/>
          </a:xfrm>
          <a:prstGeom prst="rect">
            <a:avLst/>
          </a:prstGeom>
          <a:noFill/>
        </p:spPr>
        <p:txBody>
          <a:bodyPr wrap="square" rtlCol="0" anchor="ctr" anchorCtr="0">
            <a:spAutoFit/>
          </a:bodyPr>
          <a:lstStyle/>
          <a:p>
            <a:pPr marL="457200" marR="0" lvl="0" indent="-45720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政协性质、主题、职能</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L="457200" marR="0" lvl="0" indent="-45720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a:p>
            <a:pPr marL="457200" marR="0" lvl="0" indent="-45720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制度地位、方针、意义</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20" name="左大括号 19"/>
          <p:cNvSpPr/>
          <p:nvPr>
            <p:custDataLst>
              <p:tags r:id="rId5"/>
            </p:custDataLst>
          </p:nvPr>
        </p:nvSpPr>
        <p:spPr>
          <a:xfrm>
            <a:off x="2011045" y="1562735"/>
            <a:ext cx="240030" cy="4368165"/>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21" name="左大括号 20"/>
          <p:cNvSpPr/>
          <p:nvPr>
            <p:custDataLst>
              <p:tags r:id="rId6"/>
            </p:custDataLst>
          </p:nvPr>
        </p:nvSpPr>
        <p:spPr>
          <a:xfrm>
            <a:off x="6433820" y="1414780"/>
            <a:ext cx="298450" cy="138430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22" name="文本框 21"/>
          <p:cNvSpPr txBox="1"/>
          <p:nvPr>
            <p:custDataLst>
              <p:tags r:id="rId7"/>
            </p:custDataLst>
          </p:nvPr>
        </p:nvSpPr>
        <p:spPr>
          <a:xfrm>
            <a:off x="6814820" y="3221355"/>
            <a:ext cx="4865370" cy="1383665"/>
          </a:xfrm>
          <a:prstGeom prst="rect">
            <a:avLst/>
          </a:prstGeom>
          <a:noFill/>
        </p:spPr>
        <p:txBody>
          <a:bodyPr wrap="square" rtlCol="0" anchor="ctr" anchorCtr="0">
            <a:spAutoFit/>
          </a:bodyPr>
          <a:lstStyle/>
          <a:p>
            <a:pPr marL="514350" marR="0" lvl="0" indent="-51435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rPr>
              <a:t>民族关系</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endParaRPr>
          </a:p>
          <a:p>
            <a:pPr marL="514350" marR="0" lvl="0" indent="-51435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endParaRPr>
          </a:p>
          <a:p>
            <a:pPr marL="514350" marR="0" lvl="0" indent="-51435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rPr>
              <a:t>制度地位、内容、意义</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endParaRPr>
          </a:p>
        </p:txBody>
      </p:sp>
      <p:sp>
        <p:nvSpPr>
          <p:cNvPr id="24" name="文本框 23"/>
          <p:cNvSpPr txBox="1"/>
          <p:nvPr>
            <p:custDataLst>
              <p:tags r:id="rId8"/>
            </p:custDataLst>
          </p:nvPr>
        </p:nvSpPr>
        <p:spPr>
          <a:xfrm>
            <a:off x="6814185" y="5403215"/>
            <a:ext cx="4854575" cy="521970"/>
          </a:xfrm>
          <a:prstGeom prst="rect">
            <a:avLst/>
          </a:prstGeom>
          <a:noFill/>
        </p:spPr>
        <p:txBody>
          <a:bodyPr wrap="square" rtlCol="0" anchor="ctr" anchorCtr="0">
            <a:spAutoFit/>
          </a:bodyPr>
          <a:lstStyle/>
          <a:p>
            <a:pPr marL="457200" marR="0" lvl="0" indent="-457200" algn="l" defTabSz="914400"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rPr>
              <a:t>制度地位、内容、意义</a:t>
            </a:r>
            <a:endParaRPr kumimoji="0" lang="zh-CN" altLang="en-US" sz="2800" b="1"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Arial" panose="020B0604020202020204"/>
              <a:sym typeface="+mn-ea"/>
            </a:endParaRPr>
          </a:p>
        </p:txBody>
      </p:sp>
      <p:sp>
        <p:nvSpPr>
          <p:cNvPr id="26" name="文本框 25"/>
          <p:cNvSpPr txBox="1"/>
          <p:nvPr>
            <p:custDataLst>
              <p:tags r:id="rId9"/>
            </p:custDataLst>
          </p:nvPr>
        </p:nvSpPr>
        <p:spPr>
          <a:xfrm>
            <a:off x="2408555" y="5352118"/>
            <a:ext cx="3868420" cy="578444"/>
          </a:xfrm>
          <a:prstGeom prst="roundRect">
            <a:avLst/>
          </a:prstGeom>
          <a:solidFill>
            <a:srgbClr val="FF0000"/>
          </a:solidFill>
        </p:spPr>
        <p:txBody>
          <a:bodyPr wrap="square" rtlCol="0" anchor="ctr" anchorCtr="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rPr>
              <a:t>基层群众自治制度</a:t>
            </a:r>
            <a:endParaRPr kumimoji="0" lang="zh-CN" altLang="en-US" sz="28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Arial" panose="020B0604020202020204"/>
              <a:sym typeface="+mn-ea"/>
            </a:endParaRPr>
          </a:p>
        </p:txBody>
      </p:sp>
      <p:sp>
        <p:nvSpPr>
          <p:cNvPr id="27" name="左大括号 26"/>
          <p:cNvSpPr/>
          <p:nvPr>
            <p:custDataLst>
              <p:tags r:id="rId10"/>
            </p:custDataLst>
          </p:nvPr>
        </p:nvSpPr>
        <p:spPr>
          <a:xfrm>
            <a:off x="6433820" y="3221990"/>
            <a:ext cx="298450" cy="138557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cxnSp>
        <p:nvCxnSpPr>
          <p:cNvPr id="29" name="直接箭头连接符 28"/>
          <p:cNvCxnSpPr>
            <a:endCxn id="24" idx="1"/>
          </p:cNvCxnSpPr>
          <p:nvPr>
            <p:custDataLst>
              <p:tags r:id="rId11"/>
            </p:custDataLst>
          </p:nvPr>
        </p:nvCxnSpPr>
        <p:spPr>
          <a:xfrm>
            <a:off x="6382385" y="5653405"/>
            <a:ext cx="431800" cy="10795"/>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文本框 15"/>
          <p:cNvSpPr txBox="1"/>
          <p:nvPr>
            <p:custDataLst>
              <p:tags r:id="rId12"/>
            </p:custDataLst>
          </p:nvPr>
        </p:nvSpPr>
        <p:spPr>
          <a:xfrm>
            <a:off x="816428" y="516763"/>
            <a:ext cx="6096946" cy="584775"/>
          </a:xfrm>
          <a:prstGeom prst="rect">
            <a:avLst/>
          </a:prstGeom>
          <a:noFill/>
        </p:spPr>
        <p:txBody>
          <a:bodyPr wrap="square">
            <a:spAutoFit/>
          </a:bodyPr>
          <a:lstStyle/>
          <a:p>
            <a:r>
              <a:rPr kumimoji="0" lang="zh-CN" altLang="en-US" sz="32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课堂小结</a:t>
            </a:r>
            <a:endParaRPr lang="zh-CN" altLang="en-US"/>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custDataLst>
              <p:tags r:id="rId1"/>
            </p:custDataLst>
          </p:nvPr>
        </p:nvSpPr>
        <p:spPr>
          <a:xfrm>
            <a:off x="100810" y="4077923"/>
            <a:ext cx="11177270" cy="2677656"/>
          </a:xfrm>
          <a:prstGeom prst="rect">
            <a:avLst/>
          </a:prstGeom>
          <a:solidFill>
            <a:schemeClr val="accent5">
              <a:lumMod val="20000"/>
              <a:lumOff val="80000"/>
            </a:schemeClr>
          </a:solidFill>
          <a:effectLst/>
        </p:spPr>
        <p:txBody>
          <a:bodyPr wrap="square" rtlCol="0">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答案</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】B  </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本题考查对我国制度优势的正确认识。</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①②④：符合题意，人民代表大会制度是我国的根本政治制度，是人民掌握国家政权、行使权力的根本途径；实行基层群众自治制度，发展基层民主，是社会主义民主政治建设的基础，促进社会和谐稳定；中国共产党领导的多党合作和政治协商制度，是发扬社会主义民主的重要形式，它有利于反映民意，集中民智，促进科学民主决策；有利于协调关系，化解矛盾，维护社会稳定和谐；</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③：观点错误，“一国两制”推动香港、澳门、台湾的繁荣；故本题选</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B</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rPr>
              <a:t>。</a:t>
            </a:r>
            <a:endPar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Arial" panose="020B0604020202020204"/>
            </a:endParaRPr>
          </a:p>
        </p:txBody>
      </p:sp>
      <p:sp>
        <p:nvSpPr>
          <p:cNvPr id="7" name="文本框 6"/>
          <p:cNvSpPr txBox="1"/>
          <p:nvPr>
            <p:custDataLst>
              <p:tags r:id="rId2"/>
            </p:custDataLst>
          </p:nvPr>
        </p:nvSpPr>
        <p:spPr>
          <a:xfrm>
            <a:off x="100810" y="0"/>
            <a:ext cx="12091190" cy="4259756"/>
          </a:xfrm>
          <a:prstGeom prst="rect">
            <a:avLst/>
          </a:prstGeom>
          <a:noFill/>
        </p:spPr>
        <p:txBody>
          <a:bodyPr wrap="square">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2021·</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贵州遵义</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中考真题）</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2021</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年是中国共产党建党</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100</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周年，这</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100</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年来在中国共产党的领导下，中国取得了举世瞩目的成就。中国共产党的领导是中国特色社会主义最本质的特征，是中国特色社会主义制度的最大优势。以下对我国制度优势表述正确的是（   ）</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①人民代表大会制度</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保证人民当家作主</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②基层群众自治制度</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促进社会和谐稳定</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③民族区域自治制度</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推动香港、澳门、台湾的繁荣</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④中国共产党领导的多党合作和政治协商制度</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发扬社会主义民主</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0" marR="0" lvl="0" indent="0" algn="just" defTabSz="914400" rtl="0" eaLnBrk="1" fontAlgn="auto"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A</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．①②③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B</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．①②④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C</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．①③④	</a:t>
            </a:r>
            <a:r>
              <a:rPr kumimoji="0" lang="en-US" altLang="zh-CN"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D</a:t>
            </a:r>
            <a:r>
              <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rPr>
              <a:t>．②③④</a:t>
            </a:r>
            <a:endParaRPr kumimoji="0" lang="zh-CN" altLang="en-US" sz="2800" b="1" i="0" u="none" strike="noStrike" kern="1200" cap="none" spc="0" normalizeH="0" baseline="0" noProof="0">
              <a:ln>
                <a:noFill/>
              </a:ln>
              <a:solidFill>
                <a:prstClr val="black"/>
              </a:solidFill>
              <a:effectLst/>
              <a:uLnTx/>
              <a:uFillTx/>
              <a:latin typeface="仿宋" panose="02010609060101010101" charset="-122"/>
              <a:ea typeface="仿宋" panose="02010609060101010101" charset="-122"/>
              <a:cs typeface="仿宋" panose="02010609060101010101" charset="-122"/>
            </a:endParaRPr>
          </a:p>
          <a:p>
            <a:pPr marL="817245" marR="0" lvl="0" indent="-457200" algn="just" defTabSz="914400" rtl="0" eaLnBrk="1" fontAlgn="auto" latinLnBrk="0" hangingPunct="1">
              <a:lnSpc>
                <a:spcPct val="11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Arial" panose="020B0604020202020204"/>
            </a:endParaRPr>
          </a:p>
        </p:txBody>
      </p:sp>
      <p:sp>
        <p:nvSpPr>
          <p:cNvPr id="8" name="矩形 7"/>
          <p:cNvSpPr/>
          <p:nvPr>
            <p:custDataLst>
              <p:tags r:id="rId3"/>
            </p:custDataLst>
          </p:nvPr>
        </p:nvSpPr>
        <p:spPr>
          <a:xfrm>
            <a:off x="8312565" y="1695493"/>
            <a:ext cx="851516" cy="1200329"/>
          </a:xfrm>
          <a:prstGeom prst="rect">
            <a:avLst/>
          </a:prstGeom>
          <a:noFill/>
          <a:ln>
            <a:noFill/>
          </a:ln>
        </p:spPr>
        <p:txBody>
          <a:bodyPr wrap="none" rtlCol="0" anchor="t">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rPr>
              <a:t>B</a:t>
            </a:r>
            <a:endParaRPr kumimoji="0" lang="en-US" altLang="zh-CN"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Arial" panose="020B0604020202020204"/>
              <a:ea typeface="微软雅黑" panose="020B0503020204020204" pitchFamily="34" charset="-122"/>
              <a:cs typeface="Arial" panose="020B0604020202020204"/>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9"/>
          <p:cNvSpPr>
            <a:spLocks noChangeArrowheads="1"/>
          </p:cNvSpPr>
          <p:nvPr>
            <p:custDataLst>
              <p:tags r:id="rId1"/>
            </p:custDataLst>
          </p:nvPr>
        </p:nvSpPr>
        <p:spPr bwMode="auto">
          <a:xfrm>
            <a:off x="4636896" y="2949921"/>
            <a:ext cx="1587839" cy="8617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21902" tIns="60950" rIns="121902" bIns="60950">
            <a:spAutoFit/>
          </a:bodyPr>
          <a:lstStyle/>
          <a:p>
            <a:pPr fontAlgn="base">
              <a:spcBef>
                <a:spcPct val="0"/>
              </a:spcBef>
              <a:spcAft>
                <a:spcPct val="0"/>
              </a:spcAft>
              <a:buSzTx/>
            </a:pPr>
            <a:r>
              <a:rPr lang="zh-CN" altLang="en-US" sz="4800" b="1">
                <a:solidFill>
                  <a:srgbClr val="FF0000"/>
                </a:solidFill>
                <a:latin typeface="微软雅黑" panose="020B0503020204020204" pitchFamily="34" charset="-122"/>
                <a:ea typeface="宋体" panose="02010600030101010101" pitchFamily="2" charset="-122"/>
                <a:cs typeface="Arial" panose="020B0604020202020204"/>
                <a:sym typeface="宋体" panose="02010600030101010101" pitchFamily="2" charset="-122"/>
              </a:rPr>
              <a:t>谢谢</a:t>
            </a:r>
            <a:endParaRPr lang="zh-CN" altLang="en-US" sz="4800" b="1">
              <a:solidFill>
                <a:srgbClr val="FF0000"/>
              </a:solidFill>
              <a:latin typeface="微软雅黑" panose="020B0503020204020204" pitchFamily="34" charset="-122"/>
              <a:ea typeface="宋体" panose="02010600030101010101" pitchFamily="2" charset="-122"/>
              <a:cs typeface="Arial" panose="020B0604020202020204"/>
            </a:endParaRPr>
          </a:p>
        </p:txBody>
      </p:sp>
      <p:pic>
        <p:nvPicPr>
          <p:cNvPr id="3" name="New picture"/>
          <p:cNvPicPr/>
          <p:nvPr>
            <p:custDataLst>
              <p:tags r:id="rId2"/>
            </p:custDataLst>
          </p:nvPr>
        </p:nvPicPr>
        <p:blipFill>
          <a:blip r:embed="rId3"/>
          <a:stretch>
            <a:fillRect/>
          </a:stretch>
        </p:blipFill>
        <p:spPr>
          <a:xfrm>
            <a:off x="10363200" y="10972800"/>
            <a:ext cx="304800" cy="215900"/>
          </a:xfrm>
          <a:prstGeom prst="cube">
            <a:avLst/>
          </a:prstGeom>
        </p:spPr>
      </p:pic>
      <p:pic>
        <p:nvPicPr>
          <p:cNvPr id="4" name="New picture"/>
          <p:cNvPicPr/>
          <p:nvPr>
            <p:custDataLst>
              <p:tags r:id="rId4"/>
            </p:custDataLst>
          </p:nvPr>
        </p:nvPicPr>
        <p:blipFill>
          <a:blip r:embed="rId5"/>
          <a:stretch>
            <a:fillRect/>
          </a:stretch>
        </p:blipFill>
        <p:spPr>
          <a:xfrm>
            <a:off x="11925300" y="12293600"/>
            <a:ext cx="317500" cy="241300"/>
          </a:xfrm>
          <a:prstGeom prst="cube">
            <a:avLst/>
          </a:prstGeom>
        </p:spPr>
      </p:pic>
    </p:spTree>
  </p:cSld>
  <p:clrMapOvr>
    <a:masterClrMapping/>
  </p:clrMapOvr>
  <p:transition spd="slow"/>
</p:sld>
</file>

<file path=ppt/tags/tag1.xml><?xml version="1.0" encoding="utf-8"?>
<p:tagLst xmlns:p="http://schemas.openxmlformats.org/presentationml/2006/main">
  <p:tag name="AS_UNIQUEID" val="3168"/>
</p:tagLst>
</file>

<file path=ppt/tags/tag2.xml><?xml version="1.0" encoding="utf-8"?>
<p:tagLst xmlns:p="http://schemas.openxmlformats.org/presentationml/2006/main">
  <p:tag name="AS_UNIQUEID" val="3169"/>
</p:tagLst>
</file>

<file path=ppt/tags/tag3.xml><?xml version="1.0" encoding="utf-8"?>
<p:tagLst xmlns:p="http://schemas.openxmlformats.org/presentationml/2006/main">
  <p:tag name="AS_UNIQUEID" val="1193"/>
</p:tagLst>
</file>

<file path=ppt/tags/tag4.xml><?xml version="1.0" encoding="utf-8"?>
<p:tagLst xmlns:p="http://schemas.openxmlformats.org/presentationml/2006/main">
  <p:tag name="AS_UNIQUEID" val="1194"/>
</p:tagLst>
</file>

<file path=ppt/tags/tag5.xml><?xml version="1.0" encoding="utf-8"?>
<p:tagLst xmlns:p="http://schemas.openxmlformats.org/presentationml/2006/main">
  <p:tag name="AS_UNIQUEID" val="1195"/>
</p:tagLst>
</file>

<file path=ppt/tags/tag6.xml><?xml version="1.0" encoding="utf-8"?>
<p:tagLst xmlns:p="http://schemas.openxmlformats.org/presentationml/2006/main">
  <p:tag name="AS_UNIQUEID" val="1199"/>
</p:tagLst>
</file>

<file path=ppt/tags/tag7.xml><?xml version="1.0" encoding="utf-8"?>
<p:tagLst xmlns:p="http://schemas.openxmlformats.org/presentationml/2006/main">
  <p:tag name="AS_UNIQUEID" val="1200"/>
</p:tagLst>
</file>

<file path=ppt/tags/tag8.xml><?xml version="1.0" encoding="utf-8"?>
<p:tagLst xmlns:p="http://schemas.openxmlformats.org/presentationml/2006/main">
  <p:tag name="AS_UNIQUEID" val="1201"/>
</p:tagLst>
</file>

<file path=ppt/tags/tag9.xml><?xml version="1.0" encoding="utf-8"?>
<p:tagLst xmlns:p="http://schemas.openxmlformats.org/presentationml/2006/main">
  <p:tag name="AS_UNIQUEID" val="1202"/>
</p:tagLst>
</file>

<file path=ppt/tags/tag10.xml><?xml version="1.0" encoding="utf-8"?>
<p:tagLst xmlns:p="http://schemas.openxmlformats.org/presentationml/2006/main">
  <p:tag name="AS_UNIQUEID" val="3172"/>
</p:tagLst>
</file>

<file path=ppt/tags/tag11.xml><?xml version="1.0" encoding="utf-8"?>
<p:tagLst xmlns:p="http://schemas.openxmlformats.org/presentationml/2006/main">
  <p:tag name="AS_UNIQUEID" val="3173"/>
</p:tagLst>
</file>

<file path=ppt/tags/tag12.xml><?xml version="1.0" encoding="utf-8"?>
<p:tagLst xmlns:p="http://schemas.openxmlformats.org/presentationml/2006/main">
  <p:tag name="AS_UNIQUEID" val="1204"/>
</p:tagLst>
</file>

<file path=ppt/tags/tag13.xml><?xml version="1.0" encoding="utf-8"?>
<p:tagLst xmlns:p="http://schemas.openxmlformats.org/presentationml/2006/main">
  <p:tag name="AS_UNIQUEID" val="1205"/>
</p:tagLst>
</file>

<file path=ppt/tags/tag14.xml><?xml version="1.0" encoding="utf-8"?>
<p:tagLst xmlns:p="http://schemas.openxmlformats.org/presentationml/2006/main">
  <p:tag name="AS_UNIQUEID" val="1206"/>
</p:tagLst>
</file>

<file path=ppt/tags/tag15.xml><?xml version="1.0" encoding="utf-8"?>
<p:tagLst xmlns:p="http://schemas.openxmlformats.org/presentationml/2006/main">
  <p:tag name="AS_UNIQUEID" val="3175"/>
</p:tagLst>
</file>

<file path=ppt/tags/tag16.xml><?xml version="1.0" encoding="utf-8"?>
<p:tagLst xmlns:p="http://schemas.openxmlformats.org/presentationml/2006/main">
  <p:tag name="AS_UNIQUEID" val="3176"/>
</p:tagLst>
</file>

<file path=ppt/tags/tag17.xml><?xml version="1.0" encoding="utf-8"?>
<p:tagLst xmlns:p="http://schemas.openxmlformats.org/presentationml/2006/main">
  <p:tag name="AS_UNIQUEID" val="3177"/>
</p:tagLst>
</file>

<file path=ppt/tags/tag18.xml><?xml version="1.0" encoding="utf-8"?>
<p:tagLst xmlns:p="http://schemas.openxmlformats.org/presentationml/2006/main">
  <p:tag name="AS_UNIQUEID" val="1210"/>
</p:tagLst>
</file>

<file path=ppt/tags/tag19.xml><?xml version="1.0" encoding="utf-8"?>
<p:tagLst xmlns:p="http://schemas.openxmlformats.org/presentationml/2006/main">
  <p:tag name="AS_UNIQUEID" val="1211"/>
</p:tagLst>
</file>

<file path=ppt/tags/tag20.xml><?xml version="1.0" encoding="utf-8"?>
<p:tagLst xmlns:p="http://schemas.openxmlformats.org/presentationml/2006/main">
  <p:tag name="AS_UNIQUEID" val="1212"/>
</p:tagLst>
</file>

<file path=ppt/tags/tag21.xml><?xml version="1.0" encoding="utf-8"?>
<p:tagLst xmlns:p="http://schemas.openxmlformats.org/presentationml/2006/main">
  <p:tag name="AS_UNIQUEID" val="3179"/>
</p:tagLst>
</file>

<file path=ppt/tags/tag22.xml><?xml version="1.0" encoding="utf-8"?>
<p:tagLst xmlns:p="http://schemas.openxmlformats.org/presentationml/2006/main">
  <p:tag name="AS_UNIQUEID" val="3180"/>
</p:tagLst>
</file>

<file path=ppt/tags/tag23.xml><?xml version="1.0" encoding="utf-8"?>
<p:tagLst xmlns:p="http://schemas.openxmlformats.org/presentationml/2006/main">
  <p:tag name="AS_UNIQUEID" val="3181"/>
</p:tagLst>
</file>

<file path=ppt/tags/tag24.xml><?xml version="1.0" encoding="utf-8"?>
<p:tagLst xmlns:p="http://schemas.openxmlformats.org/presentationml/2006/main">
  <p:tag name="AS_UNIQUEID" val="3182"/>
</p:tagLst>
</file>

<file path=ppt/tags/tag25.xml><?xml version="1.0" encoding="utf-8"?>
<p:tagLst xmlns:p="http://schemas.openxmlformats.org/presentationml/2006/main">
  <p:tag name="AS_UNIQUEID" val="3183"/>
</p:tagLst>
</file>

<file path=ppt/tags/tag26.xml><?xml version="1.0" encoding="utf-8"?>
<p:tagLst xmlns:p="http://schemas.openxmlformats.org/presentationml/2006/main">
  <p:tag name="AS_UNIQUEID" val="1217"/>
</p:tagLst>
</file>

<file path=ppt/tags/tag27.xml><?xml version="1.0" encoding="utf-8"?>
<p:tagLst xmlns:p="http://schemas.openxmlformats.org/presentationml/2006/main">
  <p:tag name="AS_UNIQUEID" val="1218"/>
</p:tagLst>
</file>

<file path=ppt/tags/tag28.xml><?xml version="1.0" encoding="utf-8"?>
<p:tagLst xmlns:p="http://schemas.openxmlformats.org/presentationml/2006/main">
  <p:tag name="AS_UNIQUEID" val="1219"/>
</p:tagLst>
</file>

<file path=ppt/tags/tag29.xml><?xml version="1.0" encoding="utf-8"?>
<p:tagLst xmlns:p="http://schemas.openxmlformats.org/presentationml/2006/main">
  <p:tag name="AS_UNIQUEID" val="3185"/>
</p:tagLst>
</file>

<file path=ppt/tags/tag30.xml><?xml version="1.0" encoding="utf-8"?>
<p:tagLst xmlns:p="http://schemas.openxmlformats.org/presentationml/2006/main">
  <p:tag name="AS_UNIQUEID" val="1226"/>
</p:tagLst>
</file>

<file path=ppt/tags/tag31.xml><?xml version="1.0" encoding="utf-8"?>
<p:tagLst xmlns:p="http://schemas.openxmlformats.org/presentationml/2006/main">
  <p:tag name="AS_UNIQUEID" val="1227"/>
</p:tagLst>
</file>

<file path=ppt/tags/tag32.xml><?xml version="1.0" encoding="utf-8"?>
<p:tagLst xmlns:p="http://schemas.openxmlformats.org/presentationml/2006/main">
  <p:tag name="AS_UNIQUEID" val="1228"/>
</p:tagLst>
</file>

<file path=ppt/tags/tag33.xml><?xml version="1.0" encoding="utf-8"?>
<p:tagLst xmlns:p="http://schemas.openxmlformats.org/presentationml/2006/main">
  <p:tag name="AS_UNIQUEID" val="1172"/>
</p:tagLst>
</file>

<file path=ppt/tags/tag34.xml><?xml version="1.0" encoding="utf-8"?>
<p:tagLst xmlns:p="http://schemas.openxmlformats.org/presentationml/2006/main">
  <p:tag name="AS_UNIQUEID" val="1173"/>
</p:tagLst>
</file>

<file path=ppt/tags/tag35.xml><?xml version="1.0" encoding="utf-8"?>
<p:tagLst xmlns:p="http://schemas.openxmlformats.org/presentationml/2006/main">
  <p:tag name="AS_UNIQUEID" val="1174"/>
</p:tagLst>
</file>

<file path=ppt/tags/tag36.xml><?xml version="1.0" encoding="utf-8"?>
<p:tagLst xmlns:p="http://schemas.openxmlformats.org/presentationml/2006/main">
  <p:tag name="AS_UNIQUEID" val="3188"/>
</p:tagLst>
</file>

<file path=ppt/tags/tag37.xml><?xml version="1.0" encoding="utf-8"?>
<p:tagLst xmlns:p="http://schemas.openxmlformats.org/presentationml/2006/main">
  <p:tag name="AS_UNIQUEID" val="3189"/>
</p:tagLst>
</file>

<file path=ppt/tags/tag38.xml><?xml version="1.0" encoding="utf-8"?>
<p:tagLst xmlns:p="http://schemas.openxmlformats.org/presentationml/2006/main">
  <p:tag name="AS_UNIQUEID" val="3190"/>
</p:tagLst>
</file>

<file path=ppt/tags/tag39.xml><?xml version="1.0" encoding="utf-8"?>
<p:tagLst xmlns:p="http://schemas.openxmlformats.org/presentationml/2006/main">
  <p:tag name="AS_UNIQUEID" val="1232"/>
</p:tagLst>
</file>

<file path=ppt/tags/tag40.xml><?xml version="1.0" encoding="utf-8"?>
<p:tagLst xmlns:p="http://schemas.openxmlformats.org/presentationml/2006/main">
  <p:tag name="AS_UNIQUEID" val="1233"/>
</p:tagLst>
</file>

<file path=ppt/tags/tag41.xml><?xml version="1.0" encoding="utf-8"?>
<p:tagLst xmlns:p="http://schemas.openxmlformats.org/presentationml/2006/main">
  <p:tag name="AS_UNIQUEID" val="1234"/>
</p:tagLst>
</file>

<file path=ppt/tags/tag42.xml><?xml version="1.0" encoding="utf-8"?>
<p:tagLst xmlns:p="http://schemas.openxmlformats.org/presentationml/2006/main">
  <p:tag name="AS_UNIQUEID" val="3192"/>
</p:tagLst>
</file>

<file path=ppt/tags/tag43.xml><?xml version="1.0" encoding="utf-8"?>
<p:tagLst xmlns:p="http://schemas.openxmlformats.org/presentationml/2006/main">
  <p:tag name="AS_UNIQUEID" val="3193"/>
</p:tagLst>
</file>

<file path=ppt/tags/tag44.xml><?xml version="1.0" encoding="utf-8"?>
<p:tagLst xmlns:p="http://schemas.openxmlformats.org/presentationml/2006/main">
  <p:tag name="AS_UNIQUEID" val="3194"/>
</p:tagLst>
</file>

<file path=ppt/tags/tag45.xml><?xml version="1.0" encoding="utf-8"?>
<p:tagLst xmlns:p="http://schemas.openxmlformats.org/presentationml/2006/main">
  <p:tag name="AS_UNIQUEID" val="1239"/>
</p:tagLst>
</file>

<file path=ppt/tags/tag46.xml><?xml version="1.0" encoding="utf-8"?>
<p:tagLst xmlns:p="http://schemas.openxmlformats.org/presentationml/2006/main">
  <p:tag name="AS_UNIQUEID" val="1240"/>
</p:tagLst>
</file>

<file path=ppt/tags/tag47.xml><?xml version="1.0" encoding="utf-8"?>
<p:tagLst xmlns:p="http://schemas.openxmlformats.org/presentationml/2006/main">
  <p:tag name="AS_UNIQUEID" val="1241"/>
</p:tagLst>
</file>

<file path=ppt/tags/tag48.xml><?xml version="1.0" encoding="utf-8"?>
<p:tagLst xmlns:p="http://schemas.openxmlformats.org/presentationml/2006/main">
  <p:tag name="AS_UNIQUEID" val="3196"/>
</p:tagLst>
</file>

<file path=ppt/tags/tag49.xml><?xml version="1.0" encoding="utf-8"?>
<p:tagLst xmlns:p="http://schemas.openxmlformats.org/presentationml/2006/main">
  <p:tag name="AS_UNIQUEID" val="3197"/>
</p:tagLst>
</file>

<file path=ppt/tags/tag50.xml><?xml version="1.0" encoding="utf-8"?>
<p:tagLst xmlns:p="http://schemas.openxmlformats.org/presentationml/2006/main">
  <p:tag name="AS_UNIQUEID" val="1246"/>
</p:tagLst>
</file>

<file path=ppt/tags/tag51.xml><?xml version="1.0" encoding="utf-8"?>
<p:tagLst xmlns:p="http://schemas.openxmlformats.org/presentationml/2006/main">
  <p:tag name="AS_UNIQUEID" val="1247"/>
</p:tagLst>
</file>

<file path=ppt/tags/tag52.xml><?xml version="1.0" encoding="utf-8"?>
<p:tagLst xmlns:p="http://schemas.openxmlformats.org/presentationml/2006/main">
  <p:tag name="AS_UNIQUEID" val="1248"/>
</p:tagLst>
</file>

<file path=ppt/tags/tag53.xml><?xml version="1.0" encoding="utf-8"?>
<p:tagLst xmlns:p="http://schemas.openxmlformats.org/presentationml/2006/main">
  <p:tag name="AS_UNIQUEID" val="3199"/>
</p:tagLst>
</file>

<file path=ppt/tags/tag54.xml><?xml version="1.0" encoding="utf-8"?>
<p:tagLst xmlns:p="http://schemas.openxmlformats.org/presentationml/2006/main">
  <p:tag name="AS_UNIQUEID" val="3200"/>
</p:tagLst>
</file>

<file path=ppt/tags/tag55.xml><?xml version="1.0" encoding="utf-8"?>
<p:tagLst xmlns:p="http://schemas.openxmlformats.org/presentationml/2006/main">
  <p:tag name="AS_UNIQUEID" val="1252"/>
</p:tagLst>
</file>

<file path=ppt/tags/tag56.xml><?xml version="1.0" encoding="utf-8"?>
<p:tagLst xmlns:p="http://schemas.openxmlformats.org/presentationml/2006/main">
  <p:tag name="AS_UNIQUEID" val="1253"/>
</p:tagLst>
</file>

<file path=ppt/tags/tag57.xml><?xml version="1.0" encoding="utf-8"?>
<p:tagLst xmlns:p="http://schemas.openxmlformats.org/presentationml/2006/main">
  <p:tag name="AS_UNIQUEID" val="1254"/>
</p:tagLst>
</file>

<file path=ppt/tags/tag58.xml><?xml version="1.0" encoding="utf-8"?>
<p:tagLst xmlns:p="http://schemas.openxmlformats.org/presentationml/2006/main">
  <p:tag name="AS_UNIQUEID" val="275"/>
</p:tagLst>
</file>

<file path=ppt/tags/tag59.xml><?xml version="1.0" encoding="utf-8"?>
<p:tagLst xmlns:p="http://schemas.openxmlformats.org/presentationml/2006/main">
  <p:tag name="AS_UNIQUEID" val="276"/>
</p:tagLst>
</file>

<file path=ppt/tags/tag60.xml><?xml version="1.0" encoding="utf-8"?>
<p:tagLst xmlns:p="http://schemas.openxmlformats.org/presentationml/2006/main">
  <p:tag name="AS_UNIQUEID" val="1258"/>
</p:tagLst>
</file>

<file path=ppt/tags/tag61.xml><?xml version="1.0" encoding="utf-8"?>
<p:tagLst xmlns:p="http://schemas.openxmlformats.org/presentationml/2006/main">
  <p:tag name="AS_UNIQUEID" val="1259"/>
</p:tagLst>
</file>

<file path=ppt/tags/tag62.xml><?xml version="1.0" encoding="utf-8"?>
<p:tagLst xmlns:p="http://schemas.openxmlformats.org/presentationml/2006/main">
  <p:tag name="AS_UNIQUEID" val="1260"/>
</p:tagLst>
</file>

<file path=ppt/tags/tag63.xml><?xml version="1.0" encoding="utf-8"?>
<p:tagLst xmlns:p="http://schemas.openxmlformats.org/presentationml/2006/main">
  <p:tag name="AS_UNIQUEID" val="1170"/>
</p:tagLst>
</file>

<file path=ppt/tags/tag64.xml><?xml version="1.0" encoding="utf-8"?>
<p:tagLst xmlns:p="http://schemas.openxmlformats.org/presentationml/2006/main">
  <p:tag name="AS_UNIQUEID" val="1171"/>
</p:tagLst>
</file>

<file path=ppt/tags/tag65.xml><?xml version="1.0" encoding="utf-8"?>
<p:tagLst xmlns:p="http://schemas.openxmlformats.org/presentationml/2006/main">
  <p:tag name="AS_UNIQUEID" val="1172"/>
</p:tagLst>
</file>

<file path=ppt/tags/tag66.xml><?xml version="1.0" encoding="utf-8"?>
<p:tagLst xmlns:p="http://schemas.openxmlformats.org/presentationml/2006/main">
  <p:tag name="AS_UNIQUEID" val="1173"/>
</p:tagLst>
</file>

<file path=ppt/tags/tag67.xml><?xml version="1.0" encoding="utf-8"?>
<p:tagLst xmlns:p="http://schemas.openxmlformats.org/presentationml/2006/main">
  <p:tag name="AS_UNIQUEID" val="1174"/>
</p:tagLst>
</file>

<file path=ppt/tags/tag68.xml><?xml version="1.0" encoding="utf-8"?>
<p:tagLst xmlns:p="http://schemas.openxmlformats.org/presentationml/2006/main">
  <p:tag name="AS_UNIQUEID" val="1175"/>
</p:tagLst>
</file>

<file path=ppt/tags/tag69.xml><?xml version="1.0" encoding="utf-8"?>
<p:tagLst xmlns:p="http://schemas.openxmlformats.org/presentationml/2006/main">
  <p:tag name="AS_UNIQUEID" val="1176"/>
</p:tagLst>
</file>

<file path=ppt/tags/tag70.xml><?xml version="1.0" encoding="utf-8"?>
<p:tagLst xmlns:p="http://schemas.openxmlformats.org/presentationml/2006/main">
  <p:tag name="AS_UNIQUEID" val="1177"/>
</p:tagLst>
</file>

<file path=ppt/tags/tag71.xml><?xml version="1.0" encoding="utf-8"?>
<p:tagLst xmlns:p="http://schemas.openxmlformats.org/presentationml/2006/main">
  <p:tag name="AS_UNIQUEID" val="4981"/>
</p:tagLst>
</file>

<file path=ppt/tags/tag72.xml><?xml version="1.0" encoding="utf-8"?>
<p:tagLst xmlns:p="http://schemas.openxmlformats.org/presentationml/2006/main">
  <p:tag name="AS_UNIQUEID" val="4985"/>
</p:tagLst>
</file>

<file path=ppt/tags/tag73.xml><?xml version="1.0" encoding="utf-8"?>
<p:tagLst xmlns:p="http://schemas.openxmlformats.org/presentationml/2006/main">
  <p:tag name="AS_UNIQUEID" val="4986"/>
</p:tagLst>
</file>

<file path=ppt/tags/tag74.xml><?xml version="1.0" encoding="utf-8"?>
<p:tagLst xmlns:p="http://schemas.openxmlformats.org/presentationml/2006/main">
  <p:tag name="AS_UNIQUEID" val="1396"/>
</p:tagLst>
</file>

<file path=ppt/tags/tag75.xml><?xml version="1.0" encoding="utf-8"?>
<p:tagLst xmlns:p="http://schemas.openxmlformats.org/presentationml/2006/main">
  <p:tag name="AS_UNIQUEID" val="1397"/>
</p:tagLst>
</file>

<file path=ppt/tags/tag76.xml><?xml version="1.0" encoding="utf-8"?>
<p:tagLst xmlns:p="http://schemas.openxmlformats.org/presentationml/2006/main">
  <p:tag name="AS_UNIQUEID" val="1398"/>
</p:tagLst>
</file>

<file path=ppt/tags/tag77.xml><?xml version="1.0" encoding="utf-8"?>
<p:tagLst xmlns:p="http://schemas.openxmlformats.org/presentationml/2006/main">
  <p:tag name="AS_UNIQUEID" val="341"/>
</p:tagLst>
</file>

<file path=ppt/tags/tag78.xml><?xml version="1.0" encoding="utf-8"?>
<p:tagLst xmlns:p="http://schemas.openxmlformats.org/presentationml/2006/main">
  <p:tag name="AS_UNIQUEID" val="4987"/>
</p:tagLst>
</file>

<file path=ppt/tags/tag79.xml><?xml version="1.0" encoding="utf-8"?>
<p:tagLst xmlns:p="http://schemas.openxmlformats.org/presentationml/2006/main">
  <p:tag name="AS_UNIQUEID" val="1167"/>
</p:tagLst>
</file>

<file path=ppt/tags/tag80.xml><?xml version="1.0" encoding="utf-8"?>
<p:tagLst xmlns:p="http://schemas.openxmlformats.org/presentationml/2006/main">
  <p:tag name="AS_UNIQUEID" val="1168"/>
</p:tagLst>
</file>

<file path=ppt/tags/tag81.xml><?xml version="1.0" encoding="utf-8"?>
<p:tagLst xmlns:p="http://schemas.openxmlformats.org/presentationml/2006/main">
  <p:tag name="AS_UNIQUEID" val="1169"/>
</p:tagLst>
</file>

<file path=ppt/tags/tag82.xml><?xml version="1.0" encoding="utf-8"?>
<p:tagLst xmlns:p="http://schemas.openxmlformats.org/presentationml/2006/main">
  <p:tag name="AS_UNIQUEID" val="3477"/>
</p:tagLst>
</file>

<file path=ppt/tags/tag83.xml><?xml version="1.0" encoding="utf-8"?>
<p:tagLst xmlns:p="http://schemas.openxmlformats.org/presentationml/2006/main">
  <p:tag name="AS_UNIQUEID" val="3478"/>
</p:tagLst>
</file>

<file path=ppt/tags/tag84.xml><?xml version="1.0" encoding="utf-8"?>
<p:tagLst xmlns:p="http://schemas.openxmlformats.org/presentationml/2006/main">
  <p:tag name="AS_UNIQUEID" val="3479"/>
</p:tagLst>
</file>

<file path=ppt/tags/tag85.xml><?xml version="1.0" encoding="utf-8"?>
<p:tagLst xmlns:p="http://schemas.openxmlformats.org/presentationml/2006/main">
  <p:tag name="AS_UNIQUEID" val="3480"/>
</p:tagLst>
</file>

<file path=ppt/tags/tag86.xml><?xml version="1.0" encoding="utf-8"?>
<p:tagLst xmlns:p="http://schemas.openxmlformats.org/presentationml/2006/main">
  <p:tag name="AS_UNIQUEID" val="3481"/>
</p:tagLst>
</file>

<file path=ppt/tags/tag87.xml><?xml version="1.0" encoding="utf-8"?>
<p:tagLst xmlns:p="http://schemas.openxmlformats.org/presentationml/2006/main">
  <p:tag name="AS_UNIQUEID" val="3482"/>
</p:tagLst>
</file>

<file path=ppt/tags/tag88.xml><?xml version="1.0" encoding="utf-8"?>
<p:tagLst xmlns:p="http://schemas.openxmlformats.org/presentationml/2006/main">
  <p:tag name="AS_UNIQUEID" val="3483"/>
</p:tagLst>
</file>

<file path=ppt/tags/tag89.xml><?xml version="1.0" encoding="utf-8"?>
<p:tagLst xmlns:p="http://schemas.openxmlformats.org/presentationml/2006/main">
  <p:tag name="AS_UNIQUEID" val="3484"/>
</p:tagLst>
</file>

<file path=ppt/tags/tag90.xml><?xml version="1.0" encoding="utf-8"?>
<p:tagLst xmlns:p="http://schemas.openxmlformats.org/presentationml/2006/main">
  <p:tag name="AS_UNIQUEID" val="3485"/>
</p:tagLst>
</file>

<file path=ppt/tags/tag91.xml><?xml version="1.0" encoding="utf-8"?>
<p:tagLst xmlns:p="http://schemas.openxmlformats.org/presentationml/2006/main">
  <p:tag name="AS_UNIQUEID" val="3486"/>
</p:tagLst>
</file>

<file path=ppt/tags/tag92.xml><?xml version="1.0" encoding="utf-8"?>
<p:tagLst xmlns:p="http://schemas.openxmlformats.org/presentationml/2006/main">
  <p:tag name="AS_UNIQUEID" val="3487"/>
</p:tagLst>
</file>

<file path=ppt/tags/tag93.xml><?xml version="1.0" encoding="utf-8"?>
<p:tagLst xmlns:p="http://schemas.openxmlformats.org/presentationml/2006/main">
  <p:tag name="AS_UNIQUEID" val="3488"/>
</p:tagLst>
</file>

<file path=ppt/tags/tag94.xml><?xml version="1.0" encoding="utf-8"?>
<p:tagLst xmlns:p="http://schemas.openxmlformats.org/presentationml/2006/main">
  <p:tag name="AS_UNIQUEID" val="3489"/>
</p:tagLst>
</file>

<file path=ppt/tags/tag95.xml><?xml version="1.0" encoding="utf-8"?>
<p:tagLst xmlns:p="http://schemas.openxmlformats.org/presentationml/2006/main">
  <p:tag name="AS_UNIQUEID" val="3490"/>
</p:tagLst>
</file>

<file path=ppt/tags/tag96.xml><?xml version="1.0" encoding="utf-8"?>
<p:tagLst xmlns:p="http://schemas.openxmlformats.org/presentationml/2006/main">
  <p:tag name="AS_UNIQUEID" val="3491"/>
</p:tagLst>
</file>

<file path=ppt/tags/tag97.xml><?xml version="1.0" encoding="utf-8"?>
<p:tagLst xmlns:p="http://schemas.openxmlformats.org/presentationml/2006/main">
  <p:tag name="AS_UNIQUEID" val="3492"/>
</p:tagLst>
</file>

<file path=ppt/tags/tag98.xml><?xml version="1.0" encoding="utf-8"?>
<p:tagLst xmlns:p="http://schemas.openxmlformats.org/presentationml/2006/main">
  <p:tag name="AS_UNIQUEID" val="3493"/>
</p:tagLst>
</file>

<file path=ppt/tags/tag99.xml><?xml version="1.0" encoding="utf-8"?>
<p:tagLst xmlns:p="http://schemas.openxmlformats.org/presentationml/2006/main">
  <p:tag name="AS_UNIQUEID" val="3478"/>
</p:tagLst>
</file>

<file path=ppt/tags/tag100.xml><?xml version="1.0" encoding="utf-8"?>
<p:tagLst xmlns:p="http://schemas.openxmlformats.org/presentationml/2006/main">
  <p:tag name="AS_UNIQUEID" val="1201"/>
  <p:tag name="KSO_WM_UNIT_TABLE_BEAUTIFY" val="smartTable{d8c1923b-59c4-4ab3-8c58-e4bae3037cdb}"/>
</p:tagLst>
</file>

<file path=ppt/tags/tag101.xml><?xml version="1.0" encoding="utf-8"?>
<p:tagLst xmlns:p="http://schemas.openxmlformats.org/presentationml/2006/main">
  <p:tag name="AS_UNIQUEID" val="3246"/>
</p:tagLst>
</file>

<file path=ppt/tags/tag102.xml><?xml version="1.0" encoding="utf-8"?>
<p:tagLst xmlns:p="http://schemas.openxmlformats.org/presentationml/2006/main">
  <p:tag name="AS_UNIQUEID" val="3247"/>
</p:tagLst>
</file>

<file path=ppt/tags/tag103.xml><?xml version="1.0" encoding="utf-8"?>
<p:tagLst xmlns:p="http://schemas.openxmlformats.org/presentationml/2006/main">
  <p:tag name="AS_UNIQUEID" val="3248"/>
</p:tagLst>
</file>

<file path=ppt/tags/tag104.xml><?xml version="1.0" encoding="utf-8"?>
<p:tagLst xmlns:p="http://schemas.openxmlformats.org/presentationml/2006/main">
  <p:tag name="AS_UNIQUEID" val="3249"/>
</p:tagLst>
</file>

<file path=ppt/tags/tag105.xml><?xml version="1.0" encoding="utf-8"?>
<p:tagLst xmlns:p="http://schemas.openxmlformats.org/presentationml/2006/main">
  <p:tag name="AS_UNIQUEID" val="3250"/>
</p:tagLst>
</file>

<file path=ppt/tags/tag106.xml><?xml version="1.0" encoding="utf-8"?>
<p:tagLst xmlns:p="http://schemas.openxmlformats.org/presentationml/2006/main">
  <p:tag name="AS_UNIQUEID" val="3251"/>
</p:tagLst>
</file>

<file path=ppt/tags/tag107.xml><?xml version="1.0" encoding="utf-8"?>
<p:tagLst xmlns:p="http://schemas.openxmlformats.org/presentationml/2006/main">
  <p:tag name="AS_UNIQUEID" val="3252"/>
</p:tagLst>
</file>

<file path=ppt/tags/tag108.xml><?xml version="1.0" encoding="utf-8"?>
<p:tagLst xmlns:p="http://schemas.openxmlformats.org/presentationml/2006/main">
  <p:tag name="AS_UNIQUEID" val="4991"/>
</p:tagLst>
</file>

<file path=ppt/tags/tag109.xml><?xml version="1.0" encoding="utf-8"?>
<p:tagLst xmlns:p="http://schemas.openxmlformats.org/presentationml/2006/main">
  <p:tag name="AS_UNIQUEID" val="4992"/>
</p:tagLst>
</file>

<file path=ppt/tags/tag110.xml><?xml version="1.0" encoding="utf-8"?>
<p:tagLst xmlns:p="http://schemas.openxmlformats.org/presentationml/2006/main">
  <p:tag name="AS_UNIQUEID" val="4993"/>
</p:tagLst>
</file>

<file path=ppt/tags/tag111.xml><?xml version="1.0" encoding="utf-8"?>
<p:tagLst xmlns:p="http://schemas.openxmlformats.org/presentationml/2006/main">
  <p:tag name="AS_UNIQUEID" val="4994"/>
</p:tagLst>
</file>

<file path=ppt/tags/tag112.xml><?xml version="1.0" encoding="utf-8"?>
<p:tagLst xmlns:p="http://schemas.openxmlformats.org/presentationml/2006/main">
  <p:tag name="AS_UNIQUEID" val="4995"/>
</p:tagLst>
</file>

<file path=ppt/tags/tag113.xml><?xml version="1.0" encoding="utf-8"?>
<p:tagLst xmlns:p="http://schemas.openxmlformats.org/presentationml/2006/main">
  <p:tag name="AS_UNIQUEID" val="4996"/>
</p:tagLst>
</file>

<file path=ppt/tags/tag114.xml><?xml version="1.0" encoding="utf-8"?>
<p:tagLst xmlns:p="http://schemas.openxmlformats.org/presentationml/2006/main">
  <p:tag name="AS_UNIQUEID" val="4997"/>
</p:tagLst>
</file>

<file path=ppt/tags/tag115.xml><?xml version="1.0" encoding="utf-8"?>
<p:tagLst xmlns:p="http://schemas.openxmlformats.org/presentationml/2006/main">
  <p:tag name="AS_UNIQUEID" val="4998"/>
</p:tagLst>
</file>

<file path=ppt/tags/tag116.xml><?xml version="1.0" encoding="utf-8"?>
<p:tagLst xmlns:p="http://schemas.openxmlformats.org/presentationml/2006/main">
  <p:tag name="AS_UNIQUEID" val="4999"/>
</p:tagLst>
</file>

<file path=ppt/tags/tag117.xml><?xml version="1.0" encoding="utf-8"?>
<p:tagLst xmlns:p="http://schemas.openxmlformats.org/presentationml/2006/main">
  <p:tag name="AS_UNIQUEID" val="5000"/>
</p:tagLst>
</file>

<file path=ppt/tags/tag118.xml><?xml version="1.0" encoding="utf-8"?>
<p:tagLst xmlns:p="http://schemas.openxmlformats.org/presentationml/2006/main">
  <p:tag name="AS_UNIQUEID" val="5001"/>
</p:tagLst>
</file>

<file path=ppt/tags/tag119.xml><?xml version="1.0" encoding="utf-8"?>
<p:tagLst xmlns:p="http://schemas.openxmlformats.org/presentationml/2006/main">
  <p:tag name="AS_UNIQUEID" val="5002"/>
</p:tagLst>
</file>

<file path=ppt/tags/tag120.xml><?xml version="1.0" encoding="utf-8"?>
<p:tagLst xmlns:p="http://schemas.openxmlformats.org/presentationml/2006/main">
  <p:tag name="AS_UNIQUEID" val="5003"/>
</p:tagLst>
</file>

<file path=ppt/tags/tag121.xml><?xml version="1.0" encoding="utf-8"?>
<p:tagLst xmlns:p="http://schemas.openxmlformats.org/presentationml/2006/main">
  <p:tag name="AS_UNIQUEID" val="5004"/>
</p:tagLst>
</file>

<file path=ppt/tags/tag122.xml><?xml version="1.0" encoding="utf-8"?>
<p:tagLst xmlns:p="http://schemas.openxmlformats.org/presentationml/2006/main">
  <p:tag name="AS_UNIQUEID" val="5005"/>
</p:tagLst>
</file>

<file path=ppt/tags/tag123.xml><?xml version="1.0" encoding="utf-8"?>
<p:tagLst xmlns:p="http://schemas.openxmlformats.org/presentationml/2006/main">
  <p:tag name="AS_UNIQUEID" val="3252"/>
</p:tagLst>
</file>

<file path=ppt/tags/tag124.xml><?xml version="1.0" encoding="utf-8"?>
<p:tagLst xmlns:p="http://schemas.openxmlformats.org/presentationml/2006/main">
  <p:tag name="AS_UNIQUEID" val="3261"/>
</p:tagLst>
</file>

<file path=ppt/tags/tag125.xml><?xml version="1.0" encoding="utf-8"?>
<p:tagLst xmlns:p="http://schemas.openxmlformats.org/presentationml/2006/main">
  <p:tag name="AS_UNIQUEID" val="5007"/>
</p:tagLst>
</file>

<file path=ppt/tags/tag126.xml><?xml version="1.0" encoding="utf-8"?>
<p:tagLst xmlns:p="http://schemas.openxmlformats.org/presentationml/2006/main">
  <p:tag name="AS_UNIQUEID" val="4954"/>
</p:tagLst>
</file>

<file path=ppt/tags/tag127.xml><?xml version="1.0" encoding="utf-8"?>
<p:tagLst xmlns:p="http://schemas.openxmlformats.org/presentationml/2006/main">
  <p:tag name="AS_UNIQUEID" val="4955"/>
</p:tagLst>
</file>

<file path=ppt/tags/tag128.xml><?xml version="1.0" encoding="utf-8"?>
<p:tagLst xmlns:p="http://schemas.openxmlformats.org/presentationml/2006/main">
  <p:tag name="AS_UNIQUEID" val="4956"/>
</p:tagLst>
</file>

<file path=ppt/tags/tag129.xml><?xml version="1.0" encoding="utf-8"?>
<p:tagLst xmlns:p="http://schemas.openxmlformats.org/presentationml/2006/main">
  <p:tag name="AS_UNIQUEID" val="4957"/>
</p:tagLst>
</file>

<file path=ppt/tags/tag130.xml><?xml version="1.0" encoding="utf-8"?>
<p:tagLst xmlns:p="http://schemas.openxmlformats.org/presentationml/2006/main">
  <p:tag name="AS_UNIQUEID" val="4958"/>
</p:tagLst>
</file>

<file path=ppt/tags/tag131.xml><?xml version="1.0" encoding="utf-8"?>
<p:tagLst xmlns:p="http://schemas.openxmlformats.org/presentationml/2006/main">
  <p:tag name="AS_UNIQUEID" val="4959"/>
</p:tagLst>
</file>

<file path=ppt/tags/tag132.xml><?xml version="1.0" encoding="utf-8"?>
<p:tagLst xmlns:p="http://schemas.openxmlformats.org/presentationml/2006/main">
  <p:tag name="AS_UNIQUEID" val="4962"/>
</p:tagLst>
</file>

<file path=ppt/tags/tag133.xml><?xml version="1.0" encoding="utf-8"?>
<p:tagLst xmlns:p="http://schemas.openxmlformats.org/presentationml/2006/main">
  <p:tag name="AS_UNIQUEID" val="4963"/>
</p:tagLst>
</file>

<file path=ppt/tags/tag134.xml><?xml version="1.0" encoding="utf-8"?>
<p:tagLst xmlns:p="http://schemas.openxmlformats.org/presentationml/2006/main">
  <p:tag name="AS_UNIQUEID" val="4964"/>
</p:tagLst>
</file>

<file path=ppt/tags/tag135.xml><?xml version="1.0" encoding="utf-8"?>
<p:tagLst xmlns:p="http://schemas.openxmlformats.org/presentationml/2006/main">
  <p:tag name="AS_UNIQUEID" val="4965"/>
</p:tagLst>
</file>

<file path=ppt/tags/tag136.xml><?xml version="1.0" encoding="utf-8"?>
<p:tagLst xmlns:p="http://schemas.openxmlformats.org/presentationml/2006/main">
  <p:tag name="AS_UNIQUEID" val="4966"/>
</p:tagLst>
</file>

<file path=ppt/tags/tag137.xml><?xml version="1.0" encoding="utf-8"?>
<p:tagLst xmlns:p="http://schemas.openxmlformats.org/presentationml/2006/main">
  <p:tag name="AS_UNIQUEID" val="4958"/>
</p:tagLst>
</file>

<file path=ppt/tags/tag138.xml><?xml version="1.0" encoding="utf-8"?>
<p:tagLst xmlns:p="http://schemas.openxmlformats.org/presentationml/2006/main">
  <p:tag name="AS_UNIQUEID" val="4959"/>
</p:tagLst>
</file>

<file path=ppt/tags/tag139.xml><?xml version="1.0" encoding="utf-8"?>
<p:tagLst xmlns:p="http://schemas.openxmlformats.org/presentationml/2006/main">
  <p:tag name="AS_UNIQUEID" val="5013"/>
</p:tagLst>
</file>

<file path=ppt/tags/tag140.xml><?xml version="1.0" encoding="utf-8"?>
<p:tagLst xmlns:p="http://schemas.openxmlformats.org/presentationml/2006/main">
  <p:tag name="AS_UNIQUEID" val="4949"/>
</p:tagLst>
</file>

<file path=ppt/tags/tag141.xml><?xml version="1.0" encoding="utf-8"?>
<p:tagLst xmlns:p="http://schemas.openxmlformats.org/presentationml/2006/main">
  <p:tag name="AS_UNIQUEID" val="4950"/>
</p:tagLst>
</file>

<file path=ppt/tags/tag142.xml><?xml version="1.0" encoding="utf-8"?>
<p:tagLst xmlns:p="http://schemas.openxmlformats.org/presentationml/2006/main">
  <p:tag name="AS_UNIQUEID" val="4951"/>
</p:tagLst>
</file>

<file path=ppt/tags/tag143.xml><?xml version="1.0" encoding="utf-8"?>
<p:tagLst xmlns:p="http://schemas.openxmlformats.org/presentationml/2006/main">
  <p:tag name="AS_UNIQUEID" val="4519"/>
</p:tagLst>
</file>

<file path=ppt/tags/tag144.xml><?xml version="1.0" encoding="utf-8"?>
<p:tagLst xmlns:p="http://schemas.openxmlformats.org/presentationml/2006/main">
  <p:tag name="AS_UNIQUEID" val="4520"/>
</p:tagLst>
</file>

<file path=ppt/tags/tag145.xml><?xml version="1.0" encoding="utf-8"?>
<p:tagLst xmlns:p="http://schemas.openxmlformats.org/presentationml/2006/main">
  <p:tag name="AS_UNIQUEID" val="4523"/>
</p:tagLst>
</file>

<file path=ppt/tags/tag146.xml><?xml version="1.0" encoding="utf-8"?>
<p:tagLst xmlns:p="http://schemas.openxmlformats.org/presentationml/2006/main">
  <p:tag name="AS_UNIQUEID" val="383"/>
  <p:tag name="KSO_WM_UNIT_TABLE_BEAUTIFY" val="smartTable{bec2afd0-e2b9-4d8a-8406-3d79747d70e9}"/>
</p:tagLst>
</file>

<file path=ppt/tags/tag147.xml><?xml version="1.0" encoding="utf-8"?>
<p:tagLst xmlns:p="http://schemas.openxmlformats.org/presentationml/2006/main">
  <p:tag name="AS_UNIQUEID" val="4528"/>
</p:tagLst>
</file>

<file path=ppt/tags/tag148.xml><?xml version="1.0" encoding="utf-8"?>
<p:tagLst xmlns:p="http://schemas.openxmlformats.org/presentationml/2006/main">
  <p:tag name="AS_UNIQUEID" val="4529"/>
</p:tagLst>
</file>

<file path=ppt/tags/tag149.xml><?xml version="1.0" encoding="utf-8"?>
<p:tagLst xmlns:p="http://schemas.openxmlformats.org/presentationml/2006/main">
  <p:tag name="AS_UNIQUEID" val="4530"/>
</p:tagLst>
</file>

<file path=ppt/tags/tag150.xml><?xml version="1.0" encoding="utf-8"?>
<p:tagLst xmlns:p="http://schemas.openxmlformats.org/presentationml/2006/main">
  <p:tag name="AS_UNIQUEID" val="4531"/>
</p:tagLst>
</file>

<file path=ppt/tags/tag151.xml><?xml version="1.0" encoding="utf-8"?>
<p:tagLst xmlns:p="http://schemas.openxmlformats.org/presentationml/2006/main">
  <p:tag name="AS_UNIQUEID" val="4532"/>
</p:tagLst>
</file>

<file path=ppt/tags/tag152.xml><?xml version="1.0" encoding="utf-8"?>
<p:tagLst xmlns:p="http://schemas.openxmlformats.org/presentationml/2006/main">
  <p:tag name="AS_UNIQUEID" val="4533"/>
</p:tagLst>
</file>

<file path=ppt/tags/tag153.xml><?xml version="1.0" encoding="utf-8"?>
<p:tagLst xmlns:p="http://schemas.openxmlformats.org/presentationml/2006/main">
  <p:tag name="AS_UNIQUEID" val="4534"/>
</p:tagLst>
</file>

<file path=ppt/tags/tag154.xml><?xml version="1.0" encoding="utf-8"?>
<p:tagLst xmlns:p="http://schemas.openxmlformats.org/presentationml/2006/main">
  <p:tag name="AS_UNIQUEID" val="4535"/>
</p:tagLst>
</file>

<file path=ppt/tags/tag155.xml><?xml version="1.0" encoding="utf-8"?>
<p:tagLst xmlns:p="http://schemas.openxmlformats.org/presentationml/2006/main">
  <p:tag name="AS_UNIQUEID" val="4536"/>
</p:tagLst>
</file>

<file path=ppt/tags/tag156.xml><?xml version="1.0" encoding="utf-8"?>
<p:tagLst xmlns:p="http://schemas.openxmlformats.org/presentationml/2006/main">
  <p:tag name="AS_UNIQUEID" val="4537"/>
</p:tagLst>
</file>

<file path=ppt/tags/tag157.xml><?xml version="1.0" encoding="utf-8"?>
<p:tagLst xmlns:p="http://schemas.openxmlformats.org/presentationml/2006/main">
  <p:tag name="AS_UNIQUEID" val="4538"/>
</p:tagLst>
</file>

<file path=ppt/tags/tag158.xml><?xml version="1.0" encoding="utf-8"?>
<p:tagLst xmlns:p="http://schemas.openxmlformats.org/presentationml/2006/main">
  <p:tag name="AS_UNIQUEID" val="4539"/>
</p:tagLst>
</file>

<file path=ppt/tags/tag159.xml><?xml version="1.0" encoding="utf-8"?>
<p:tagLst xmlns:p="http://schemas.openxmlformats.org/presentationml/2006/main">
  <p:tag name="AS_UNIQUEID" val="4540"/>
</p:tagLst>
</file>

<file path=ppt/tags/tag160.xml><?xml version="1.0" encoding="utf-8"?>
<p:tagLst xmlns:p="http://schemas.openxmlformats.org/presentationml/2006/main">
  <p:tag name="AS_UNIQUEID" val="4541"/>
</p:tagLst>
</file>

<file path=ppt/tags/tag161.xml><?xml version="1.0" encoding="utf-8"?>
<p:tagLst xmlns:p="http://schemas.openxmlformats.org/presentationml/2006/main">
  <p:tag name="AS_UNIQUEID" val="4542"/>
</p:tagLst>
</file>

<file path=ppt/tags/tag162.xml><?xml version="1.0" encoding="utf-8"?>
<p:tagLst xmlns:p="http://schemas.openxmlformats.org/presentationml/2006/main">
  <p:tag name="AS_UNIQUEID" val="4544"/>
</p:tagLst>
</file>

<file path=ppt/tags/tag163.xml><?xml version="1.0" encoding="utf-8"?>
<p:tagLst xmlns:p="http://schemas.openxmlformats.org/presentationml/2006/main">
  <p:tag name="AS_UNIQUEID" val="4545"/>
</p:tagLst>
</file>

<file path=ppt/tags/tag164.xml><?xml version="1.0" encoding="utf-8"?>
<p:tagLst xmlns:p="http://schemas.openxmlformats.org/presentationml/2006/main">
  <p:tag name="AS_UNIQUEID" val="4546"/>
</p:tagLst>
</file>

<file path=ppt/tags/tag165.xml><?xml version="1.0" encoding="utf-8"?>
<p:tagLst xmlns:p="http://schemas.openxmlformats.org/presentationml/2006/main">
  <p:tag name="AS_UNIQUEID" val="4547"/>
</p:tagLst>
</file>

<file path=ppt/tags/tag166.xml><?xml version="1.0" encoding="utf-8"?>
<p:tagLst xmlns:p="http://schemas.openxmlformats.org/presentationml/2006/main">
  <p:tag name="AS_UNIQUEID" val="4548"/>
</p:tagLst>
</file>

<file path=ppt/tags/tag167.xml><?xml version="1.0" encoding="utf-8"?>
<p:tagLst xmlns:p="http://schemas.openxmlformats.org/presentationml/2006/main">
  <p:tag name="AS_UNIQUEID" val="4551"/>
</p:tagLst>
</file>

<file path=ppt/tags/tag168.xml><?xml version="1.0" encoding="utf-8"?>
<p:tagLst xmlns:p="http://schemas.openxmlformats.org/presentationml/2006/main">
  <p:tag name="AS_UNIQUEID" val="4552"/>
</p:tagLst>
</file>

<file path=ppt/tags/tag169.xml><?xml version="1.0" encoding="utf-8"?>
<p:tagLst xmlns:p="http://schemas.openxmlformats.org/presentationml/2006/main">
  <p:tag name="AS_UNIQUEID" val="4553"/>
</p:tagLst>
</file>

<file path=ppt/tags/tag170.xml><?xml version="1.0" encoding="utf-8"?>
<p:tagLst xmlns:p="http://schemas.openxmlformats.org/presentationml/2006/main">
  <p:tag name="AS_UNIQUEID" val="4554"/>
</p:tagLst>
</file>

<file path=ppt/tags/tag171.xml><?xml version="1.0" encoding="utf-8"?>
<p:tagLst xmlns:p="http://schemas.openxmlformats.org/presentationml/2006/main">
  <p:tag name="AS_UNIQUEID" val="4555"/>
</p:tagLst>
</file>

<file path=ppt/tags/tag172.xml><?xml version="1.0" encoding="utf-8"?>
<p:tagLst xmlns:p="http://schemas.openxmlformats.org/presentationml/2006/main">
  <p:tag name="AS_UNIQUEID" val="4556"/>
</p:tagLst>
</file>

<file path=ppt/tags/tag173.xml><?xml version="1.0" encoding="utf-8"?>
<p:tagLst xmlns:p="http://schemas.openxmlformats.org/presentationml/2006/main">
  <p:tag name="AS_UNIQUEID" val="4557"/>
</p:tagLst>
</file>

<file path=ppt/tags/tag174.xml><?xml version="1.0" encoding="utf-8"?>
<p:tagLst xmlns:p="http://schemas.openxmlformats.org/presentationml/2006/main">
  <p:tag name="AS_UNIQUEID" val="5017"/>
</p:tagLst>
</file>

<file path=ppt/tags/tag175.xml><?xml version="1.0" encoding="utf-8"?>
<p:tagLst xmlns:p="http://schemas.openxmlformats.org/presentationml/2006/main">
  <p:tag name="AS_UNIQUEID" val="58"/>
</p:tagLst>
</file>

<file path=ppt/tags/tag176.xml><?xml version="1.0" encoding="utf-8"?>
<p:tagLst xmlns:p="http://schemas.openxmlformats.org/presentationml/2006/main">
  <p:tag name="AS_UNIQUEID" val="5022"/>
</p:tagLst>
</file>

<file path=ppt/tags/tag177.xml><?xml version="1.0" encoding="utf-8"?>
<p:tagLst xmlns:p="http://schemas.openxmlformats.org/presentationml/2006/main">
  <p:tag name="AS_UNIQUEID" val="5023"/>
</p:tagLst>
</file>

<file path=ppt/tags/tag178.xml><?xml version="1.0" encoding="utf-8"?>
<p:tagLst xmlns:p="http://schemas.openxmlformats.org/presentationml/2006/main">
  <p:tag name="AS_UNIQUEID" val="5024"/>
</p:tagLst>
</file>

<file path=ppt/tags/tag179.xml><?xml version="1.0" encoding="utf-8"?>
<p:tagLst xmlns:p="http://schemas.openxmlformats.org/presentationml/2006/main">
  <p:tag name="AS_UNIQUEID" val="4581"/>
</p:tagLst>
</file>

<file path=ppt/tags/tag180.xml><?xml version="1.0" encoding="utf-8"?>
<p:tagLst xmlns:p="http://schemas.openxmlformats.org/presentationml/2006/main">
  <p:tag name="AS_UNIQUEID" val="53"/>
</p:tagLst>
</file>

<file path=ppt/tags/tag181.xml><?xml version="1.0" encoding="utf-8"?>
<p:tagLst xmlns:p="http://schemas.openxmlformats.org/presentationml/2006/main">
  <p:tag name="AS_UNIQUEID" val="54"/>
</p:tagLst>
</file>

<file path=ppt/tags/tag182.xml><?xml version="1.0" encoding="utf-8"?>
<p:tagLst xmlns:p="http://schemas.openxmlformats.org/presentationml/2006/main">
  <p:tag name="AS_UNIQUEID" val="74"/>
</p:tagLst>
</file>

<file path=ppt/tags/tag183.xml><?xml version="1.0" encoding="utf-8"?>
<p:tagLst xmlns:p="http://schemas.openxmlformats.org/presentationml/2006/main">
  <p:tag name="AS_UNIQUEID" val="75"/>
</p:tagLst>
</file>

<file path=ppt/tags/tag184.xml><?xml version="1.0" encoding="utf-8"?>
<p:tagLst xmlns:p="http://schemas.openxmlformats.org/presentationml/2006/main">
  <p:tag name="AS_UNIQUEID" val="76"/>
</p:tagLst>
</file>

<file path=ppt/tags/tag185.xml><?xml version="1.0" encoding="utf-8"?>
<p:tagLst xmlns:p="http://schemas.openxmlformats.org/presentationml/2006/main">
  <p:tag name="AS_UNIQUEID" val="5027"/>
</p:tagLst>
</file>

<file path=ppt/tags/tag186.xml><?xml version="1.0" encoding="utf-8"?>
<p:tagLst xmlns:p="http://schemas.openxmlformats.org/presentationml/2006/main">
  <p:tag name="AS_UNIQUEID" val="69"/>
</p:tagLst>
</file>

<file path=ppt/tags/tag187.xml><?xml version="1.0" encoding="utf-8"?>
<p:tagLst xmlns:p="http://schemas.openxmlformats.org/presentationml/2006/main">
  <p:tag name="AS_UNIQUEID" val="70"/>
</p:tagLst>
</file>

<file path=ppt/tags/tag188.xml><?xml version="1.0" encoding="utf-8"?>
<p:tagLst xmlns:p="http://schemas.openxmlformats.org/presentationml/2006/main">
  <p:tag name="AS_UNIQUEID" val="193"/>
</p:tagLst>
</file>

<file path=ppt/tags/tag189.xml><?xml version="1.0" encoding="utf-8"?>
<p:tagLst xmlns:p="http://schemas.openxmlformats.org/presentationml/2006/main">
  <p:tag name="AS_UNIQUEID" val="5029"/>
</p:tagLst>
</file>

<file path=ppt/tags/tag190.xml><?xml version="1.0" encoding="utf-8"?>
<p:tagLst xmlns:p="http://schemas.openxmlformats.org/presentationml/2006/main">
  <p:tag name="AS_UNIQUEID" val="3972"/>
</p:tagLst>
</file>

<file path=ppt/tags/tag191.xml><?xml version="1.0" encoding="utf-8"?>
<p:tagLst xmlns:p="http://schemas.openxmlformats.org/presentationml/2006/main">
  <p:tag name="AS_UNIQUEID" val="92"/>
</p:tagLst>
</file>

<file path=ppt/tags/tag192.xml><?xml version="1.0" encoding="utf-8"?>
<p:tagLst xmlns:p="http://schemas.openxmlformats.org/presentationml/2006/main">
  <p:tag name="AS_UNIQUEID" val="5033"/>
</p:tagLst>
</file>

<file path=ppt/tags/tag193.xml><?xml version="1.0" encoding="utf-8"?>
<p:tagLst xmlns:p="http://schemas.openxmlformats.org/presentationml/2006/main">
  <p:tag name="AS_UNIQUEID" val="5034"/>
</p:tagLst>
</file>

<file path=ppt/tags/tag194.xml><?xml version="1.0" encoding="utf-8"?>
<p:tagLst xmlns:p="http://schemas.openxmlformats.org/presentationml/2006/main">
  <p:tag name="AS_UNIQUEID" val="2238"/>
</p:tagLst>
</file>

<file path=ppt/tags/tag195.xml><?xml version="1.0" encoding="utf-8"?>
<p:tagLst xmlns:p="http://schemas.openxmlformats.org/presentationml/2006/main">
  <p:tag name="AS_UNIQUEID" val="2234"/>
</p:tagLst>
</file>

<file path=ppt/tags/tag196.xml><?xml version="1.0" encoding="utf-8"?>
<p:tagLst xmlns:p="http://schemas.openxmlformats.org/presentationml/2006/main">
  <p:tag name="AS_UNIQUEID" val="4693"/>
</p:tagLst>
</file>

<file path=ppt/tags/tag197.xml><?xml version="1.0" encoding="utf-8"?>
<p:tagLst xmlns:p="http://schemas.openxmlformats.org/presentationml/2006/main">
  <p:tag name="AS_UNIQUEID" val="4694"/>
</p:tagLst>
</file>

<file path=ppt/tags/tag198.xml><?xml version="1.0" encoding="utf-8"?>
<p:tagLst xmlns:p="http://schemas.openxmlformats.org/presentationml/2006/main">
  <p:tag name="AS_UNIQUEID" val="4695"/>
</p:tagLst>
</file>

<file path=ppt/tags/tag199.xml><?xml version="1.0" encoding="utf-8"?>
<p:tagLst xmlns:p="http://schemas.openxmlformats.org/presentationml/2006/main">
  <p:tag name="AS_UNIQUEID" val="4696"/>
</p:tagLst>
</file>

<file path=ppt/tags/tag200.xml><?xml version="1.0" encoding="utf-8"?>
<p:tagLst xmlns:p="http://schemas.openxmlformats.org/presentationml/2006/main">
  <p:tag name="AS_UNIQUEID" val="4697"/>
</p:tagLst>
</file>

<file path=ppt/tags/tag201.xml><?xml version="1.0" encoding="utf-8"?>
<p:tagLst xmlns:p="http://schemas.openxmlformats.org/presentationml/2006/main">
  <p:tag name="AS_UNIQUEID" val="93"/>
</p:tagLst>
</file>

<file path=ppt/tags/tag202.xml><?xml version="1.0" encoding="utf-8"?>
<p:tagLst xmlns:p="http://schemas.openxmlformats.org/presentationml/2006/main">
  <p:tag name="AS_UNIQUEID" val="5040"/>
</p:tagLst>
</file>

<file path=ppt/tags/tag203.xml><?xml version="1.0" encoding="utf-8"?>
<p:tagLst xmlns:p="http://schemas.openxmlformats.org/presentationml/2006/main">
  <p:tag name="AS_UNIQUEID" val="5041"/>
</p:tagLst>
</file>

<file path=ppt/tags/tag204.xml><?xml version="1.0" encoding="utf-8"?>
<p:tagLst xmlns:p="http://schemas.openxmlformats.org/presentationml/2006/main">
  <p:tag name="AS_UNIQUEID" val="5042"/>
</p:tagLst>
</file>

<file path=ppt/tags/tag205.xml><?xml version="1.0" encoding="utf-8"?>
<p:tagLst xmlns:p="http://schemas.openxmlformats.org/presentationml/2006/main">
  <p:tag name="AS_UNIQUEID" val="5043"/>
</p:tagLst>
</file>

<file path=ppt/tags/tag206.xml><?xml version="1.0" encoding="utf-8"?>
<p:tagLst xmlns:p="http://schemas.openxmlformats.org/presentationml/2006/main">
  <p:tag name="AS_UNIQUEID" val="128"/>
</p:tagLst>
</file>

<file path=ppt/tags/tag207.xml><?xml version="1.0" encoding="utf-8"?>
<p:tagLst xmlns:p="http://schemas.openxmlformats.org/presentationml/2006/main">
  <p:tag name="AS_UNIQUEID" val="783"/>
</p:tagLst>
</file>

<file path=ppt/tags/tag208.xml><?xml version="1.0" encoding="utf-8"?>
<p:tagLst xmlns:p="http://schemas.openxmlformats.org/presentationml/2006/main">
  <p:tag name="AS_UNIQUEID" val="787"/>
</p:tagLst>
</file>

<file path=ppt/tags/tag209.xml><?xml version="1.0" encoding="utf-8"?>
<p:tagLst xmlns:p="http://schemas.openxmlformats.org/presentationml/2006/main">
  <p:tag name="AS_UNIQUEID" val="788"/>
</p:tagLst>
</file>

<file path=ppt/tags/tag210.xml><?xml version="1.0" encoding="utf-8"?>
<p:tagLst xmlns:p="http://schemas.openxmlformats.org/presentationml/2006/main">
  <p:tag name="AS_UNIQUEID" val="789"/>
</p:tagLst>
</file>

<file path=ppt/tags/tag211.xml><?xml version="1.0" encoding="utf-8"?>
<p:tagLst xmlns:p="http://schemas.openxmlformats.org/presentationml/2006/main">
  <p:tag name="AS_UNIQUEID" val="4715"/>
</p:tagLst>
</file>

<file path=ppt/tags/tag212.xml><?xml version="1.0" encoding="utf-8"?>
<p:tagLst xmlns:p="http://schemas.openxmlformats.org/presentationml/2006/main">
  <p:tag name="AS_UNIQUEID" val="148"/>
</p:tagLst>
</file>

<file path=ppt/tags/tag213.xml><?xml version="1.0" encoding="utf-8"?>
<p:tagLst xmlns:p="http://schemas.openxmlformats.org/presentationml/2006/main">
  <p:tag name="AS_UNIQUEID" val="144"/>
</p:tagLst>
</file>

<file path=ppt/tags/tag214.xml><?xml version="1.0" encoding="utf-8"?>
<p:tagLst xmlns:p="http://schemas.openxmlformats.org/presentationml/2006/main">
  <p:tag name="AS_UNIQUEID" val="5046"/>
</p:tagLst>
</file>

<file path=ppt/tags/tag215.xml><?xml version="1.0" encoding="utf-8"?>
<p:tagLst xmlns:p="http://schemas.openxmlformats.org/presentationml/2006/main">
  <p:tag name="AS_UNIQUEID" val="5047"/>
</p:tagLst>
</file>

<file path=ppt/tags/tag216.xml><?xml version="1.0" encoding="utf-8"?>
<p:tagLst xmlns:p="http://schemas.openxmlformats.org/presentationml/2006/main">
  <p:tag name="AS_UNIQUEID" val="5049"/>
</p:tagLst>
</file>

<file path=ppt/tags/tag217.xml><?xml version="1.0" encoding="utf-8"?>
<p:tagLst xmlns:p="http://schemas.openxmlformats.org/presentationml/2006/main">
  <p:tag name="AS_UNIQUEID" val="5050"/>
</p:tagLst>
</file>

<file path=ppt/tags/tag218.xml><?xml version="1.0" encoding="utf-8"?>
<p:tagLst xmlns:p="http://schemas.openxmlformats.org/presentationml/2006/main">
  <p:tag name="AS_UNIQUEID" val="5051"/>
</p:tagLst>
</file>

<file path=ppt/tags/tag219.xml><?xml version="1.0" encoding="utf-8"?>
<p:tagLst xmlns:p="http://schemas.openxmlformats.org/presentationml/2006/main">
  <p:tag name="AS_UNIQUEID" val="5052"/>
</p:tagLst>
</file>

<file path=ppt/tags/tag220.xml><?xml version="1.0" encoding="utf-8"?>
<p:tagLst xmlns:p="http://schemas.openxmlformats.org/presentationml/2006/main">
  <p:tag name="AS_UNIQUEID" val="193"/>
</p:tagLst>
</file>

<file path=ppt/tags/tag221.xml><?xml version="1.0" encoding="utf-8"?>
<p:tagLst xmlns:p="http://schemas.openxmlformats.org/presentationml/2006/main">
  <p:tag name="AS_UNIQUEID" val="5054"/>
</p:tagLst>
</file>

<file path=ppt/tags/tag222.xml><?xml version="1.0" encoding="utf-8"?>
<p:tagLst xmlns:p="http://schemas.openxmlformats.org/presentationml/2006/main">
  <p:tag name="AS_UNIQUEID" val="3972"/>
</p:tagLst>
</file>

<file path=ppt/tags/tag223.xml><?xml version="1.0" encoding="utf-8"?>
<p:tagLst xmlns:p="http://schemas.openxmlformats.org/presentationml/2006/main">
  <p:tag name="AS_UNIQUEID" val="180"/>
</p:tagLst>
</file>

<file path=ppt/tags/tag224.xml><?xml version="1.0" encoding="utf-8"?>
<p:tagLst xmlns:p="http://schemas.openxmlformats.org/presentationml/2006/main">
  <p:tag name="AS_UNIQUEID" val="181"/>
</p:tagLst>
</file>

<file path=ppt/tags/tag225.xml><?xml version="1.0" encoding="utf-8"?>
<p:tagLst xmlns:p="http://schemas.openxmlformats.org/presentationml/2006/main">
  <p:tag name="AS_UNIQUEID" val="182"/>
</p:tagLst>
</file>

<file path=ppt/tags/tag226.xml><?xml version="1.0" encoding="utf-8"?>
<p:tagLst xmlns:p="http://schemas.openxmlformats.org/presentationml/2006/main">
  <p:tag name="AS_UNIQUEID" val="183"/>
</p:tagLst>
</file>

<file path=ppt/tags/tag227.xml><?xml version="1.0" encoding="utf-8"?>
<p:tagLst xmlns:p="http://schemas.openxmlformats.org/presentationml/2006/main">
  <p:tag name="AS_UNIQUEID" val="184"/>
</p:tagLst>
</file>

<file path=ppt/tags/tag228.xml><?xml version="1.0" encoding="utf-8"?>
<p:tagLst xmlns:p="http://schemas.openxmlformats.org/presentationml/2006/main">
  <p:tag name="AS_UNIQUEID" val="185"/>
</p:tagLst>
</file>

<file path=ppt/tags/tag229.xml><?xml version="1.0" encoding="utf-8"?>
<p:tagLst xmlns:p="http://schemas.openxmlformats.org/presentationml/2006/main">
  <p:tag name="AS_UNIQUEID" val="186"/>
</p:tagLst>
</file>

<file path=ppt/tags/tag230.xml><?xml version="1.0" encoding="utf-8"?>
<p:tagLst xmlns:p="http://schemas.openxmlformats.org/presentationml/2006/main">
  <p:tag name="AS_UNIQUEID" val="187"/>
</p:tagLst>
</file>

<file path=ppt/tags/tag231.xml><?xml version="1.0" encoding="utf-8"?>
<p:tagLst xmlns:p="http://schemas.openxmlformats.org/presentationml/2006/main">
  <p:tag name="AS_UNIQUEID" val="188"/>
</p:tagLst>
</file>

<file path=ppt/tags/tag232.xml><?xml version="1.0" encoding="utf-8"?>
<p:tagLst xmlns:p="http://schemas.openxmlformats.org/presentationml/2006/main">
  <p:tag name="AS_UNIQUEID" val="189"/>
</p:tagLst>
</file>

<file path=ppt/tags/tag233.xml><?xml version="1.0" encoding="utf-8"?>
<p:tagLst xmlns:p="http://schemas.openxmlformats.org/presentationml/2006/main">
  <p:tag name="AS_UNIQUEID" val="190"/>
</p:tagLst>
</file>

<file path=ppt/tags/tag234.xml><?xml version="1.0" encoding="utf-8"?>
<p:tagLst xmlns:p="http://schemas.openxmlformats.org/presentationml/2006/main">
  <p:tag name="AS_UNIQUEID" val="5057"/>
</p:tagLst>
</file>

<file path=ppt/tags/tag235.xml><?xml version="1.0" encoding="utf-8"?>
<p:tagLst xmlns:p="http://schemas.openxmlformats.org/presentationml/2006/main">
  <p:tag name="AS_UNIQUEID" val="175"/>
</p:tagLst>
</file>

<file path=ppt/tags/tag236.xml><?xml version="1.0" encoding="utf-8"?>
<p:tagLst xmlns:p="http://schemas.openxmlformats.org/presentationml/2006/main">
  <p:tag name="AS_UNIQUEID" val="176"/>
</p:tagLst>
</file>

<file path=ppt/tags/tag237.xml><?xml version="1.0" encoding="utf-8"?>
<p:tagLst xmlns:p="http://schemas.openxmlformats.org/presentationml/2006/main">
  <p:tag name="AS_UNIQUEID" val="193"/>
</p:tagLst>
</file>

<file path=ppt/tags/tag238.xml><?xml version="1.0" encoding="utf-8"?>
<p:tagLst xmlns:p="http://schemas.openxmlformats.org/presentationml/2006/main">
  <p:tag name="AS_UNIQUEID" val="5059"/>
</p:tagLst>
</file>

<file path=ppt/tags/tag239.xml><?xml version="1.0" encoding="utf-8"?>
<p:tagLst xmlns:p="http://schemas.openxmlformats.org/presentationml/2006/main">
  <p:tag name="AS_UNIQUEID" val="3972"/>
</p:tagLst>
</file>

<file path=ppt/tags/tag240.xml><?xml version="1.0" encoding="utf-8"?>
<p:tagLst xmlns:p="http://schemas.openxmlformats.org/presentationml/2006/main">
  <p:tag name="AS_UNIQUEID" val="923"/>
</p:tagLst>
</file>

<file path=ppt/tags/tag241.xml><?xml version="1.0" encoding="utf-8"?>
<p:tagLst xmlns:p="http://schemas.openxmlformats.org/presentationml/2006/main">
  <p:tag name="AS_UNIQUEID" val="3326"/>
</p:tagLst>
</file>

<file path=ppt/tags/tag242.xml><?xml version="1.0" encoding="utf-8"?>
<p:tagLst xmlns:p="http://schemas.openxmlformats.org/presentationml/2006/main">
  <p:tag name="AS_UNIQUEID" val="5061"/>
</p:tagLst>
</file>

<file path=ppt/tags/tag243.xml><?xml version="1.0" encoding="utf-8"?>
<p:tagLst xmlns:p="http://schemas.openxmlformats.org/presentationml/2006/main">
  <p:tag name="AS_UNIQUEID" val="2840"/>
</p:tagLst>
</file>

<file path=ppt/tags/tag244.xml><?xml version="1.0" encoding="utf-8"?>
<p:tagLst xmlns:p="http://schemas.openxmlformats.org/presentationml/2006/main">
  <p:tag name="AS_UNIQUEID" val="2841"/>
</p:tagLst>
</file>

<file path=ppt/tags/tag245.xml><?xml version="1.0" encoding="utf-8"?>
<p:tagLst xmlns:p="http://schemas.openxmlformats.org/presentationml/2006/main">
  <p:tag name="AS_UNIQUEID" val="2842"/>
</p:tagLst>
</file>

<file path=ppt/tags/tag246.xml><?xml version="1.0" encoding="utf-8"?>
<p:tagLst xmlns:p="http://schemas.openxmlformats.org/presentationml/2006/main">
  <p:tag name="AS_UNIQUEID" val="2843"/>
</p:tagLst>
</file>

<file path=ppt/tags/tag247.xml><?xml version="1.0" encoding="utf-8"?>
<p:tagLst xmlns:p="http://schemas.openxmlformats.org/presentationml/2006/main">
  <p:tag name="AS_UNIQUEID" val="2844"/>
</p:tagLst>
</file>

<file path=ppt/tags/tag248.xml><?xml version="1.0" encoding="utf-8"?>
<p:tagLst xmlns:p="http://schemas.openxmlformats.org/presentationml/2006/main">
  <p:tag name="AS_UNIQUEID" val="2845"/>
</p:tagLst>
</file>

<file path=ppt/tags/tag249.xml><?xml version="1.0" encoding="utf-8"?>
<p:tagLst xmlns:p="http://schemas.openxmlformats.org/presentationml/2006/main">
  <p:tag name="AS_OS" val="Unix 3.10 unknown"/>
  <p:tag name="AS_RELEASE_DATE" val="2020.11.30"/>
  <p:tag name="AS_TITLE" val="Aspose.Slides for Java"/>
  <p:tag name="AS_VERSION" val="20.11"/>
  <p:tag name="ISPRING_PRESENTATION_TITLE" val="PowerPoint 演示文稿"/>
  <p:tag name="KSO_WPP_MARK_KEY" val="b84b3597-4d69-47cc-89a8-ce7b542a4644"/>
  <p:tag name="COMMONDATA" val="eyJoZGlkIjoiZTA4NzIyN2MxYTlmMzQ1NGE2MjU5NWRkMjhlOGMxYTA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4543</Words>
  <Application>WPS 演示</Application>
  <PresentationFormat/>
  <Paragraphs>326</Paragraphs>
  <Slides>21</Slides>
  <Notes>5</Notes>
  <HiddenSlides>0</HiddenSlides>
  <MMClips>5</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21</vt:i4>
      </vt:variant>
    </vt:vector>
  </HeadingPairs>
  <TitlesOfParts>
    <vt:vector size="40" baseType="lpstr">
      <vt:lpstr>Arial</vt:lpstr>
      <vt:lpstr>宋体</vt:lpstr>
      <vt:lpstr>Wingdings</vt:lpstr>
      <vt:lpstr>Calibri</vt:lpstr>
      <vt:lpstr>Wingdings</vt:lpstr>
      <vt:lpstr>黑体</vt:lpstr>
      <vt:lpstr>Arial</vt:lpstr>
      <vt:lpstr>微软雅黑</vt:lpstr>
      <vt:lpstr>Calibri</vt:lpstr>
      <vt:lpstr>思源宋体 CN Heavy</vt:lpstr>
      <vt:lpstr>楷体</vt:lpstr>
      <vt:lpstr>等线</vt:lpstr>
      <vt:lpstr>Times New Roman</vt:lpstr>
      <vt:lpstr>Arial Unicode MS</vt:lpstr>
      <vt:lpstr>仿宋</vt:lpstr>
      <vt:lpstr>方正粗黑宋简体</vt:lpstr>
      <vt:lpstr>楷体_GB2312</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予之</cp:lastModifiedBy>
  <cp:revision>2</cp:revision>
  <cp:lastPrinted>2022-03-18T19:19:00Z</cp:lastPrinted>
  <dcterms:created xsi:type="dcterms:W3CDTF">2022-03-18T19:19:00Z</dcterms:created>
  <dcterms:modified xsi:type="dcterms:W3CDTF">2022-07-10T03:23:47Z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ABB386E386114DD38167C5008E393697</vt:lpwstr>
  </property>
  <property fmtid="{D5CDD505-2E9C-101B-9397-08002B2CF9AE}" pid="7" name="KSOProductBuildVer">
    <vt:lpwstr>2052-11.1.0.11830</vt:lpwstr>
  </property>
</Properties>
</file>