
<file path=[Content_Types].xml><?xml version="1.0" encoding="utf-8"?>
<Types xmlns="http://schemas.openxmlformats.org/package/2006/content-types">
  <Default Extension="xml" ContentType="application/xml"/>
  <Default Extension="jpeg" ContentType="image/jpeg"/>
  <Default Extension="JPG" ContentType="image/.jpg"/>
  <Default Extension="png" ContentType="image/png"/>
  <Default Extension="wdp" ContentType="image/vnd.ms-photo"/>
  <Default Extension="emf" ContentType="image/x-emf"/>
  <Default Extension="rels" ContentType="application/vnd.openxmlformats-package.relationships+xml"/>
  <Override PartName="/customXml/itemProps204.xml" ContentType="application/vnd.openxmlformats-officedocument.customXmlProperti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5.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Override1.xml" ContentType="application/vnd.openxmlformats-officedocument.themeOverrid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9" r:id="rId3"/>
  </p:sldMasterIdLst>
  <p:notesMasterIdLst>
    <p:notesMasterId r:id="rId7"/>
  </p:notesMasterIdLst>
  <p:handoutMasterIdLst>
    <p:handoutMasterId r:id="rId54"/>
  </p:handoutMasterIdLst>
  <p:sldIdLst>
    <p:sldId id="310" r:id="rId4"/>
    <p:sldId id="444" r:id="rId5"/>
    <p:sldId id="562" r:id="rId6"/>
    <p:sldId id="563" r:id="rId8"/>
    <p:sldId id="564" r:id="rId9"/>
    <p:sldId id="570" r:id="rId10"/>
    <p:sldId id="567" r:id="rId11"/>
    <p:sldId id="565" r:id="rId12"/>
    <p:sldId id="568" r:id="rId13"/>
    <p:sldId id="574" r:id="rId14"/>
    <p:sldId id="575" r:id="rId15"/>
    <p:sldId id="569" r:id="rId16"/>
    <p:sldId id="502" r:id="rId17"/>
    <p:sldId id="571" r:id="rId18"/>
    <p:sldId id="572" r:id="rId19"/>
    <p:sldId id="533" r:id="rId20"/>
    <p:sldId id="573" r:id="rId21"/>
    <p:sldId id="507" r:id="rId22"/>
    <p:sldId id="514" r:id="rId23"/>
    <p:sldId id="534" r:id="rId24"/>
    <p:sldId id="517" r:id="rId25"/>
    <p:sldId id="518" r:id="rId26"/>
    <p:sldId id="579" r:id="rId27"/>
    <p:sldId id="580" r:id="rId28"/>
    <p:sldId id="577" r:id="rId29"/>
    <p:sldId id="515" r:id="rId30"/>
    <p:sldId id="521" r:id="rId31"/>
    <p:sldId id="522" r:id="rId32"/>
    <p:sldId id="527" r:id="rId33"/>
    <p:sldId id="539" r:id="rId34"/>
    <p:sldId id="607" r:id="rId35"/>
    <p:sldId id="608" r:id="rId36"/>
    <p:sldId id="609" r:id="rId37"/>
    <p:sldId id="610" r:id="rId38"/>
    <p:sldId id="611" r:id="rId39"/>
    <p:sldId id="612" r:id="rId40"/>
    <p:sldId id="613" r:id="rId41"/>
    <p:sldId id="614" r:id="rId42"/>
    <p:sldId id="615" r:id="rId43"/>
    <p:sldId id="616" r:id="rId44"/>
    <p:sldId id="617" r:id="rId45"/>
    <p:sldId id="620" r:id="rId46"/>
    <p:sldId id="618" r:id="rId47"/>
    <p:sldId id="627" r:id="rId48"/>
    <p:sldId id="621" r:id="rId49"/>
    <p:sldId id="524" r:id="rId50"/>
    <p:sldId id="531" r:id="rId51"/>
    <p:sldId id="519" r:id="rId52"/>
    <p:sldId id="560" r:id="rId53"/>
  </p:sldIdLst>
  <p:sldSz cx="12192000" cy="6858000"/>
  <p:notesSz cx="6858000" cy="9144000"/>
  <p:custDataLst>
    <p:tags r:id="rId61"/>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4" userDrawn="1">
          <p15:clr>
            <a:srgbClr val="A4A3A4"/>
          </p15:clr>
        </p15:guide>
        <p15:guide id="2" pos="3835"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王 艳萍" initials="王" lastIdx="0" clrIdx="0"/>
  <p:cmAuthor id="2" name="作者"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5B9BD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784" autoAdjust="0"/>
    <p:restoredTop sz="94660"/>
  </p:normalViewPr>
  <p:slideViewPr>
    <p:cSldViewPr snapToGrid="0" showGuides="1">
      <p:cViewPr varScale="1">
        <p:scale>
          <a:sx n="71" d="100"/>
          <a:sy n="71" d="100"/>
        </p:scale>
        <p:origin x="-20" y="352"/>
      </p:cViewPr>
      <p:guideLst>
        <p:guide orient="horz" pos="2134"/>
        <p:guide pos="3835"/>
      </p:guideLst>
    </p:cSldViewPr>
  </p:slideViewPr>
  <p:notesTextViewPr>
    <p:cViewPr>
      <p:scale>
        <a:sx n="1" d="1"/>
        <a:sy n="1" d="1"/>
      </p:scale>
      <p:origin x="0" y="0"/>
    </p:cViewPr>
  </p:notesTextViewPr>
  <p:sorterViewPr>
    <p:cViewPr>
      <p:scale>
        <a:sx n="75" d="100"/>
        <a:sy n="75" d="100"/>
      </p:scale>
      <p:origin x="0" y="0"/>
    </p:cViewPr>
  </p:sorterViewPr>
  <p:notesViewPr>
    <p:cSldViewPr>
      <p:cViewPr>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notesMaster" Target="notesMasters/notesMaster1.xml"/><Relationship Id="rId61" Type="http://schemas.openxmlformats.org/officeDocument/2006/relationships/tags" Target="tags/tag205.xml"/><Relationship Id="rId60" Type="http://schemas.openxmlformats.org/officeDocument/2006/relationships/customXml" Target="../customXml/item1.xml"/><Relationship Id="rId6" Type="http://schemas.openxmlformats.org/officeDocument/2006/relationships/slide" Target="slides/slide3.xml"/><Relationship Id="rId59" Type="http://schemas.openxmlformats.org/officeDocument/2006/relationships/customXmlProps" Target="../customXml/itemProps204.xml"/><Relationship Id="rId58" Type="http://schemas.openxmlformats.org/officeDocument/2006/relationships/commentAuthors" Target="commentAuthors.xml"/><Relationship Id="rId57" Type="http://schemas.openxmlformats.org/officeDocument/2006/relationships/tableStyles" Target="tableStyles.xml"/><Relationship Id="rId56" Type="http://schemas.openxmlformats.org/officeDocument/2006/relationships/viewProps" Target="viewProps.xml"/><Relationship Id="rId55" Type="http://schemas.openxmlformats.org/officeDocument/2006/relationships/presProps" Target="presProps.xml"/><Relationship Id="rId54" Type="http://schemas.openxmlformats.org/officeDocument/2006/relationships/handoutMaster" Target="handoutMasters/handoutMaster1.xml"/><Relationship Id="rId53" Type="http://schemas.openxmlformats.org/officeDocument/2006/relationships/slide" Target="slides/slide49.xml"/><Relationship Id="rId52" Type="http://schemas.openxmlformats.org/officeDocument/2006/relationships/slide" Target="slides/slide48.xml"/><Relationship Id="rId51" Type="http://schemas.openxmlformats.org/officeDocument/2006/relationships/slide" Target="slides/slide47.xml"/><Relationship Id="rId50" Type="http://schemas.openxmlformats.org/officeDocument/2006/relationships/slide" Target="slides/slide46.xml"/><Relationship Id="rId5" Type="http://schemas.openxmlformats.org/officeDocument/2006/relationships/slide" Target="slides/slide2.xml"/><Relationship Id="rId49" Type="http://schemas.openxmlformats.org/officeDocument/2006/relationships/slide" Target="slides/slide45.xml"/><Relationship Id="rId48" Type="http://schemas.openxmlformats.org/officeDocument/2006/relationships/slide" Target="slides/slide44.xml"/><Relationship Id="rId47" Type="http://schemas.openxmlformats.org/officeDocument/2006/relationships/slide" Target="slides/slide43.xml"/><Relationship Id="rId46" Type="http://schemas.openxmlformats.org/officeDocument/2006/relationships/slide" Target="slides/slide42.xml"/><Relationship Id="rId45" Type="http://schemas.openxmlformats.org/officeDocument/2006/relationships/slide" Target="slides/slide41.xml"/><Relationship Id="rId44" Type="http://schemas.openxmlformats.org/officeDocument/2006/relationships/slide" Target="slides/slide40.xml"/><Relationship Id="rId43" Type="http://schemas.openxmlformats.org/officeDocument/2006/relationships/slide" Target="slides/slide39.xml"/><Relationship Id="rId42" Type="http://schemas.openxmlformats.org/officeDocument/2006/relationships/slide" Target="slides/slide38.xml"/><Relationship Id="rId41" Type="http://schemas.openxmlformats.org/officeDocument/2006/relationships/slide" Target="slides/slide37.xml"/><Relationship Id="rId40" Type="http://schemas.openxmlformats.org/officeDocument/2006/relationships/slide" Target="slides/slide36.xml"/><Relationship Id="rId4" Type="http://schemas.openxmlformats.org/officeDocument/2006/relationships/slide" Target="slides/slide1.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577D22-AD28-43FC-8EB4-B134A7D334C3}"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A8C8EFA-96ED-4A18-B46D-8BDC030E3AF6}"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B7D3607-80C4-4EBA-AAC5-9EEB49AF0E88}"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1247775" y="1279525"/>
            <a:ext cx="4606925" cy="3454400"/>
          </a:xfrm>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1247775" y="1279525"/>
            <a:ext cx="4606925" cy="3454400"/>
          </a:xfrm>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1247775" y="1279525"/>
            <a:ext cx="4606925" cy="3454400"/>
          </a:xfrm>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hyperlink" Target="http://www.1ppt.com/moban/" TargetMode="Externa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9" Type="http://schemas.openxmlformats.org/officeDocument/2006/relationships/image" Target="../media/image5.png"/><Relationship Id="rId8" Type="http://schemas.openxmlformats.org/officeDocument/2006/relationships/tags" Target="../tags/tag4.xml"/><Relationship Id="rId7" Type="http://schemas.openxmlformats.org/officeDocument/2006/relationships/image" Target="../media/image4.png"/><Relationship Id="rId6" Type="http://schemas.openxmlformats.org/officeDocument/2006/relationships/tags" Target="../tags/tag3.xml"/><Relationship Id="rId5" Type="http://schemas.openxmlformats.org/officeDocument/2006/relationships/image" Target="../media/image3.png"/><Relationship Id="rId4" Type="http://schemas.openxmlformats.org/officeDocument/2006/relationships/tags" Target="../tags/tag2.xml"/><Relationship Id="rId3" Type="http://schemas.openxmlformats.org/officeDocument/2006/relationships/image" Target="../media/image2.png"/><Relationship Id="rId24" Type="http://schemas.openxmlformats.org/officeDocument/2006/relationships/tags" Target="../tags/tag15.xml"/><Relationship Id="rId23" Type="http://schemas.openxmlformats.org/officeDocument/2006/relationships/tags" Target="../tags/tag14.xml"/><Relationship Id="rId22" Type="http://schemas.openxmlformats.org/officeDocument/2006/relationships/tags" Target="../tags/tag13.xml"/><Relationship Id="rId21" Type="http://schemas.openxmlformats.org/officeDocument/2006/relationships/tags" Target="../tags/tag12.xml"/><Relationship Id="rId20" Type="http://schemas.openxmlformats.org/officeDocument/2006/relationships/tags" Target="../tags/tag11.xml"/><Relationship Id="rId2" Type="http://schemas.openxmlformats.org/officeDocument/2006/relationships/tags" Target="../tags/tag1.xml"/><Relationship Id="rId19" Type="http://schemas.openxmlformats.org/officeDocument/2006/relationships/tags" Target="../tags/tag10.xml"/><Relationship Id="rId18" Type="http://schemas.openxmlformats.org/officeDocument/2006/relationships/tags" Target="../tags/tag9.xml"/><Relationship Id="rId17" Type="http://schemas.openxmlformats.org/officeDocument/2006/relationships/image" Target="../media/image9.png"/><Relationship Id="rId16" Type="http://schemas.openxmlformats.org/officeDocument/2006/relationships/tags" Target="../tags/tag8.xml"/><Relationship Id="rId15" Type="http://schemas.openxmlformats.org/officeDocument/2006/relationships/image" Target="../media/image8.png"/><Relationship Id="rId14" Type="http://schemas.openxmlformats.org/officeDocument/2006/relationships/tags" Target="../tags/tag7.xml"/><Relationship Id="rId13" Type="http://schemas.openxmlformats.org/officeDocument/2006/relationships/image" Target="../media/image7.png"/><Relationship Id="rId12" Type="http://schemas.openxmlformats.org/officeDocument/2006/relationships/tags" Target="../tags/tag6.xml"/><Relationship Id="rId11" Type="http://schemas.openxmlformats.org/officeDocument/2006/relationships/image" Target="../media/image6.png"/><Relationship Id="rId10" Type="http://schemas.openxmlformats.org/officeDocument/2006/relationships/tags" Target="../tags/tag5.xml"/><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9" Type="http://schemas.openxmlformats.org/officeDocument/2006/relationships/tags" Target="../tags/tag21.xml"/><Relationship Id="rId8" Type="http://schemas.openxmlformats.org/officeDocument/2006/relationships/tags" Target="../tags/tag20.xml"/><Relationship Id="rId7" Type="http://schemas.openxmlformats.org/officeDocument/2006/relationships/tags" Target="../tags/tag19.xml"/><Relationship Id="rId6" Type="http://schemas.openxmlformats.org/officeDocument/2006/relationships/image" Target="../media/image11.png"/><Relationship Id="rId5" Type="http://schemas.openxmlformats.org/officeDocument/2006/relationships/tags" Target="../tags/tag18.xml"/><Relationship Id="rId4" Type="http://schemas.openxmlformats.org/officeDocument/2006/relationships/image" Target="../media/image10.png"/><Relationship Id="rId3" Type="http://schemas.openxmlformats.org/officeDocument/2006/relationships/tags" Target="../tags/tag17.xml"/><Relationship Id="rId2" Type="http://schemas.openxmlformats.org/officeDocument/2006/relationships/tags" Target="../tags/tag16.xml"/><Relationship Id="rId11" Type="http://schemas.openxmlformats.org/officeDocument/2006/relationships/tags" Target="../tags/tag23.xml"/><Relationship Id="rId10" Type="http://schemas.openxmlformats.org/officeDocument/2006/relationships/tags" Target="../tags/tag22.xml"/><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8" Type="http://schemas.openxmlformats.org/officeDocument/2006/relationships/tags" Target="../tags/tag29.xml"/><Relationship Id="rId7" Type="http://schemas.openxmlformats.org/officeDocument/2006/relationships/tags" Target="../tags/tag28.xml"/><Relationship Id="rId6" Type="http://schemas.openxmlformats.org/officeDocument/2006/relationships/tags" Target="../tags/tag27.xml"/><Relationship Id="rId5" Type="http://schemas.openxmlformats.org/officeDocument/2006/relationships/tags" Target="../tags/tag26.xml"/><Relationship Id="rId4" Type="http://schemas.openxmlformats.org/officeDocument/2006/relationships/tags" Target="../tags/tag25.xml"/><Relationship Id="rId3" Type="http://schemas.openxmlformats.org/officeDocument/2006/relationships/image" Target="../media/image12.png"/><Relationship Id="rId2" Type="http://schemas.openxmlformats.org/officeDocument/2006/relationships/tags" Target="../tags/tag24.xml"/><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9" Type="http://schemas.openxmlformats.org/officeDocument/2006/relationships/tags" Target="../tags/tag35.xml"/><Relationship Id="rId8" Type="http://schemas.openxmlformats.org/officeDocument/2006/relationships/tags" Target="../tags/tag34.xml"/><Relationship Id="rId7" Type="http://schemas.openxmlformats.org/officeDocument/2006/relationships/tags" Target="../tags/tag33.xml"/><Relationship Id="rId6" Type="http://schemas.openxmlformats.org/officeDocument/2006/relationships/image" Target="../media/image11.png"/><Relationship Id="rId5" Type="http://schemas.openxmlformats.org/officeDocument/2006/relationships/tags" Target="../tags/tag32.xml"/><Relationship Id="rId4" Type="http://schemas.openxmlformats.org/officeDocument/2006/relationships/image" Target="../media/image10.png"/><Relationship Id="rId3" Type="http://schemas.openxmlformats.org/officeDocument/2006/relationships/tags" Target="../tags/tag31.xml"/><Relationship Id="rId2" Type="http://schemas.openxmlformats.org/officeDocument/2006/relationships/tags" Target="../tags/tag30.xml"/><Relationship Id="rId12" Type="http://schemas.openxmlformats.org/officeDocument/2006/relationships/tags" Target="../tags/tag38.xml"/><Relationship Id="rId11" Type="http://schemas.openxmlformats.org/officeDocument/2006/relationships/tags" Target="../tags/tag37.xml"/><Relationship Id="rId10" Type="http://schemas.openxmlformats.org/officeDocument/2006/relationships/tags" Target="../tags/tag36.xml"/><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9" Type="http://schemas.openxmlformats.org/officeDocument/2006/relationships/tags" Target="../tags/tag44.xml"/><Relationship Id="rId8" Type="http://schemas.openxmlformats.org/officeDocument/2006/relationships/tags" Target="../tags/tag43.xml"/><Relationship Id="rId7" Type="http://schemas.openxmlformats.org/officeDocument/2006/relationships/tags" Target="../tags/tag42.xml"/><Relationship Id="rId6" Type="http://schemas.openxmlformats.org/officeDocument/2006/relationships/image" Target="../media/image11.png"/><Relationship Id="rId5" Type="http://schemas.openxmlformats.org/officeDocument/2006/relationships/tags" Target="../tags/tag41.xml"/><Relationship Id="rId4" Type="http://schemas.openxmlformats.org/officeDocument/2006/relationships/image" Target="../media/image10.png"/><Relationship Id="rId3" Type="http://schemas.openxmlformats.org/officeDocument/2006/relationships/tags" Target="../tags/tag40.xml"/><Relationship Id="rId2" Type="http://schemas.openxmlformats.org/officeDocument/2006/relationships/tags" Target="../tags/tag39.xml"/><Relationship Id="rId14" Type="http://schemas.openxmlformats.org/officeDocument/2006/relationships/tags" Target="../tags/tag49.xml"/><Relationship Id="rId13" Type="http://schemas.openxmlformats.org/officeDocument/2006/relationships/tags" Target="../tags/tag48.xml"/><Relationship Id="rId12" Type="http://schemas.openxmlformats.org/officeDocument/2006/relationships/tags" Target="../tags/tag47.xml"/><Relationship Id="rId11" Type="http://schemas.openxmlformats.org/officeDocument/2006/relationships/tags" Target="../tags/tag46.xml"/><Relationship Id="rId10" Type="http://schemas.openxmlformats.org/officeDocument/2006/relationships/tags" Target="../tags/tag45.xml"/><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9" Type="http://schemas.openxmlformats.org/officeDocument/2006/relationships/image" Target="../media/image15.png"/><Relationship Id="rId8" Type="http://schemas.openxmlformats.org/officeDocument/2006/relationships/tags" Target="../tags/tag54.xml"/><Relationship Id="rId7" Type="http://schemas.openxmlformats.org/officeDocument/2006/relationships/image" Target="../media/image14.png"/><Relationship Id="rId6" Type="http://schemas.openxmlformats.org/officeDocument/2006/relationships/tags" Target="../tags/tag53.xml"/><Relationship Id="rId5" Type="http://schemas.openxmlformats.org/officeDocument/2006/relationships/image" Target="../media/image13.png"/><Relationship Id="rId4" Type="http://schemas.openxmlformats.org/officeDocument/2006/relationships/tags" Target="../tags/tag52.xml"/><Relationship Id="rId3" Type="http://schemas.openxmlformats.org/officeDocument/2006/relationships/tags" Target="../tags/tag51.xml"/><Relationship Id="rId2" Type="http://schemas.openxmlformats.org/officeDocument/2006/relationships/tags" Target="../tags/tag50.xml"/><Relationship Id="rId13" Type="http://schemas.openxmlformats.org/officeDocument/2006/relationships/tags" Target="../tags/tag58.xml"/><Relationship Id="rId12" Type="http://schemas.openxmlformats.org/officeDocument/2006/relationships/tags" Target="../tags/tag57.xml"/><Relationship Id="rId11" Type="http://schemas.openxmlformats.org/officeDocument/2006/relationships/tags" Target="../tags/tag56.xml"/><Relationship Id="rId10" Type="http://schemas.openxmlformats.org/officeDocument/2006/relationships/tags" Target="../tags/tag55.xml"/><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4" Type="http://schemas.openxmlformats.org/officeDocument/2006/relationships/tags" Target="../tags/tag61.xml"/><Relationship Id="rId3" Type="http://schemas.openxmlformats.org/officeDocument/2006/relationships/tags" Target="../tags/tag60.xml"/><Relationship Id="rId2" Type="http://schemas.openxmlformats.org/officeDocument/2006/relationships/tags" Target="../tags/tag59.xml"/><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9" Type="http://schemas.openxmlformats.org/officeDocument/2006/relationships/tags" Target="../tags/tag67.xml"/><Relationship Id="rId8" Type="http://schemas.openxmlformats.org/officeDocument/2006/relationships/tags" Target="../tags/tag66.xml"/><Relationship Id="rId7" Type="http://schemas.openxmlformats.org/officeDocument/2006/relationships/tags" Target="../tags/tag65.xml"/><Relationship Id="rId6" Type="http://schemas.openxmlformats.org/officeDocument/2006/relationships/image" Target="../media/image17.png"/><Relationship Id="rId5" Type="http://schemas.openxmlformats.org/officeDocument/2006/relationships/tags" Target="../tags/tag64.xml"/><Relationship Id="rId4" Type="http://schemas.openxmlformats.org/officeDocument/2006/relationships/image" Target="../media/image16.png"/><Relationship Id="rId3" Type="http://schemas.openxmlformats.org/officeDocument/2006/relationships/tags" Target="../tags/tag63.xml"/><Relationship Id="rId2" Type="http://schemas.openxmlformats.org/officeDocument/2006/relationships/tags" Target="../tags/tag62.xml"/><Relationship Id="rId12" Type="http://schemas.openxmlformats.org/officeDocument/2006/relationships/tags" Target="../tags/tag70.xml"/><Relationship Id="rId11" Type="http://schemas.openxmlformats.org/officeDocument/2006/relationships/tags" Target="../tags/tag69.xml"/><Relationship Id="rId10" Type="http://schemas.openxmlformats.org/officeDocument/2006/relationships/tags" Target="../tags/tag68.xml"/><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9" Type="http://schemas.openxmlformats.org/officeDocument/2006/relationships/tags" Target="../tags/tag76.xml"/><Relationship Id="rId8" Type="http://schemas.openxmlformats.org/officeDocument/2006/relationships/image" Target="../media/image19.png"/><Relationship Id="rId7" Type="http://schemas.openxmlformats.org/officeDocument/2006/relationships/tags" Target="../tags/tag75.xml"/><Relationship Id="rId6" Type="http://schemas.openxmlformats.org/officeDocument/2006/relationships/image" Target="../media/image18.png"/><Relationship Id="rId5" Type="http://schemas.openxmlformats.org/officeDocument/2006/relationships/tags" Target="../tags/tag74.xml"/><Relationship Id="rId4" Type="http://schemas.openxmlformats.org/officeDocument/2006/relationships/tags" Target="../tags/tag73.xml"/><Relationship Id="rId3" Type="http://schemas.openxmlformats.org/officeDocument/2006/relationships/tags" Target="../tags/tag72.xml"/><Relationship Id="rId2" Type="http://schemas.openxmlformats.org/officeDocument/2006/relationships/tags" Target="../tags/tag71.xml"/><Relationship Id="rId13" Type="http://schemas.openxmlformats.org/officeDocument/2006/relationships/tags" Target="../tags/tag80.xml"/><Relationship Id="rId12" Type="http://schemas.openxmlformats.org/officeDocument/2006/relationships/tags" Target="../tags/tag79.xml"/><Relationship Id="rId11" Type="http://schemas.openxmlformats.org/officeDocument/2006/relationships/tags" Target="../tags/tag78.xml"/><Relationship Id="rId10" Type="http://schemas.openxmlformats.org/officeDocument/2006/relationships/tags" Target="../tags/tag77.xml"/><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9" Type="http://schemas.openxmlformats.org/officeDocument/2006/relationships/tags" Target="../tags/tag86.xml"/><Relationship Id="rId8" Type="http://schemas.openxmlformats.org/officeDocument/2006/relationships/image" Target="../media/image19.png"/><Relationship Id="rId7" Type="http://schemas.openxmlformats.org/officeDocument/2006/relationships/tags" Target="../tags/tag85.xml"/><Relationship Id="rId6" Type="http://schemas.openxmlformats.org/officeDocument/2006/relationships/image" Target="../media/image18.png"/><Relationship Id="rId5" Type="http://schemas.openxmlformats.org/officeDocument/2006/relationships/tags" Target="../tags/tag84.xml"/><Relationship Id="rId4" Type="http://schemas.openxmlformats.org/officeDocument/2006/relationships/tags" Target="../tags/tag83.xml"/><Relationship Id="rId3" Type="http://schemas.openxmlformats.org/officeDocument/2006/relationships/tags" Target="../tags/tag82.xml"/><Relationship Id="rId2" Type="http://schemas.openxmlformats.org/officeDocument/2006/relationships/tags" Target="../tags/tag81.xml"/><Relationship Id="rId12" Type="http://schemas.openxmlformats.org/officeDocument/2006/relationships/tags" Target="../tags/tag89.xml"/><Relationship Id="rId11" Type="http://schemas.openxmlformats.org/officeDocument/2006/relationships/tags" Target="../tags/tag88.xml"/><Relationship Id="rId10" Type="http://schemas.openxmlformats.org/officeDocument/2006/relationships/tags" Target="../tags/tag87.xml"/><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9" Type="http://schemas.openxmlformats.org/officeDocument/2006/relationships/image" Target="../media/image5.png"/><Relationship Id="rId8" Type="http://schemas.openxmlformats.org/officeDocument/2006/relationships/tags" Target="../tags/tag93.xml"/><Relationship Id="rId7" Type="http://schemas.openxmlformats.org/officeDocument/2006/relationships/image" Target="../media/image4.png"/><Relationship Id="rId6" Type="http://schemas.openxmlformats.org/officeDocument/2006/relationships/tags" Target="../tags/tag92.xml"/><Relationship Id="rId5" Type="http://schemas.openxmlformats.org/officeDocument/2006/relationships/image" Target="../media/image3.png"/><Relationship Id="rId4" Type="http://schemas.openxmlformats.org/officeDocument/2006/relationships/tags" Target="../tags/tag91.xml"/><Relationship Id="rId3" Type="http://schemas.openxmlformats.org/officeDocument/2006/relationships/image" Target="../media/image20.png"/><Relationship Id="rId22" Type="http://schemas.openxmlformats.org/officeDocument/2006/relationships/tags" Target="../tags/tag102.xml"/><Relationship Id="rId21" Type="http://schemas.openxmlformats.org/officeDocument/2006/relationships/tags" Target="../tags/tag101.xml"/><Relationship Id="rId20" Type="http://schemas.openxmlformats.org/officeDocument/2006/relationships/tags" Target="../tags/tag100.xml"/><Relationship Id="rId2" Type="http://schemas.openxmlformats.org/officeDocument/2006/relationships/tags" Target="../tags/tag90.xml"/><Relationship Id="rId19" Type="http://schemas.openxmlformats.org/officeDocument/2006/relationships/tags" Target="../tags/tag99.xml"/><Relationship Id="rId18" Type="http://schemas.openxmlformats.org/officeDocument/2006/relationships/tags" Target="../tags/tag98.xml"/><Relationship Id="rId17" Type="http://schemas.openxmlformats.org/officeDocument/2006/relationships/image" Target="../media/image9.png"/><Relationship Id="rId16" Type="http://schemas.openxmlformats.org/officeDocument/2006/relationships/tags" Target="../tags/tag97.xml"/><Relationship Id="rId15" Type="http://schemas.openxmlformats.org/officeDocument/2006/relationships/image" Target="../media/image8.png"/><Relationship Id="rId14" Type="http://schemas.openxmlformats.org/officeDocument/2006/relationships/tags" Target="../tags/tag96.xml"/><Relationship Id="rId13" Type="http://schemas.openxmlformats.org/officeDocument/2006/relationships/image" Target="../media/image7.png"/><Relationship Id="rId12" Type="http://schemas.openxmlformats.org/officeDocument/2006/relationships/tags" Target="../tags/tag95.xml"/><Relationship Id="rId11" Type="http://schemas.openxmlformats.org/officeDocument/2006/relationships/image" Target="../media/image6.png"/><Relationship Id="rId10" Type="http://schemas.openxmlformats.org/officeDocument/2006/relationships/tags" Target="../tags/tag94.xml"/><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9" Type="http://schemas.openxmlformats.org/officeDocument/2006/relationships/tags" Target="../tags/tag107.xml"/><Relationship Id="rId8" Type="http://schemas.openxmlformats.org/officeDocument/2006/relationships/image" Target="../media/image23.png"/><Relationship Id="rId7" Type="http://schemas.openxmlformats.org/officeDocument/2006/relationships/tags" Target="../tags/tag106.xml"/><Relationship Id="rId6" Type="http://schemas.openxmlformats.org/officeDocument/2006/relationships/image" Target="../media/image22.png"/><Relationship Id="rId5" Type="http://schemas.openxmlformats.org/officeDocument/2006/relationships/tags" Target="../tags/tag105.xml"/><Relationship Id="rId4" Type="http://schemas.openxmlformats.org/officeDocument/2006/relationships/tags" Target="../tags/tag104.xml"/><Relationship Id="rId3" Type="http://schemas.openxmlformats.org/officeDocument/2006/relationships/image" Target="../media/image21.png"/><Relationship Id="rId2" Type="http://schemas.openxmlformats.org/officeDocument/2006/relationships/tags" Target="../tags/tag103.xml"/><Relationship Id="rId12" Type="http://schemas.openxmlformats.org/officeDocument/2006/relationships/tags" Target="../tags/tag110.xml"/><Relationship Id="rId11" Type="http://schemas.openxmlformats.org/officeDocument/2006/relationships/tags" Target="../tags/tag109.xml"/><Relationship Id="rId10" Type="http://schemas.openxmlformats.org/officeDocument/2006/relationships/tags" Target="../tags/tag108.xml"/><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9" Type="http://schemas.openxmlformats.org/officeDocument/2006/relationships/tags" Target="../tags/tag116.xml"/><Relationship Id="rId8" Type="http://schemas.openxmlformats.org/officeDocument/2006/relationships/tags" Target="../tags/tag115.xml"/><Relationship Id="rId7" Type="http://schemas.openxmlformats.org/officeDocument/2006/relationships/image" Target="../media/image19.png"/><Relationship Id="rId6" Type="http://schemas.openxmlformats.org/officeDocument/2006/relationships/tags" Target="../tags/tag114.xml"/><Relationship Id="rId5" Type="http://schemas.openxmlformats.org/officeDocument/2006/relationships/image" Target="../media/image18.png"/><Relationship Id="rId4" Type="http://schemas.openxmlformats.org/officeDocument/2006/relationships/tags" Target="../tags/tag113.xml"/><Relationship Id="rId3" Type="http://schemas.openxmlformats.org/officeDocument/2006/relationships/tags" Target="../tags/tag112.xml"/><Relationship Id="rId2" Type="http://schemas.openxmlformats.org/officeDocument/2006/relationships/tags" Target="../tags/tag111.xml"/><Relationship Id="rId12" Type="http://schemas.openxmlformats.org/officeDocument/2006/relationships/tags" Target="../tags/tag119.xml"/><Relationship Id="rId11" Type="http://schemas.openxmlformats.org/officeDocument/2006/relationships/tags" Target="../tags/tag118.xml"/><Relationship Id="rId10" Type="http://schemas.openxmlformats.org/officeDocument/2006/relationships/tags" Target="../tags/tag117.xml"/><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9" Type="http://schemas.openxmlformats.org/officeDocument/2006/relationships/tags" Target="../tags/tag126.xml"/><Relationship Id="rId8" Type="http://schemas.openxmlformats.org/officeDocument/2006/relationships/tags" Target="../tags/tag125.xml"/><Relationship Id="rId7" Type="http://schemas.openxmlformats.org/officeDocument/2006/relationships/tags" Target="../tags/tag124.xml"/><Relationship Id="rId6" Type="http://schemas.openxmlformats.org/officeDocument/2006/relationships/tags" Target="../tags/tag123.xml"/><Relationship Id="rId5" Type="http://schemas.openxmlformats.org/officeDocument/2006/relationships/tags" Target="../tags/tag122.xml"/><Relationship Id="rId4" Type="http://schemas.openxmlformats.org/officeDocument/2006/relationships/tags" Target="../tags/tag121.xml"/><Relationship Id="rId3" Type="http://schemas.openxmlformats.org/officeDocument/2006/relationships/image" Target="../media/image24.png"/><Relationship Id="rId2" Type="http://schemas.openxmlformats.org/officeDocument/2006/relationships/tags" Target="../tags/tag120.xml"/><Relationship Id="rId10" Type="http://schemas.openxmlformats.org/officeDocument/2006/relationships/tags" Target="../tags/tag127.xml"/><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9" Type="http://schemas.openxmlformats.org/officeDocument/2006/relationships/tags" Target="../tags/tag134.xml"/><Relationship Id="rId8" Type="http://schemas.openxmlformats.org/officeDocument/2006/relationships/tags" Target="../tags/tag133.xml"/><Relationship Id="rId7" Type="http://schemas.openxmlformats.org/officeDocument/2006/relationships/tags" Target="../tags/tag132.xml"/><Relationship Id="rId6" Type="http://schemas.openxmlformats.org/officeDocument/2006/relationships/tags" Target="../tags/tag131.xml"/><Relationship Id="rId5" Type="http://schemas.openxmlformats.org/officeDocument/2006/relationships/tags" Target="../tags/tag130.xml"/><Relationship Id="rId4" Type="http://schemas.openxmlformats.org/officeDocument/2006/relationships/tags" Target="../tags/tag129.xml"/><Relationship Id="rId3" Type="http://schemas.openxmlformats.org/officeDocument/2006/relationships/image" Target="../media/image21.png"/><Relationship Id="rId2" Type="http://schemas.openxmlformats.org/officeDocument/2006/relationships/tags" Target="../tags/tag128.xml"/><Relationship Id="rId10" Type="http://schemas.openxmlformats.org/officeDocument/2006/relationships/tags" Target="../tags/tag135.xml"/><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9" Type="http://schemas.openxmlformats.org/officeDocument/2006/relationships/tags" Target="../tags/tag142.xml"/><Relationship Id="rId8" Type="http://schemas.openxmlformats.org/officeDocument/2006/relationships/tags" Target="../tags/tag141.xml"/><Relationship Id="rId7" Type="http://schemas.openxmlformats.org/officeDocument/2006/relationships/tags" Target="../tags/tag140.xml"/><Relationship Id="rId6" Type="http://schemas.openxmlformats.org/officeDocument/2006/relationships/tags" Target="../tags/tag139.xml"/><Relationship Id="rId5" Type="http://schemas.openxmlformats.org/officeDocument/2006/relationships/tags" Target="../tags/tag138.xml"/><Relationship Id="rId4" Type="http://schemas.openxmlformats.org/officeDocument/2006/relationships/tags" Target="../tags/tag137.xml"/><Relationship Id="rId3" Type="http://schemas.openxmlformats.org/officeDocument/2006/relationships/image" Target="../media/image21.png"/><Relationship Id="rId2" Type="http://schemas.openxmlformats.org/officeDocument/2006/relationships/tags" Target="../tags/tag136.xml"/><Relationship Id="rId10" Type="http://schemas.openxmlformats.org/officeDocument/2006/relationships/tags" Target="../tags/tag143.xml"/><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9" Type="http://schemas.openxmlformats.org/officeDocument/2006/relationships/tags" Target="../tags/tag151.xml"/><Relationship Id="rId8" Type="http://schemas.openxmlformats.org/officeDocument/2006/relationships/tags" Target="../tags/tag150.xml"/><Relationship Id="rId7" Type="http://schemas.openxmlformats.org/officeDocument/2006/relationships/tags" Target="../tags/tag149.xml"/><Relationship Id="rId6" Type="http://schemas.openxmlformats.org/officeDocument/2006/relationships/tags" Target="../tags/tag148.xml"/><Relationship Id="rId5" Type="http://schemas.openxmlformats.org/officeDocument/2006/relationships/tags" Target="../tags/tag147.xml"/><Relationship Id="rId4" Type="http://schemas.openxmlformats.org/officeDocument/2006/relationships/tags" Target="../tags/tag146.xml"/><Relationship Id="rId3" Type="http://schemas.openxmlformats.org/officeDocument/2006/relationships/tags" Target="../tags/tag145.xml"/><Relationship Id="rId2" Type="http://schemas.openxmlformats.org/officeDocument/2006/relationships/tags" Target="../tags/tag144.xml"/><Relationship Id="rId10" Type="http://schemas.openxmlformats.org/officeDocument/2006/relationships/tags" Target="../tags/tag152.xml"/><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9" Type="http://schemas.openxmlformats.org/officeDocument/2006/relationships/image" Target="../media/image27.png"/><Relationship Id="rId8" Type="http://schemas.openxmlformats.org/officeDocument/2006/relationships/tags" Target="../tags/tag157.xml"/><Relationship Id="rId7" Type="http://schemas.openxmlformats.org/officeDocument/2006/relationships/image" Target="../media/image26.png"/><Relationship Id="rId6" Type="http://schemas.openxmlformats.org/officeDocument/2006/relationships/tags" Target="../tags/tag156.xml"/><Relationship Id="rId5" Type="http://schemas.openxmlformats.org/officeDocument/2006/relationships/image" Target="../media/image25.png"/><Relationship Id="rId4" Type="http://schemas.openxmlformats.org/officeDocument/2006/relationships/tags" Target="../tags/tag155.xml"/><Relationship Id="rId3" Type="http://schemas.openxmlformats.org/officeDocument/2006/relationships/tags" Target="../tags/tag154.xml"/><Relationship Id="rId2" Type="http://schemas.openxmlformats.org/officeDocument/2006/relationships/tags" Target="../tags/tag153.xml"/><Relationship Id="rId14" Type="http://schemas.openxmlformats.org/officeDocument/2006/relationships/tags" Target="../tags/tag162.xml"/><Relationship Id="rId13" Type="http://schemas.openxmlformats.org/officeDocument/2006/relationships/tags" Target="../tags/tag161.xml"/><Relationship Id="rId12" Type="http://schemas.openxmlformats.org/officeDocument/2006/relationships/tags" Target="../tags/tag160.xml"/><Relationship Id="rId11" Type="http://schemas.openxmlformats.org/officeDocument/2006/relationships/tags" Target="../tags/tag159.xml"/><Relationship Id="rId10" Type="http://schemas.openxmlformats.org/officeDocument/2006/relationships/tags" Target="../tags/tag158.xm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322962"/>
            <a:ext cx="9144000" cy="2187001"/>
          </a:xfrm>
        </p:spPr>
        <p:txBody>
          <a:bodyPr anchor="b">
            <a:normAutofit/>
          </a:bodyPr>
          <a:lstStyle>
            <a:lvl1pPr algn="ctr">
              <a:lnSpc>
                <a:spcPct val="130000"/>
              </a:lnSpc>
              <a:defRPr sz="6000">
                <a:effectLst>
                  <a:outerShdw blurRad="38100" dist="38100" dir="2700000" algn="tl">
                    <a:srgbClr val="000000">
                      <a:alpha val="43137"/>
                    </a:srgbClr>
                  </a:outerShdw>
                </a:effectLst>
              </a:defRPr>
            </a:lvl1pPr>
          </a:lstStyle>
          <a:p>
            <a:r>
              <a:rPr lang="zh-CN" altLang="en-US"/>
              <a:t>单击此处添加标题</a:t>
            </a:r>
            <a:endParaRPr lang="zh-CN" altLang="en-US"/>
          </a:p>
        </p:txBody>
      </p:sp>
      <p:sp>
        <p:nvSpPr>
          <p:cNvPr id="4" name="日期占位符 3"/>
          <p:cNvSpPr>
            <a:spLocks noGrp="1"/>
          </p:cNvSpPr>
          <p:nvPr>
            <p:ph type="dt" sz="half" idx="10"/>
          </p:nvPr>
        </p:nvSpPr>
        <p:spPr/>
        <p:txBody>
          <a:bodyPr/>
          <a:lstStyle/>
          <a:p>
            <a:fld id="{AC0E6A45-3BAD-0844-926C-D46E9C3CDCB3}" type="datetimeFigureOut">
              <a:rPr kumimoji="1" lang="zh-CN" altLang="en-US" smtClean="0"/>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灯片编号占位符 5"/>
          <p:cNvSpPr>
            <a:spLocks noGrp="1"/>
          </p:cNvSpPr>
          <p:nvPr>
            <p:ph type="sldNum" sz="quarter" idx="12"/>
          </p:nvPr>
        </p:nvSpPr>
        <p:spPr/>
        <p:txBody>
          <a:bodyPr/>
          <a:lstStyle/>
          <a:p>
            <a:fld id="{679C05D5-EE38-9340-BC72-E88BB6A85D3C}" type="slidenum">
              <a:rPr kumimoji="1" lang="zh-CN" altLang="en-US" smtClean="0"/>
            </a:fld>
            <a:endParaRPr kumimoji="1" lang="zh-CN" altLang="en-US"/>
          </a:p>
        </p:txBody>
      </p:sp>
      <p:sp>
        <p:nvSpPr>
          <p:cNvPr id="3" name="副标题 2"/>
          <p:cNvSpPr>
            <a:spLocks noGrp="1"/>
          </p:cNvSpPr>
          <p:nvPr>
            <p:ph type="subTitle" idx="1" hasCustomPrompt="1"/>
          </p:nvPr>
        </p:nvSpPr>
        <p:spPr>
          <a:xfrm>
            <a:off x="1524000" y="3602038"/>
            <a:ext cx="9144000" cy="1655762"/>
          </a:xfrm>
        </p:spPr>
        <p:txBody>
          <a:bodyPr>
            <a:normAutofit/>
          </a:bodyPr>
          <a:lstStyle>
            <a:lvl1pPr marL="0" indent="0" algn="ctr">
              <a:buNone/>
              <a:defRPr sz="1800">
                <a:solidFill>
                  <a:schemeClr val="tx1">
                    <a:lumMod val="75000"/>
                    <a:lumOff val="25000"/>
                  </a:schemeClr>
                </a:solidFill>
                <a:effectLst/>
                <a:latin typeface="+mj-lt"/>
                <a:ea typeface="+mj-e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单击此处添加副标题</a:t>
            </a:r>
            <a:endParaRPr lang="zh-CN" altLang="en-US"/>
          </a:p>
        </p:txBody>
      </p:sp>
    </p:spTree>
  </p:cSld>
  <p:clrMapOvr>
    <a:masterClrMapping/>
  </p:clrMapOvr>
  <p:transition spd="slow">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47700" y="258445"/>
            <a:ext cx="10515600" cy="1325563"/>
          </a:xfrm>
        </p:spPr>
        <p:txBody>
          <a:bodyPr anchor="ctr" anchorCtr="0">
            <a:normAutofit/>
          </a:bodyPr>
          <a:lstStyle>
            <a:lvl1pPr>
              <a:defRPr sz="2400" b="1">
                <a:effectLst>
                  <a:outerShdw blurRad="38100" dist="38100" dir="2700000" algn="tl">
                    <a:srgbClr val="000000">
                      <a:alpha val="43137"/>
                    </a:srgbClr>
                  </a:outerShdw>
                </a:effectLst>
              </a:defRPr>
            </a:lvl1pPr>
          </a:lstStyle>
          <a:p>
            <a:r>
              <a:rPr lang="zh-CN" altLang="en-US"/>
              <a:t>单击此处编辑母版标题样式</a:t>
            </a:r>
            <a:endParaRPr lang="zh-CN" altLang="en-US"/>
          </a:p>
        </p:txBody>
      </p:sp>
      <p:sp>
        <p:nvSpPr>
          <p:cNvPr id="3" name="内容占位符 2"/>
          <p:cNvSpPr>
            <a:spLocks noGrp="1"/>
          </p:cNvSpPr>
          <p:nvPr>
            <p:ph idx="1"/>
          </p:nvPr>
        </p:nvSpPr>
        <p:spPr>
          <a:xfrm>
            <a:off x="647700" y="1825625"/>
            <a:ext cx="10515600" cy="4351338"/>
          </a:xfrm>
        </p:spPr>
        <p:txBody>
          <a:bodyPr>
            <a:normAutofit/>
          </a:bodyPr>
          <a:lstStyle>
            <a:lvl1pPr>
              <a:defRPr sz="2000">
                <a:solidFill>
                  <a:schemeClr val="tx1">
                    <a:lumMod val="75000"/>
                    <a:lumOff val="25000"/>
                  </a:schemeClr>
                </a:solidFill>
              </a:defRPr>
            </a:lvl1pPr>
            <a:lvl2pPr>
              <a:defRPr sz="18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AC0E6A45-3BAD-0844-926C-D46E9C3CDCB3}" type="datetimeFigureOut">
              <a:rPr kumimoji="1" lang="zh-CN" altLang="en-US" smtClean="0"/>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灯片编号占位符 5"/>
          <p:cNvSpPr>
            <a:spLocks noGrp="1"/>
          </p:cNvSpPr>
          <p:nvPr>
            <p:ph type="sldNum" sz="quarter" idx="12"/>
          </p:nvPr>
        </p:nvSpPr>
        <p:spPr/>
        <p:txBody>
          <a:bodyPr/>
          <a:lstStyle/>
          <a:p>
            <a:fld id="{679C05D5-EE38-9340-BC72-E88BB6A85D3C}" type="slidenum">
              <a:rPr kumimoji="1" lang="zh-CN" altLang="en-US" smtClean="0"/>
            </a:fld>
            <a:endParaRPr kumimoji="1" lang="zh-CN" altLang="en-US"/>
          </a:p>
        </p:txBody>
      </p:sp>
    </p:spTree>
  </p:cSld>
  <p:clrMapOvr>
    <a:masterClrMapping/>
  </p:clrMapOvr>
  <p:transition spd="slow">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3751117"/>
            <a:ext cx="7321550" cy="811357"/>
          </a:xfrm>
        </p:spPr>
        <p:txBody>
          <a:bodyPr anchor="b">
            <a:normAutofit/>
          </a:bodyPr>
          <a:lstStyle>
            <a:lvl1pPr>
              <a:defRPr sz="4000">
                <a:effectLst>
                  <a:outerShdw blurRad="38100" dist="38100" dir="2700000" algn="tl">
                    <a:srgbClr val="000000">
                      <a:alpha val="43137"/>
                    </a:srgbClr>
                  </a:outerShdw>
                </a:effectLst>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1850" y="4610028"/>
            <a:ext cx="7321550" cy="647555"/>
          </a:xfrm>
        </p:spPr>
        <p:txBody>
          <a:bodyPr>
            <a:normAutofit/>
          </a:bodyPr>
          <a:lstStyle>
            <a:lvl1pPr marL="0" indent="0">
              <a:buNone/>
              <a:defRPr sz="18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AC0E6A45-3BAD-0844-926C-D46E9C3CDCB3}" type="datetimeFigureOut">
              <a:rPr kumimoji="1" lang="zh-CN" altLang="en-US" smtClean="0"/>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灯片编号占位符 5"/>
          <p:cNvSpPr>
            <a:spLocks noGrp="1"/>
          </p:cNvSpPr>
          <p:nvPr>
            <p:ph type="sldNum" sz="quarter" idx="12"/>
          </p:nvPr>
        </p:nvSpPr>
        <p:spPr/>
        <p:txBody>
          <a:bodyPr/>
          <a:lstStyle/>
          <a:p>
            <a:fld id="{679C05D5-EE38-9340-BC72-E88BB6A85D3C}" type="slidenum">
              <a:rPr kumimoji="1" lang="zh-CN" altLang="en-US" smtClean="0"/>
            </a:fld>
            <a:endParaRPr kumimoji="1" lang="zh-CN" altLang="en-US"/>
          </a:p>
        </p:txBody>
      </p:sp>
    </p:spTree>
  </p:cSld>
  <p:clrMapOvr>
    <a:masterClrMapping/>
  </p:clrMapOvr>
  <p:transition spd="slow">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47700" y="258445"/>
            <a:ext cx="10515600" cy="1325563"/>
          </a:xfrm>
        </p:spPr>
        <p:txBody>
          <a:bodyPr>
            <a:normAutofit/>
          </a:bodyPr>
          <a:lstStyle>
            <a:lvl1pPr>
              <a:defRPr sz="2400" b="1" i="0">
                <a:effectLst>
                  <a:outerShdw blurRad="38100" dist="38100" dir="2700000" algn="tl">
                    <a:srgbClr val="000000">
                      <a:alpha val="43137"/>
                    </a:srgbClr>
                  </a:outerShdw>
                </a:effectLst>
              </a:defRPr>
            </a:lvl1pPr>
          </a:lstStyle>
          <a:p>
            <a:r>
              <a:rPr lang="zh-CN" altLang="en-US"/>
              <a:t>单击此处编辑母版标题样式</a:t>
            </a:r>
            <a:endParaRPr lang="zh-CN" altLang="en-US"/>
          </a:p>
        </p:txBody>
      </p:sp>
      <p:sp>
        <p:nvSpPr>
          <p:cNvPr id="3" name="内容占位符 2"/>
          <p:cNvSpPr>
            <a:spLocks noGrp="1"/>
          </p:cNvSpPr>
          <p:nvPr>
            <p:ph sz="half" idx="1"/>
          </p:nvPr>
        </p:nvSpPr>
        <p:spPr>
          <a:xfrm>
            <a:off x="647700" y="1825625"/>
            <a:ext cx="5181600" cy="4351338"/>
          </a:xfrm>
        </p:spPr>
        <p:txBody>
          <a:bodyPr>
            <a:normAutofit/>
          </a:bodyPr>
          <a:lstStyle>
            <a:lvl1pPr>
              <a:lnSpc>
                <a:spcPct val="150000"/>
              </a:lnSpc>
              <a:defRPr sz="2000">
                <a:solidFill>
                  <a:schemeClr val="tx1">
                    <a:lumMod val="75000"/>
                    <a:lumOff val="25000"/>
                  </a:schemeClr>
                </a:solidFill>
              </a:defRPr>
            </a:lvl1pPr>
            <a:lvl2pPr>
              <a:lnSpc>
                <a:spcPct val="150000"/>
              </a:lnSpc>
              <a:defRPr sz="1800">
                <a:solidFill>
                  <a:schemeClr val="tx1">
                    <a:lumMod val="75000"/>
                    <a:lumOff val="25000"/>
                  </a:schemeClr>
                </a:solidFill>
              </a:defRPr>
            </a:lvl2pPr>
            <a:lvl3pPr>
              <a:lnSpc>
                <a:spcPct val="150000"/>
              </a:lnSpc>
              <a:defRPr sz="1600">
                <a:solidFill>
                  <a:schemeClr val="tx1">
                    <a:lumMod val="75000"/>
                    <a:lumOff val="25000"/>
                  </a:schemeClr>
                </a:solidFill>
              </a:defRPr>
            </a:lvl3pPr>
            <a:lvl4pPr>
              <a:lnSpc>
                <a:spcPct val="150000"/>
              </a:lnSpc>
              <a:defRPr sz="1600">
                <a:solidFill>
                  <a:schemeClr val="tx1">
                    <a:lumMod val="75000"/>
                    <a:lumOff val="25000"/>
                  </a:schemeClr>
                </a:solidFill>
              </a:defRPr>
            </a:lvl4pPr>
            <a:lvl5pPr>
              <a:lnSpc>
                <a:spcPct val="150000"/>
              </a:lnSpc>
              <a:defRPr sz="1600">
                <a:solidFill>
                  <a:schemeClr val="tx1">
                    <a:lumMod val="75000"/>
                    <a:lumOff val="25000"/>
                  </a:schemeClr>
                </a:solidFill>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5981700" y="1825625"/>
            <a:ext cx="5181600" cy="4351338"/>
          </a:xfrm>
        </p:spPr>
        <p:txBody>
          <a:bodyPr>
            <a:normAutofit/>
          </a:bodyPr>
          <a:lstStyle>
            <a:lvl1pPr>
              <a:lnSpc>
                <a:spcPct val="150000"/>
              </a:lnSpc>
              <a:defRPr sz="2000">
                <a:solidFill>
                  <a:schemeClr val="tx1">
                    <a:lumMod val="75000"/>
                    <a:lumOff val="25000"/>
                  </a:schemeClr>
                </a:solidFill>
              </a:defRPr>
            </a:lvl1pPr>
            <a:lvl2pPr>
              <a:lnSpc>
                <a:spcPct val="150000"/>
              </a:lnSpc>
              <a:defRPr sz="1800">
                <a:solidFill>
                  <a:schemeClr val="tx1">
                    <a:lumMod val="75000"/>
                    <a:lumOff val="25000"/>
                  </a:schemeClr>
                </a:solidFill>
              </a:defRPr>
            </a:lvl2pPr>
            <a:lvl3pPr>
              <a:lnSpc>
                <a:spcPct val="150000"/>
              </a:lnSpc>
              <a:defRPr sz="1600">
                <a:solidFill>
                  <a:schemeClr val="tx1">
                    <a:lumMod val="75000"/>
                    <a:lumOff val="25000"/>
                  </a:schemeClr>
                </a:solidFill>
              </a:defRPr>
            </a:lvl3pPr>
            <a:lvl4pPr>
              <a:lnSpc>
                <a:spcPct val="150000"/>
              </a:lnSpc>
              <a:defRPr sz="1600">
                <a:solidFill>
                  <a:schemeClr val="tx1">
                    <a:lumMod val="75000"/>
                    <a:lumOff val="25000"/>
                  </a:schemeClr>
                </a:solidFill>
              </a:defRPr>
            </a:lvl4pPr>
            <a:lvl5pPr>
              <a:lnSpc>
                <a:spcPct val="150000"/>
              </a:lnSpc>
              <a:defRPr sz="1600">
                <a:solidFill>
                  <a:schemeClr val="tx1">
                    <a:lumMod val="75000"/>
                    <a:lumOff val="25000"/>
                  </a:schemeClr>
                </a:solidFill>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AC0E6A45-3BAD-0844-926C-D46E9C3CDCB3}" type="datetimeFigureOut">
              <a:rPr kumimoji="1" lang="zh-CN" altLang="en-US" smtClean="0"/>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灯片编号占位符 6"/>
          <p:cNvSpPr>
            <a:spLocks noGrp="1"/>
          </p:cNvSpPr>
          <p:nvPr>
            <p:ph type="sldNum" sz="quarter" idx="12"/>
          </p:nvPr>
        </p:nvSpPr>
        <p:spPr/>
        <p:txBody>
          <a:bodyPr/>
          <a:lstStyle/>
          <a:p>
            <a:fld id="{679C05D5-EE38-9340-BC72-E88BB6A85D3C}" type="slidenum">
              <a:rPr kumimoji="1" lang="zh-CN" altLang="en-US" smtClean="0"/>
            </a:fld>
            <a:endParaRPr kumimoji="1" lang="zh-CN" altLang="en-US"/>
          </a:p>
        </p:txBody>
      </p:sp>
    </p:spTree>
  </p:cSld>
  <p:clrMapOvr>
    <a:masterClrMapping/>
  </p:clrMapOvr>
  <p:transition spd="slow">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615609"/>
            <a:ext cx="5157787" cy="3574054"/>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615609"/>
            <a:ext cx="5183188" cy="3574054"/>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AC0E6A45-3BAD-0844-926C-D46E9C3CDCB3}" type="datetimeFigureOut">
              <a:rPr kumimoji="1" lang="zh-CN" altLang="en-US" smtClean="0"/>
            </a:fld>
            <a:endParaRPr kumimoji="1" lang="zh-CN" altLang="en-US"/>
          </a:p>
        </p:txBody>
      </p:sp>
      <p:sp>
        <p:nvSpPr>
          <p:cNvPr id="8" name="页脚占位符 7"/>
          <p:cNvSpPr>
            <a:spLocks noGrp="1"/>
          </p:cNvSpPr>
          <p:nvPr>
            <p:ph type="ftr" sz="quarter" idx="11"/>
          </p:nvPr>
        </p:nvSpPr>
        <p:spPr/>
        <p:txBody>
          <a:bodyPr/>
          <a:lstStyle/>
          <a:p>
            <a:endParaRPr kumimoji="1" lang="zh-CN" altLang="en-US"/>
          </a:p>
        </p:txBody>
      </p:sp>
      <p:sp>
        <p:nvSpPr>
          <p:cNvPr id="9" name="灯片编号占位符 8"/>
          <p:cNvSpPr>
            <a:spLocks noGrp="1"/>
          </p:cNvSpPr>
          <p:nvPr>
            <p:ph type="sldNum" sz="quarter" idx="12"/>
          </p:nvPr>
        </p:nvSpPr>
        <p:spPr/>
        <p:txBody>
          <a:bodyPr/>
          <a:lstStyle/>
          <a:p>
            <a:fld id="{679C05D5-EE38-9340-BC72-E88BB6A85D3C}" type="slidenum">
              <a:rPr kumimoji="1" lang="zh-CN" altLang="en-US" smtClean="0"/>
            </a:fld>
            <a:endParaRPr kumimoji="1" lang="zh-CN" altLang="en-US"/>
          </a:p>
        </p:txBody>
      </p:sp>
      <p:sp>
        <p:nvSpPr>
          <p:cNvPr id="11" name="TextBox 10"/>
          <p:cNvSpPr txBox="1"/>
          <p:nvPr userDrawn="1"/>
        </p:nvSpPr>
        <p:spPr>
          <a:xfrm>
            <a:off x="0" y="6739570"/>
            <a:ext cx="1800200" cy="118430"/>
          </a:xfrm>
          <a:prstGeom prst="rect">
            <a:avLst/>
          </a:prstGeom>
          <a:noFill/>
        </p:spPr>
        <p:txBody>
          <a:bodyPr wrap="square" rtlCol="0">
            <a:spAutoFit/>
          </a:bodyPr>
          <a:lstStyle/>
          <a:p>
            <a:pPr defTabSz="914400">
              <a:lnSpc>
                <a:spcPct val="200000"/>
              </a:lnSpc>
            </a:pPr>
            <a:r>
              <a:rPr lang="en-US" altLang="zh-CN" sz="100">
                <a:solidFill>
                  <a:prstClr val="black"/>
                </a:solidFill>
                <a:latin typeface="微软雅黑" panose="020B0503020204020204" pitchFamily="34" charset="-122"/>
                <a:ea typeface="微软雅黑" panose="020B0503020204020204" pitchFamily="34" charset="-122"/>
                <a:hlinkClick r:id="rId2"/>
              </a:rPr>
              <a:t>PPT</a:t>
            </a:r>
            <a:r>
              <a:rPr lang="zh-CN" altLang="en-US" sz="100">
                <a:solidFill>
                  <a:prstClr val="black"/>
                </a:solidFill>
                <a:latin typeface="微软雅黑" panose="020B0503020204020204" pitchFamily="34" charset="-122"/>
                <a:ea typeface="微软雅黑" panose="020B0503020204020204" pitchFamily="34" charset="-122"/>
                <a:hlinkClick r:id="rId2"/>
              </a:rPr>
              <a:t>模板</a:t>
            </a:r>
            <a:r>
              <a:rPr lang="zh-CN" altLang="en-US" sz="100">
                <a:solidFill>
                  <a:prstClr val="black"/>
                </a:solidFill>
                <a:latin typeface="微软雅黑" panose="020B0503020204020204" pitchFamily="34" charset="-122"/>
                <a:ea typeface="微软雅黑" panose="020B0503020204020204" pitchFamily="34" charset="-122"/>
              </a:rPr>
              <a:t> </a:t>
            </a:r>
            <a:r>
              <a:rPr lang="en-US" altLang="zh-CN" sz="100">
                <a:solidFill>
                  <a:prstClr val="black"/>
                </a:solidFill>
                <a:latin typeface="微软雅黑" panose="020B0503020204020204" pitchFamily="34" charset="-122"/>
                <a:ea typeface="微软雅黑" panose="020B0503020204020204" pitchFamily="34" charset="-122"/>
              </a:rPr>
              <a:t>http://www.1ppt.com/moban/</a:t>
            </a:r>
            <a:r>
              <a:rPr lang="zh-CN" altLang="en-US" sz="100">
                <a:solidFill>
                  <a:prstClr val="black"/>
                </a:solidFill>
                <a:latin typeface="微软雅黑" panose="020B0503020204020204" pitchFamily="34" charset="-122"/>
                <a:ea typeface="微软雅黑" panose="020B0503020204020204" pitchFamily="34" charset="-122"/>
              </a:rPr>
              <a:t> </a:t>
            </a:r>
            <a:endParaRPr lang="en-US" altLang="zh-CN" sz="100">
              <a:solidFill>
                <a:prstClr val="black"/>
              </a:solidFill>
              <a:latin typeface="微软雅黑" panose="020B0503020204020204" pitchFamily="34" charset="-122"/>
              <a:ea typeface="微软雅黑" panose="020B0503020204020204" pitchFamily="34" charset="-122"/>
            </a:endParaRPr>
          </a:p>
        </p:txBody>
      </p:sp>
    </p:spTree>
  </p:cSld>
  <p:clrMapOvr>
    <a:masterClrMapping/>
  </p:clrMapOvr>
  <p:transition spd="slow">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2766219"/>
            <a:ext cx="10515600" cy="1325563"/>
          </a:xfrm>
        </p:spPr>
        <p:txBody>
          <a:bodyPr>
            <a:normAutofit/>
          </a:bodyPr>
          <a:lstStyle>
            <a:lvl1pPr algn="ctr">
              <a:defRPr sz="4800" b="0">
                <a:effectLst>
                  <a:outerShdw blurRad="38100" dist="38100" dir="2700000" algn="tl">
                    <a:srgbClr val="000000">
                      <a:alpha val="43137"/>
                    </a:srgbClr>
                  </a:outerShdw>
                </a:effectLst>
              </a:defRPr>
            </a:lvl1p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AC0E6A45-3BAD-0844-926C-D46E9C3CDCB3}" type="datetimeFigureOut">
              <a:rPr kumimoji="1" lang="zh-CN" altLang="en-US" smtClean="0"/>
            </a:fld>
            <a:endParaRPr kumimoji="1" lang="zh-CN" altLang="en-US"/>
          </a:p>
        </p:txBody>
      </p:sp>
      <p:sp>
        <p:nvSpPr>
          <p:cNvPr id="4" name="页脚占位符 3"/>
          <p:cNvSpPr>
            <a:spLocks noGrp="1"/>
          </p:cNvSpPr>
          <p:nvPr>
            <p:ph type="ftr" sz="quarter" idx="11"/>
          </p:nvPr>
        </p:nvSpPr>
        <p:spPr/>
        <p:txBody>
          <a:bodyPr/>
          <a:lstStyle/>
          <a:p>
            <a:endParaRPr kumimoji="1" lang="zh-CN" altLang="en-US"/>
          </a:p>
        </p:txBody>
      </p:sp>
      <p:sp>
        <p:nvSpPr>
          <p:cNvPr id="5" name="灯片编号占位符 4"/>
          <p:cNvSpPr>
            <a:spLocks noGrp="1"/>
          </p:cNvSpPr>
          <p:nvPr>
            <p:ph type="sldNum" sz="quarter" idx="12"/>
          </p:nvPr>
        </p:nvSpPr>
        <p:spPr/>
        <p:txBody>
          <a:bodyPr/>
          <a:lstStyle/>
          <a:p>
            <a:fld id="{679C05D5-EE38-9340-BC72-E88BB6A85D3C}" type="slidenum">
              <a:rPr kumimoji="1" lang="zh-CN" altLang="en-US" smtClean="0"/>
            </a:fld>
            <a:endParaRPr kumimoji="1" lang="zh-CN" altLang="en-US"/>
          </a:p>
        </p:txBody>
      </p:sp>
    </p:spTree>
  </p:cSld>
  <p:clrMapOvr>
    <a:masterClrMapping/>
  </p:clrMapOvr>
  <p:transition spd="slow">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9AE70B2-8BF9-45C0-BB95-33D1B9D3A854}" type="slidenum">
              <a:rPr lang="zh-CN" altLang="en-US" smtClean="0"/>
            </a:fld>
            <a:endParaRPr lang="zh-CN" altLang="en-US"/>
          </a:p>
        </p:txBody>
      </p:sp>
      <p:sp>
        <p:nvSpPr>
          <p:cNvPr id="5" name="矩形 4"/>
          <p:cNvSpPr/>
          <p:nvPr userDrawn="1"/>
        </p:nvSpPr>
        <p:spPr>
          <a:xfrm>
            <a:off x="508082" y="547657"/>
            <a:ext cx="11175835" cy="5762686"/>
          </a:xfrm>
          <a:prstGeom prst="rect">
            <a:avLst/>
          </a:prstGeom>
          <a:solidFill>
            <a:schemeClr val="bg2">
              <a:alpha val="79000"/>
            </a:schemeClr>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矩形 5"/>
          <p:cNvSpPr/>
          <p:nvPr userDrawn="1"/>
        </p:nvSpPr>
        <p:spPr>
          <a:xfrm>
            <a:off x="4668455" y="0"/>
            <a:ext cx="2855088" cy="76392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cSld>
  <p:clrMapOvr>
    <a:masterClrMapping/>
  </p:clrMapOvr>
  <p:transition spd="slow">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646747" y="127000"/>
            <a:ext cx="4165200" cy="1600200"/>
          </a:xfrm>
        </p:spPr>
        <p:txBody>
          <a:bodyPr anchor="ctr" anchorCtr="0">
            <a:normAutofit/>
          </a:bodyPr>
          <a:lstStyle>
            <a:lvl1pPr>
              <a:defRPr sz="2400" b="1">
                <a:effectLst>
                  <a:outerShdw blurRad="38100" dist="38100" dir="2700000" algn="tl">
                    <a:srgbClr val="000000">
                      <a:alpha val="43137"/>
                    </a:srgbClr>
                  </a:outerShdw>
                </a:effectLst>
              </a:defRPr>
            </a:lvl1pPr>
          </a:lstStyle>
          <a:p>
            <a:r>
              <a:rPr lang="zh-CN" altLang="en-US"/>
              <a:t>单击此处编辑标题</a:t>
            </a:r>
            <a:endParaRPr lang="zh-CN" altLang="en-US"/>
          </a:p>
        </p:txBody>
      </p:sp>
      <p:sp>
        <p:nvSpPr>
          <p:cNvPr id="3" name="图片占位符 2"/>
          <p:cNvSpPr>
            <a:spLocks noGrp="1" noChangeAspect="1"/>
          </p:cNvSpPr>
          <p:nvPr>
            <p:ph type="pic" idx="1"/>
          </p:nvPr>
        </p:nvSpPr>
        <p:spPr>
          <a:xfrm>
            <a:off x="5184000" y="766354"/>
            <a:ext cx="5817375" cy="509444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51827" y="2057400"/>
            <a:ext cx="4165200" cy="3811588"/>
          </a:xfrm>
        </p:spPr>
        <p:txBody>
          <a:bodyPr>
            <a:normAutofit/>
          </a:bodyPr>
          <a:lstStyle>
            <a:lvl1pPr marL="0" indent="0">
              <a:lnSpc>
                <a:spcPct val="15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AC0E6A45-3BAD-0844-926C-D46E9C3CDCB3}" type="datetimeFigureOut">
              <a:rPr kumimoji="1" lang="zh-CN" altLang="en-US" smtClean="0"/>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灯片编号占位符 6"/>
          <p:cNvSpPr>
            <a:spLocks noGrp="1"/>
          </p:cNvSpPr>
          <p:nvPr>
            <p:ph type="sldNum" sz="quarter" idx="12"/>
          </p:nvPr>
        </p:nvSpPr>
        <p:spPr/>
        <p:txBody>
          <a:bodyPr/>
          <a:lstStyle/>
          <a:p>
            <a:fld id="{679C05D5-EE38-9340-BC72-E88BB6A85D3C}" type="slidenum">
              <a:rPr kumimoji="1" lang="zh-CN" altLang="en-US" smtClean="0"/>
            </a:fld>
            <a:endParaRPr kumimoji="1" lang="zh-CN" altLang="en-US"/>
          </a:p>
        </p:txBody>
      </p:sp>
      <p:cxnSp>
        <p:nvCxnSpPr>
          <p:cNvPr id="8" name="直接连接符 7" hidden="1"/>
          <p:cNvCxnSpPr/>
          <p:nvPr/>
        </p:nvCxnSpPr>
        <p:spPr>
          <a:xfrm flipH="1">
            <a:off x="742950" y="434340"/>
            <a:ext cx="0" cy="1391285"/>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9824484" y="365125"/>
            <a:ext cx="1529316" cy="5811838"/>
          </a:xfrm>
        </p:spPr>
        <p:txBody>
          <a:bodyPr vert="eaVert">
            <a:normAutofit/>
          </a:bodyPr>
          <a:lstStyle>
            <a:lvl1pPr>
              <a:defRPr sz="3600"/>
            </a:lvl1pPr>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200" y="365125"/>
            <a:ext cx="8879958" cy="5811838"/>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AC0E6A45-3BAD-0844-926C-D46E9C3CDCB3}" type="datetimeFigureOut">
              <a:rPr kumimoji="1" lang="zh-CN" altLang="en-US" smtClean="0"/>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灯片编号占位符 5"/>
          <p:cNvSpPr>
            <a:spLocks noGrp="1"/>
          </p:cNvSpPr>
          <p:nvPr>
            <p:ph type="sldNum" sz="quarter" idx="12"/>
          </p:nvPr>
        </p:nvSpPr>
        <p:spPr/>
        <p:txBody>
          <a:bodyPr/>
          <a:lstStyle/>
          <a:p>
            <a:fld id="{679C05D5-EE38-9340-BC72-E88BB6A85D3C}" type="slidenum">
              <a:rPr kumimoji="1" lang="zh-CN" altLang="en-US" smtClean="0"/>
            </a:fld>
            <a:endParaRPr kumimoji="1" lang="zh-CN" altLang="en-US"/>
          </a:p>
        </p:txBody>
      </p:sp>
    </p:spTree>
  </p:cSld>
  <p:clrMapOvr>
    <a:masterClrMapping/>
  </p:clrMapOvr>
  <p:transition spd="slow">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nvPr>
        </p:nvSpPr>
        <p:spPr>
          <a:xfrm>
            <a:off x="838200" y="551543"/>
            <a:ext cx="10515600" cy="5558971"/>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spd="slow">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bg2"/>
        </a:solidFill>
        <a:effectLst/>
      </p:bgPr>
    </p:bg>
    <p:spTree>
      <p:nvGrpSpPr>
        <p:cNvPr id="1" name=""/>
        <p:cNvGrpSpPr/>
        <p:nvPr/>
      </p:nvGrpSpPr>
      <p:grpSpPr>
        <a:xfrm>
          <a:off x="0" y="0"/>
          <a:ext cx="0" cy="0"/>
          <a:chOff x="0" y="0"/>
          <a:chExt cx="0" cy="0"/>
        </a:xfrm>
      </p:grpSpPr>
      <p:pic>
        <p:nvPicPr>
          <p:cNvPr id="7" name="图片 6"/>
          <p:cNvPicPr>
            <a:picLocks noChangeAspect="1"/>
          </p:cNvPicPr>
          <p:nvPr>
            <p:custDataLst>
              <p:tags r:id="rId2"/>
            </p:custDataLst>
          </p:nvPr>
        </p:nvPicPr>
        <p:blipFill>
          <a:blip r:embed="rId3"/>
          <a:stretch>
            <a:fillRect/>
          </a:stretch>
        </p:blipFill>
        <p:spPr>
          <a:xfrm rot="12880075">
            <a:off x="10647409" y="-194926"/>
            <a:ext cx="1912045" cy="2498679"/>
          </a:xfrm>
          <a:prstGeom prst="rect">
            <a:avLst/>
          </a:prstGeom>
        </p:spPr>
      </p:pic>
      <p:pic>
        <p:nvPicPr>
          <p:cNvPr id="8" name="图片 7"/>
          <p:cNvPicPr>
            <a:picLocks noChangeAspect="1"/>
          </p:cNvPicPr>
          <p:nvPr>
            <p:custDataLst>
              <p:tags r:id="rId4"/>
            </p:custDataLst>
          </p:nvPr>
        </p:nvPicPr>
        <p:blipFill rotWithShape="1">
          <a:blip r:embed="rId5"/>
          <a:srcRect/>
          <a:stretch>
            <a:fillRect/>
          </a:stretch>
        </p:blipFill>
        <p:spPr>
          <a:xfrm>
            <a:off x="-932154" y="2711868"/>
            <a:ext cx="3666810" cy="4153389"/>
          </a:xfrm>
          <a:prstGeom prst="rect">
            <a:avLst/>
          </a:prstGeom>
        </p:spPr>
      </p:pic>
      <p:pic>
        <p:nvPicPr>
          <p:cNvPr id="9" name="图片 8"/>
          <p:cNvPicPr>
            <a:picLocks noChangeAspect="1"/>
          </p:cNvPicPr>
          <p:nvPr>
            <p:custDataLst>
              <p:tags r:id="rId6"/>
            </p:custDataLst>
          </p:nvPr>
        </p:nvPicPr>
        <p:blipFill rotWithShape="1">
          <a:blip r:embed="rId7"/>
          <a:srcRect/>
          <a:stretch>
            <a:fillRect/>
          </a:stretch>
        </p:blipFill>
        <p:spPr>
          <a:xfrm>
            <a:off x="1248607" y="4907811"/>
            <a:ext cx="2758453" cy="1942932"/>
          </a:xfrm>
          <a:prstGeom prst="rect">
            <a:avLst/>
          </a:prstGeom>
        </p:spPr>
      </p:pic>
      <p:pic>
        <p:nvPicPr>
          <p:cNvPr id="10" name="图片 9"/>
          <p:cNvPicPr>
            <a:picLocks noChangeAspect="1"/>
          </p:cNvPicPr>
          <p:nvPr>
            <p:custDataLst>
              <p:tags r:id="rId8"/>
            </p:custDataLst>
          </p:nvPr>
        </p:nvPicPr>
        <p:blipFill rotWithShape="1">
          <a:blip r:embed="rId9"/>
          <a:srcRect/>
          <a:stretch>
            <a:fillRect/>
          </a:stretch>
        </p:blipFill>
        <p:spPr>
          <a:xfrm flipH="1">
            <a:off x="9121798" y="5133783"/>
            <a:ext cx="2112707" cy="1730568"/>
          </a:xfrm>
          <a:prstGeom prst="rect">
            <a:avLst/>
          </a:prstGeom>
        </p:spPr>
      </p:pic>
      <p:pic>
        <p:nvPicPr>
          <p:cNvPr id="11" name="图片 10"/>
          <p:cNvPicPr>
            <a:picLocks noChangeAspect="1"/>
          </p:cNvPicPr>
          <p:nvPr>
            <p:custDataLst>
              <p:tags r:id="rId10"/>
            </p:custDataLst>
          </p:nvPr>
        </p:nvPicPr>
        <p:blipFill rotWithShape="1">
          <a:blip r:embed="rId11"/>
          <a:srcRect/>
          <a:stretch>
            <a:fillRect/>
          </a:stretch>
        </p:blipFill>
        <p:spPr>
          <a:xfrm flipH="1">
            <a:off x="7014856" y="4977108"/>
            <a:ext cx="2218491" cy="1888150"/>
          </a:xfrm>
          <a:prstGeom prst="rect">
            <a:avLst/>
          </a:prstGeom>
        </p:spPr>
      </p:pic>
      <p:pic>
        <p:nvPicPr>
          <p:cNvPr id="12" name="图片 11"/>
          <p:cNvPicPr>
            <a:picLocks noChangeAspect="1"/>
          </p:cNvPicPr>
          <p:nvPr>
            <p:custDataLst>
              <p:tags r:id="rId12"/>
            </p:custDataLst>
          </p:nvPr>
        </p:nvPicPr>
        <p:blipFill rotWithShape="1">
          <a:blip r:embed="rId13"/>
          <a:srcRect/>
          <a:stretch>
            <a:fillRect/>
          </a:stretch>
        </p:blipFill>
        <p:spPr>
          <a:xfrm>
            <a:off x="3457131" y="4330731"/>
            <a:ext cx="1485156" cy="2527270"/>
          </a:xfrm>
          <a:prstGeom prst="rect">
            <a:avLst/>
          </a:prstGeom>
        </p:spPr>
      </p:pic>
      <p:pic>
        <p:nvPicPr>
          <p:cNvPr id="13" name="图片 12"/>
          <p:cNvPicPr>
            <a:picLocks noChangeAspect="1"/>
          </p:cNvPicPr>
          <p:nvPr>
            <p:custDataLst>
              <p:tags r:id="rId14"/>
            </p:custDataLst>
          </p:nvPr>
        </p:nvPicPr>
        <p:blipFill rotWithShape="1">
          <a:blip r:embed="rId15"/>
          <a:srcRect/>
          <a:stretch>
            <a:fillRect/>
          </a:stretch>
        </p:blipFill>
        <p:spPr>
          <a:xfrm>
            <a:off x="10957880" y="4442773"/>
            <a:ext cx="1038995" cy="2415228"/>
          </a:xfrm>
          <a:prstGeom prst="rect">
            <a:avLst/>
          </a:prstGeom>
        </p:spPr>
      </p:pic>
      <p:pic>
        <p:nvPicPr>
          <p:cNvPr id="14" name="图片 13"/>
          <p:cNvPicPr>
            <a:picLocks noChangeAspect="1"/>
          </p:cNvPicPr>
          <p:nvPr>
            <p:custDataLst>
              <p:tags r:id="rId16"/>
            </p:custDataLst>
          </p:nvPr>
        </p:nvPicPr>
        <p:blipFill rotWithShape="1">
          <a:blip r:embed="rId17"/>
          <a:srcRect/>
          <a:stretch>
            <a:fillRect/>
          </a:stretch>
        </p:blipFill>
        <p:spPr>
          <a:xfrm rot="21018953">
            <a:off x="5494341" y="5533781"/>
            <a:ext cx="1303004" cy="1351408"/>
          </a:xfrm>
          <a:prstGeom prst="rect">
            <a:avLst/>
          </a:prstGeom>
        </p:spPr>
      </p:pic>
      <p:sp>
        <p:nvSpPr>
          <p:cNvPr id="2" name="标题 1"/>
          <p:cNvSpPr>
            <a:spLocks noGrp="1"/>
          </p:cNvSpPr>
          <p:nvPr>
            <p:ph type="ctrTitle" hasCustomPrompt="1"/>
            <p:custDataLst>
              <p:tags r:id="rId18"/>
            </p:custDataLst>
          </p:nvPr>
        </p:nvSpPr>
        <p:spPr>
          <a:xfrm>
            <a:off x="1515348" y="1874443"/>
            <a:ext cx="9115200" cy="1090800"/>
          </a:xfrm>
        </p:spPr>
        <p:txBody>
          <a:bodyPr lIns="90000" tIns="46800" rIns="90000" bIns="0" anchor="b" anchorCtr="0">
            <a:normAutofit/>
          </a:bodyPr>
          <a:lstStyle>
            <a:lvl1pPr algn="ctr">
              <a:defRPr sz="6100" u="none" strike="noStrike" kern="1200" cap="none" spc="600" normalizeH="0" baseline="0">
                <a:solidFill>
                  <a:schemeClr val="accent1"/>
                </a:solidFill>
                <a:uFillTx/>
                <a:latin typeface="Arial" panose="020B0604020202020204" pitchFamily="34" charset="0"/>
                <a:ea typeface="汉仪旗黑-85S" panose="00020600040101010101" pitchFamily="18" charset="-122"/>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19"/>
            </p:custDataLst>
          </p:nvPr>
        </p:nvSpPr>
        <p:spPr>
          <a:xfrm>
            <a:off x="3162348" y="3187347"/>
            <a:ext cx="5821200" cy="414000"/>
          </a:xfrm>
        </p:spPr>
        <p:txBody>
          <a:bodyPr lIns="90000" tIns="0" rIns="90000" bIns="46800">
            <a:normAutofit/>
          </a:bodyPr>
          <a:lstStyle>
            <a:lvl1pPr marL="0" indent="0" algn="ctr" eaLnBrk="1" fontAlgn="auto" latinLnBrk="0" hangingPunct="1">
              <a:lnSpc>
                <a:spcPct val="100000"/>
              </a:lnSpc>
              <a:buNone/>
              <a:defRPr sz="2300" u="none" strike="noStrike" kern="1200" cap="none" spc="200" normalizeH="0" baseline="0">
                <a:solidFill>
                  <a:schemeClr val="tx1">
                    <a:lumMod val="85000"/>
                    <a:lumOff val="15000"/>
                  </a:schemeClr>
                </a:solidFill>
                <a:uFillTx/>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20"/>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21"/>
            </p:custDataLst>
          </p:nvPr>
        </p:nvSpPr>
        <p:spPr/>
        <p:txBody>
          <a:bodyPr/>
          <a:lstStyle/>
          <a:p>
            <a:endParaRPr lang="zh-CN" altLang="en-US" dirty="0"/>
          </a:p>
        </p:txBody>
      </p:sp>
      <p:sp>
        <p:nvSpPr>
          <p:cNvPr id="18" name="灯片编号占位符 17"/>
          <p:cNvSpPr>
            <a:spLocks noGrp="1"/>
          </p:cNvSpPr>
          <p:nvPr>
            <p:ph type="sldNum" sz="quarter" idx="12"/>
            <p:custDataLst>
              <p:tags r:id="rId22"/>
            </p:custDataLst>
          </p:nvPr>
        </p:nvSpPr>
        <p:spPr/>
        <p:txBody>
          <a:bodyPr/>
          <a:lstStyle/>
          <a:p>
            <a:fld id="{49AE70B2-8BF9-45C0-BB95-33D1B9D3A854}" type="slidenum">
              <a:rPr lang="zh-CN" altLang="en-US" smtClean="0"/>
            </a:fld>
            <a:endParaRPr lang="zh-CN" altLang="en-US" dirty="0"/>
          </a:p>
        </p:txBody>
      </p:sp>
      <p:sp>
        <p:nvSpPr>
          <p:cNvPr id="5" name="文本占位符 4"/>
          <p:cNvSpPr>
            <a:spLocks noGrp="1"/>
          </p:cNvSpPr>
          <p:nvPr>
            <p:ph type="body" sz="quarter" idx="13" hasCustomPrompt="1"/>
            <p:custDataLst>
              <p:tags r:id="rId23"/>
            </p:custDataLst>
          </p:nvPr>
        </p:nvSpPr>
        <p:spPr>
          <a:xfrm>
            <a:off x="3162348" y="3949629"/>
            <a:ext cx="2655570" cy="353060"/>
          </a:xfrm>
        </p:spPr>
        <p:txBody>
          <a:bodyPr/>
          <a:lstStyle>
            <a:lvl1pPr marL="0" indent="0" algn="r" eaLnBrk="1" fontAlgn="auto" latinLnBrk="0" hangingPunct="1">
              <a:lnSpc>
                <a:spcPct val="100000"/>
              </a:lnSpc>
              <a:buNone/>
              <a:defRPr sz="1800"/>
            </a:lvl1pPr>
            <a:lvl2pPr marL="457200" indent="0">
              <a:buNone/>
              <a:defRPr/>
            </a:lvl2pPr>
            <a:lvl3pPr marL="914400" indent="0">
              <a:buNone/>
              <a:defRPr/>
            </a:lvl3pPr>
            <a:lvl4pPr marL="1371600" indent="0">
              <a:buNone/>
              <a:defRPr/>
            </a:lvl4pPr>
            <a:lvl5pPr marL="1828800" indent="0">
              <a:buNone/>
              <a:defRPr/>
            </a:lvl5pPr>
          </a:lstStyle>
          <a:p>
            <a:pPr lvl="0"/>
            <a:r>
              <a:rPr lang="zh-CN" altLang="en-US" dirty="0"/>
              <a:t>编辑文本</a:t>
            </a:r>
            <a:endParaRPr lang="zh-CN" altLang="en-US" dirty="0"/>
          </a:p>
        </p:txBody>
      </p:sp>
      <p:sp>
        <p:nvSpPr>
          <p:cNvPr id="22" name="文本占位符 21"/>
          <p:cNvSpPr>
            <a:spLocks noGrp="1"/>
          </p:cNvSpPr>
          <p:nvPr>
            <p:ph type="body" sz="quarter" idx="14" hasCustomPrompt="1"/>
            <p:custDataLst>
              <p:tags r:id="rId24"/>
            </p:custDataLst>
          </p:nvPr>
        </p:nvSpPr>
        <p:spPr>
          <a:xfrm>
            <a:off x="6377353" y="3949629"/>
            <a:ext cx="2606040" cy="353060"/>
          </a:xfrm>
        </p:spPr>
        <p:txBody>
          <a:bodyPr/>
          <a:lstStyle>
            <a:lvl1pPr marL="0" indent="0" eaLnBrk="1" fontAlgn="auto" latinLnBrk="0" hangingPunct="1">
              <a:lnSpc>
                <a:spcPct val="100000"/>
              </a:lnSpc>
              <a:buNone/>
              <a:defRPr sz="1800"/>
            </a:lvl1pPr>
            <a:lvl2pPr marL="457200" indent="0">
              <a:buNone/>
              <a:defRPr/>
            </a:lvl2pPr>
            <a:lvl3pPr marL="914400" indent="0">
              <a:buNone/>
              <a:defRPr/>
            </a:lvl3pPr>
            <a:lvl4pPr marL="1371600" indent="0">
              <a:buNone/>
              <a:defRPr/>
            </a:lvl4pPr>
            <a:lvl5pPr marL="1828800" indent="0">
              <a:buNone/>
              <a:defRPr/>
            </a:lvl5pPr>
          </a:lstStyle>
          <a:p>
            <a:pPr lvl="0"/>
            <a:r>
              <a:rPr lang="zh-CN" altLang="en-US" dirty="0"/>
              <a:t>编辑文本</a:t>
            </a:r>
            <a:endParaRPr lang="zh-CN" alt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2"/>
        </a:solidFill>
        <a:effectLst/>
      </p:bgPr>
    </p:bg>
    <p:spTree>
      <p:nvGrpSpPr>
        <p:cNvPr id="1" name=""/>
        <p:cNvGrpSpPr/>
        <p:nvPr/>
      </p:nvGrpSpPr>
      <p:grpSpPr>
        <a:xfrm>
          <a:off x="0" y="0"/>
          <a:ext cx="0" cy="0"/>
          <a:chOff x="0" y="0"/>
          <a:chExt cx="0" cy="0"/>
        </a:xfrm>
      </p:grpSpPr>
      <p:grpSp>
        <p:nvGrpSpPr>
          <p:cNvPr id="10" name="组合 9"/>
          <p:cNvGrpSpPr/>
          <p:nvPr userDrawn="1">
            <p:custDataLst>
              <p:tags r:id="rId2"/>
            </p:custDataLst>
          </p:nvPr>
        </p:nvGrpSpPr>
        <p:grpSpPr>
          <a:xfrm>
            <a:off x="-74295" y="5203190"/>
            <a:ext cx="1464310" cy="1673225"/>
            <a:chOff x="-99" y="4272"/>
            <a:chExt cx="5723" cy="6540"/>
          </a:xfrm>
        </p:grpSpPr>
        <p:pic>
          <p:nvPicPr>
            <p:cNvPr id="11" name="图片 10"/>
            <p:cNvPicPr>
              <a:picLocks noChangeAspect="1"/>
            </p:cNvPicPr>
            <p:nvPr userDrawn="1">
              <p:custDataLst>
                <p:tags r:id="rId3"/>
              </p:custDataLst>
            </p:nvPr>
          </p:nvPicPr>
          <p:blipFill rotWithShape="1">
            <a:blip r:embed="rId4"/>
            <a:srcRect/>
            <a:stretch>
              <a:fillRect/>
            </a:stretch>
          </p:blipFill>
          <p:spPr>
            <a:xfrm>
              <a:off x="-99" y="4272"/>
              <a:ext cx="3720" cy="6541"/>
            </a:xfrm>
            <a:prstGeom prst="rect">
              <a:avLst/>
            </a:prstGeom>
          </p:spPr>
        </p:pic>
        <p:pic>
          <p:nvPicPr>
            <p:cNvPr id="12" name="图片 11"/>
            <p:cNvPicPr>
              <a:picLocks noChangeAspect="1"/>
            </p:cNvPicPr>
            <p:nvPr userDrawn="1">
              <p:custDataLst>
                <p:tags r:id="rId5"/>
              </p:custDataLst>
            </p:nvPr>
          </p:nvPicPr>
          <p:blipFill rotWithShape="1">
            <a:blip r:embed="rId6"/>
            <a:srcRect/>
            <a:stretch>
              <a:fillRect/>
            </a:stretch>
          </p:blipFill>
          <p:spPr>
            <a:xfrm>
              <a:off x="1280" y="7730"/>
              <a:ext cx="4344" cy="3060"/>
            </a:xfrm>
            <a:prstGeom prst="rect">
              <a:avLst/>
            </a:prstGeom>
          </p:spPr>
        </p:pic>
      </p:grpSp>
      <p:sp>
        <p:nvSpPr>
          <p:cNvPr id="2" name="标题 1"/>
          <p:cNvSpPr>
            <a:spLocks noGrp="1"/>
          </p:cNvSpPr>
          <p:nvPr>
            <p:ph type="title"/>
            <p:custDataLst>
              <p:tags r:id="rId7"/>
            </p:custDataLst>
          </p:nvPr>
        </p:nvSpPr>
        <p:spPr>
          <a:xfrm>
            <a:off x="669882" y="443234"/>
            <a:ext cx="10852237" cy="441964"/>
          </a:xfrm>
        </p:spPr>
        <p:txBody>
          <a:bodyPr vert="horz" lIns="101600" tIns="38100" rIns="76200" bIns="38100" rtlCol="0" anchor="t" anchorCtr="0">
            <a:normAutofit/>
          </a:bodyPr>
          <a:lstStyle>
            <a:lvl1pPr marL="0" marR="0" algn="l" defTabSz="914400" rtl="0" eaLnBrk="1" fontAlgn="auto" latinLnBrk="0" hangingPunct="1">
              <a:lnSpc>
                <a:spcPct val="100000"/>
              </a:lnSpc>
              <a:buNone/>
              <a:defRPr kumimoji="0" lang="zh-CN" altLang="en-US" sz="2400" b="1" i="0" u="none" strike="noStrike" kern="1200" cap="none" spc="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8"/>
            </p:custDataLst>
          </p:nvPr>
        </p:nvSpPr>
        <p:spPr>
          <a:xfrm>
            <a:off x="669882" y="952508"/>
            <a:ext cx="10852237" cy="5388907"/>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9"/>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10"/>
            </p:custDataLst>
          </p:nvPr>
        </p:nvSpPr>
        <p:spPr/>
        <p:txBody>
          <a:bodyPr/>
          <a:lstStyle/>
          <a:p>
            <a:endParaRPr lang="zh-CN" altLang="en-US"/>
          </a:p>
        </p:txBody>
      </p:sp>
      <p:sp>
        <p:nvSpPr>
          <p:cNvPr id="6" name="灯片编号占位符 5"/>
          <p:cNvSpPr>
            <a:spLocks noGrp="1"/>
          </p:cNvSpPr>
          <p:nvPr>
            <p:ph type="sldNum" sz="quarter" idx="12"/>
            <p:custDataLst>
              <p:tags r:id="rId11"/>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节标题">
    <p:bg>
      <p:bgPr>
        <a:solidFill>
          <a:schemeClr val="bg2"/>
        </a:solidFill>
        <a:effectLst/>
      </p:bgPr>
    </p:bg>
    <p:spTree>
      <p:nvGrpSpPr>
        <p:cNvPr id="1" name=""/>
        <p:cNvGrpSpPr/>
        <p:nvPr/>
      </p:nvGrpSpPr>
      <p:grpSpPr>
        <a:xfrm>
          <a:off x="0" y="0"/>
          <a:ext cx="0" cy="0"/>
          <a:chOff x="0" y="0"/>
          <a:chExt cx="0" cy="0"/>
        </a:xfrm>
      </p:grpSpPr>
      <p:pic>
        <p:nvPicPr>
          <p:cNvPr id="7" name="图片 6"/>
          <p:cNvPicPr>
            <a:picLocks noChangeAspect="1"/>
          </p:cNvPicPr>
          <p:nvPr>
            <p:custDataLst>
              <p:tags r:id="rId2"/>
            </p:custDataLst>
          </p:nvPr>
        </p:nvPicPr>
        <p:blipFill rotWithShape="1">
          <a:blip r:embed="rId3"/>
          <a:srcRect t="-1"/>
          <a:stretch>
            <a:fillRect/>
          </a:stretch>
        </p:blipFill>
        <p:spPr>
          <a:xfrm rot="204530">
            <a:off x="3903825" y="423981"/>
            <a:ext cx="4384348" cy="3991511"/>
          </a:xfrm>
          <a:prstGeom prst="rect">
            <a:avLst/>
          </a:prstGeom>
        </p:spPr>
      </p:pic>
      <p:sp>
        <p:nvSpPr>
          <p:cNvPr id="2" name="标题 1"/>
          <p:cNvSpPr>
            <a:spLocks noGrp="1"/>
          </p:cNvSpPr>
          <p:nvPr>
            <p:ph type="title" hasCustomPrompt="1"/>
            <p:custDataLst>
              <p:tags r:id="rId4"/>
            </p:custDataLst>
          </p:nvPr>
        </p:nvSpPr>
        <p:spPr>
          <a:xfrm>
            <a:off x="2584473" y="5145754"/>
            <a:ext cx="7221600" cy="601200"/>
          </a:xfrm>
        </p:spPr>
        <p:txBody>
          <a:bodyPr lIns="90000" tIns="46800" rIns="90000" bIns="0" anchor="b" anchorCtr="0">
            <a:normAutofit/>
          </a:bodyPr>
          <a:lstStyle>
            <a:lvl1pPr algn="ctr">
              <a:defRPr sz="3200" u="none" strike="noStrike" kern="1200" cap="none" spc="300" normalizeH="0" baseline="0">
                <a:solidFill>
                  <a:schemeClr val="accent1"/>
                </a:solidFill>
                <a:uFillTx/>
                <a:latin typeface="Arial" panose="020B0604020202020204" pitchFamily="34" charset="0"/>
                <a:ea typeface="汉仪旗黑-85S" panose="00020600040101010101" pitchFamily="18" charset="-122"/>
              </a:defRPr>
            </a:lvl1pPr>
          </a:lstStyle>
          <a:p>
            <a:r>
              <a:rPr lang="zh-CN" altLang="en-US" dirty="0"/>
              <a:t>单击此处编辑标题</a:t>
            </a:r>
            <a:endParaRPr lang="zh-CN" altLang="en-US" dirty="0"/>
          </a:p>
        </p:txBody>
      </p:sp>
      <p:sp>
        <p:nvSpPr>
          <p:cNvPr id="3" name="文本占位符 2"/>
          <p:cNvSpPr>
            <a:spLocks noGrp="1"/>
          </p:cNvSpPr>
          <p:nvPr>
            <p:ph type="body" idx="1"/>
            <p:custDataLst>
              <p:tags r:id="rId5"/>
            </p:custDataLst>
          </p:nvPr>
        </p:nvSpPr>
        <p:spPr>
          <a:xfrm>
            <a:off x="2794611" y="5933892"/>
            <a:ext cx="6801323" cy="334800"/>
          </a:xfrm>
        </p:spPr>
        <p:txBody>
          <a:bodyPr lIns="90000" tIns="0" rIns="90000" bIns="46800" anchor="t">
            <a:normAutofit/>
          </a:bodyPr>
          <a:lstStyle>
            <a:lvl1pPr marL="0" indent="0" algn="ctr" eaLnBrk="1" fontAlgn="auto" latinLnBrk="0" hangingPunct="1">
              <a:lnSpc>
                <a:spcPct val="120000"/>
              </a:lnSpc>
              <a:buNone/>
              <a:defRPr kumimoji="0" lang="zh-CN" altLang="en-US" sz="1500" b="0" i="0" u="none" strike="noStrike" kern="1200" cap="none" spc="15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6"/>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7"/>
            </p:custDataLst>
          </p:nvPr>
        </p:nvSpPr>
        <p:spPr/>
        <p:txBody>
          <a:bodyPr/>
          <a:lstStyle/>
          <a:p>
            <a:endParaRPr lang="zh-CN" altLang="en-US"/>
          </a:p>
        </p:txBody>
      </p:sp>
      <p:sp>
        <p:nvSpPr>
          <p:cNvPr id="6" name="灯片编号占位符 5"/>
          <p:cNvSpPr>
            <a:spLocks noGrp="1"/>
          </p:cNvSpPr>
          <p:nvPr>
            <p:ph type="sldNum" sz="quarter" idx="12"/>
            <p:custDataLst>
              <p:tags r:id="rId8"/>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2"/>
        </a:solidFill>
        <a:effectLst/>
      </p:bgPr>
    </p:bg>
    <p:spTree>
      <p:nvGrpSpPr>
        <p:cNvPr id="1" name=""/>
        <p:cNvGrpSpPr/>
        <p:nvPr/>
      </p:nvGrpSpPr>
      <p:grpSpPr>
        <a:xfrm>
          <a:off x="0" y="0"/>
          <a:ext cx="0" cy="0"/>
          <a:chOff x="0" y="0"/>
          <a:chExt cx="0" cy="0"/>
        </a:xfrm>
      </p:grpSpPr>
      <p:grpSp>
        <p:nvGrpSpPr>
          <p:cNvPr id="11" name="组合 10"/>
          <p:cNvGrpSpPr/>
          <p:nvPr userDrawn="1">
            <p:custDataLst>
              <p:tags r:id="rId2"/>
            </p:custDataLst>
          </p:nvPr>
        </p:nvGrpSpPr>
        <p:grpSpPr>
          <a:xfrm>
            <a:off x="-74295" y="5203190"/>
            <a:ext cx="1464310" cy="1673225"/>
            <a:chOff x="-99" y="4272"/>
            <a:chExt cx="5723" cy="6540"/>
          </a:xfrm>
        </p:grpSpPr>
        <p:pic>
          <p:nvPicPr>
            <p:cNvPr id="12" name="图片 11"/>
            <p:cNvPicPr>
              <a:picLocks noChangeAspect="1"/>
            </p:cNvPicPr>
            <p:nvPr userDrawn="1">
              <p:custDataLst>
                <p:tags r:id="rId3"/>
              </p:custDataLst>
            </p:nvPr>
          </p:nvPicPr>
          <p:blipFill rotWithShape="1">
            <a:blip r:embed="rId4"/>
            <a:srcRect/>
            <a:stretch>
              <a:fillRect/>
            </a:stretch>
          </p:blipFill>
          <p:spPr>
            <a:xfrm>
              <a:off x="-99" y="4272"/>
              <a:ext cx="3720" cy="6541"/>
            </a:xfrm>
            <a:prstGeom prst="rect">
              <a:avLst/>
            </a:prstGeom>
          </p:spPr>
        </p:pic>
        <p:pic>
          <p:nvPicPr>
            <p:cNvPr id="14" name="图片 13"/>
            <p:cNvPicPr>
              <a:picLocks noChangeAspect="1"/>
            </p:cNvPicPr>
            <p:nvPr userDrawn="1">
              <p:custDataLst>
                <p:tags r:id="rId5"/>
              </p:custDataLst>
            </p:nvPr>
          </p:nvPicPr>
          <p:blipFill rotWithShape="1">
            <a:blip r:embed="rId6"/>
            <a:srcRect/>
            <a:stretch>
              <a:fillRect/>
            </a:stretch>
          </p:blipFill>
          <p:spPr>
            <a:xfrm>
              <a:off x="1280" y="7730"/>
              <a:ext cx="4344" cy="3060"/>
            </a:xfrm>
            <a:prstGeom prst="rect">
              <a:avLst/>
            </a:prstGeom>
          </p:spPr>
        </p:pic>
      </p:grpSp>
      <p:sp>
        <p:nvSpPr>
          <p:cNvPr id="2" name="标题 1"/>
          <p:cNvSpPr>
            <a:spLocks noGrp="1"/>
          </p:cNvSpPr>
          <p:nvPr>
            <p:ph type="title"/>
            <p:custDataLst>
              <p:tags r:id="rId7"/>
            </p:custDataLst>
          </p:nvPr>
        </p:nvSpPr>
        <p:spPr>
          <a:xfrm>
            <a:off x="669882" y="443234"/>
            <a:ext cx="10852237" cy="441964"/>
          </a:xfrm>
        </p:spPr>
        <p:txBody>
          <a:bodyPr vert="horz" lIns="101600" tIns="38100" rIns="76200" bIns="3810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8"/>
            </p:custDataLst>
          </p:nvPr>
        </p:nvSpPr>
        <p:spPr>
          <a:xfrm>
            <a:off x="669930" y="952508"/>
            <a:ext cx="5283242" cy="5388907"/>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9"/>
            </p:custDataLst>
          </p:nvPr>
        </p:nvSpPr>
        <p:spPr>
          <a:xfrm>
            <a:off x="6238877" y="952508"/>
            <a:ext cx="5283242" cy="5388907"/>
          </a:xfrm>
        </p:spPr>
        <p:txBody>
          <a:bodyPr>
            <a:normAutofit/>
          </a:bodyPr>
          <a:lstStyle>
            <a:lvl1pPr>
              <a:defRPr sz="1600"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pitchFamily="34" charset="-122"/>
              </a:defRPr>
            </a:lvl1pPr>
            <a:lvl2pPr>
              <a:defRPr sz="1600"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pitchFamily="34" charset="-122"/>
              </a:defRPr>
            </a:lvl2pPr>
            <a:lvl3pPr>
              <a:defRPr sz="1600"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pitchFamily="34" charset="-122"/>
              </a:defRPr>
            </a:lvl3pPr>
            <a:lvl4pPr>
              <a:defRPr sz="1600"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pitchFamily="34" charset="-122"/>
              </a:defRPr>
            </a:lvl4pPr>
            <a:lvl5pPr>
              <a:defRPr sz="1600"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10"/>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11"/>
            </p:custDataLst>
          </p:nvPr>
        </p:nvSpPr>
        <p:spPr/>
        <p:txBody>
          <a:bodyPr/>
          <a:lstStyle/>
          <a:p>
            <a:endParaRPr lang="zh-CN" altLang="en-US"/>
          </a:p>
        </p:txBody>
      </p:sp>
      <p:sp>
        <p:nvSpPr>
          <p:cNvPr id="7" name="灯片编号占位符 6"/>
          <p:cNvSpPr>
            <a:spLocks noGrp="1"/>
          </p:cNvSpPr>
          <p:nvPr>
            <p:ph type="sldNum" sz="quarter" idx="12"/>
            <p:custDataLst>
              <p:tags r:id="rId12"/>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2"/>
        </a:solidFill>
        <a:effectLst/>
      </p:bgPr>
    </p:bg>
    <p:spTree>
      <p:nvGrpSpPr>
        <p:cNvPr id="1" name=""/>
        <p:cNvGrpSpPr/>
        <p:nvPr/>
      </p:nvGrpSpPr>
      <p:grpSpPr>
        <a:xfrm>
          <a:off x="0" y="0"/>
          <a:ext cx="0" cy="0"/>
          <a:chOff x="0" y="0"/>
          <a:chExt cx="0" cy="0"/>
        </a:xfrm>
      </p:grpSpPr>
      <p:grpSp>
        <p:nvGrpSpPr>
          <p:cNvPr id="13" name="组合 12"/>
          <p:cNvGrpSpPr/>
          <p:nvPr userDrawn="1">
            <p:custDataLst>
              <p:tags r:id="rId2"/>
            </p:custDataLst>
          </p:nvPr>
        </p:nvGrpSpPr>
        <p:grpSpPr>
          <a:xfrm>
            <a:off x="-74295" y="5203190"/>
            <a:ext cx="1464310" cy="1673225"/>
            <a:chOff x="-99" y="4272"/>
            <a:chExt cx="5723" cy="6540"/>
          </a:xfrm>
        </p:grpSpPr>
        <p:pic>
          <p:nvPicPr>
            <p:cNvPr id="14" name="图片 13"/>
            <p:cNvPicPr>
              <a:picLocks noChangeAspect="1"/>
            </p:cNvPicPr>
            <p:nvPr userDrawn="1">
              <p:custDataLst>
                <p:tags r:id="rId3"/>
              </p:custDataLst>
            </p:nvPr>
          </p:nvPicPr>
          <p:blipFill rotWithShape="1">
            <a:blip r:embed="rId4"/>
            <a:srcRect/>
            <a:stretch>
              <a:fillRect/>
            </a:stretch>
          </p:blipFill>
          <p:spPr>
            <a:xfrm>
              <a:off x="-99" y="4272"/>
              <a:ext cx="3720" cy="6541"/>
            </a:xfrm>
            <a:prstGeom prst="rect">
              <a:avLst/>
            </a:prstGeom>
          </p:spPr>
        </p:pic>
        <p:pic>
          <p:nvPicPr>
            <p:cNvPr id="15" name="图片 14"/>
            <p:cNvPicPr>
              <a:picLocks noChangeAspect="1"/>
            </p:cNvPicPr>
            <p:nvPr userDrawn="1">
              <p:custDataLst>
                <p:tags r:id="rId5"/>
              </p:custDataLst>
            </p:nvPr>
          </p:nvPicPr>
          <p:blipFill rotWithShape="1">
            <a:blip r:embed="rId6"/>
            <a:srcRect/>
            <a:stretch>
              <a:fillRect/>
            </a:stretch>
          </p:blipFill>
          <p:spPr>
            <a:xfrm>
              <a:off x="1280" y="7730"/>
              <a:ext cx="4344" cy="3060"/>
            </a:xfrm>
            <a:prstGeom prst="rect">
              <a:avLst/>
            </a:prstGeom>
          </p:spPr>
        </p:pic>
      </p:grpSp>
      <p:sp>
        <p:nvSpPr>
          <p:cNvPr id="2" name="标题 1"/>
          <p:cNvSpPr>
            <a:spLocks noGrp="1"/>
          </p:cNvSpPr>
          <p:nvPr>
            <p:ph type="title"/>
            <p:custDataLst>
              <p:tags r:id="rId7"/>
            </p:custDataLst>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8"/>
            </p:custDataLst>
          </p:nvPr>
        </p:nvSpPr>
        <p:spPr>
          <a:xfrm>
            <a:off x="669930" y="952508"/>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0"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9"/>
            </p:custDataLst>
          </p:nvPr>
        </p:nvSpPr>
        <p:spPr>
          <a:xfrm>
            <a:off x="669925" y="1406525"/>
            <a:ext cx="5283200"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10"/>
            </p:custDataLst>
          </p:nvPr>
        </p:nvSpPr>
        <p:spPr>
          <a:xfrm>
            <a:off x="6235750" y="952508"/>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0" i="0" u="none" strike="noStrike" kern="1200" cap="none" spc="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11"/>
            </p:custDataLst>
          </p:nvPr>
        </p:nvSpPr>
        <p:spPr>
          <a:xfrm>
            <a:off x="6235750" y="1406525"/>
            <a:ext cx="5283242"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12"/>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13"/>
            </p:custDataLst>
          </p:nvPr>
        </p:nvSpPr>
        <p:spPr/>
        <p:txBody>
          <a:bodyPr/>
          <a:lstStyle/>
          <a:p>
            <a:endParaRPr lang="zh-CN" altLang="en-US"/>
          </a:p>
        </p:txBody>
      </p:sp>
      <p:sp>
        <p:nvSpPr>
          <p:cNvPr id="9" name="灯片编号占位符 8"/>
          <p:cNvSpPr>
            <a:spLocks noGrp="1"/>
          </p:cNvSpPr>
          <p:nvPr>
            <p:ph type="sldNum" sz="quarter" idx="12"/>
            <p:custDataLst>
              <p:tags r:id="rId1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grpSp>
        <p:nvGrpSpPr>
          <p:cNvPr id="6" name="组合 5"/>
          <p:cNvGrpSpPr/>
          <p:nvPr userDrawn="1">
            <p:custDataLst>
              <p:tags r:id="rId2"/>
            </p:custDataLst>
          </p:nvPr>
        </p:nvGrpSpPr>
        <p:grpSpPr>
          <a:xfrm>
            <a:off x="45584" y="0"/>
            <a:ext cx="12146416" cy="6858001"/>
            <a:chOff x="45584" y="0"/>
            <a:chExt cx="12146416" cy="6858001"/>
          </a:xfrm>
        </p:grpSpPr>
        <p:grpSp>
          <p:nvGrpSpPr>
            <p:cNvPr id="9" name="组合 8"/>
            <p:cNvGrpSpPr/>
            <p:nvPr userDrawn="1">
              <p:custDataLst>
                <p:tags r:id="rId3"/>
              </p:custDataLst>
            </p:nvPr>
          </p:nvGrpSpPr>
          <p:grpSpPr>
            <a:xfrm>
              <a:off x="45584" y="4391343"/>
              <a:ext cx="893743" cy="2466658"/>
              <a:chOff x="-2041" y="4391343"/>
              <a:chExt cx="893743" cy="2466658"/>
            </a:xfrm>
          </p:grpSpPr>
          <p:pic>
            <p:nvPicPr>
              <p:cNvPr id="10" name="图片 9"/>
              <p:cNvPicPr>
                <a:picLocks noChangeAspect="1"/>
              </p:cNvPicPr>
              <p:nvPr>
                <p:custDataLst>
                  <p:tags r:id="rId4"/>
                </p:custDataLst>
              </p:nvPr>
            </p:nvPicPr>
            <p:blipFill rotWithShape="1">
              <a:blip r:embed="rId5"/>
              <a:srcRect/>
              <a:stretch>
                <a:fillRect/>
              </a:stretch>
            </p:blipFill>
            <p:spPr>
              <a:xfrm>
                <a:off x="0" y="5917327"/>
                <a:ext cx="891702" cy="940674"/>
              </a:xfrm>
              <a:prstGeom prst="rect">
                <a:avLst/>
              </a:prstGeom>
            </p:spPr>
          </p:pic>
          <p:pic>
            <p:nvPicPr>
              <p:cNvPr id="11" name="图片 10"/>
              <p:cNvPicPr>
                <a:picLocks noChangeAspect="1"/>
              </p:cNvPicPr>
              <p:nvPr>
                <p:custDataLst>
                  <p:tags r:id="rId6"/>
                </p:custDataLst>
              </p:nvPr>
            </p:nvPicPr>
            <p:blipFill>
              <a:blip r:embed="rId7"/>
              <a:stretch>
                <a:fillRect/>
              </a:stretch>
            </p:blipFill>
            <p:spPr>
              <a:xfrm rot="1953062" flipH="1">
                <a:off x="-2041" y="4391343"/>
                <a:ext cx="757605" cy="2455724"/>
              </a:xfrm>
              <a:prstGeom prst="rect">
                <a:avLst/>
              </a:prstGeom>
            </p:spPr>
          </p:pic>
        </p:grpSp>
        <p:pic>
          <p:nvPicPr>
            <p:cNvPr id="12" name="图片 11"/>
            <p:cNvPicPr>
              <a:picLocks noChangeAspect="1"/>
            </p:cNvPicPr>
            <p:nvPr userDrawn="1">
              <p:custDataLst>
                <p:tags r:id="rId8"/>
              </p:custDataLst>
            </p:nvPr>
          </p:nvPicPr>
          <p:blipFill rotWithShape="1">
            <a:blip r:embed="rId9"/>
            <a:srcRect/>
            <a:stretch>
              <a:fillRect/>
            </a:stretch>
          </p:blipFill>
          <p:spPr>
            <a:xfrm flipH="1" flipV="1">
              <a:off x="11261476" y="0"/>
              <a:ext cx="930524" cy="1238250"/>
            </a:xfrm>
            <a:prstGeom prst="rect">
              <a:avLst/>
            </a:prstGeom>
          </p:spPr>
        </p:pic>
      </p:grpSp>
      <p:sp>
        <p:nvSpPr>
          <p:cNvPr id="2" name="标题 1"/>
          <p:cNvSpPr>
            <a:spLocks noGrp="1"/>
          </p:cNvSpPr>
          <p:nvPr>
            <p:ph type="title"/>
            <p:custDataLst>
              <p:tags r:id="rId10"/>
            </p:custDataLst>
          </p:nvPr>
        </p:nvSpPr>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11"/>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2"/>
            </p:custDataLst>
          </p:nvPr>
        </p:nvSpPr>
        <p:spPr/>
        <p:txBody>
          <a:bodyPr/>
          <a:lstStyle/>
          <a:p>
            <a:endParaRPr lang="zh-CN" altLang="en-US"/>
          </a:p>
        </p:txBody>
      </p:sp>
      <p:sp>
        <p:nvSpPr>
          <p:cNvPr id="5" name="灯片编号占位符 4"/>
          <p:cNvSpPr>
            <a:spLocks noGrp="1"/>
          </p:cNvSpPr>
          <p:nvPr>
            <p:ph type="sldNum" sz="quarter" idx="12"/>
            <p:custDataLst>
              <p:tags r:id="rId13"/>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2"/>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chemeClr val="bg2"/>
        </a:solidFill>
        <a:effectLst/>
      </p:bgPr>
    </p:bg>
    <p:spTree>
      <p:nvGrpSpPr>
        <p:cNvPr id="1" name=""/>
        <p:cNvGrpSpPr/>
        <p:nvPr/>
      </p:nvGrpSpPr>
      <p:grpSpPr>
        <a:xfrm>
          <a:off x="0" y="0"/>
          <a:ext cx="0" cy="0"/>
          <a:chOff x="0" y="0"/>
          <a:chExt cx="0" cy="0"/>
        </a:xfrm>
      </p:grpSpPr>
      <p:grpSp>
        <p:nvGrpSpPr>
          <p:cNvPr id="13" name="组合 12"/>
          <p:cNvGrpSpPr/>
          <p:nvPr userDrawn="1">
            <p:custDataLst>
              <p:tags r:id="rId2"/>
            </p:custDataLst>
          </p:nvPr>
        </p:nvGrpSpPr>
        <p:grpSpPr>
          <a:xfrm>
            <a:off x="-62865" y="5474335"/>
            <a:ext cx="1217295" cy="1391285"/>
            <a:chOff x="-99" y="4272"/>
            <a:chExt cx="5723" cy="6540"/>
          </a:xfrm>
        </p:grpSpPr>
        <p:pic>
          <p:nvPicPr>
            <p:cNvPr id="8" name="图片 7"/>
            <p:cNvPicPr>
              <a:picLocks noChangeAspect="1"/>
            </p:cNvPicPr>
            <p:nvPr userDrawn="1">
              <p:custDataLst>
                <p:tags r:id="rId3"/>
              </p:custDataLst>
            </p:nvPr>
          </p:nvPicPr>
          <p:blipFill rotWithShape="1">
            <a:blip r:embed="rId4"/>
            <a:srcRect/>
            <a:stretch>
              <a:fillRect/>
            </a:stretch>
          </p:blipFill>
          <p:spPr>
            <a:xfrm>
              <a:off x="-99" y="4272"/>
              <a:ext cx="3720" cy="6541"/>
            </a:xfrm>
            <a:prstGeom prst="rect">
              <a:avLst/>
            </a:prstGeom>
          </p:spPr>
        </p:pic>
        <p:pic>
          <p:nvPicPr>
            <p:cNvPr id="9" name="图片 8"/>
            <p:cNvPicPr>
              <a:picLocks noChangeAspect="1"/>
            </p:cNvPicPr>
            <p:nvPr userDrawn="1">
              <p:custDataLst>
                <p:tags r:id="rId5"/>
              </p:custDataLst>
            </p:nvPr>
          </p:nvPicPr>
          <p:blipFill rotWithShape="1">
            <a:blip r:embed="rId6"/>
            <a:srcRect/>
            <a:stretch>
              <a:fillRect/>
            </a:stretch>
          </p:blipFill>
          <p:spPr>
            <a:xfrm>
              <a:off x="1280" y="7730"/>
              <a:ext cx="4344" cy="3060"/>
            </a:xfrm>
            <a:prstGeom prst="rect">
              <a:avLst/>
            </a:prstGeom>
          </p:spPr>
        </p:pic>
      </p:grpSp>
      <p:sp>
        <p:nvSpPr>
          <p:cNvPr id="2" name="标题 1"/>
          <p:cNvSpPr>
            <a:spLocks noGrp="1"/>
          </p:cNvSpPr>
          <p:nvPr>
            <p:ph type="title"/>
            <p:custDataLst>
              <p:tags r:id="rId7"/>
            </p:custDataLst>
          </p:nvPr>
        </p:nvSpPr>
        <p:spPr>
          <a:xfrm>
            <a:off x="669930" y="443234"/>
            <a:ext cx="10852237" cy="441964"/>
          </a:xfrm>
        </p:spPr>
        <p:txBody>
          <a:bodyPr vert="horz" lIns="101600" tIns="38100" rIns="76200" bIns="3810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3" name="图片占位符 2"/>
          <p:cNvSpPr>
            <a:spLocks noGrp="1"/>
          </p:cNvSpPr>
          <p:nvPr>
            <p:ph type="pic" idx="1"/>
            <p:custDataLst>
              <p:tags r:id="rId8"/>
            </p:custDataLst>
          </p:nvPr>
        </p:nvSpPr>
        <p:spPr>
          <a:xfrm>
            <a:off x="669930" y="952508"/>
            <a:ext cx="5283242" cy="5388907"/>
          </a:xfrm>
        </p:spPr>
        <p:txBody>
          <a:bodyPr vert="horz" lIns="101600" tIns="0" rIns="82550" bIns="0" rtlCol="0">
            <a:norm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9"/>
            </p:custDataLst>
          </p:nvPr>
        </p:nvSpPr>
        <p:spPr>
          <a:xfrm>
            <a:off x="6238925" y="952508"/>
            <a:ext cx="5283242" cy="5388907"/>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10"/>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11"/>
            </p:custDataLst>
          </p:nvPr>
        </p:nvSpPr>
        <p:spPr/>
        <p:txBody>
          <a:bodyPr/>
          <a:lstStyle/>
          <a:p>
            <a:endParaRPr lang="zh-CN" altLang="en-US" dirty="0"/>
          </a:p>
        </p:txBody>
      </p:sp>
      <p:sp>
        <p:nvSpPr>
          <p:cNvPr id="7" name="灯片编号占位符 6"/>
          <p:cNvSpPr>
            <a:spLocks noGrp="1"/>
          </p:cNvSpPr>
          <p:nvPr>
            <p:ph type="sldNum" sz="quarter" idx="12"/>
            <p:custDataLst>
              <p:tags r:id="rId12"/>
            </p:custDataLst>
          </p:nvPr>
        </p:nvSpPr>
        <p:spPr/>
        <p:txBody>
          <a:bodyPr/>
          <a:lstStyle/>
          <a:p>
            <a:fld id="{FABC47A4-756D-490B-A52F-7D9E2C9FC05F}" type="slidenum">
              <a:rPr lang="zh-CN" altLang="en-US" smtClean="0"/>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tx2"/>
        </a:solidFill>
        <a:effectLst/>
      </p:bgPr>
    </p:bg>
    <p:spTree>
      <p:nvGrpSpPr>
        <p:cNvPr id="1" name=""/>
        <p:cNvGrpSpPr/>
        <p:nvPr/>
      </p:nvGrpSpPr>
      <p:grpSpPr>
        <a:xfrm>
          <a:off x="0" y="0"/>
          <a:ext cx="0" cy="0"/>
          <a:chOff x="0" y="0"/>
          <a:chExt cx="0" cy="0"/>
        </a:xfrm>
      </p:grpSpPr>
      <p:grpSp>
        <p:nvGrpSpPr>
          <p:cNvPr id="11" name="组合 10"/>
          <p:cNvGrpSpPr/>
          <p:nvPr userDrawn="1">
            <p:custDataLst>
              <p:tags r:id="rId2"/>
            </p:custDataLst>
          </p:nvPr>
        </p:nvGrpSpPr>
        <p:grpSpPr>
          <a:xfrm>
            <a:off x="292800" y="304200"/>
            <a:ext cx="11900700" cy="6590545"/>
            <a:chOff x="292800" y="304200"/>
            <a:chExt cx="11900700" cy="6590545"/>
          </a:xfrm>
        </p:grpSpPr>
        <p:sp>
          <p:nvSpPr>
            <p:cNvPr id="12" name="矩形 11"/>
            <p:cNvSpPr/>
            <p:nvPr userDrawn="1">
              <p:custDataLst>
                <p:tags r:id="rId3"/>
              </p:custDataLst>
            </p:nvPr>
          </p:nvSpPr>
          <p:spPr>
            <a:xfrm>
              <a:off x="292800" y="304200"/>
              <a:ext cx="11606400" cy="62496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userDrawn="1">
              <p:custDataLst>
                <p:tags r:id="rId4"/>
              </p:custDataLst>
            </p:nvPr>
          </p:nvGrpSpPr>
          <p:grpSpPr>
            <a:xfrm>
              <a:off x="11126700" y="4668778"/>
              <a:ext cx="1066800" cy="2225967"/>
              <a:chOff x="11126700" y="4668778"/>
              <a:chExt cx="1066800" cy="2225967"/>
            </a:xfrm>
          </p:grpSpPr>
          <p:pic>
            <p:nvPicPr>
              <p:cNvPr id="14" name="图片 13"/>
              <p:cNvPicPr>
                <a:picLocks noChangeAspect="1"/>
              </p:cNvPicPr>
              <p:nvPr>
                <p:custDataLst>
                  <p:tags r:id="rId5"/>
                </p:custDataLst>
              </p:nvPr>
            </p:nvPicPr>
            <p:blipFill rotWithShape="1">
              <a:blip r:embed="rId6"/>
              <a:srcRect/>
              <a:stretch>
                <a:fillRect/>
              </a:stretch>
            </p:blipFill>
            <p:spPr>
              <a:xfrm flipH="1">
                <a:off x="11126700" y="5739503"/>
                <a:ext cx="1066800" cy="1125388"/>
              </a:xfrm>
              <a:prstGeom prst="rect">
                <a:avLst/>
              </a:prstGeom>
            </p:spPr>
          </p:pic>
          <p:pic>
            <p:nvPicPr>
              <p:cNvPr id="15" name="图片 14"/>
              <p:cNvPicPr>
                <a:picLocks noChangeAspect="1"/>
              </p:cNvPicPr>
              <p:nvPr>
                <p:custDataLst>
                  <p:tags r:id="rId7"/>
                </p:custDataLst>
              </p:nvPr>
            </p:nvPicPr>
            <p:blipFill>
              <a:blip r:embed="rId8" cstate="print">
                <a:extLst>
                  <a:ext uri="{28A0092B-C50C-407E-A947-70E740481C1C}">
                    <a14:useLocalDpi xmlns:a14="http://schemas.microsoft.com/office/drawing/2010/main" val="0"/>
                  </a:ext>
                </a:extLst>
              </a:blip>
              <a:stretch>
                <a:fillRect/>
              </a:stretch>
            </p:blipFill>
            <p:spPr>
              <a:xfrm rot="19646938">
                <a:off x="11486962" y="4668778"/>
                <a:ext cx="606573" cy="2225967"/>
              </a:xfrm>
              <a:prstGeom prst="rect">
                <a:avLst/>
              </a:prstGeom>
            </p:spPr>
          </p:pic>
        </p:grpSp>
      </p:grpSp>
      <p:sp>
        <p:nvSpPr>
          <p:cNvPr id="2" name="竖排标题 1"/>
          <p:cNvSpPr>
            <a:spLocks noGrp="1"/>
          </p:cNvSpPr>
          <p:nvPr>
            <p:ph type="title" orient="vert"/>
            <p:custDataLst>
              <p:tags r:id="rId9"/>
            </p:custDataLst>
          </p:nvPr>
        </p:nvSpPr>
        <p:spPr>
          <a:xfrm>
            <a:off x="10571135" y="952508"/>
            <a:ext cx="950984" cy="5388907"/>
          </a:xfrm>
        </p:spPr>
        <p:txBody>
          <a:bodyPr vert="eaVert" lIns="101600" tIns="38100" rIns="76200" bIns="38100" rtlCol="0" anchor="ctr" anchorCtr="0">
            <a:norm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10"/>
            </p:custDataLst>
          </p:nvPr>
        </p:nvSpPr>
        <p:spPr>
          <a:xfrm>
            <a:off x="669925" y="952500"/>
            <a:ext cx="9828101" cy="5388907"/>
          </a:xfrm>
        </p:spPr>
        <p:txBody>
          <a:bodyPr vert="eaVert">
            <a:normAutofit/>
          </a:bodyPr>
          <a:lstStyle>
            <a:lvl1pPr indent="0" eaLnBrk="1" fontAlgn="auto" latinLnBrk="0" hangingPunct="1">
              <a:defRPr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pitchFamily="34" charset="-122"/>
              </a:defRPr>
            </a:lvl1pPr>
            <a:lvl2pPr indent="0" eaLnBrk="1" fontAlgn="auto" latinLnBrk="0" hangingPunct="1">
              <a:defRPr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pitchFamily="34" charset="-122"/>
              </a:defRPr>
            </a:lvl2pPr>
            <a:lvl3pPr indent="0" eaLnBrk="1" fontAlgn="auto" latinLnBrk="0" hangingPunct="1">
              <a:defRPr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pitchFamily="34" charset="-122"/>
              </a:defRPr>
            </a:lvl3pPr>
            <a:lvl4pPr indent="0" eaLnBrk="1" fontAlgn="auto" latinLnBrk="0" hangingPunct="1">
              <a:defRPr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pitchFamily="34" charset="-122"/>
              </a:defRPr>
            </a:lvl4pPr>
            <a:lvl5pPr indent="0" eaLnBrk="1" fontAlgn="auto" latinLnBrk="0" hangingPunct="1">
              <a:defRPr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11"/>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12"/>
            </p:custDataLst>
          </p:nvPr>
        </p:nvSpPr>
        <p:spPr/>
        <p:txBody>
          <a:bodyPr/>
          <a:lstStyle/>
          <a:p>
            <a:endParaRPr lang="zh-CN" altLang="en-US"/>
          </a:p>
        </p:txBody>
      </p:sp>
      <p:sp>
        <p:nvSpPr>
          <p:cNvPr id="6" name="灯片编号占位符 5"/>
          <p:cNvSpPr>
            <a:spLocks noGrp="1"/>
          </p:cNvSpPr>
          <p:nvPr>
            <p:ph type="sldNum" sz="quarter" idx="12"/>
            <p:custDataLst>
              <p:tags r:id="rId13"/>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tx2"/>
        </a:solidFill>
        <a:effectLst/>
      </p:bgPr>
    </p:bg>
    <p:spTree>
      <p:nvGrpSpPr>
        <p:cNvPr id="1" name=""/>
        <p:cNvGrpSpPr/>
        <p:nvPr/>
      </p:nvGrpSpPr>
      <p:grpSpPr>
        <a:xfrm>
          <a:off x="0" y="0"/>
          <a:ext cx="0" cy="0"/>
          <a:chOff x="0" y="0"/>
          <a:chExt cx="0" cy="0"/>
        </a:xfrm>
      </p:grpSpPr>
      <p:grpSp>
        <p:nvGrpSpPr>
          <p:cNvPr id="9" name="组合 8"/>
          <p:cNvGrpSpPr/>
          <p:nvPr userDrawn="1">
            <p:custDataLst>
              <p:tags r:id="rId2"/>
            </p:custDataLst>
          </p:nvPr>
        </p:nvGrpSpPr>
        <p:grpSpPr>
          <a:xfrm>
            <a:off x="292800" y="304200"/>
            <a:ext cx="11900700" cy="6590545"/>
            <a:chOff x="292800" y="304200"/>
            <a:chExt cx="11900700" cy="6590545"/>
          </a:xfrm>
        </p:grpSpPr>
        <p:sp>
          <p:nvSpPr>
            <p:cNvPr id="10" name="矩形 9"/>
            <p:cNvSpPr/>
            <p:nvPr userDrawn="1">
              <p:custDataLst>
                <p:tags r:id="rId3"/>
              </p:custDataLst>
            </p:nvPr>
          </p:nvSpPr>
          <p:spPr>
            <a:xfrm>
              <a:off x="292800" y="304200"/>
              <a:ext cx="11606400" cy="62496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userDrawn="1">
              <p:custDataLst>
                <p:tags r:id="rId4"/>
              </p:custDataLst>
            </p:nvPr>
          </p:nvGrpSpPr>
          <p:grpSpPr>
            <a:xfrm>
              <a:off x="11126700" y="4668778"/>
              <a:ext cx="1066800" cy="2225967"/>
              <a:chOff x="11126700" y="4668778"/>
              <a:chExt cx="1066800" cy="2225967"/>
            </a:xfrm>
          </p:grpSpPr>
          <p:pic>
            <p:nvPicPr>
              <p:cNvPr id="12" name="图片 11"/>
              <p:cNvPicPr>
                <a:picLocks noChangeAspect="1"/>
              </p:cNvPicPr>
              <p:nvPr>
                <p:custDataLst>
                  <p:tags r:id="rId5"/>
                </p:custDataLst>
              </p:nvPr>
            </p:nvPicPr>
            <p:blipFill rotWithShape="1">
              <a:blip r:embed="rId6"/>
              <a:srcRect/>
              <a:stretch>
                <a:fillRect/>
              </a:stretch>
            </p:blipFill>
            <p:spPr>
              <a:xfrm flipH="1">
                <a:off x="11126700" y="5739503"/>
                <a:ext cx="1066800" cy="1125388"/>
              </a:xfrm>
              <a:prstGeom prst="rect">
                <a:avLst/>
              </a:prstGeom>
            </p:spPr>
          </p:pic>
          <p:pic>
            <p:nvPicPr>
              <p:cNvPr id="13" name="图片 12"/>
              <p:cNvPicPr>
                <a:picLocks noChangeAspect="1"/>
              </p:cNvPicPr>
              <p:nvPr>
                <p:custDataLst>
                  <p:tags r:id="rId7"/>
                </p:custDataLst>
              </p:nvPr>
            </p:nvPicPr>
            <p:blipFill>
              <a:blip r:embed="rId8" cstate="print">
                <a:extLst>
                  <a:ext uri="{28A0092B-C50C-407E-A947-70E740481C1C}">
                    <a14:useLocalDpi xmlns:a14="http://schemas.microsoft.com/office/drawing/2010/main" val="0"/>
                  </a:ext>
                </a:extLst>
              </a:blip>
              <a:stretch>
                <a:fillRect/>
              </a:stretch>
            </p:blipFill>
            <p:spPr>
              <a:xfrm rot="19646938">
                <a:off x="11486962" y="4668778"/>
                <a:ext cx="606573" cy="2225967"/>
              </a:xfrm>
              <a:prstGeom prst="rect">
                <a:avLst/>
              </a:prstGeom>
            </p:spPr>
          </p:pic>
        </p:grpSp>
      </p:grpSp>
      <p:sp>
        <p:nvSpPr>
          <p:cNvPr id="3" name="日期占位符 2"/>
          <p:cNvSpPr>
            <a:spLocks noGrp="1"/>
          </p:cNvSpPr>
          <p:nvPr>
            <p:ph type="dt" sz="half" idx="10"/>
            <p:custDataLst>
              <p:tags r:id="rId9"/>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0"/>
            </p:custDataLst>
          </p:nvPr>
        </p:nvSpPr>
        <p:spPr/>
        <p:txBody>
          <a:bodyPr/>
          <a:lstStyle/>
          <a:p>
            <a:endParaRPr lang="zh-CN" altLang="en-US"/>
          </a:p>
        </p:txBody>
      </p:sp>
      <p:sp>
        <p:nvSpPr>
          <p:cNvPr id="5" name="灯片编号占位符 4"/>
          <p:cNvSpPr>
            <a:spLocks noGrp="1"/>
          </p:cNvSpPr>
          <p:nvPr>
            <p:ph type="sldNum" sz="quarter" idx="12"/>
            <p:custDataLst>
              <p:tags r:id="rId11"/>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12"/>
            </p:custDataLst>
          </p:nvPr>
        </p:nvSpPr>
        <p:spPr>
          <a:xfrm>
            <a:off x="669930" y="952508"/>
            <a:ext cx="10852237" cy="5388907"/>
          </a:xfrm>
        </p:spPr>
        <p:txBody>
          <a:bodyPr/>
          <a:lstStyle>
            <a:lvl1pPr>
              <a:defRPr u="none" strike="noStrike" kern="1200" cap="none" spc="0" normalizeH="0" baseline="0">
                <a:solidFill>
                  <a:schemeClr val="tx1">
                    <a:lumMod val="85000"/>
                    <a:lumOff val="15000"/>
                  </a:schemeClr>
                </a:solidFill>
                <a:uFillTx/>
                <a:latin typeface="Arial" panose="020B0604020202020204" pitchFamily="34" charset="0"/>
              </a:defRPr>
            </a:lvl1pPr>
            <a:lvl2pPr>
              <a:defRPr u="none" strike="noStrike" kern="1200" cap="none" spc="0" normalizeH="0" baseline="0">
                <a:solidFill>
                  <a:schemeClr val="tx1">
                    <a:lumMod val="85000"/>
                    <a:lumOff val="15000"/>
                  </a:schemeClr>
                </a:solidFill>
                <a:uFillTx/>
                <a:latin typeface="Arial" panose="020B0604020202020204" pitchFamily="34" charset="0"/>
              </a:defRPr>
            </a:lvl2pPr>
            <a:lvl3pPr>
              <a:defRPr u="none" strike="noStrike" kern="1200" cap="none" spc="0" normalizeH="0" baseline="0">
                <a:solidFill>
                  <a:schemeClr val="tx1">
                    <a:lumMod val="85000"/>
                    <a:lumOff val="15000"/>
                  </a:schemeClr>
                </a:solidFill>
                <a:uFillTx/>
                <a:latin typeface="Arial" panose="020B0604020202020204" pitchFamily="34" charset="0"/>
              </a:defRPr>
            </a:lvl3pPr>
            <a:lvl4pPr>
              <a:defRPr u="none" strike="noStrike" kern="1200" cap="none" spc="0" normalizeH="0" baseline="0">
                <a:solidFill>
                  <a:schemeClr val="tx1">
                    <a:lumMod val="85000"/>
                    <a:lumOff val="15000"/>
                  </a:schemeClr>
                </a:solidFill>
                <a:uFillTx/>
                <a:latin typeface="Arial" panose="020B0604020202020204" pitchFamily="34" charset="0"/>
              </a:defRPr>
            </a:lvl4pPr>
            <a:lvl5pPr>
              <a:defRPr u="none" strike="noStrike" kern="1200" cap="none" spc="0" normalizeH="0" baseline="0">
                <a:solidFill>
                  <a:schemeClr val="tx1">
                    <a:lumMod val="85000"/>
                    <a:lumOff val="15000"/>
                  </a:schemeClr>
                </a:solidFill>
                <a:uFillTx/>
                <a:latin typeface="Arial" panose="020B0604020202020204" pitchFamily="34" charset="0"/>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pic>
        <p:nvPicPr>
          <p:cNvPr id="6" name="图片 5"/>
          <p:cNvPicPr>
            <a:picLocks noChangeAspect="1"/>
          </p:cNvPicPr>
          <p:nvPr>
            <p:custDataLst>
              <p:tags r:id="rId2"/>
            </p:custDataLst>
          </p:nvPr>
        </p:nvPicPr>
        <p:blipFill>
          <a:blip r:embed="rId3"/>
          <a:stretch>
            <a:fillRect/>
          </a:stretch>
        </p:blipFill>
        <p:spPr>
          <a:xfrm rot="12021009">
            <a:off x="9598540" y="-71780"/>
            <a:ext cx="2432128" cy="3178328"/>
          </a:xfrm>
          <a:prstGeom prst="rect">
            <a:avLst/>
          </a:prstGeom>
        </p:spPr>
      </p:pic>
      <p:pic>
        <p:nvPicPr>
          <p:cNvPr id="7" name="图片 6"/>
          <p:cNvPicPr>
            <a:picLocks noChangeAspect="1"/>
          </p:cNvPicPr>
          <p:nvPr>
            <p:custDataLst>
              <p:tags r:id="rId4"/>
            </p:custDataLst>
          </p:nvPr>
        </p:nvPicPr>
        <p:blipFill rotWithShape="1">
          <a:blip r:embed="rId5"/>
          <a:srcRect/>
          <a:stretch>
            <a:fillRect/>
          </a:stretch>
        </p:blipFill>
        <p:spPr>
          <a:xfrm>
            <a:off x="-932154" y="2711868"/>
            <a:ext cx="3666810" cy="4153389"/>
          </a:xfrm>
          <a:prstGeom prst="rect">
            <a:avLst/>
          </a:prstGeom>
        </p:spPr>
      </p:pic>
      <p:pic>
        <p:nvPicPr>
          <p:cNvPr id="8" name="图片 7"/>
          <p:cNvPicPr>
            <a:picLocks noChangeAspect="1"/>
          </p:cNvPicPr>
          <p:nvPr>
            <p:custDataLst>
              <p:tags r:id="rId6"/>
            </p:custDataLst>
          </p:nvPr>
        </p:nvPicPr>
        <p:blipFill rotWithShape="1">
          <a:blip r:embed="rId7"/>
          <a:srcRect/>
          <a:stretch>
            <a:fillRect/>
          </a:stretch>
        </p:blipFill>
        <p:spPr>
          <a:xfrm>
            <a:off x="1248607" y="4907811"/>
            <a:ext cx="2758453" cy="1942932"/>
          </a:xfrm>
          <a:prstGeom prst="rect">
            <a:avLst/>
          </a:prstGeom>
        </p:spPr>
      </p:pic>
      <p:pic>
        <p:nvPicPr>
          <p:cNvPr id="9" name="图片 8"/>
          <p:cNvPicPr>
            <a:picLocks noChangeAspect="1"/>
          </p:cNvPicPr>
          <p:nvPr>
            <p:custDataLst>
              <p:tags r:id="rId8"/>
            </p:custDataLst>
          </p:nvPr>
        </p:nvPicPr>
        <p:blipFill rotWithShape="1">
          <a:blip r:embed="rId9"/>
          <a:srcRect/>
          <a:stretch>
            <a:fillRect/>
          </a:stretch>
        </p:blipFill>
        <p:spPr>
          <a:xfrm flipH="1">
            <a:off x="9121798" y="5133783"/>
            <a:ext cx="2112707" cy="1730568"/>
          </a:xfrm>
          <a:prstGeom prst="rect">
            <a:avLst/>
          </a:prstGeom>
        </p:spPr>
      </p:pic>
      <p:pic>
        <p:nvPicPr>
          <p:cNvPr id="10" name="图片 9"/>
          <p:cNvPicPr>
            <a:picLocks noChangeAspect="1"/>
          </p:cNvPicPr>
          <p:nvPr>
            <p:custDataLst>
              <p:tags r:id="rId10"/>
            </p:custDataLst>
          </p:nvPr>
        </p:nvPicPr>
        <p:blipFill rotWithShape="1">
          <a:blip r:embed="rId11"/>
          <a:srcRect/>
          <a:stretch>
            <a:fillRect/>
          </a:stretch>
        </p:blipFill>
        <p:spPr>
          <a:xfrm flipH="1">
            <a:off x="7014856" y="4977108"/>
            <a:ext cx="2218491" cy="1888150"/>
          </a:xfrm>
          <a:prstGeom prst="rect">
            <a:avLst/>
          </a:prstGeom>
        </p:spPr>
      </p:pic>
      <p:pic>
        <p:nvPicPr>
          <p:cNvPr id="11" name="图片 10"/>
          <p:cNvPicPr>
            <a:picLocks noChangeAspect="1"/>
          </p:cNvPicPr>
          <p:nvPr>
            <p:custDataLst>
              <p:tags r:id="rId12"/>
            </p:custDataLst>
          </p:nvPr>
        </p:nvPicPr>
        <p:blipFill rotWithShape="1">
          <a:blip r:embed="rId13"/>
          <a:srcRect/>
          <a:stretch>
            <a:fillRect/>
          </a:stretch>
        </p:blipFill>
        <p:spPr>
          <a:xfrm>
            <a:off x="3457131" y="4330731"/>
            <a:ext cx="1485156" cy="2527270"/>
          </a:xfrm>
          <a:prstGeom prst="rect">
            <a:avLst/>
          </a:prstGeom>
        </p:spPr>
      </p:pic>
      <p:pic>
        <p:nvPicPr>
          <p:cNvPr id="12" name="图片 11"/>
          <p:cNvPicPr>
            <a:picLocks noChangeAspect="1"/>
          </p:cNvPicPr>
          <p:nvPr>
            <p:custDataLst>
              <p:tags r:id="rId14"/>
            </p:custDataLst>
          </p:nvPr>
        </p:nvPicPr>
        <p:blipFill rotWithShape="1">
          <a:blip r:embed="rId15"/>
          <a:srcRect/>
          <a:stretch>
            <a:fillRect/>
          </a:stretch>
        </p:blipFill>
        <p:spPr>
          <a:xfrm>
            <a:off x="10957880" y="4442773"/>
            <a:ext cx="1038995" cy="2415228"/>
          </a:xfrm>
          <a:prstGeom prst="rect">
            <a:avLst/>
          </a:prstGeom>
        </p:spPr>
      </p:pic>
      <p:pic>
        <p:nvPicPr>
          <p:cNvPr id="13" name="图片 12"/>
          <p:cNvPicPr>
            <a:picLocks noChangeAspect="1"/>
          </p:cNvPicPr>
          <p:nvPr>
            <p:custDataLst>
              <p:tags r:id="rId16"/>
            </p:custDataLst>
          </p:nvPr>
        </p:nvPicPr>
        <p:blipFill rotWithShape="1">
          <a:blip r:embed="rId17"/>
          <a:srcRect/>
          <a:stretch>
            <a:fillRect/>
          </a:stretch>
        </p:blipFill>
        <p:spPr>
          <a:xfrm rot="21018953">
            <a:off x="5494341" y="5533781"/>
            <a:ext cx="1303004" cy="1351408"/>
          </a:xfrm>
          <a:prstGeom prst="rect">
            <a:avLst/>
          </a:prstGeom>
        </p:spPr>
      </p:pic>
      <p:sp>
        <p:nvSpPr>
          <p:cNvPr id="2" name="标题 1"/>
          <p:cNvSpPr>
            <a:spLocks noGrp="1"/>
          </p:cNvSpPr>
          <p:nvPr>
            <p:ph type="title" hasCustomPrompt="1"/>
            <p:custDataLst>
              <p:tags r:id="rId18"/>
            </p:custDataLst>
          </p:nvPr>
        </p:nvSpPr>
        <p:spPr>
          <a:xfrm>
            <a:off x="4007060" y="1942269"/>
            <a:ext cx="4046400" cy="1170000"/>
          </a:xfrm>
        </p:spPr>
        <p:txBody>
          <a:bodyPr vert="horz" lIns="90000" tIns="46800" rIns="90000" bIns="46800" rtlCol="0" anchor="b" anchorCtr="0">
            <a:normAutofit/>
          </a:bodyPr>
          <a:lstStyle>
            <a:lvl1pPr marL="0" marR="0" algn="ctr" defTabSz="914400" rtl="0" eaLnBrk="1" fontAlgn="auto" latinLnBrk="0" hangingPunct="1">
              <a:lnSpc>
                <a:spcPct val="100000"/>
              </a:lnSpc>
              <a:buNone/>
              <a:defRPr kumimoji="0" lang="zh-CN" altLang="en-US" sz="6300" b="1" i="0" u="none" strike="noStrike" kern="1200" cap="none" spc="600" normalizeH="0" baseline="0" noProof="1" dirty="0">
                <a:solidFill>
                  <a:schemeClr val="accent1"/>
                </a:solidFill>
                <a:uFillTx/>
                <a:latin typeface="Arial" panose="020B0604020202020204" pitchFamily="34" charset="0"/>
                <a:ea typeface="汉仪旗黑-85S" panose="00020600040101010101" pitchFamily="18" charset="-122"/>
                <a:cs typeface="+mj-cs"/>
                <a:sym typeface="+mn-ea"/>
              </a:defRPr>
            </a:lvl1pPr>
          </a:lstStyle>
          <a:p>
            <a:pPr lvl="0"/>
            <a:r>
              <a:rPr dirty="0">
                <a:sym typeface="+mn-ea"/>
              </a:rPr>
              <a:t>编辑标题</a:t>
            </a:r>
            <a:endParaRPr dirty="0">
              <a:sym typeface="+mn-ea"/>
            </a:endParaRPr>
          </a:p>
        </p:txBody>
      </p:sp>
      <p:sp>
        <p:nvSpPr>
          <p:cNvPr id="3" name="日期占位符 2"/>
          <p:cNvSpPr>
            <a:spLocks noGrp="1"/>
          </p:cNvSpPr>
          <p:nvPr>
            <p:ph type="dt" sz="half" idx="10"/>
            <p:custDataLst>
              <p:tags r:id="rId19"/>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20"/>
            </p:custDataLst>
          </p:nvPr>
        </p:nvSpPr>
        <p:spPr/>
        <p:txBody>
          <a:bodyPr/>
          <a:lstStyle/>
          <a:p>
            <a:endParaRPr lang="zh-CN" altLang="en-US"/>
          </a:p>
        </p:txBody>
      </p:sp>
      <p:sp>
        <p:nvSpPr>
          <p:cNvPr id="5" name="灯片编号占位符 4"/>
          <p:cNvSpPr>
            <a:spLocks noGrp="1"/>
          </p:cNvSpPr>
          <p:nvPr>
            <p:ph type="sldNum" sz="quarter" idx="12"/>
            <p:custDataLst>
              <p:tags r:id="rId21"/>
            </p:custDataLst>
          </p:nvPr>
        </p:nvSpPr>
        <p:spPr/>
        <p:txBody>
          <a:bodyPr/>
          <a:lstStyle/>
          <a:p>
            <a:fld id="{49AE70B2-8BF9-45C0-BB95-33D1B9D3A854}" type="slidenum">
              <a:rPr lang="zh-CN" altLang="en-US" smtClean="0"/>
            </a:fld>
            <a:endParaRPr lang="zh-CN" altLang="en-US"/>
          </a:p>
        </p:txBody>
      </p:sp>
      <p:sp>
        <p:nvSpPr>
          <p:cNvPr id="15" name="文本占位符 14"/>
          <p:cNvSpPr>
            <a:spLocks noGrp="1"/>
          </p:cNvSpPr>
          <p:nvPr>
            <p:ph type="body" sz="quarter" idx="13" hasCustomPrompt="1"/>
            <p:custDataLst>
              <p:tags r:id="rId22"/>
            </p:custDataLst>
          </p:nvPr>
        </p:nvSpPr>
        <p:spPr>
          <a:xfrm>
            <a:off x="3997319" y="3320783"/>
            <a:ext cx="4046400" cy="436406"/>
          </a:xfrm>
        </p:spPr>
        <p:txBody>
          <a:bodyPr/>
          <a:lstStyle>
            <a:lvl1pPr marL="0" indent="0" algn="dist">
              <a:buNone/>
              <a:defRPr/>
            </a:lvl1pPr>
          </a:lstStyle>
          <a:p>
            <a:pPr lvl="0"/>
            <a:r>
              <a:rPr lang="zh-CN" altLang="en-US" dirty="0"/>
              <a:t>编辑标题</a:t>
            </a:r>
            <a:endParaRPr lang="zh-CN" alt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bg2"/>
        </a:solidFill>
        <a:effectLst/>
      </p:bgPr>
    </p:bg>
    <p:spTree>
      <p:nvGrpSpPr>
        <p:cNvPr id="1" name=""/>
        <p:cNvGrpSpPr/>
        <p:nvPr/>
      </p:nvGrpSpPr>
      <p:grpSpPr>
        <a:xfrm>
          <a:off x="0" y="0"/>
          <a:ext cx="0" cy="0"/>
          <a:chOff x="0" y="0"/>
          <a:chExt cx="0" cy="0"/>
        </a:xfrm>
      </p:grpSpPr>
      <p:pic>
        <p:nvPicPr>
          <p:cNvPr id="6" name="图片 5"/>
          <p:cNvPicPr>
            <a:picLocks noChangeAspect="1"/>
          </p:cNvPicPr>
          <p:nvPr userDrawn="1">
            <p:custDataLst>
              <p:tags r:id="rId2"/>
            </p:custDataLst>
          </p:nvPr>
        </p:nvPicPr>
        <p:blipFill rotWithShape="1">
          <a:blip r:embed="rId3"/>
          <a:srcRect/>
          <a:stretch>
            <a:fillRect/>
          </a:stretch>
        </p:blipFill>
        <p:spPr>
          <a:xfrm rot="16635317" flipH="1">
            <a:off x="11172190" y="-154940"/>
            <a:ext cx="1035050" cy="881380"/>
          </a:xfrm>
          <a:prstGeom prst="rect">
            <a:avLst/>
          </a:prstGeom>
        </p:spPr>
      </p:pic>
      <p:grpSp>
        <p:nvGrpSpPr>
          <p:cNvPr id="7" name="组合 6"/>
          <p:cNvGrpSpPr/>
          <p:nvPr userDrawn="1">
            <p:custDataLst>
              <p:tags r:id="rId4"/>
            </p:custDataLst>
          </p:nvPr>
        </p:nvGrpSpPr>
        <p:grpSpPr>
          <a:xfrm rot="0">
            <a:off x="0" y="4886325"/>
            <a:ext cx="712470" cy="1971675"/>
            <a:chOff x="0" y="4391345"/>
            <a:chExt cx="891702" cy="2466656"/>
          </a:xfrm>
        </p:grpSpPr>
        <p:pic>
          <p:nvPicPr>
            <p:cNvPr id="8" name="图片 7"/>
            <p:cNvPicPr>
              <a:picLocks noChangeAspect="1"/>
            </p:cNvPicPr>
            <p:nvPr>
              <p:custDataLst>
                <p:tags r:id="rId5"/>
              </p:custDataLst>
            </p:nvPr>
          </p:nvPicPr>
          <p:blipFill rotWithShape="1">
            <a:blip r:embed="rId6"/>
            <a:srcRect/>
            <a:stretch>
              <a:fillRect/>
            </a:stretch>
          </p:blipFill>
          <p:spPr>
            <a:xfrm>
              <a:off x="0" y="5917327"/>
              <a:ext cx="891702" cy="940674"/>
            </a:xfrm>
            <a:prstGeom prst="rect">
              <a:avLst/>
            </a:prstGeom>
          </p:spPr>
        </p:pic>
        <p:pic>
          <p:nvPicPr>
            <p:cNvPr id="9" name="图片 8"/>
            <p:cNvPicPr>
              <a:picLocks noChangeAspect="1"/>
            </p:cNvPicPr>
            <p:nvPr>
              <p:custDataLst>
                <p:tags r:id="rId7"/>
              </p:custDataLst>
            </p:nvPr>
          </p:nvPicPr>
          <p:blipFill>
            <a:blip r:embed="rId8"/>
            <a:stretch>
              <a:fillRect/>
            </a:stretch>
          </p:blipFill>
          <p:spPr>
            <a:xfrm rot="1953062" flipH="1">
              <a:off x="67048" y="4391345"/>
              <a:ext cx="757605" cy="2455724"/>
            </a:xfrm>
            <a:prstGeom prst="rect">
              <a:avLst/>
            </a:prstGeom>
          </p:spPr>
        </p:pic>
      </p:grpSp>
      <p:sp>
        <p:nvSpPr>
          <p:cNvPr id="2" name="标题 1"/>
          <p:cNvSpPr>
            <a:spLocks noGrp="1"/>
          </p:cNvSpPr>
          <p:nvPr>
            <p:ph type="title"/>
            <p:custDataLst>
              <p:tags r:id="rId9"/>
            </p:custDataLst>
          </p:nvPr>
        </p:nvSpPr>
        <p:spPr/>
        <p:txBody>
          <a:bodyPr/>
          <a:lstStyle>
            <a:lvl1pPr>
              <a:defRPr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pitchFamily="34"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10"/>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1"/>
            </p:custDataLst>
          </p:nvPr>
        </p:nvSpPr>
        <p:spPr/>
        <p:txBody>
          <a:bodyPr/>
          <a:lstStyle/>
          <a:p>
            <a:endParaRPr lang="zh-CN" altLang="en-US" dirty="0"/>
          </a:p>
        </p:txBody>
      </p:sp>
      <p:sp>
        <p:nvSpPr>
          <p:cNvPr id="5" name="灯片编号占位符 4"/>
          <p:cNvSpPr>
            <a:spLocks noGrp="1"/>
          </p:cNvSpPr>
          <p:nvPr>
            <p:ph type="sldNum" sz="quarter" idx="12"/>
            <p:custDataLst>
              <p:tags r:id="rId12"/>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tx2"/>
        </a:solidFill>
        <a:effectLst/>
      </p:bgPr>
    </p:bg>
    <p:spTree>
      <p:nvGrpSpPr>
        <p:cNvPr id="1" name=""/>
        <p:cNvGrpSpPr/>
        <p:nvPr/>
      </p:nvGrpSpPr>
      <p:grpSpPr>
        <a:xfrm>
          <a:off x="0" y="0"/>
          <a:ext cx="0" cy="0"/>
          <a:chOff x="0" y="0"/>
          <a:chExt cx="0" cy="0"/>
        </a:xfrm>
      </p:grpSpPr>
      <p:sp>
        <p:nvSpPr>
          <p:cNvPr id="8" name="矩形 7"/>
          <p:cNvSpPr/>
          <p:nvPr userDrawn="1">
            <p:custDataLst>
              <p:tags r:id="rId2"/>
            </p:custDataLst>
          </p:nvPr>
        </p:nvSpPr>
        <p:spPr>
          <a:xfrm>
            <a:off x="292735" y="304165"/>
            <a:ext cx="11606530" cy="624967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userDrawn="1">
            <p:custDataLst>
              <p:tags r:id="rId3"/>
            </p:custDataLst>
          </p:nvPr>
        </p:nvGrpSpPr>
        <p:grpSpPr>
          <a:xfrm rot="0">
            <a:off x="11126470" y="4668520"/>
            <a:ext cx="1066800" cy="2225675"/>
            <a:chOff x="11126700" y="4668778"/>
            <a:chExt cx="1066800" cy="2225967"/>
          </a:xfrm>
        </p:grpSpPr>
        <p:pic>
          <p:nvPicPr>
            <p:cNvPr id="10" name="图片 9"/>
            <p:cNvPicPr>
              <a:picLocks noChangeAspect="1"/>
            </p:cNvPicPr>
            <p:nvPr>
              <p:custDataLst>
                <p:tags r:id="rId4"/>
              </p:custDataLst>
            </p:nvPr>
          </p:nvPicPr>
          <p:blipFill rotWithShape="1">
            <a:blip r:embed="rId5"/>
            <a:srcRect/>
            <a:stretch>
              <a:fillRect/>
            </a:stretch>
          </p:blipFill>
          <p:spPr>
            <a:xfrm flipH="1">
              <a:off x="11126700" y="5739503"/>
              <a:ext cx="1066800" cy="1125388"/>
            </a:xfrm>
            <a:prstGeom prst="rect">
              <a:avLst/>
            </a:prstGeom>
          </p:spPr>
        </p:pic>
        <p:pic>
          <p:nvPicPr>
            <p:cNvPr id="11" name="图片 10"/>
            <p:cNvPicPr>
              <a:picLocks noChangeAspect="1"/>
            </p:cNvPicPr>
            <p:nvPr>
              <p:custDataLst>
                <p:tags r:id="rId6"/>
              </p:custDataLst>
            </p:nvPr>
          </p:nvPicPr>
          <p:blipFill>
            <a:blip r:embed="rId7" cstate="print">
              <a:extLst>
                <a:ext uri="{28A0092B-C50C-407E-A947-70E740481C1C}">
                  <a14:useLocalDpi xmlns:a14="http://schemas.microsoft.com/office/drawing/2010/main" val="0"/>
                </a:ext>
              </a:extLst>
            </a:blip>
            <a:stretch>
              <a:fillRect/>
            </a:stretch>
          </p:blipFill>
          <p:spPr>
            <a:xfrm rot="19646938">
              <a:off x="11486962" y="4668778"/>
              <a:ext cx="606573" cy="2225967"/>
            </a:xfrm>
            <a:prstGeom prst="rect">
              <a:avLst/>
            </a:prstGeom>
          </p:spPr>
        </p:pic>
      </p:grpSp>
      <p:sp>
        <p:nvSpPr>
          <p:cNvPr id="2" name="标题 1"/>
          <p:cNvSpPr>
            <a:spLocks noGrp="1"/>
          </p:cNvSpPr>
          <p:nvPr userDrawn="1">
            <p:ph type="title" hasCustomPrompt="1"/>
            <p:custDataLst>
              <p:tags r:id="rId8"/>
            </p:custDataLst>
          </p:nvPr>
        </p:nvSpPr>
        <p:spPr>
          <a:xfrm>
            <a:off x="1281600" y="1249200"/>
            <a:ext cx="9626400" cy="723600"/>
          </a:xfrm>
        </p:spPr>
        <p:txBody>
          <a:bodyPr anchor="ctr"/>
          <a:lstStyle>
            <a:lvl1pPr>
              <a:defRPr sz="3200" u="none" strike="noStrike" kern="1200" cap="none" spc="0" normalizeH="0" baseline="0">
                <a:solidFill>
                  <a:schemeClr val="tx1">
                    <a:lumMod val="85000"/>
                    <a:lumOff val="15000"/>
                  </a:schemeClr>
                </a:solidFill>
                <a:latin typeface="Arial" panose="020B0604020202020204" pitchFamily="34" charset="0"/>
                <a:ea typeface="微软雅黑" panose="020B0503020204020204" pitchFamily="34" charset="-122"/>
              </a:defRPr>
            </a:lvl1pPr>
          </a:lstStyle>
          <a:p>
            <a:r>
              <a:rPr lang="zh-CN" altLang="en-US" dirty="0"/>
              <a:t>单击此处编辑标题</a:t>
            </a:r>
            <a:endParaRPr lang="zh-CN" altLang="en-US" dirty="0"/>
          </a:p>
        </p:txBody>
      </p:sp>
      <p:sp>
        <p:nvSpPr>
          <p:cNvPr id="7" name="内容占位符 6"/>
          <p:cNvSpPr>
            <a:spLocks noGrp="1"/>
          </p:cNvSpPr>
          <p:nvPr userDrawn="1">
            <p:ph sz="quarter" idx="13"/>
            <p:custDataLst>
              <p:tags r:id="rId9"/>
            </p:custDataLst>
          </p:nvPr>
        </p:nvSpPr>
        <p:spPr>
          <a:xfrm>
            <a:off x="1281113" y="2163600"/>
            <a:ext cx="9626600" cy="3445200"/>
          </a:xfrm>
        </p:spPr>
        <p:txBody>
          <a:bodyPr/>
          <a:lstStyle>
            <a:lvl1pPr>
              <a:defRPr u="none" strike="noStrike" kern="1200" cap="none" spc="0" normalizeH="0" baseline="0">
                <a:solidFill>
                  <a:schemeClr val="tx1">
                    <a:lumMod val="85000"/>
                    <a:lumOff val="15000"/>
                  </a:schemeClr>
                </a:solidFill>
                <a:latin typeface="Arial" panose="020B0604020202020204" pitchFamily="34" charset="0"/>
                <a:ea typeface="微软雅黑" panose="020B0503020204020204" pitchFamily="34" charset="-122"/>
              </a:defRPr>
            </a:lvl1pPr>
            <a:lvl2pPr>
              <a:defRPr u="none" strike="noStrike" kern="1200" cap="none" spc="0" normalizeH="0" baseline="0">
                <a:solidFill>
                  <a:schemeClr val="tx1">
                    <a:lumMod val="85000"/>
                    <a:lumOff val="15000"/>
                  </a:schemeClr>
                </a:solidFill>
                <a:latin typeface="Arial" panose="020B0604020202020204" pitchFamily="34" charset="0"/>
                <a:ea typeface="微软雅黑" panose="020B0503020204020204" pitchFamily="34" charset="-122"/>
              </a:defRPr>
            </a:lvl2pPr>
            <a:lvl3pPr>
              <a:defRPr u="none" strike="noStrike" kern="1200" cap="none" spc="0" normalizeH="0" baseline="0">
                <a:solidFill>
                  <a:schemeClr val="tx1">
                    <a:lumMod val="85000"/>
                    <a:lumOff val="15000"/>
                  </a:schemeClr>
                </a:solidFill>
                <a:latin typeface="Arial" panose="020B0604020202020204" pitchFamily="34" charset="0"/>
                <a:ea typeface="微软雅黑" panose="020B0503020204020204" pitchFamily="34" charset="-122"/>
              </a:defRPr>
            </a:lvl3pPr>
            <a:lvl4pPr>
              <a:defRPr u="none" strike="noStrike" kern="1200" cap="none" spc="0" normalizeH="0" baseline="0">
                <a:solidFill>
                  <a:schemeClr val="tx1">
                    <a:lumMod val="85000"/>
                    <a:lumOff val="15000"/>
                  </a:schemeClr>
                </a:solidFill>
                <a:latin typeface="Arial" panose="020B0604020202020204" pitchFamily="34" charset="0"/>
                <a:ea typeface="微软雅黑" panose="020B0503020204020204" pitchFamily="34" charset="-122"/>
              </a:defRPr>
            </a:lvl4pPr>
            <a:lvl5pPr>
              <a:defRPr u="none" strike="noStrike" kern="1200" cap="none" spc="0" normalizeH="0"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3" name="日期占位符 2"/>
          <p:cNvSpPr>
            <a:spLocks noGrp="1"/>
          </p:cNvSpPr>
          <p:nvPr userDrawn="1">
            <p:ph type="dt" sz="half" idx="10"/>
            <p:custDataLst>
              <p:tags r:id="rId10"/>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userDrawn="1">
            <p:ph type="ftr" sz="quarter" idx="11"/>
            <p:custDataLst>
              <p:tags r:id="rId11"/>
            </p:custDataLst>
          </p:nvPr>
        </p:nvSpPr>
        <p:spPr/>
        <p:txBody>
          <a:bodyPr/>
          <a:lstStyle/>
          <a:p>
            <a:endParaRPr lang="zh-CN" altLang="en-US" dirty="0"/>
          </a:p>
        </p:txBody>
      </p:sp>
      <p:sp>
        <p:nvSpPr>
          <p:cNvPr id="5" name="灯片编号占位符 4"/>
          <p:cNvSpPr>
            <a:spLocks noGrp="1"/>
          </p:cNvSpPr>
          <p:nvPr userDrawn="1">
            <p:ph type="sldNum" sz="quarter" idx="12"/>
            <p:custDataLst>
              <p:tags r:id="rId12"/>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左右">
    <p:bg>
      <p:bgPr>
        <a:solidFill>
          <a:schemeClr val="bg2"/>
        </a:solidFill>
        <a:effectLst/>
      </p:bgPr>
    </p:bg>
    <p:spTree>
      <p:nvGrpSpPr>
        <p:cNvPr id="1" name=""/>
        <p:cNvGrpSpPr/>
        <p:nvPr/>
      </p:nvGrpSpPr>
      <p:grpSpPr>
        <a:xfrm>
          <a:off x="0" y="0"/>
          <a:ext cx="0" cy="0"/>
          <a:chOff x="0" y="0"/>
          <a:chExt cx="0" cy="0"/>
        </a:xfrm>
      </p:grpSpPr>
      <p:pic>
        <p:nvPicPr>
          <p:cNvPr id="10" name="图片 9"/>
          <p:cNvPicPr>
            <a:picLocks noChangeAspect="1"/>
          </p:cNvPicPr>
          <p:nvPr userDrawn="1">
            <p:custDataLst>
              <p:tags r:id="rId2"/>
            </p:custDataLst>
          </p:nvPr>
        </p:nvPicPr>
        <p:blipFill>
          <a:blip r:embed="rId3"/>
          <a:stretch>
            <a:fillRect/>
          </a:stretch>
        </p:blipFill>
        <p:spPr>
          <a:xfrm rot="12021009">
            <a:off x="11217385" y="-39384"/>
            <a:ext cx="1038779" cy="1357486"/>
          </a:xfrm>
          <a:prstGeom prst="rect">
            <a:avLst/>
          </a:prstGeom>
        </p:spPr>
      </p:pic>
      <p:sp>
        <p:nvSpPr>
          <p:cNvPr id="8" name="矩形 7"/>
          <p:cNvSpPr/>
          <p:nvPr userDrawn="1">
            <p:custDataLst>
              <p:tags r:id="rId4"/>
            </p:custDataLst>
          </p:nvPr>
        </p:nvSpPr>
        <p:spPr>
          <a:xfrm>
            <a:off x="0" y="0"/>
            <a:ext cx="4823460" cy="6866255"/>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dirty="0">
              <a:sym typeface="+mn-ea"/>
            </a:endParaRPr>
          </a:p>
        </p:txBody>
      </p:sp>
      <p:sp>
        <p:nvSpPr>
          <p:cNvPr id="2" name="标题 1"/>
          <p:cNvSpPr>
            <a:spLocks noGrp="1"/>
          </p:cNvSpPr>
          <p:nvPr>
            <p:ph type="title" hasCustomPrompt="1"/>
            <p:custDataLst>
              <p:tags r:id="rId5"/>
            </p:custDataLst>
          </p:nvPr>
        </p:nvSpPr>
        <p:spPr>
          <a:xfrm>
            <a:off x="583200" y="770400"/>
            <a:ext cx="3960000" cy="882000"/>
          </a:xfrm>
        </p:spPr>
        <p:txBody>
          <a:bodyPr anchor="ctr"/>
          <a:lstStyle>
            <a:lvl1pPr>
              <a:defRPr sz="3600" u="none" strike="noStrike" kern="1200" cap="none" spc="0" normalizeH="0" baseline="0">
                <a:solidFill>
                  <a:schemeClr val="tx1">
                    <a:lumMod val="85000"/>
                    <a:lumOff val="15000"/>
                  </a:schemeClr>
                </a:solidFill>
                <a:latin typeface="Arial" panose="020B0604020202020204" pitchFamily="34" charset="0"/>
                <a:ea typeface="微软雅黑" panose="020B0503020204020204" pitchFamily="34" charset="-122"/>
              </a:defRPr>
            </a:lvl1pPr>
          </a:lstStyle>
          <a:p>
            <a:r>
              <a:rPr lang="zh-CN" altLang="en-US" dirty="0"/>
              <a:t>单击编辑标题</a:t>
            </a:r>
            <a:endParaRPr lang="zh-CN" altLang="en-US" dirty="0"/>
          </a:p>
        </p:txBody>
      </p:sp>
      <p:sp>
        <p:nvSpPr>
          <p:cNvPr id="3" name="日期占位符 2"/>
          <p:cNvSpPr>
            <a:spLocks noGrp="1"/>
          </p:cNvSpPr>
          <p:nvPr>
            <p:ph type="dt" sz="half" idx="10"/>
            <p:custDataLst>
              <p:tags r:id="rId6"/>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7"/>
            </p:custDataLst>
          </p:nvPr>
        </p:nvSpPr>
        <p:spPr/>
        <p:txBody>
          <a:bodyPr/>
          <a:lstStyle/>
          <a:p>
            <a:endParaRPr lang="zh-CN" altLang="en-US" dirty="0"/>
          </a:p>
        </p:txBody>
      </p:sp>
      <p:sp>
        <p:nvSpPr>
          <p:cNvPr id="5" name="灯片编号占位符 4"/>
          <p:cNvSpPr>
            <a:spLocks noGrp="1"/>
          </p:cNvSpPr>
          <p:nvPr>
            <p:ph type="sldNum" sz="quarter" idx="12"/>
            <p:custDataLst>
              <p:tags r:id="rId8"/>
            </p:custDataLst>
          </p:nvPr>
        </p:nvSpPr>
        <p:spPr/>
        <p:txBody>
          <a:body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9"/>
            </p:custDataLst>
          </p:nvPr>
        </p:nvSpPr>
        <p:spPr>
          <a:xfrm>
            <a:off x="586800" y="1764000"/>
            <a:ext cx="3956400" cy="4093200"/>
          </a:xfrm>
        </p:spPr>
        <p:txBody>
          <a:bodyPr/>
          <a:lstStyle>
            <a:lvl1pPr>
              <a:defRPr u="none" strike="noStrike" kern="1200" cap="none" spc="0" normalizeH="0" baseline="0">
                <a:solidFill>
                  <a:schemeClr val="tx1">
                    <a:lumMod val="85000"/>
                    <a:lumOff val="15000"/>
                  </a:schemeClr>
                </a:solidFill>
                <a:latin typeface="微软雅黑" panose="020B0503020204020204" pitchFamily="34" charset="-122"/>
                <a:ea typeface="微软雅黑" panose="020B0503020204020204" pitchFamily="34" charset="-122"/>
              </a:defRPr>
            </a:lvl1pPr>
            <a:lvl2pPr>
              <a:defRPr u="none" strike="noStrike" kern="1200" cap="none" spc="0" normalizeH="0" baseline="0">
                <a:solidFill>
                  <a:schemeClr val="tx1">
                    <a:lumMod val="85000"/>
                    <a:lumOff val="15000"/>
                  </a:schemeClr>
                </a:solidFill>
                <a:latin typeface="微软雅黑" panose="020B0503020204020204" pitchFamily="34" charset="-122"/>
                <a:ea typeface="微软雅黑" panose="020B0503020204020204" pitchFamily="34" charset="-122"/>
              </a:defRPr>
            </a:lvl2pPr>
            <a:lvl3pPr>
              <a:defRPr u="none" strike="noStrike" kern="1200" cap="none" spc="0" normalizeH="0" baseline="0">
                <a:solidFill>
                  <a:schemeClr val="tx1">
                    <a:lumMod val="85000"/>
                    <a:lumOff val="15000"/>
                  </a:schemeClr>
                </a:solidFill>
                <a:latin typeface="微软雅黑" panose="020B0503020204020204" pitchFamily="34" charset="-122"/>
                <a:ea typeface="微软雅黑" panose="020B0503020204020204" pitchFamily="34" charset="-122"/>
              </a:defRPr>
            </a:lvl3pPr>
            <a:lvl4pPr>
              <a:defRPr u="none" strike="noStrike" kern="1200" cap="none" spc="0" normalizeH="0" baseline="0">
                <a:solidFill>
                  <a:schemeClr val="tx1">
                    <a:lumMod val="85000"/>
                    <a:lumOff val="15000"/>
                  </a:schemeClr>
                </a:solidFill>
                <a:latin typeface="微软雅黑" panose="020B0503020204020204" pitchFamily="34" charset="-122"/>
                <a:ea typeface="微软雅黑" panose="020B0503020204020204" pitchFamily="34" charset="-122"/>
              </a:defRPr>
            </a:lvl4pPr>
            <a:lvl5pPr>
              <a:defRPr u="none" strike="noStrike" kern="1200" cap="none" spc="0" normalizeH="0" baseline="0">
                <a:solidFill>
                  <a:schemeClr val="tx1">
                    <a:lumMod val="85000"/>
                    <a:lumOff val="15000"/>
                  </a:schemeClr>
                </a:solidFill>
                <a:latin typeface="微软雅黑" panose="020B0503020204020204" pitchFamily="34" charset="-122"/>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内容占位符 8"/>
          <p:cNvSpPr>
            <a:spLocks noGrp="1"/>
          </p:cNvSpPr>
          <p:nvPr>
            <p:ph sz="quarter" idx="14"/>
            <p:custDataLst>
              <p:tags r:id="rId10"/>
            </p:custDataLst>
          </p:nvPr>
        </p:nvSpPr>
        <p:spPr>
          <a:xfrm>
            <a:off x="5101200" y="769938"/>
            <a:ext cx="6480000" cy="5087937"/>
          </a:xfrm>
        </p:spPr>
        <p:txBody>
          <a:bodyPr/>
          <a:lstStyle>
            <a:lvl1pPr>
              <a:defRPr u="none" strike="noStrike" kern="1200" cap="none" spc="0" normalizeH="0" baseline="0">
                <a:solidFill>
                  <a:schemeClr val="tx1">
                    <a:lumMod val="85000"/>
                    <a:lumOff val="15000"/>
                  </a:schemeClr>
                </a:solidFill>
                <a:latin typeface="微软雅黑" panose="020B0503020204020204" pitchFamily="34" charset="-122"/>
                <a:ea typeface="微软雅黑" panose="020B0503020204020204" pitchFamily="34" charset="-122"/>
              </a:defRPr>
            </a:lvl1pPr>
            <a:lvl2pPr>
              <a:defRPr u="none" strike="noStrike" kern="1200" cap="none" spc="0" normalizeH="0" baseline="0">
                <a:solidFill>
                  <a:schemeClr val="tx1">
                    <a:lumMod val="85000"/>
                    <a:lumOff val="15000"/>
                  </a:schemeClr>
                </a:solidFill>
                <a:latin typeface="微软雅黑" panose="020B0503020204020204" pitchFamily="34" charset="-122"/>
                <a:ea typeface="微软雅黑" panose="020B0503020204020204" pitchFamily="34" charset="-122"/>
              </a:defRPr>
            </a:lvl2pPr>
            <a:lvl3pPr>
              <a:defRPr u="none" strike="noStrike" kern="1200" cap="none" spc="0" normalizeH="0" baseline="0">
                <a:solidFill>
                  <a:schemeClr val="tx1">
                    <a:lumMod val="85000"/>
                    <a:lumOff val="15000"/>
                  </a:schemeClr>
                </a:solidFill>
                <a:latin typeface="微软雅黑" panose="020B0503020204020204" pitchFamily="34" charset="-122"/>
                <a:ea typeface="微软雅黑" panose="020B0503020204020204" pitchFamily="34" charset="-122"/>
              </a:defRPr>
            </a:lvl3pPr>
            <a:lvl4pPr>
              <a:defRPr u="none" strike="noStrike" kern="1200" cap="none" spc="0" normalizeH="0" baseline="0">
                <a:solidFill>
                  <a:schemeClr val="tx1">
                    <a:lumMod val="85000"/>
                    <a:lumOff val="15000"/>
                  </a:schemeClr>
                </a:solidFill>
                <a:latin typeface="微软雅黑" panose="020B0503020204020204" pitchFamily="34" charset="-122"/>
                <a:ea typeface="微软雅黑" panose="020B0503020204020204" pitchFamily="34" charset="-122"/>
              </a:defRPr>
            </a:lvl4pPr>
            <a:lvl5pPr>
              <a:defRPr u="none" strike="noStrike" kern="1200" cap="none" spc="0" normalizeH="0" baseline="0">
                <a:solidFill>
                  <a:schemeClr val="tx1">
                    <a:lumMod val="85000"/>
                    <a:lumOff val="15000"/>
                  </a:schemeClr>
                </a:solidFill>
                <a:latin typeface="微软雅黑" panose="020B0503020204020204" pitchFamily="34" charset="-122"/>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上下">
    <p:bg>
      <p:bgPr>
        <a:solidFill>
          <a:schemeClr val="bg2"/>
        </a:solidFill>
        <a:effectLst/>
      </p:bgPr>
    </p:bg>
    <p:spTree>
      <p:nvGrpSpPr>
        <p:cNvPr id="1" name=""/>
        <p:cNvGrpSpPr/>
        <p:nvPr/>
      </p:nvGrpSpPr>
      <p:grpSpPr>
        <a:xfrm>
          <a:off x="0" y="0"/>
          <a:ext cx="0" cy="0"/>
          <a:chOff x="0" y="0"/>
          <a:chExt cx="0" cy="0"/>
        </a:xfrm>
      </p:grpSpPr>
      <p:pic>
        <p:nvPicPr>
          <p:cNvPr id="11" name="图片 10"/>
          <p:cNvPicPr>
            <a:picLocks noChangeAspect="1"/>
          </p:cNvPicPr>
          <p:nvPr userDrawn="1">
            <p:custDataLst>
              <p:tags r:id="rId2"/>
            </p:custDataLst>
          </p:nvPr>
        </p:nvPicPr>
        <p:blipFill rotWithShape="1">
          <a:blip r:embed="rId3"/>
          <a:srcRect/>
          <a:stretch>
            <a:fillRect/>
          </a:stretch>
        </p:blipFill>
        <p:spPr>
          <a:xfrm rot="16635318" flipV="1">
            <a:off x="-43808" y="6153042"/>
            <a:ext cx="1035343" cy="881177"/>
          </a:xfrm>
          <a:prstGeom prst="rect">
            <a:avLst/>
          </a:prstGeom>
        </p:spPr>
      </p:pic>
      <p:sp>
        <p:nvSpPr>
          <p:cNvPr id="10" name="矩形 9"/>
          <p:cNvSpPr/>
          <p:nvPr userDrawn="1">
            <p:custDataLst>
              <p:tags r:id="rId4"/>
            </p:custDataLst>
          </p:nvPr>
        </p:nvSpPr>
        <p:spPr>
          <a:xfrm>
            <a:off x="0" y="0"/>
            <a:ext cx="12192000" cy="26640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sp>
        <p:nvSpPr>
          <p:cNvPr id="2" name="标题 1"/>
          <p:cNvSpPr>
            <a:spLocks noGrp="1"/>
          </p:cNvSpPr>
          <p:nvPr>
            <p:ph type="title"/>
            <p:custDataLst>
              <p:tags r:id="rId5"/>
            </p:custDataLst>
          </p:nvPr>
        </p:nvSpPr>
        <p:spPr>
          <a:xfrm>
            <a:off x="612000" y="781200"/>
            <a:ext cx="10976400" cy="626400"/>
          </a:xfrm>
        </p:spPr>
        <p:txBody>
          <a:bodyPr anchor="ctr"/>
          <a:lstStyle>
            <a:lvl1pPr algn="ctr">
              <a:defRPr sz="3600" u="none" strike="noStrike" kern="1200" cap="none" spc="0" normalizeH="0" baseline="0">
                <a:solidFill>
                  <a:schemeClr val="tx1">
                    <a:lumMod val="85000"/>
                    <a:lumOff val="15000"/>
                  </a:schemeClr>
                </a:solidFill>
                <a:latin typeface="Arial" panose="020B0604020202020204" pitchFamily="34" charset="0"/>
                <a:ea typeface="微软雅黑" panose="020B0503020204020204" pitchFamily="34" charset="-122"/>
              </a:defRPr>
            </a:lvl1pPr>
          </a:lstStyle>
          <a:p>
            <a:r>
              <a:rPr lang="zh-CN" altLang="en-US"/>
              <a:t>单击此处编辑母版标题样式</a:t>
            </a:r>
            <a:endParaRPr lang="zh-CN" altLang="en-US"/>
          </a:p>
        </p:txBody>
      </p:sp>
      <p:sp>
        <p:nvSpPr>
          <p:cNvPr id="3" name="日期占位符 2"/>
          <p:cNvSpPr>
            <a:spLocks noGrp="1"/>
          </p:cNvSpPr>
          <p:nvPr>
            <p:ph type="dt" sz="half" idx="10"/>
            <p:custDataLst>
              <p:tags r:id="rId6"/>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7"/>
            </p:custDataLst>
          </p:nvPr>
        </p:nvSpPr>
        <p:spPr/>
        <p:txBody>
          <a:bodyPr/>
          <a:lstStyle/>
          <a:p>
            <a:endParaRPr lang="zh-CN" altLang="en-US" dirty="0"/>
          </a:p>
        </p:txBody>
      </p:sp>
      <p:sp>
        <p:nvSpPr>
          <p:cNvPr id="5" name="灯片编号占位符 4"/>
          <p:cNvSpPr>
            <a:spLocks noGrp="1"/>
          </p:cNvSpPr>
          <p:nvPr>
            <p:ph type="sldNum" sz="quarter" idx="12"/>
            <p:custDataLst>
              <p:tags r:id="rId8"/>
            </p:custDataLst>
          </p:nvPr>
        </p:nvSpPr>
        <p:spPr/>
        <p:txBody>
          <a:body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9"/>
            </p:custDataLst>
          </p:nvPr>
        </p:nvSpPr>
        <p:spPr>
          <a:xfrm>
            <a:off x="612000" y="1659600"/>
            <a:ext cx="10975975" cy="828000"/>
          </a:xfrm>
        </p:spPr>
        <p:txBody>
          <a:bodyPr/>
          <a:lstStyle>
            <a:lvl1pPr algn="ctr">
              <a:defRPr u="none" strike="noStrike" kern="1200" cap="none" spc="0" normalizeH="0" baseline="0">
                <a:solidFill>
                  <a:schemeClr val="tx1">
                    <a:lumMod val="85000"/>
                    <a:lumOff val="15000"/>
                  </a:schemeClr>
                </a:solidFill>
                <a:latin typeface="Arial" panose="020B0604020202020204" pitchFamily="34" charset="0"/>
                <a:ea typeface="微软雅黑" panose="020B0503020204020204" pitchFamily="34" charset="-122"/>
              </a:defRPr>
            </a:lvl1pPr>
          </a:lstStyle>
          <a:p>
            <a:pPr lvl="0"/>
            <a:r>
              <a:rPr lang="zh-CN" altLang="en-US" dirty="0"/>
              <a:t>单击此处编辑母版文本样式</a:t>
            </a:r>
            <a:endParaRPr lang="zh-CN" altLang="en-US" dirty="0"/>
          </a:p>
        </p:txBody>
      </p:sp>
      <p:sp>
        <p:nvSpPr>
          <p:cNvPr id="9" name="内容占位符 8"/>
          <p:cNvSpPr>
            <a:spLocks noGrp="1"/>
          </p:cNvSpPr>
          <p:nvPr>
            <p:ph sz="quarter" idx="14"/>
            <p:custDataLst>
              <p:tags r:id="rId10"/>
            </p:custDataLst>
          </p:nvPr>
        </p:nvSpPr>
        <p:spPr>
          <a:xfrm>
            <a:off x="612775" y="2808000"/>
            <a:ext cx="10965600" cy="3430800"/>
          </a:xfrm>
        </p:spPr>
        <p:txBody>
          <a:bodyPr/>
          <a:lstStyle>
            <a:lvl1pPr>
              <a:defRPr u="none" strike="noStrike" kern="1200" cap="none" spc="0" normalizeH="0" baseline="0">
                <a:solidFill>
                  <a:schemeClr val="tx1">
                    <a:lumMod val="85000"/>
                    <a:lumOff val="15000"/>
                  </a:schemeClr>
                </a:solidFill>
                <a:latin typeface="Arial" panose="020B0604020202020204" pitchFamily="34" charset="0"/>
                <a:ea typeface="微软雅黑" panose="020B0503020204020204" pitchFamily="34" charset="-122"/>
              </a:defRPr>
            </a:lvl1pPr>
            <a:lvl2pPr>
              <a:defRPr u="none" strike="noStrike" kern="1200" cap="none" spc="0" normalizeH="0" baseline="0">
                <a:solidFill>
                  <a:schemeClr val="tx1">
                    <a:lumMod val="85000"/>
                    <a:lumOff val="15000"/>
                  </a:schemeClr>
                </a:solidFill>
                <a:latin typeface="Arial" panose="020B0604020202020204" pitchFamily="34" charset="0"/>
                <a:ea typeface="微软雅黑" panose="020B0503020204020204" pitchFamily="34" charset="-122"/>
              </a:defRPr>
            </a:lvl2pPr>
            <a:lvl3pPr>
              <a:defRPr u="none" strike="noStrike" kern="1200" cap="none" spc="0" normalizeH="0" baseline="0">
                <a:solidFill>
                  <a:schemeClr val="tx1">
                    <a:lumMod val="85000"/>
                    <a:lumOff val="15000"/>
                  </a:schemeClr>
                </a:solidFill>
                <a:latin typeface="Arial" panose="020B0604020202020204" pitchFamily="34" charset="0"/>
                <a:ea typeface="微软雅黑" panose="020B0503020204020204" pitchFamily="34" charset="-122"/>
              </a:defRPr>
            </a:lvl3pPr>
            <a:lvl4pPr>
              <a:defRPr u="none" strike="noStrike" kern="1200" cap="none" spc="0" normalizeH="0" baseline="0">
                <a:solidFill>
                  <a:schemeClr val="tx1">
                    <a:lumMod val="85000"/>
                    <a:lumOff val="15000"/>
                  </a:schemeClr>
                </a:solidFill>
                <a:latin typeface="Arial" panose="020B0604020202020204" pitchFamily="34" charset="0"/>
                <a:ea typeface="微软雅黑" panose="020B0503020204020204" pitchFamily="34" charset="-122"/>
              </a:defRPr>
            </a:lvl4pPr>
            <a:lvl5pPr>
              <a:defRPr u="none" strike="noStrike" kern="1200" cap="none" spc="0" normalizeH="0"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下上">
    <p:bg>
      <p:bgPr>
        <a:solidFill>
          <a:schemeClr val="bg2"/>
        </a:solidFill>
        <a:effectLst/>
      </p:bgPr>
    </p:bg>
    <p:spTree>
      <p:nvGrpSpPr>
        <p:cNvPr id="1" name=""/>
        <p:cNvGrpSpPr/>
        <p:nvPr/>
      </p:nvGrpSpPr>
      <p:grpSpPr>
        <a:xfrm>
          <a:off x="0" y="0"/>
          <a:ext cx="0" cy="0"/>
          <a:chOff x="0" y="0"/>
          <a:chExt cx="0" cy="0"/>
        </a:xfrm>
      </p:grpSpPr>
      <p:pic>
        <p:nvPicPr>
          <p:cNvPr id="10" name="图片 9"/>
          <p:cNvPicPr>
            <a:picLocks noChangeAspect="1"/>
          </p:cNvPicPr>
          <p:nvPr userDrawn="1">
            <p:custDataLst>
              <p:tags r:id="rId2"/>
            </p:custDataLst>
          </p:nvPr>
        </p:nvPicPr>
        <p:blipFill rotWithShape="1">
          <a:blip r:embed="rId3"/>
          <a:srcRect/>
          <a:stretch>
            <a:fillRect/>
          </a:stretch>
        </p:blipFill>
        <p:spPr>
          <a:xfrm rot="16635318" flipH="1">
            <a:off x="11171891" y="-154985"/>
            <a:ext cx="1035343" cy="881177"/>
          </a:xfrm>
          <a:prstGeom prst="rect">
            <a:avLst/>
          </a:prstGeom>
        </p:spPr>
      </p:pic>
      <p:sp>
        <p:nvSpPr>
          <p:cNvPr id="8" name="矩形 7"/>
          <p:cNvSpPr/>
          <p:nvPr userDrawn="1">
            <p:custDataLst>
              <p:tags r:id="rId4"/>
            </p:custDataLst>
          </p:nvPr>
        </p:nvSpPr>
        <p:spPr>
          <a:xfrm>
            <a:off x="0" y="5029201"/>
            <a:ext cx="12192000" cy="1828799"/>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sp>
        <p:nvSpPr>
          <p:cNvPr id="2" name="标题 1"/>
          <p:cNvSpPr>
            <a:spLocks noGrp="1"/>
          </p:cNvSpPr>
          <p:nvPr>
            <p:ph type="title"/>
            <p:custDataLst>
              <p:tags r:id="rId5"/>
            </p:custDataLst>
          </p:nvPr>
        </p:nvSpPr>
        <p:spPr>
          <a:xfrm>
            <a:off x="604800" y="669600"/>
            <a:ext cx="10976400" cy="565200"/>
          </a:xfrm>
        </p:spPr>
        <p:txBody>
          <a:bodyPr anchor="ctr"/>
          <a:lstStyle>
            <a:lvl1pPr algn="ctr">
              <a:defRPr sz="3200" u="none" strike="noStrike" kern="1200" cap="all" spc="0" normalizeH="0" baseline="0">
                <a:solidFill>
                  <a:schemeClr val="tx1">
                    <a:lumMod val="85000"/>
                    <a:lumOff val="15000"/>
                  </a:schemeClr>
                </a:solidFill>
                <a:latin typeface="Arial" panose="020B0604020202020204" pitchFamily="34" charset="0"/>
                <a:ea typeface="微软雅黑" panose="020B0503020204020204" pitchFamily="34"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6"/>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7"/>
            </p:custDataLst>
          </p:nvPr>
        </p:nvSpPr>
        <p:spPr/>
        <p:txBody>
          <a:bodyPr/>
          <a:lstStyle/>
          <a:p>
            <a:endParaRPr lang="zh-CN" altLang="en-US" dirty="0"/>
          </a:p>
        </p:txBody>
      </p:sp>
      <p:sp>
        <p:nvSpPr>
          <p:cNvPr id="5" name="灯片编号占位符 4"/>
          <p:cNvSpPr>
            <a:spLocks noGrp="1"/>
          </p:cNvSpPr>
          <p:nvPr>
            <p:ph type="sldNum" sz="quarter" idx="12"/>
            <p:custDataLst>
              <p:tags r:id="rId8"/>
            </p:custDataLst>
          </p:nvPr>
        </p:nvSpPr>
        <p:spPr/>
        <p:txBody>
          <a:body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9"/>
            </p:custDataLst>
          </p:nvPr>
        </p:nvSpPr>
        <p:spPr>
          <a:xfrm>
            <a:off x="604837" y="1681200"/>
            <a:ext cx="10990800" cy="3211200"/>
          </a:xfrm>
        </p:spPr>
        <p:txBody>
          <a:bodyPr/>
          <a:lstStyle>
            <a:lvl1pPr>
              <a:defRPr u="none" strike="noStrike" kern="1200" cap="all" spc="0" normalizeH="0" baseline="0">
                <a:solidFill>
                  <a:schemeClr val="tx1">
                    <a:lumMod val="85000"/>
                    <a:lumOff val="15000"/>
                  </a:schemeClr>
                </a:solidFill>
                <a:latin typeface="Arial" panose="020B0604020202020204" pitchFamily="34" charset="0"/>
                <a:ea typeface="微软雅黑" panose="020B0503020204020204" pitchFamily="34" charset="-122"/>
              </a:defRPr>
            </a:lvl1pPr>
            <a:lvl2pPr>
              <a:defRPr u="none" strike="noStrike" kern="1200" cap="all" spc="0" normalizeH="0" baseline="0">
                <a:solidFill>
                  <a:schemeClr val="tx1">
                    <a:lumMod val="85000"/>
                    <a:lumOff val="15000"/>
                  </a:schemeClr>
                </a:solidFill>
                <a:latin typeface="Arial" panose="020B0604020202020204" pitchFamily="34" charset="0"/>
                <a:ea typeface="微软雅黑" panose="020B0503020204020204" pitchFamily="34" charset="-122"/>
              </a:defRPr>
            </a:lvl2pPr>
            <a:lvl3pPr>
              <a:defRPr u="none" strike="noStrike" kern="1200" cap="all" spc="0" normalizeH="0" baseline="0">
                <a:solidFill>
                  <a:schemeClr val="tx1">
                    <a:lumMod val="85000"/>
                    <a:lumOff val="15000"/>
                  </a:schemeClr>
                </a:solidFill>
                <a:latin typeface="Arial" panose="020B0604020202020204" pitchFamily="34" charset="0"/>
                <a:ea typeface="微软雅黑" panose="020B0503020204020204" pitchFamily="34" charset="-122"/>
              </a:defRPr>
            </a:lvl3pPr>
            <a:lvl4pPr>
              <a:defRPr u="none" strike="noStrike" kern="1200" cap="all" spc="0" normalizeH="0" baseline="0">
                <a:solidFill>
                  <a:schemeClr val="tx1">
                    <a:lumMod val="85000"/>
                    <a:lumOff val="15000"/>
                  </a:schemeClr>
                </a:solidFill>
                <a:latin typeface="Arial" panose="020B0604020202020204" pitchFamily="34" charset="0"/>
                <a:ea typeface="微软雅黑" panose="020B0503020204020204" pitchFamily="34" charset="-122"/>
              </a:defRPr>
            </a:lvl4pPr>
            <a:lvl5pPr>
              <a:defRPr u="none" strike="noStrike" kern="1200" cap="all" spc="0" normalizeH="0"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文本占位符 8"/>
          <p:cNvSpPr>
            <a:spLocks noGrp="1"/>
          </p:cNvSpPr>
          <p:nvPr>
            <p:ph type="body" sz="quarter" idx="14"/>
            <p:custDataLst>
              <p:tags r:id="rId10"/>
            </p:custDataLst>
          </p:nvPr>
        </p:nvSpPr>
        <p:spPr>
          <a:xfrm>
            <a:off x="594000" y="5180400"/>
            <a:ext cx="11001600" cy="1011600"/>
          </a:xfrm>
        </p:spPr>
        <p:txBody>
          <a:bodyPr/>
          <a:lstStyle>
            <a:lvl1pPr>
              <a:defRPr u="none" strike="noStrike" kern="1200" cap="all" spc="0" normalizeH="0" baseline="0">
                <a:solidFill>
                  <a:schemeClr val="tx1">
                    <a:lumMod val="85000"/>
                    <a:lumOff val="15000"/>
                  </a:schemeClr>
                </a:solidFill>
                <a:latin typeface="Arial" panose="020B0604020202020204" pitchFamily="34" charset="0"/>
                <a:ea typeface="微软雅黑" panose="020B0503020204020204" pitchFamily="34"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导航">
    <p:bg>
      <p:bgPr>
        <a:solidFill>
          <a:schemeClr val="bg2"/>
        </a:solidFill>
        <a:effectLst/>
      </p:bgPr>
    </p:bg>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0" y="0"/>
            <a:ext cx="12192000" cy="9144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sp>
        <p:nvSpPr>
          <p:cNvPr id="2" name="标题 1"/>
          <p:cNvSpPr>
            <a:spLocks noGrp="1"/>
          </p:cNvSpPr>
          <p:nvPr>
            <p:ph type="title"/>
            <p:custDataLst>
              <p:tags r:id="rId3"/>
            </p:custDataLst>
          </p:nvPr>
        </p:nvSpPr>
        <p:spPr>
          <a:xfrm>
            <a:off x="579600" y="237600"/>
            <a:ext cx="11037600" cy="441964"/>
          </a:xfrm>
        </p:spPr>
        <p:txBody>
          <a:bodyPr/>
          <a:lstStyle>
            <a:lvl1pPr>
              <a:defRPr u="none" strike="noStrike" kern="1200" cap="none" spc="0" normalizeH="0" baseline="0">
                <a:solidFill>
                  <a:schemeClr val="tx1">
                    <a:lumMod val="85000"/>
                    <a:lumOff val="15000"/>
                  </a:schemeClr>
                </a:solidFill>
                <a:latin typeface="Arial" panose="020B0604020202020204" pitchFamily="34" charset="0"/>
                <a:ea typeface="微软雅黑" panose="020B0503020204020204" pitchFamily="34"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5"/>
            </p:custDataLst>
          </p:nvPr>
        </p:nvSpPr>
        <p:spPr/>
        <p:txBody>
          <a:bodyPr/>
          <a:lstStyle/>
          <a:p>
            <a:endParaRPr lang="zh-CN" altLang="en-US" dirty="0"/>
          </a:p>
        </p:txBody>
      </p:sp>
      <p:sp>
        <p:nvSpPr>
          <p:cNvPr id="5" name="灯片编号占位符 4"/>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7"/>
            </p:custDataLst>
          </p:nvPr>
        </p:nvSpPr>
        <p:spPr>
          <a:xfrm>
            <a:off x="579600" y="1663200"/>
            <a:ext cx="5342400" cy="2894400"/>
          </a:xfrm>
        </p:spPr>
        <p:txBody>
          <a:bodyPr/>
          <a:lstStyle>
            <a:lvl1pPr>
              <a:defRPr u="none" strike="noStrike" kern="1200" cap="none" spc="0" normalizeH="0" baseline="0">
                <a:solidFill>
                  <a:schemeClr val="tx1">
                    <a:lumMod val="85000"/>
                    <a:lumOff val="15000"/>
                  </a:schemeClr>
                </a:solidFill>
                <a:latin typeface="Arial" panose="020B0604020202020204" pitchFamily="34" charset="0"/>
                <a:ea typeface="微软雅黑" panose="020B0503020204020204" pitchFamily="34" charset="-122"/>
              </a:defRPr>
            </a:lvl1pPr>
            <a:lvl2pPr>
              <a:defRPr u="none" strike="noStrike" kern="1200" cap="none" spc="0" normalizeH="0" baseline="0">
                <a:solidFill>
                  <a:schemeClr val="tx1">
                    <a:lumMod val="85000"/>
                    <a:lumOff val="15000"/>
                  </a:schemeClr>
                </a:solidFill>
                <a:latin typeface="Arial" panose="020B0604020202020204" pitchFamily="34" charset="0"/>
                <a:ea typeface="微软雅黑" panose="020B0503020204020204" pitchFamily="34" charset="-122"/>
              </a:defRPr>
            </a:lvl2pPr>
            <a:lvl3pPr>
              <a:defRPr u="none" strike="noStrike" kern="1200" cap="none" spc="0" normalizeH="0" baseline="0">
                <a:solidFill>
                  <a:schemeClr val="tx1">
                    <a:lumMod val="85000"/>
                    <a:lumOff val="15000"/>
                  </a:schemeClr>
                </a:solidFill>
                <a:latin typeface="Arial" panose="020B0604020202020204" pitchFamily="34" charset="0"/>
                <a:ea typeface="微软雅黑" panose="020B0503020204020204" pitchFamily="34" charset="-122"/>
              </a:defRPr>
            </a:lvl3pPr>
            <a:lvl4pPr>
              <a:defRPr u="none" strike="noStrike" kern="1200" cap="none" spc="0" normalizeH="0" baseline="0">
                <a:solidFill>
                  <a:schemeClr val="tx1">
                    <a:lumMod val="85000"/>
                    <a:lumOff val="15000"/>
                  </a:schemeClr>
                </a:solidFill>
                <a:latin typeface="Arial" panose="020B0604020202020204" pitchFamily="34" charset="0"/>
                <a:ea typeface="微软雅黑" panose="020B0503020204020204" pitchFamily="34" charset="-122"/>
              </a:defRPr>
            </a:lvl4pPr>
            <a:lvl5pPr>
              <a:defRPr u="none" strike="noStrike" kern="1200" cap="none" spc="0" normalizeH="0"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内容占位符 8"/>
          <p:cNvSpPr>
            <a:spLocks noGrp="1"/>
          </p:cNvSpPr>
          <p:nvPr>
            <p:ph sz="quarter" idx="14"/>
            <p:custDataLst>
              <p:tags r:id="rId8"/>
            </p:custDataLst>
          </p:nvPr>
        </p:nvSpPr>
        <p:spPr>
          <a:xfrm>
            <a:off x="6242400" y="1663200"/>
            <a:ext cx="5367600" cy="2894400"/>
          </a:xfrm>
        </p:spPr>
        <p:txBody>
          <a:bodyPr/>
          <a:lstStyle>
            <a:lvl1pPr>
              <a:defRPr u="none" strike="noStrike" kern="1200" cap="none" spc="0" normalizeH="0" baseline="0">
                <a:solidFill>
                  <a:schemeClr val="tx1">
                    <a:lumMod val="85000"/>
                    <a:lumOff val="15000"/>
                  </a:schemeClr>
                </a:solidFill>
                <a:latin typeface="Arial" panose="020B0604020202020204" pitchFamily="34" charset="0"/>
                <a:ea typeface="微软雅黑" panose="020B0503020204020204" pitchFamily="34" charset="-122"/>
              </a:defRPr>
            </a:lvl1pPr>
            <a:lvl2pPr>
              <a:defRPr u="none" strike="noStrike" kern="1200" cap="none" spc="0" normalizeH="0" baseline="0">
                <a:solidFill>
                  <a:schemeClr val="tx1">
                    <a:lumMod val="85000"/>
                    <a:lumOff val="15000"/>
                  </a:schemeClr>
                </a:solidFill>
                <a:latin typeface="Arial" panose="020B0604020202020204" pitchFamily="34" charset="0"/>
                <a:ea typeface="微软雅黑" panose="020B0503020204020204" pitchFamily="34" charset="-122"/>
              </a:defRPr>
            </a:lvl2pPr>
            <a:lvl3pPr>
              <a:defRPr u="none" strike="noStrike" kern="1200" cap="none" spc="0" normalizeH="0" baseline="0">
                <a:solidFill>
                  <a:schemeClr val="tx1">
                    <a:lumMod val="85000"/>
                    <a:lumOff val="15000"/>
                  </a:schemeClr>
                </a:solidFill>
                <a:latin typeface="Arial" panose="020B0604020202020204" pitchFamily="34" charset="0"/>
                <a:ea typeface="微软雅黑" panose="020B0503020204020204" pitchFamily="34" charset="-122"/>
              </a:defRPr>
            </a:lvl3pPr>
            <a:lvl4pPr>
              <a:defRPr u="none" strike="noStrike" kern="1200" cap="none" spc="0" normalizeH="0" baseline="0">
                <a:solidFill>
                  <a:schemeClr val="tx1">
                    <a:lumMod val="85000"/>
                    <a:lumOff val="15000"/>
                  </a:schemeClr>
                </a:solidFill>
                <a:latin typeface="Arial" panose="020B0604020202020204" pitchFamily="34" charset="0"/>
                <a:ea typeface="微软雅黑" panose="020B0503020204020204" pitchFamily="34" charset="-122"/>
              </a:defRPr>
            </a:lvl4pPr>
            <a:lvl5pPr>
              <a:defRPr u="none" strike="noStrike" kern="1200" cap="none" spc="0" normalizeH="0"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1" name="文本占位符 10"/>
          <p:cNvSpPr>
            <a:spLocks noGrp="1"/>
          </p:cNvSpPr>
          <p:nvPr>
            <p:ph type="body" sz="quarter" idx="15"/>
            <p:custDataLst>
              <p:tags r:id="rId9"/>
            </p:custDataLst>
          </p:nvPr>
        </p:nvSpPr>
        <p:spPr>
          <a:xfrm>
            <a:off x="572400" y="4816800"/>
            <a:ext cx="5342400" cy="781200"/>
          </a:xfrm>
        </p:spPr>
        <p:txBody>
          <a:bodyPr/>
          <a:lstStyle>
            <a:lvl1pPr>
              <a:defRPr u="none" strike="noStrike" kern="1200" cap="none" spc="0" normalizeH="0" baseline="0">
                <a:solidFill>
                  <a:schemeClr val="tx1">
                    <a:lumMod val="85000"/>
                    <a:lumOff val="15000"/>
                  </a:schemeClr>
                </a:solidFill>
                <a:latin typeface="Arial" panose="020B0604020202020204" pitchFamily="34" charset="0"/>
                <a:ea typeface="微软雅黑" panose="020B0503020204020204" pitchFamily="34" charset="-122"/>
              </a:defRPr>
            </a:lvl1pPr>
          </a:lstStyle>
          <a:p>
            <a:pPr lvl="0"/>
            <a:r>
              <a:rPr lang="zh-CN" altLang="en-US" dirty="0"/>
              <a:t>单击此处编辑母版文本样式</a:t>
            </a:r>
            <a:endParaRPr lang="zh-CN" altLang="en-US" dirty="0"/>
          </a:p>
        </p:txBody>
      </p:sp>
      <p:sp>
        <p:nvSpPr>
          <p:cNvPr id="13" name="文本占位符 12"/>
          <p:cNvSpPr>
            <a:spLocks noGrp="1"/>
          </p:cNvSpPr>
          <p:nvPr>
            <p:ph type="body" sz="quarter" idx="16"/>
            <p:custDataLst>
              <p:tags r:id="rId10"/>
            </p:custDataLst>
          </p:nvPr>
        </p:nvSpPr>
        <p:spPr>
          <a:xfrm>
            <a:off x="6253200" y="4813200"/>
            <a:ext cx="5367600" cy="781200"/>
          </a:xfrm>
        </p:spPr>
        <p:txBody>
          <a:bodyPr/>
          <a:lstStyle>
            <a:lvl1pPr>
              <a:defRPr u="none" strike="noStrike" kern="1200" cap="none" spc="0" normalizeH="0" baseline="0">
                <a:solidFill>
                  <a:schemeClr val="tx1">
                    <a:lumMod val="85000"/>
                    <a:lumOff val="15000"/>
                  </a:schemeClr>
                </a:solidFill>
                <a:latin typeface="Arial" panose="020B0604020202020204" pitchFamily="34" charset="0"/>
                <a:ea typeface="微软雅黑" panose="020B0503020204020204" pitchFamily="34"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tx2"/>
        </a:solidFill>
        <a:effectLst/>
      </p:bgPr>
    </p:bg>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0" y="959224"/>
            <a:ext cx="12192000" cy="4939553"/>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grpSp>
        <p:nvGrpSpPr>
          <p:cNvPr id="8" name="组合 7"/>
          <p:cNvGrpSpPr/>
          <p:nvPr userDrawn="1">
            <p:custDataLst>
              <p:tags r:id="rId3"/>
            </p:custDataLst>
          </p:nvPr>
        </p:nvGrpSpPr>
        <p:grpSpPr>
          <a:xfrm rot="0" flipH="1">
            <a:off x="10666095" y="2647315"/>
            <a:ext cx="1525270" cy="4210685"/>
            <a:chOff x="-2041" y="4391343"/>
            <a:chExt cx="893743" cy="2466658"/>
          </a:xfrm>
        </p:grpSpPr>
        <p:pic>
          <p:nvPicPr>
            <p:cNvPr id="9" name="图片 8"/>
            <p:cNvPicPr>
              <a:picLocks noChangeAspect="1"/>
            </p:cNvPicPr>
            <p:nvPr>
              <p:custDataLst>
                <p:tags r:id="rId4"/>
              </p:custDataLst>
            </p:nvPr>
          </p:nvPicPr>
          <p:blipFill rotWithShape="1">
            <a:blip r:embed="rId5" cstate="print">
              <a:extLst>
                <a:ext uri="{28A0092B-C50C-407E-A947-70E740481C1C}">
                  <a14:useLocalDpi xmlns:a14="http://schemas.microsoft.com/office/drawing/2010/main" val="0"/>
                </a:ext>
              </a:extLst>
            </a:blip>
            <a:srcRect/>
            <a:stretch>
              <a:fillRect/>
            </a:stretch>
          </p:blipFill>
          <p:spPr>
            <a:xfrm>
              <a:off x="0" y="5917327"/>
              <a:ext cx="891702" cy="940674"/>
            </a:xfrm>
            <a:prstGeom prst="rect">
              <a:avLst/>
            </a:prstGeom>
          </p:spPr>
        </p:pic>
        <p:pic>
          <p:nvPicPr>
            <p:cNvPr id="11" name="图片 10"/>
            <p:cNvPicPr>
              <a:picLocks noChangeAspect="1"/>
            </p:cNvPicPr>
            <p:nvPr>
              <p:custDataLst>
                <p:tags r:id="rId6"/>
              </p:custDataLst>
            </p:nvPr>
          </p:nvPicPr>
          <p:blipFill>
            <a:blip r:embed="rId7"/>
            <a:stretch>
              <a:fillRect/>
            </a:stretch>
          </p:blipFill>
          <p:spPr>
            <a:xfrm rot="1953062" flipH="1">
              <a:off x="-2041" y="4391343"/>
              <a:ext cx="757605" cy="2455724"/>
            </a:xfrm>
            <a:prstGeom prst="rect">
              <a:avLst/>
            </a:prstGeom>
          </p:spPr>
        </p:pic>
      </p:grpSp>
      <p:pic>
        <p:nvPicPr>
          <p:cNvPr id="12" name="图片 11"/>
          <p:cNvPicPr>
            <a:picLocks noChangeAspect="1"/>
          </p:cNvPicPr>
          <p:nvPr userDrawn="1">
            <p:custDataLst>
              <p:tags r:id="rId8"/>
            </p:custDataLst>
          </p:nvPr>
        </p:nvPicPr>
        <p:blipFill rotWithShape="1">
          <a:blip r:embed="rId9" cstate="print">
            <a:extLst>
              <a:ext uri="{28A0092B-C50C-407E-A947-70E740481C1C}">
                <a14:useLocalDpi xmlns:a14="http://schemas.microsoft.com/office/drawing/2010/main" val="0"/>
              </a:ext>
            </a:extLst>
          </a:blip>
          <a:srcRect/>
          <a:stretch>
            <a:fillRect/>
          </a:stretch>
        </p:blipFill>
        <p:spPr>
          <a:xfrm flipV="1">
            <a:off x="0" y="0"/>
            <a:ext cx="1624965" cy="2162175"/>
          </a:xfrm>
          <a:prstGeom prst="rect">
            <a:avLst/>
          </a:prstGeom>
        </p:spPr>
      </p:pic>
      <p:sp>
        <p:nvSpPr>
          <p:cNvPr id="2" name="标题 1"/>
          <p:cNvSpPr>
            <a:spLocks noGrp="1"/>
          </p:cNvSpPr>
          <p:nvPr>
            <p:ph type="title" hasCustomPrompt="1"/>
            <p:custDataLst>
              <p:tags r:id="rId10"/>
            </p:custDataLst>
          </p:nvPr>
        </p:nvSpPr>
        <p:spPr>
          <a:xfrm>
            <a:off x="1522800" y="1339200"/>
            <a:ext cx="9144000" cy="2386800"/>
          </a:xfrm>
        </p:spPr>
        <p:txBody>
          <a:bodyPr anchor="b"/>
          <a:lstStyle>
            <a:lvl1pPr algn="ctr">
              <a:defRPr sz="6000"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t>单击此处编辑标题</a:t>
            </a:r>
            <a:endParaRPr lang="zh-CN" altLang="en-US" dirty="0"/>
          </a:p>
        </p:txBody>
      </p:sp>
      <p:sp>
        <p:nvSpPr>
          <p:cNvPr id="3" name="日期占位符 2"/>
          <p:cNvSpPr>
            <a:spLocks noGrp="1"/>
          </p:cNvSpPr>
          <p:nvPr>
            <p:ph type="dt" sz="half" idx="10"/>
            <p:custDataLst>
              <p:tags r:id="rId11"/>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2"/>
            </p:custDataLst>
          </p:nvPr>
        </p:nvSpPr>
        <p:spPr/>
        <p:txBody>
          <a:bodyPr/>
          <a:lstStyle/>
          <a:p>
            <a:endParaRPr lang="zh-CN" altLang="en-US" dirty="0"/>
          </a:p>
        </p:txBody>
      </p:sp>
      <p:sp>
        <p:nvSpPr>
          <p:cNvPr id="5" name="灯片编号占位符 4"/>
          <p:cNvSpPr>
            <a:spLocks noGrp="1"/>
          </p:cNvSpPr>
          <p:nvPr>
            <p:ph type="sldNum" sz="quarter" idx="12"/>
            <p:custDataLst>
              <p:tags r:id="rId13"/>
            </p:custDataLst>
          </p:nvPr>
        </p:nvSpPr>
        <p:spPr/>
        <p:txBody>
          <a:body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4"/>
            </p:custDataLst>
          </p:nvPr>
        </p:nvSpPr>
        <p:spPr>
          <a:xfrm>
            <a:off x="1522413" y="3862800"/>
            <a:ext cx="9144000" cy="1656000"/>
          </a:xfrm>
        </p:spPr>
        <p:txBody>
          <a:bodyPr/>
          <a:lstStyle>
            <a:lvl1pPr algn="ctr">
              <a:defRPr u="none" strike="noStrike" kern="1200" cap="none" spc="0" normalizeH="0" baseline="0">
                <a:latin typeface="微软雅黑" panose="020B0503020204020204" pitchFamily="34" charset="-122"/>
                <a:ea typeface="微软雅黑" panose="020B0503020204020204" pitchFamily="34" charset="-122"/>
              </a:defRPr>
            </a:lvl1pPr>
          </a:lstStyle>
          <a:p>
            <a:pPr lvl="0"/>
            <a:r>
              <a:rPr lang="zh-CN" altLang="en-US" dirty="0"/>
              <a:t>单击此处编辑母版文本样式</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file:///D:\qq&#25991;&#20214;\712321467\Image\C2C\Image2\%7b75232B38-A165-1FB7-499C-2E1C792CACB5%7d.png" TargetMode="External"/><Relationship Id="rId11" Type="http://schemas.openxmlformats.org/officeDocument/2006/relationships/image" Target="../media/image1.png"/><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19.xml"/><Relationship Id="rId8" Type="http://schemas.openxmlformats.org/officeDocument/2006/relationships/slideLayout" Target="../slideLayouts/slideLayout18.xml"/><Relationship Id="rId7" Type="http://schemas.openxmlformats.org/officeDocument/2006/relationships/slideLayout" Target="../slideLayouts/slideLayout17.xml"/><Relationship Id="rId6" Type="http://schemas.openxmlformats.org/officeDocument/2006/relationships/slideLayout" Target="../slideLayouts/slideLayout16.xml"/><Relationship Id="rId5" Type="http://schemas.openxmlformats.org/officeDocument/2006/relationships/slideLayout" Target="../slideLayouts/slideLayout15.xml"/><Relationship Id="rId4" Type="http://schemas.openxmlformats.org/officeDocument/2006/relationships/slideLayout" Target="../slideLayouts/slideLayout14.xml"/><Relationship Id="rId3" Type="http://schemas.openxmlformats.org/officeDocument/2006/relationships/slideLayout" Target="../slideLayouts/slideLayout13.xml"/><Relationship Id="rId25" Type="http://schemas.openxmlformats.org/officeDocument/2006/relationships/theme" Target="../theme/theme2.xml"/><Relationship Id="rId24" Type="http://schemas.openxmlformats.org/officeDocument/2006/relationships/tags" Target="../tags/tag168.xml"/><Relationship Id="rId23" Type="http://schemas.openxmlformats.org/officeDocument/2006/relationships/tags" Target="../tags/tag167.xml"/><Relationship Id="rId22" Type="http://schemas.openxmlformats.org/officeDocument/2006/relationships/tags" Target="../tags/tag166.xml"/><Relationship Id="rId21" Type="http://schemas.openxmlformats.org/officeDocument/2006/relationships/tags" Target="../tags/tag165.xml"/><Relationship Id="rId20" Type="http://schemas.openxmlformats.org/officeDocument/2006/relationships/tags" Target="../tags/tag164.xml"/><Relationship Id="rId2" Type="http://schemas.openxmlformats.org/officeDocument/2006/relationships/slideLayout" Target="../slideLayouts/slideLayout12.xml"/><Relationship Id="rId19" Type="http://schemas.openxmlformats.org/officeDocument/2006/relationships/tags" Target="../tags/tag163.xml"/><Relationship Id="rId18" Type="http://schemas.openxmlformats.org/officeDocument/2006/relationships/slideLayout" Target="../slideLayouts/slideLayout28.xml"/><Relationship Id="rId17" Type="http://schemas.openxmlformats.org/officeDocument/2006/relationships/slideLayout" Target="../slideLayouts/slideLayout27.xml"/><Relationship Id="rId16" Type="http://schemas.openxmlformats.org/officeDocument/2006/relationships/slideLayout" Target="../slideLayouts/slideLayout26.xml"/><Relationship Id="rId15" Type="http://schemas.openxmlformats.org/officeDocument/2006/relationships/slideLayout" Target="../slideLayouts/slideLayout25.xml"/><Relationship Id="rId14" Type="http://schemas.openxmlformats.org/officeDocument/2006/relationships/slideLayout" Target="../slideLayouts/slideLayout24.xml"/><Relationship Id="rId13" Type="http://schemas.openxmlformats.org/officeDocument/2006/relationships/slideLayout" Target="../slideLayouts/slideLayout23.xml"/><Relationship Id="rId12" Type="http://schemas.openxmlformats.org/officeDocument/2006/relationships/slideLayout" Target="../slideLayouts/slideLayout22.xml"/><Relationship Id="rId11" Type="http://schemas.openxmlformats.org/officeDocument/2006/relationships/slideLayout" Target="../slideLayouts/slideLayout21.xml"/><Relationship Id="rId10" Type="http://schemas.openxmlformats.org/officeDocument/2006/relationships/slideLayout" Target="../slideLayouts/slideLayout20.xml"/><Relationship Id="rId1"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AC0E6A45-3BAD-0844-926C-D46E9C3CDCB3}" type="datetimeFigureOut">
              <a:rPr kumimoji="1" lang="zh-CN" altLang="en-US" smtClean="0"/>
            </a:fld>
            <a:endParaRPr kumimoji="1"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kumimoji="1"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679C05D5-EE38-9340-BC72-E88BB6A85D3C}" type="slidenum">
              <a:rPr kumimoji="1" lang="zh-CN" altLang="en-US" smtClean="0"/>
            </a:fld>
            <a:endParaRPr kumimoji="1" lang="zh-CN" altLang="en-US"/>
          </a:p>
        </p:txBody>
      </p:sp>
      <p:sp>
        <p:nvSpPr>
          <p:cNvPr id="7" name="KSO_TEMPLATE" hidden="1"/>
          <p:cNvSpPr/>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1073743875" descr="学科网 zxxk.com"/>
          <p:cNvPicPr>
            <a:picLocks noChangeAspect="1"/>
          </p:cNvPicPr>
          <p:nvPr/>
        </p:nvPicPr>
        <p:blipFill>
          <a:blip r:embed="rId11" r:link="rId12"/>
          <a:stretch>
            <a:fillRect/>
          </a:stretch>
        </p:blipFill>
        <p:spPr>
          <a:xfrm>
            <a:off x="838200" y="365125"/>
            <a:ext cx="9525" cy="9525"/>
          </a:xfrm>
          <a:prstGeom prst="rect">
            <a:avLst/>
          </a:prstGeom>
          <a:noFill/>
          <a:ln>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ransition spd="slow">
    <p:split orient="vert"/>
  </p:transition>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9"/>
            </p:custDataLst>
          </p:nvPr>
        </p:nvSpPr>
        <p:spPr>
          <a:xfrm>
            <a:off x="669882" y="443230"/>
            <a:ext cx="10852237" cy="441964"/>
          </a:xfrm>
          <a:prstGeom prst="rect">
            <a:avLst/>
          </a:prstGeom>
        </p:spPr>
        <p:txBody>
          <a:bodyPr vert="horz" lIns="101600" tIns="38100" rIns="76200" bIns="38100" rtlCol="0" anchor="t"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20"/>
            </p:custDataLst>
          </p:nvPr>
        </p:nvSpPr>
        <p:spPr>
          <a:xfrm>
            <a:off x="669882" y="952508"/>
            <a:ext cx="10852237" cy="5388907"/>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21"/>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22"/>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23"/>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p:custDataLst>
              <p:tags r:id="rId24"/>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 id="2147483673" r:id="rId14"/>
    <p:sldLayoutId id="2147483674" r:id="rId15"/>
    <p:sldLayoutId id="2147483675" r:id="rId16"/>
    <p:sldLayoutId id="2147483676" r:id="rId17"/>
    <p:sldLayoutId id="2147483677" r:id="rId18"/>
  </p:sldLayoutIdLst>
  <p:txStyles>
    <p:titleStyle>
      <a:lvl1pPr algn="l" defTabSz="914400" rtl="0" eaLnBrk="1" fontAlgn="auto" latinLnBrk="0" hangingPunct="1">
        <a:lnSpc>
          <a:spcPct val="100000"/>
        </a:lnSpc>
        <a:spcBef>
          <a:spcPct val="0"/>
        </a:spcBef>
        <a:buNone/>
        <a:defRPr sz="2400" b="1" u="none" strike="noStrike" kern="1200" cap="none" spc="200" normalizeH="0" baseline="0">
          <a:solidFill>
            <a:schemeClr val="tx1">
              <a:lumMod val="85000"/>
              <a:lumOff val="15000"/>
            </a:schemeClr>
          </a:solidFill>
          <a:uFillTx/>
          <a:latin typeface="Arial" panose="020B0604020202020204" pitchFamily="34" charset="0"/>
          <a:ea typeface="汉仪旗黑-85S" panose="00020600040101010101" pitchFamily="18"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32.emf"/><Relationship Id="rId4" Type="http://schemas.openxmlformats.org/officeDocument/2006/relationships/image" Target="../media/image31.png"/><Relationship Id="rId3" Type="http://schemas.openxmlformats.org/officeDocument/2006/relationships/image" Target="../media/image30.png"/><Relationship Id="rId2" Type="http://schemas.microsoft.com/office/2007/relationships/hdphoto" Target="../media/image29.wdp"/><Relationship Id="rId1" Type="http://schemas.openxmlformats.org/officeDocument/2006/relationships/image" Target="../media/image28.png"/></Relationships>
</file>

<file path=ppt/slides/_rels/slide2.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32.emf"/><Relationship Id="rId4" Type="http://schemas.openxmlformats.org/officeDocument/2006/relationships/image" Target="../media/image31.png"/><Relationship Id="rId3" Type="http://schemas.openxmlformats.org/officeDocument/2006/relationships/image" Target="../media/image30.png"/><Relationship Id="rId2" Type="http://schemas.microsoft.com/office/2007/relationships/hdphoto" Target="../media/image29.wdp"/><Relationship Id="rId1" Type="http://schemas.openxmlformats.org/officeDocument/2006/relationships/image" Target="../media/image28.png"/></Relationships>
</file>

<file path=ppt/slides/_rels/slide3.xml.rels><?xml version="1.0" encoding="UTF-8" standalone="yes"?>
<Relationships xmlns="http://schemas.openxmlformats.org/package/2006/relationships"><Relationship Id="rId7" Type="http://schemas.openxmlformats.org/officeDocument/2006/relationships/notesSlide" Target="../notesSlides/notesSlide1.xml"/><Relationship Id="rId6" Type="http://schemas.openxmlformats.org/officeDocument/2006/relationships/slideLayout" Target="../slideLayouts/slideLayout16.xml"/><Relationship Id="rId5" Type="http://schemas.openxmlformats.org/officeDocument/2006/relationships/themeOverride" Target="../theme/themeOverride1.xml"/><Relationship Id="rId4" Type="http://schemas.openxmlformats.org/officeDocument/2006/relationships/tags" Target="../tags/tag171.xml"/><Relationship Id="rId3" Type="http://schemas.openxmlformats.org/officeDocument/2006/relationships/tags" Target="../tags/tag170.xml"/><Relationship Id="rId2" Type="http://schemas.openxmlformats.org/officeDocument/2006/relationships/image" Target="../media/image33.png"/><Relationship Id="rId1" Type="http://schemas.openxmlformats.org/officeDocument/2006/relationships/tags" Target="../tags/tag16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34.png"/></Relationships>
</file>

<file path=ppt/slides/_rels/slide6.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32.emf"/><Relationship Id="rId4" Type="http://schemas.openxmlformats.org/officeDocument/2006/relationships/image" Target="../media/image31.png"/><Relationship Id="rId3" Type="http://schemas.openxmlformats.org/officeDocument/2006/relationships/image" Target="../media/image30.png"/><Relationship Id="rId2" Type="http://schemas.microsoft.com/office/2007/relationships/hdphoto" Target="../media/image29.wdp"/><Relationship Id="rId1" Type="http://schemas.openxmlformats.org/officeDocument/2006/relationships/image" Target="../media/image28.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34.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34.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3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6" Type="http://schemas.openxmlformats.org/officeDocument/2006/relationships/slideLayout" Target="../slideLayouts/slideLayout18.xml"/><Relationship Id="rId5" Type="http://schemas.openxmlformats.org/officeDocument/2006/relationships/image" Target="../media/image32.emf"/><Relationship Id="rId4" Type="http://schemas.openxmlformats.org/officeDocument/2006/relationships/image" Target="../media/image31.png"/><Relationship Id="rId3" Type="http://schemas.openxmlformats.org/officeDocument/2006/relationships/image" Target="../media/image30.png"/><Relationship Id="rId2" Type="http://schemas.microsoft.com/office/2007/relationships/hdphoto" Target="../media/image29.wdp"/><Relationship Id="rId1" Type="http://schemas.openxmlformats.org/officeDocument/2006/relationships/image" Target="../media/image28.png"/></Relationships>
</file>

<file path=ppt/slides/_rels/slide14.xml.rels><?xml version="1.0" encoding="UTF-8" standalone="yes"?>
<Relationships xmlns="http://schemas.openxmlformats.org/package/2006/relationships"><Relationship Id="rId9" Type="http://schemas.openxmlformats.org/officeDocument/2006/relationships/tags" Target="../tags/tag180.xml"/><Relationship Id="rId8" Type="http://schemas.openxmlformats.org/officeDocument/2006/relationships/tags" Target="../tags/tag179.xml"/><Relationship Id="rId7" Type="http://schemas.openxmlformats.org/officeDocument/2006/relationships/tags" Target="../tags/tag178.xml"/><Relationship Id="rId6" Type="http://schemas.openxmlformats.org/officeDocument/2006/relationships/tags" Target="../tags/tag177.xml"/><Relationship Id="rId5" Type="http://schemas.openxmlformats.org/officeDocument/2006/relationships/tags" Target="../tags/tag176.xml"/><Relationship Id="rId4" Type="http://schemas.openxmlformats.org/officeDocument/2006/relationships/tags" Target="../tags/tag175.xml"/><Relationship Id="rId3" Type="http://schemas.openxmlformats.org/officeDocument/2006/relationships/tags" Target="../tags/tag174.xml"/><Relationship Id="rId2" Type="http://schemas.openxmlformats.org/officeDocument/2006/relationships/tags" Target="../tags/tag173.xml"/><Relationship Id="rId11" Type="http://schemas.openxmlformats.org/officeDocument/2006/relationships/slideLayout" Target="../slideLayouts/slideLayout18.xml"/><Relationship Id="rId10" Type="http://schemas.openxmlformats.org/officeDocument/2006/relationships/tags" Target="../tags/tag181.xml"/><Relationship Id="rId1" Type="http://schemas.openxmlformats.org/officeDocument/2006/relationships/tags" Target="../tags/tag172.xml"/></Relationships>
</file>

<file path=ppt/slides/_rels/slide15.xml.rels><?xml version="1.0" encoding="UTF-8" standalone="yes"?>
<Relationships xmlns="http://schemas.openxmlformats.org/package/2006/relationships"><Relationship Id="rId6" Type="http://schemas.openxmlformats.org/officeDocument/2006/relationships/slideLayout" Target="../slideLayouts/slideLayout18.xml"/><Relationship Id="rId5" Type="http://schemas.openxmlformats.org/officeDocument/2006/relationships/image" Target="../media/image32.emf"/><Relationship Id="rId4" Type="http://schemas.openxmlformats.org/officeDocument/2006/relationships/image" Target="../media/image31.png"/><Relationship Id="rId3" Type="http://schemas.openxmlformats.org/officeDocument/2006/relationships/image" Target="../media/image30.png"/><Relationship Id="rId2" Type="http://schemas.microsoft.com/office/2007/relationships/hdphoto" Target="../media/image29.wdp"/><Relationship Id="rId1" Type="http://schemas.openxmlformats.org/officeDocument/2006/relationships/image" Target="../media/image28.png"/></Relationships>
</file>

<file path=ppt/slides/_rels/slide16.xml.rels><?xml version="1.0" encoding="UTF-8" standalone="yes"?>
<Relationships xmlns="http://schemas.openxmlformats.org/package/2006/relationships"><Relationship Id="rId9" Type="http://schemas.openxmlformats.org/officeDocument/2006/relationships/slideLayout" Target="../slideLayouts/slideLayout18.xml"/><Relationship Id="rId8" Type="http://schemas.openxmlformats.org/officeDocument/2006/relationships/tags" Target="../tags/tag184.xml"/><Relationship Id="rId7" Type="http://schemas.openxmlformats.org/officeDocument/2006/relationships/tags" Target="../tags/tag183.xml"/><Relationship Id="rId6" Type="http://schemas.openxmlformats.org/officeDocument/2006/relationships/tags" Target="../tags/tag182.xml"/><Relationship Id="rId5" Type="http://schemas.openxmlformats.org/officeDocument/2006/relationships/image" Target="../media/image32.emf"/><Relationship Id="rId4" Type="http://schemas.openxmlformats.org/officeDocument/2006/relationships/image" Target="../media/image31.png"/><Relationship Id="rId3" Type="http://schemas.openxmlformats.org/officeDocument/2006/relationships/image" Target="../media/image30.png"/><Relationship Id="rId2" Type="http://schemas.microsoft.com/office/2007/relationships/hdphoto" Target="../media/image29.wdp"/><Relationship Id="rId1" Type="http://schemas.openxmlformats.org/officeDocument/2006/relationships/image" Target="../media/image28.png"/></Relationships>
</file>

<file path=ppt/slides/_rels/slide17.xml.rels><?xml version="1.0" encoding="UTF-8" standalone="yes"?>
<Relationships xmlns="http://schemas.openxmlformats.org/package/2006/relationships"><Relationship Id="rId6" Type="http://schemas.openxmlformats.org/officeDocument/2006/relationships/slideLayout" Target="../slideLayouts/slideLayout18.xml"/><Relationship Id="rId5" Type="http://schemas.openxmlformats.org/officeDocument/2006/relationships/image" Target="../media/image32.emf"/><Relationship Id="rId4" Type="http://schemas.openxmlformats.org/officeDocument/2006/relationships/image" Target="../media/image31.png"/><Relationship Id="rId3" Type="http://schemas.openxmlformats.org/officeDocument/2006/relationships/image" Target="../media/image30.png"/><Relationship Id="rId2" Type="http://schemas.microsoft.com/office/2007/relationships/hdphoto" Target="../media/image29.wdp"/><Relationship Id="rId1" Type="http://schemas.openxmlformats.org/officeDocument/2006/relationships/image" Target="../media/image28.png"/></Relationships>
</file>

<file path=ppt/slides/_rels/slide18.xml.rels><?xml version="1.0" encoding="UTF-8" standalone="yes"?>
<Relationships xmlns="http://schemas.openxmlformats.org/package/2006/relationships"><Relationship Id="rId6" Type="http://schemas.openxmlformats.org/officeDocument/2006/relationships/slideLayout" Target="../slideLayouts/slideLayout18.xml"/><Relationship Id="rId5" Type="http://schemas.openxmlformats.org/officeDocument/2006/relationships/image" Target="../media/image32.emf"/><Relationship Id="rId4" Type="http://schemas.openxmlformats.org/officeDocument/2006/relationships/image" Target="../media/image31.png"/><Relationship Id="rId3" Type="http://schemas.openxmlformats.org/officeDocument/2006/relationships/image" Target="../media/image30.png"/><Relationship Id="rId2" Type="http://schemas.microsoft.com/office/2007/relationships/hdphoto" Target="../media/image29.wdp"/><Relationship Id="rId1" Type="http://schemas.openxmlformats.org/officeDocument/2006/relationships/image" Target="../media/image28.png"/></Relationships>
</file>

<file path=ppt/slides/_rels/slide19.xml.rels><?xml version="1.0" encoding="UTF-8" standalone="yes"?>
<Relationships xmlns="http://schemas.openxmlformats.org/package/2006/relationships"><Relationship Id="rId8" Type="http://schemas.openxmlformats.org/officeDocument/2006/relationships/slideLayout" Target="../slideLayouts/slideLayout19.xml"/><Relationship Id="rId7" Type="http://schemas.openxmlformats.org/officeDocument/2006/relationships/tags" Target="../tags/tag186.xml"/><Relationship Id="rId6" Type="http://schemas.openxmlformats.org/officeDocument/2006/relationships/tags" Target="../tags/tag185.xml"/><Relationship Id="rId5" Type="http://schemas.openxmlformats.org/officeDocument/2006/relationships/image" Target="../media/image32.emf"/><Relationship Id="rId4" Type="http://schemas.openxmlformats.org/officeDocument/2006/relationships/image" Target="../media/image31.png"/><Relationship Id="rId3" Type="http://schemas.openxmlformats.org/officeDocument/2006/relationships/image" Target="../media/image30.png"/><Relationship Id="rId2" Type="http://schemas.microsoft.com/office/2007/relationships/hdphoto" Target="../media/image29.wdp"/><Relationship Id="rId1" Type="http://schemas.openxmlformats.org/officeDocument/2006/relationships/image" Target="../media/image28.png"/></Relationships>
</file>

<file path=ppt/slides/_rels/slide20.xml.rels><?xml version="1.0" encoding="UTF-8" standalone="yes"?>
<Relationships xmlns="http://schemas.openxmlformats.org/package/2006/relationships"><Relationship Id="rId6" Type="http://schemas.openxmlformats.org/officeDocument/2006/relationships/slideLayout" Target="../slideLayouts/slideLayout19.xml"/><Relationship Id="rId5" Type="http://schemas.openxmlformats.org/officeDocument/2006/relationships/image" Target="../media/image32.emf"/><Relationship Id="rId4" Type="http://schemas.openxmlformats.org/officeDocument/2006/relationships/image" Target="../media/image31.png"/><Relationship Id="rId3" Type="http://schemas.openxmlformats.org/officeDocument/2006/relationships/image" Target="../media/image30.png"/><Relationship Id="rId2" Type="http://schemas.microsoft.com/office/2007/relationships/hdphoto" Target="../media/image29.wdp"/><Relationship Id="rId1" Type="http://schemas.openxmlformats.org/officeDocument/2006/relationships/image" Target="../media/image28.png"/></Relationships>
</file>

<file path=ppt/slides/_rels/slide21.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32.emf"/><Relationship Id="rId4" Type="http://schemas.openxmlformats.org/officeDocument/2006/relationships/image" Target="../media/image31.png"/><Relationship Id="rId3" Type="http://schemas.openxmlformats.org/officeDocument/2006/relationships/image" Target="../media/image30.png"/><Relationship Id="rId2" Type="http://schemas.microsoft.com/office/2007/relationships/hdphoto" Target="../media/image29.wdp"/><Relationship Id="rId1" Type="http://schemas.openxmlformats.org/officeDocument/2006/relationships/image" Target="../media/image28.png"/></Relationships>
</file>

<file path=ppt/slides/_rels/slide22.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32.emf"/><Relationship Id="rId4" Type="http://schemas.openxmlformats.org/officeDocument/2006/relationships/image" Target="../media/image31.png"/><Relationship Id="rId3" Type="http://schemas.openxmlformats.org/officeDocument/2006/relationships/image" Target="../media/image30.png"/><Relationship Id="rId2" Type="http://schemas.microsoft.com/office/2007/relationships/hdphoto" Target="../media/image29.wdp"/><Relationship Id="rId1" Type="http://schemas.openxmlformats.org/officeDocument/2006/relationships/image" Target="../media/image28.png"/></Relationships>
</file>

<file path=ppt/slides/_rels/slide23.xml.rels><?xml version="1.0" encoding="UTF-8" standalone="yes"?>
<Relationships xmlns="http://schemas.openxmlformats.org/package/2006/relationships"><Relationship Id="rId9" Type="http://schemas.openxmlformats.org/officeDocument/2006/relationships/tags" Target="../tags/tag192.xml"/><Relationship Id="rId8" Type="http://schemas.openxmlformats.org/officeDocument/2006/relationships/tags" Target="../tags/tag191.xml"/><Relationship Id="rId7" Type="http://schemas.openxmlformats.org/officeDocument/2006/relationships/image" Target="../media/image23.png"/><Relationship Id="rId6" Type="http://schemas.openxmlformats.org/officeDocument/2006/relationships/tags" Target="../tags/tag190.xml"/><Relationship Id="rId5" Type="http://schemas.openxmlformats.org/officeDocument/2006/relationships/image" Target="../media/image22.png"/><Relationship Id="rId4" Type="http://schemas.openxmlformats.org/officeDocument/2006/relationships/tags" Target="../tags/tag189.xml"/><Relationship Id="rId3" Type="http://schemas.openxmlformats.org/officeDocument/2006/relationships/tags" Target="../tags/tag188.xml"/><Relationship Id="rId2" Type="http://schemas.openxmlformats.org/officeDocument/2006/relationships/image" Target="../media/image21.png"/><Relationship Id="rId10" Type="http://schemas.openxmlformats.org/officeDocument/2006/relationships/slideLayout" Target="../slideLayouts/slideLayout17.xml"/><Relationship Id="rId1" Type="http://schemas.openxmlformats.org/officeDocument/2006/relationships/tags" Target="../tags/tag187.xml"/></Relationships>
</file>

<file path=ppt/slides/_rels/slide24.xml.rels><?xml version="1.0" encoding="UTF-8" standalone="yes"?>
<Relationships xmlns="http://schemas.openxmlformats.org/package/2006/relationships"><Relationship Id="rId9" Type="http://schemas.openxmlformats.org/officeDocument/2006/relationships/tags" Target="../tags/tag198.xml"/><Relationship Id="rId8" Type="http://schemas.openxmlformats.org/officeDocument/2006/relationships/tags" Target="../tags/tag197.xml"/><Relationship Id="rId7" Type="http://schemas.openxmlformats.org/officeDocument/2006/relationships/image" Target="../media/image23.png"/><Relationship Id="rId6" Type="http://schemas.openxmlformats.org/officeDocument/2006/relationships/tags" Target="../tags/tag196.xml"/><Relationship Id="rId5" Type="http://schemas.openxmlformats.org/officeDocument/2006/relationships/image" Target="../media/image22.png"/><Relationship Id="rId4" Type="http://schemas.openxmlformats.org/officeDocument/2006/relationships/tags" Target="../tags/tag195.xml"/><Relationship Id="rId3" Type="http://schemas.openxmlformats.org/officeDocument/2006/relationships/tags" Target="../tags/tag194.xml"/><Relationship Id="rId2" Type="http://schemas.openxmlformats.org/officeDocument/2006/relationships/image" Target="../media/image21.png"/><Relationship Id="rId10" Type="http://schemas.openxmlformats.org/officeDocument/2006/relationships/slideLayout" Target="../slideLayouts/slideLayout17.xml"/><Relationship Id="rId1" Type="http://schemas.openxmlformats.org/officeDocument/2006/relationships/tags" Target="../tags/tag193.xml"/></Relationships>
</file>

<file path=ppt/slides/_rels/slide25.xml.rels><?xml version="1.0" encoding="UTF-8" standalone="yes"?>
<Relationships xmlns="http://schemas.openxmlformats.org/package/2006/relationships"><Relationship Id="rId6" Type="http://schemas.openxmlformats.org/officeDocument/2006/relationships/slideLayout" Target="../slideLayouts/slideLayout19.xml"/><Relationship Id="rId5" Type="http://schemas.openxmlformats.org/officeDocument/2006/relationships/image" Target="../media/image32.emf"/><Relationship Id="rId4" Type="http://schemas.openxmlformats.org/officeDocument/2006/relationships/image" Target="../media/image31.png"/><Relationship Id="rId3" Type="http://schemas.openxmlformats.org/officeDocument/2006/relationships/image" Target="../media/image30.png"/><Relationship Id="rId2" Type="http://schemas.microsoft.com/office/2007/relationships/hdphoto" Target="../media/image29.wdp"/><Relationship Id="rId1" Type="http://schemas.openxmlformats.org/officeDocument/2006/relationships/image" Target="../media/image28.png"/></Relationships>
</file>

<file path=ppt/slides/_rels/slide26.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32.emf"/><Relationship Id="rId4" Type="http://schemas.openxmlformats.org/officeDocument/2006/relationships/image" Target="../media/image31.png"/><Relationship Id="rId3" Type="http://schemas.openxmlformats.org/officeDocument/2006/relationships/image" Target="../media/image30.png"/><Relationship Id="rId2" Type="http://schemas.microsoft.com/office/2007/relationships/hdphoto" Target="../media/image29.wdp"/><Relationship Id="rId1" Type="http://schemas.openxmlformats.org/officeDocument/2006/relationships/image" Target="../media/image28.png"/></Relationships>
</file>

<file path=ppt/slides/_rels/slide27.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32.emf"/><Relationship Id="rId4" Type="http://schemas.openxmlformats.org/officeDocument/2006/relationships/image" Target="../media/image31.png"/><Relationship Id="rId3" Type="http://schemas.openxmlformats.org/officeDocument/2006/relationships/image" Target="../media/image30.png"/><Relationship Id="rId2" Type="http://schemas.microsoft.com/office/2007/relationships/hdphoto" Target="../media/image29.wdp"/><Relationship Id="rId1" Type="http://schemas.openxmlformats.org/officeDocument/2006/relationships/image" Target="../media/image28.png"/></Relationships>
</file>

<file path=ppt/slides/_rels/slide28.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32.emf"/><Relationship Id="rId4" Type="http://schemas.openxmlformats.org/officeDocument/2006/relationships/image" Target="../media/image31.png"/><Relationship Id="rId3" Type="http://schemas.openxmlformats.org/officeDocument/2006/relationships/image" Target="../media/image30.png"/><Relationship Id="rId2" Type="http://schemas.microsoft.com/office/2007/relationships/hdphoto" Target="../media/image29.wdp"/><Relationship Id="rId1" Type="http://schemas.openxmlformats.org/officeDocument/2006/relationships/image" Target="../media/image28.png"/></Relationships>
</file>

<file path=ppt/slides/_rels/slide29.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32.emf"/><Relationship Id="rId4" Type="http://schemas.openxmlformats.org/officeDocument/2006/relationships/image" Target="../media/image31.png"/><Relationship Id="rId3" Type="http://schemas.openxmlformats.org/officeDocument/2006/relationships/image" Target="../media/image30.png"/><Relationship Id="rId2" Type="http://schemas.microsoft.com/office/2007/relationships/hdphoto" Target="../media/image29.wdp"/><Relationship Id="rId1" Type="http://schemas.openxmlformats.org/officeDocument/2006/relationships/image" Target="../media/image28.png"/></Relationships>
</file>

<file path=ppt/slides/_rels/slide30.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32.emf"/><Relationship Id="rId4" Type="http://schemas.openxmlformats.org/officeDocument/2006/relationships/image" Target="../media/image31.png"/><Relationship Id="rId3" Type="http://schemas.openxmlformats.org/officeDocument/2006/relationships/image" Target="../media/image30.png"/><Relationship Id="rId2" Type="http://schemas.microsoft.com/office/2007/relationships/hdphoto" Target="../media/image29.wdp"/><Relationship Id="rId1" Type="http://schemas.openxmlformats.org/officeDocument/2006/relationships/image" Target="../media/image28.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6.png"/><Relationship Id="rId1" Type="http://schemas.openxmlformats.org/officeDocument/2006/relationships/image" Target="../media/image35.jpeg"/></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5.jpe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5.jpeg"/><Relationship Id="rId1" Type="http://schemas.openxmlformats.org/officeDocument/2006/relationships/tags" Target="../tags/tag199.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5.jpeg"/></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5.jpeg"/></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5.jpeg"/></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6.png"/><Relationship Id="rId1" Type="http://schemas.openxmlformats.org/officeDocument/2006/relationships/image" Target="../media/image35.jpeg"/></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5.jpeg"/></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5.jpeg"/></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01.xml"/><Relationship Id="rId1" Type="http://schemas.openxmlformats.org/officeDocument/2006/relationships/tags" Target="../tags/tag200.xml"/></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202.xml"/></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203.xml"/></Relationships>
</file>

<file path=ppt/slides/_rels/slide46.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32.emf"/><Relationship Id="rId4" Type="http://schemas.openxmlformats.org/officeDocument/2006/relationships/image" Target="../media/image31.png"/><Relationship Id="rId3" Type="http://schemas.openxmlformats.org/officeDocument/2006/relationships/image" Target="../media/image30.png"/><Relationship Id="rId2" Type="http://schemas.microsoft.com/office/2007/relationships/hdphoto" Target="../media/image29.wdp"/><Relationship Id="rId1" Type="http://schemas.openxmlformats.org/officeDocument/2006/relationships/image" Target="../media/image28.png"/></Relationships>
</file>

<file path=ppt/slides/_rels/slide47.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32.emf"/><Relationship Id="rId4" Type="http://schemas.openxmlformats.org/officeDocument/2006/relationships/image" Target="../media/image31.png"/><Relationship Id="rId3" Type="http://schemas.openxmlformats.org/officeDocument/2006/relationships/image" Target="../media/image30.png"/><Relationship Id="rId2" Type="http://schemas.microsoft.com/office/2007/relationships/hdphoto" Target="../media/image29.wdp"/><Relationship Id="rId1" Type="http://schemas.openxmlformats.org/officeDocument/2006/relationships/image" Target="../media/image28.png"/></Relationships>
</file>

<file path=ppt/slides/_rels/slide48.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32.emf"/><Relationship Id="rId4" Type="http://schemas.openxmlformats.org/officeDocument/2006/relationships/image" Target="../media/image31.png"/><Relationship Id="rId3" Type="http://schemas.openxmlformats.org/officeDocument/2006/relationships/image" Target="../media/image30.png"/><Relationship Id="rId2" Type="http://schemas.microsoft.com/office/2007/relationships/hdphoto" Target="../media/image29.wdp"/><Relationship Id="rId1" Type="http://schemas.openxmlformats.org/officeDocument/2006/relationships/image" Target="../media/image28.png"/></Relationships>
</file>

<file path=ppt/slides/_rels/slide49.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32.emf"/><Relationship Id="rId4" Type="http://schemas.openxmlformats.org/officeDocument/2006/relationships/image" Target="../media/image31.png"/><Relationship Id="rId3" Type="http://schemas.openxmlformats.org/officeDocument/2006/relationships/image" Target="../media/image30.png"/><Relationship Id="rId2" Type="http://schemas.microsoft.com/office/2007/relationships/hdphoto" Target="../media/image29.wdp"/><Relationship Id="rId1"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矩形 38"/>
          <p:cNvSpPr/>
          <p:nvPr/>
        </p:nvSpPr>
        <p:spPr>
          <a:xfrm>
            <a:off x="-227330" y="186690"/>
            <a:ext cx="12190730" cy="6483985"/>
          </a:xfrm>
          <a:prstGeom prst="rect">
            <a:avLst/>
          </a:prstGeom>
          <a:solidFill>
            <a:schemeClr val="accent1">
              <a:alpha val="5000"/>
            </a:schemeClr>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4" name="矩形 23"/>
          <p:cNvSpPr/>
          <p:nvPr/>
        </p:nvSpPr>
        <p:spPr>
          <a:xfrm rot="16200000">
            <a:off x="6106247" y="-1176760"/>
            <a:ext cx="1413359" cy="8075056"/>
          </a:xfrm>
          <a:prstGeom prst="rect">
            <a:avLst/>
          </a:prstGeom>
          <a:solidFill>
            <a:schemeClr val="bg2"/>
          </a:solidFill>
          <a:ln w="571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a:latin typeface="Arial" panose="020B0604020202020204" pitchFamily="34" charset="0"/>
              </a:rPr>
              <a:t>月团新碾瀹花瓷，饮罢呼儿课楚词。</a:t>
            </a:r>
            <a:endParaRPr lang="zh-CN" altLang="en-US">
              <a:latin typeface="Arial" panose="020B0604020202020204" pitchFamily="34" charset="0"/>
            </a:endParaRPr>
          </a:p>
          <a:p>
            <a:r>
              <a:rPr lang="zh-CN" altLang="en-US">
                <a:latin typeface="Arial" panose="020B0604020202020204" pitchFamily="34" charset="0"/>
              </a:rPr>
              <a:t>风定小轩无落叶，青虫相对吐秋丝</a:t>
            </a:r>
            <a:endParaRPr kumimoji="1" lang="zh-CN" altLang="en-US"/>
          </a:p>
        </p:txBody>
      </p:sp>
      <p:sp>
        <p:nvSpPr>
          <p:cNvPr id="22" name="矩形 21"/>
          <p:cNvSpPr/>
          <p:nvPr/>
        </p:nvSpPr>
        <p:spPr>
          <a:xfrm rot="16200000">
            <a:off x="6255923" y="-935796"/>
            <a:ext cx="1128753" cy="7596669"/>
          </a:xfrm>
          <a:prstGeom prst="rect">
            <a:avLst/>
          </a:prstGeom>
          <a:solidFill>
            <a:schemeClr val="bg2"/>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32" name="组合 31"/>
          <p:cNvGrpSpPr/>
          <p:nvPr/>
        </p:nvGrpSpPr>
        <p:grpSpPr>
          <a:xfrm>
            <a:off x="-55880" y="4402455"/>
            <a:ext cx="3824605" cy="1151255"/>
            <a:chOff x="696133" y="1465290"/>
            <a:chExt cx="1966808" cy="623109"/>
          </a:xfrm>
        </p:grpSpPr>
        <p:pic>
          <p:nvPicPr>
            <p:cNvPr id="26" name="图片 25"/>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6133" y="1465290"/>
              <a:ext cx="1964525" cy="623109"/>
            </a:xfrm>
            <a:prstGeom prst="rect">
              <a:avLst/>
            </a:prstGeom>
          </p:spPr>
        </p:pic>
        <p:pic>
          <p:nvPicPr>
            <p:cNvPr id="31" name="图片 30"/>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8416" y="1465290"/>
              <a:ext cx="1964525" cy="623109"/>
            </a:xfrm>
            <a:prstGeom prst="rect">
              <a:avLst/>
            </a:prstGeom>
          </p:spPr>
        </p:pic>
      </p:grpSp>
      <p:grpSp>
        <p:nvGrpSpPr>
          <p:cNvPr id="38" name="组合 37"/>
          <p:cNvGrpSpPr/>
          <p:nvPr/>
        </p:nvGrpSpPr>
        <p:grpSpPr>
          <a:xfrm>
            <a:off x="7952740" y="5099050"/>
            <a:ext cx="2950210" cy="1244600"/>
            <a:chOff x="6243170" y="3253026"/>
            <a:chExt cx="2721481" cy="1244600"/>
          </a:xfrm>
        </p:grpSpPr>
        <p:pic>
          <p:nvPicPr>
            <p:cNvPr id="28" name="图片 27"/>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0" name="图片 29"/>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nvGrpSpPr>
            <p:cNvPr id="35" name="组合 34"/>
            <p:cNvGrpSpPr/>
            <p:nvPr/>
          </p:nvGrpSpPr>
          <p:grpSpPr>
            <a:xfrm>
              <a:off x="6243170" y="3253026"/>
              <a:ext cx="2721481" cy="1244600"/>
              <a:chOff x="6243170" y="3253026"/>
              <a:chExt cx="2721481" cy="1244600"/>
            </a:xfrm>
          </p:grpSpPr>
          <p:pic>
            <p:nvPicPr>
              <p:cNvPr id="33" name="图片 32"/>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4" name="图片 33"/>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grpSp>
      <p:pic>
        <p:nvPicPr>
          <p:cNvPr id="2" name="图片 1"/>
          <p:cNvPicPr>
            <a:picLocks noChangeAspect="1"/>
          </p:cNvPicPr>
          <p:nvPr/>
        </p:nvPicPr>
        <p:blipFill>
          <a:blip r:embed="rId5"/>
          <a:srcRect t="88513"/>
          <a:stretch>
            <a:fillRect/>
          </a:stretch>
        </p:blipFill>
        <p:spPr>
          <a:xfrm>
            <a:off x="-26670" y="6450330"/>
            <a:ext cx="12218035" cy="407670"/>
          </a:xfrm>
          <a:prstGeom prst="rect">
            <a:avLst/>
          </a:prstGeom>
        </p:spPr>
      </p:pic>
      <p:sp>
        <p:nvSpPr>
          <p:cNvPr id="8" name="文本框 7"/>
          <p:cNvSpPr txBox="1"/>
          <p:nvPr/>
        </p:nvSpPr>
        <p:spPr>
          <a:xfrm>
            <a:off x="5033795" y="2228670"/>
            <a:ext cx="3877985" cy="1200329"/>
          </a:xfrm>
          <a:prstGeom prst="rect">
            <a:avLst/>
          </a:prstGeom>
          <a:noFill/>
        </p:spPr>
        <p:txBody>
          <a:bodyPr wrap="none" rtlCol="0">
            <a:spAutoFit/>
          </a:bodyPr>
          <a:lstStyle/>
          <a:p>
            <a:pPr algn="ctr"/>
            <a:r>
              <a:rPr lang="zh-CN" altLang="en-US" sz="7200" b="1">
                <a:solidFill>
                  <a:schemeClr val="accent3">
                    <a:lumMod val="75000"/>
                  </a:schemeClr>
                </a:solidFill>
                <a:latin typeface="新宋体" panose="02010609030101010101" pitchFamily="49" charset="-122"/>
                <a:ea typeface="新宋体" panose="02010609030101010101" pitchFamily="49" charset="-122"/>
              </a:rPr>
              <a:t>压缩语段</a:t>
            </a:r>
            <a:endParaRPr lang="zh-CN" altLang="en-US" sz="7200" b="1">
              <a:solidFill>
                <a:schemeClr val="accent3">
                  <a:lumMod val="75000"/>
                </a:schemeClr>
              </a:solidFill>
              <a:latin typeface="新宋体" panose="02010609030101010101" pitchFamily="49" charset="-122"/>
              <a:ea typeface="新宋体" panose="02010609030101010101" pitchFamily="49" charset="-122"/>
            </a:endParaRPr>
          </a:p>
        </p:txBody>
      </p:sp>
    </p:spTree>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p:cNvGrpSpPr/>
          <p:nvPr/>
        </p:nvGrpSpPr>
        <p:grpSpPr>
          <a:xfrm>
            <a:off x="106045" y="5943600"/>
            <a:ext cx="2721610" cy="782955"/>
            <a:chOff x="696133" y="1465290"/>
            <a:chExt cx="1966808" cy="623109"/>
          </a:xfrm>
        </p:grpSpPr>
        <p:pic>
          <p:nvPicPr>
            <p:cNvPr id="26" name="图片 25"/>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6133" y="1465290"/>
              <a:ext cx="1964525" cy="623109"/>
            </a:xfrm>
            <a:prstGeom prst="rect">
              <a:avLst/>
            </a:prstGeom>
          </p:spPr>
        </p:pic>
        <p:pic>
          <p:nvPicPr>
            <p:cNvPr id="31" name="图片 30"/>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8416" y="1465290"/>
              <a:ext cx="1964525" cy="623109"/>
            </a:xfrm>
            <a:prstGeom prst="rect">
              <a:avLst/>
            </a:prstGeom>
          </p:spPr>
        </p:pic>
      </p:grpSp>
      <p:grpSp>
        <p:nvGrpSpPr>
          <p:cNvPr id="38" name="组合 37"/>
          <p:cNvGrpSpPr/>
          <p:nvPr/>
        </p:nvGrpSpPr>
        <p:grpSpPr>
          <a:xfrm>
            <a:off x="9470511" y="5531018"/>
            <a:ext cx="2721481" cy="1244600"/>
            <a:chOff x="6243170" y="3253026"/>
            <a:chExt cx="2721481" cy="1244600"/>
          </a:xfrm>
        </p:grpSpPr>
        <p:pic>
          <p:nvPicPr>
            <p:cNvPr id="28" name="图片 27"/>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0" name="图片 29"/>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nvGrpSpPr>
            <p:cNvPr id="35" name="组合 34"/>
            <p:cNvGrpSpPr/>
            <p:nvPr/>
          </p:nvGrpSpPr>
          <p:grpSpPr>
            <a:xfrm>
              <a:off x="6243170" y="3253026"/>
              <a:ext cx="2721481" cy="1244600"/>
              <a:chOff x="6243170" y="3253026"/>
              <a:chExt cx="2721481" cy="1244600"/>
            </a:xfrm>
          </p:grpSpPr>
          <p:pic>
            <p:nvPicPr>
              <p:cNvPr id="33" name="图片 32"/>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4" name="图片 33"/>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grpSp>
      <p:pic>
        <p:nvPicPr>
          <p:cNvPr id="5" name="图片 4"/>
          <p:cNvPicPr>
            <a:picLocks noChangeAspect="1"/>
          </p:cNvPicPr>
          <p:nvPr/>
        </p:nvPicPr>
        <p:blipFill>
          <a:blip r:embed="rId5"/>
          <a:srcRect t="88513"/>
          <a:stretch>
            <a:fillRect/>
          </a:stretch>
        </p:blipFill>
        <p:spPr>
          <a:xfrm>
            <a:off x="-26035" y="0"/>
            <a:ext cx="12218035" cy="337820"/>
          </a:xfrm>
          <a:prstGeom prst="rect">
            <a:avLst/>
          </a:prstGeom>
        </p:spPr>
      </p:pic>
      <p:sp>
        <p:nvSpPr>
          <p:cNvPr id="3" name="文本框 2"/>
          <p:cNvSpPr txBox="1"/>
          <p:nvPr/>
        </p:nvSpPr>
        <p:spPr>
          <a:xfrm>
            <a:off x="1535430" y="1387475"/>
            <a:ext cx="9240520" cy="3617595"/>
          </a:xfrm>
          <a:prstGeom prst="rect">
            <a:avLst/>
          </a:prstGeom>
          <a:noFill/>
        </p:spPr>
        <p:txBody>
          <a:bodyPr wrap="square" rtlCol="0" anchor="t">
            <a:spAutoFit/>
          </a:bodyPr>
          <a:lstStyle/>
          <a:p>
            <a:pPr indent="647700" fontAlgn="auto">
              <a:lnSpc>
                <a:spcPts val="5500"/>
              </a:lnSpc>
            </a:pPr>
            <a:r>
              <a:rPr lang="zh-CN" altLang="en-US" sz="3300" b="1">
                <a:latin typeface="宋体" panose="02010600030101010101" pitchFamily="2" charset="-122"/>
                <a:ea typeface="宋体" panose="02010600030101010101" pitchFamily="2" charset="-122"/>
                <a:cs typeface="宋体" panose="02010600030101010101" pitchFamily="2" charset="-122"/>
                <a:sym typeface="+mn-ea"/>
              </a:rPr>
              <a:t>压缩语段是指在理解的基础之上，对相关信息进行筛选、提取，最后</a:t>
            </a:r>
            <a:r>
              <a:rPr lang="zh-CN" altLang="en-US" sz="33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归纳概括出要点</a:t>
            </a:r>
            <a:r>
              <a:rPr lang="zh-CN" altLang="en-US" sz="3300" b="1">
                <a:latin typeface="宋体" panose="02010600030101010101" pitchFamily="2" charset="-122"/>
                <a:ea typeface="宋体" panose="02010600030101010101" pitchFamily="2" charset="-122"/>
                <a:cs typeface="宋体" panose="02010600030101010101" pitchFamily="2" charset="-122"/>
                <a:sym typeface="+mn-ea"/>
              </a:rPr>
              <a:t>的语言表达形式。</a:t>
            </a:r>
            <a:endParaRPr lang="zh-CN" altLang="en-US" sz="3300" b="1">
              <a:latin typeface="宋体" panose="02010600030101010101" pitchFamily="2" charset="-122"/>
              <a:ea typeface="宋体" panose="02010600030101010101" pitchFamily="2" charset="-122"/>
              <a:cs typeface="宋体" panose="02010600030101010101" pitchFamily="2" charset="-122"/>
              <a:sym typeface="+mn-ea"/>
            </a:endParaRPr>
          </a:p>
          <a:p>
            <a:pPr indent="647700" fontAlgn="auto">
              <a:lnSpc>
                <a:spcPts val="5500"/>
              </a:lnSpc>
            </a:pPr>
            <a:r>
              <a:rPr lang="en-US" altLang="zh-CN" sz="3300" b="1">
                <a:latin typeface="宋体" panose="02010600030101010101" pitchFamily="2" charset="-122"/>
                <a:ea typeface="宋体" panose="02010600030101010101" pitchFamily="2" charset="-122"/>
                <a:cs typeface="宋体" panose="02010600030101010101" pitchFamily="2" charset="-122"/>
                <a:sym typeface="+mn-ea"/>
              </a:rPr>
              <a:t>这种题型主要是考查学生的阅读理解能力、概括综合能力和语言表达能力。</a:t>
            </a:r>
            <a:endParaRPr lang="en-US" altLang="zh-CN" sz="3300" b="1">
              <a:latin typeface="宋体" panose="02010600030101010101" pitchFamily="2" charset="-122"/>
              <a:ea typeface="宋体" panose="02010600030101010101" pitchFamily="2" charset="-122"/>
              <a:cs typeface="宋体" panose="02010600030101010101" pitchFamily="2" charset="-122"/>
              <a:sym typeface="+mn-ea"/>
            </a:endParaRPr>
          </a:p>
        </p:txBody>
      </p:sp>
    </p:spTree>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9F754DE-2CAD-44b6-B708-469DEB6407EB-1"/>
          <p:cNvPicPr>
            <a:picLocks noChangeAspect="1"/>
          </p:cNvPicPr>
          <p:nvPr>
            <p:custDataLst>
              <p:tags r:id="rId1"/>
            </p:custDataLst>
          </p:nvPr>
        </p:nvPicPr>
        <p:blipFill>
          <a:blip r:embed="rId2"/>
          <a:stretch>
            <a:fillRect/>
          </a:stretch>
        </p:blipFill>
        <p:spPr>
          <a:xfrm>
            <a:off x="1304925" y="674370"/>
            <a:ext cx="9244965" cy="5727700"/>
          </a:xfrm>
          <a:prstGeom prst="rect">
            <a:avLst/>
          </a:prstGeom>
        </p:spPr>
      </p:pic>
      <p:sp>
        <p:nvSpPr>
          <p:cNvPr id="3" name="文本框 2"/>
          <p:cNvSpPr txBox="1"/>
          <p:nvPr>
            <p:custDataLst>
              <p:tags r:id="rId3"/>
            </p:custDataLst>
          </p:nvPr>
        </p:nvSpPr>
        <p:spPr>
          <a:xfrm>
            <a:off x="2671128" y="-123191"/>
            <a:ext cx="6848475" cy="936625"/>
          </a:xfrm>
          <a:prstGeom prst="rect">
            <a:avLst/>
          </a:prstGeom>
        </p:spPr>
        <p:txBody>
          <a:bodyPr vert="horz" wrap="none" lIns="91440" tIns="45720" rIns="91440" bIns="45720" rtlCol="0" anchor="ctr">
            <a:normAutofit/>
          </a:bodyPr>
          <a:lstStyle>
            <a:lvl1pPr algn="ctr">
              <a:lnSpc>
                <a:spcPct val="90000"/>
              </a:lnSpc>
              <a:spcBef>
                <a:spcPct val="0"/>
              </a:spcBef>
              <a:buNone/>
              <a:defRPr sz="4400">
                <a:latin typeface="+mj-lt"/>
                <a:ea typeface="+mj-ea"/>
                <a:cs typeface="+mj-cs"/>
              </a:defRPr>
            </a:lvl1pPr>
          </a:lstStyle>
          <a:p>
            <a:pPr marL="0" indent="0" algn="ctr">
              <a:lnSpc>
                <a:spcPct val="90000"/>
              </a:lnSpc>
              <a:spcBef>
                <a:spcPct val="0"/>
              </a:spcBef>
              <a:spcAft>
                <a:spcPct val="0"/>
              </a:spcAft>
              <a:buSzTx/>
              <a:buNone/>
            </a:pPr>
            <a:r>
              <a:rPr lang="zh-CN" altLang="en-US" sz="4400">
                <a:solidFill>
                  <a:schemeClr val="accent1"/>
                </a:solidFill>
                <a:latin typeface="Arial" panose="020B0604020202020204" pitchFamily="34" charset="0"/>
                <a:ea typeface="汉仪旗黑-85S" panose="00020600040101010101" pitchFamily="18" charset="-122"/>
                <a:sym typeface="Times New Roman" panose="02020603050405020304"/>
              </a:rPr>
              <a:t>大纲总览</a:t>
            </a:r>
            <a:endParaRPr lang="zh-CN" altLang="en-US" sz="4400">
              <a:solidFill>
                <a:schemeClr val="accent1"/>
              </a:solidFill>
              <a:latin typeface="Arial" panose="020B0604020202020204" pitchFamily="34" charset="0"/>
              <a:ea typeface="汉仪旗黑-85S" panose="00020600040101010101" pitchFamily="18" charset="-122"/>
              <a:sym typeface="Times New Roman" panose="02020603050405020304"/>
            </a:endParaRPr>
          </a:p>
        </p:txBody>
      </p:sp>
    </p:spTree>
    <p:custDataLst>
      <p:tags r:id="rId4"/>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idx="4294967295"/>
          </p:nvPr>
        </p:nvSpPr>
        <p:spPr>
          <a:xfrm>
            <a:off x="3558540" y="1447165"/>
            <a:ext cx="5074920" cy="2715895"/>
          </a:xfrm>
        </p:spPr>
        <p:txBody>
          <a:bodyPr>
            <a:normAutofit fontScale="90000"/>
          </a:bodyPr>
          <a:lstStyle/>
          <a:p>
            <a:pPr algn="l">
              <a:lnSpc>
                <a:spcPct val="150000"/>
              </a:lnSpc>
            </a:pPr>
            <a:r>
              <a:rPr lang="zh-CN" altLang="en-US" sz="5400" b="1" dirty="0" smtClean="0">
                <a:ln w="12700">
                  <a:solidFill>
                    <a:schemeClr val="tx2">
                      <a:lumMod val="75000"/>
                    </a:schemeClr>
                  </a:solidFill>
                  <a:prstDash val="solid"/>
                </a:ln>
                <a:solidFill>
                  <a:srgbClr val="FF0000"/>
                </a:solidFill>
                <a:effectLst>
                  <a:outerShdw dist="38100" dir="2640000" algn="bl" rotWithShape="0">
                    <a:schemeClr val="tx2">
                      <a:lumMod val="75000"/>
                    </a:schemeClr>
                  </a:outerShdw>
                </a:effectLst>
                <a:latin typeface="楷体" panose="02010609060101010101" charset="-122"/>
                <a:ea typeface="楷体" panose="02010609060101010101" charset="-122"/>
              </a:rPr>
              <a:t>压缩语段</a:t>
            </a:r>
            <a:r>
              <a:rPr lang="en-US" altLang="zh-CN" sz="5400" b="1" dirty="0" smtClean="0">
                <a:ln w="12700">
                  <a:solidFill>
                    <a:schemeClr val="tx2">
                      <a:lumMod val="75000"/>
                    </a:schemeClr>
                  </a:solidFill>
                  <a:prstDash val="solid"/>
                </a:ln>
                <a:solidFill>
                  <a:srgbClr val="FF0000"/>
                </a:solidFill>
                <a:effectLst>
                  <a:outerShdw dist="38100" dir="2640000" algn="bl" rotWithShape="0">
                    <a:schemeClr val="tx2">
                      <a:lumMod val="75000"/>
                    </a:schemeClr>
                  </a:outerShdw>
                </a:effectLst>
                <a:latin typeface="楷体" panose="02010609060101010101" charset="-122"/>
                <a:ea typeface="楷体" panose="02010609060101010101" charset="-122"/>
              </a:rPr>
              <a:t>——</a:t>
            </a:r>
            <a:br>
              <a:rPr lang="zh-CN" altLang="en-US" sz="5400" b="1" dirty="0">
                <a:ln w="12700">
                  <a:solidFill>
                    <a:schemeClr val="tx2">
                      <a:lumMod val="75000"/>
                    </a:schemeClr>
                  </a:solidFill>
                  <a:prstDash val="solid"/>
                </a:ln>
                <a:solidFill>
                  <a:srgbClr val="FF0000"/>
                </a:solidFill>
                <a:effectLst>
                  <a:outerShdw dist="38100" dir="2640000" algn="bl" rotWithShape="0">
                    <a:schemeClr val="tx2">
                      <a:lumMod val="75000"/>
                    </a:schemeClr>
                  </a:outerShdw>
                </a:effectLst>
                <a:latin typeface="楷体" panose="02010609060101010101" charset="-122"/>
                <a:ea typeface="楷体" panose="02010609060101010101" charset="-122"/>
              </a:rPr>
            </a:br>
            <a:r>
              <a:rPr lang="zh-CN" altLang="en-US" sz="6600" b="1" dirty="0" smtClean="0">
                <a:ln w="12700">
                  <a:solidFill>
                    <a:schemeClr val="tx2">
                      <a:lumMod val="75000"/>
                    </a:schemeClr>
                  </a:solidFill>
                  <a:prstDash val="solid"/>
                </a:ln>
                <a:solidFill>
                  <a:srgbClr val="0000CC"/>
                </a:solidFill>
                <a:effectLst>
                  <a:outerShdw dist="38100" dir="2640000" algn="bl" rotWithShape="0">
                    <a:schemeClr val="tx2">
                      <a:lumMod val="75000"/>
                    </a:schemeClr>
                  </a:outerShdw>
                </a:effectLst>
                <a:latin typeface="华文中宋" panose="02010600040101010101" pitchFamily="2" charset="-122"/>
                <a:ea typeface="华文中宋" panose="02010600040101010101" pitchFamily="2" charset="-122"/>
              </a:rPr>
              <a:t>拟</a:t>
            </a:r>
            <a:r>
              <a:rPr lang="zh-CN" altLang="en-US" sz="6600" b="1" dirty="0">
                <a:ln w="12700">
                  <a:solidFill>
                    <a:schemeClr val="tx2">
                      <a:lumMod val="75000"/>
                    </a:schemeClr>
                  </a:solidFill>
                  <a:prstDash val="solid"/>
                </a:ln>
                <a:solidFill>
                  <a:srgbClr val="0000CC"/>
                </a:solidFill>
                <a:effectLst>
                  <a:outerShdw dist="38100" dir="2640000" algn="bl" rotWithShape="0">
                    <a:schemeClr val="tx2">
                      <a:lumMod val="75000"/>
                    </a:schemeClr>
                  </a:outerShdw>
                </a:effectLst>
                <a:latin typeface="华文中宋" panose="02010600040101010101" pitchFamily="2" charset="-122"/>
                <a:ea typeface="华文中宋" panose="02010600040101010101" pitchFamily="2" charset="-122"/>
              </a:rPr>
              <a:t>写新闻标题</a:t>
            </a:r>
            <a:br>
              <a:rPr lang="zh-CN" altLang="en-US" sz="6600" b="1" dirty="0">
                <a:ln w="12700">
                  <a:solidFill>
                    <a:schemeClr val="tx2">
                      <a:lumMod val="75000"/>
                    </a:schemeClr>
                  </a:solidFill>
                  <a:prstDash val="solid"/>
                </a:ln>
                <a:solidFill>
                  <a:srgbClr val="0000CC"/>
                </a:solidFill>
                <a:effectLst>
                  <a:outerShdw dist="38100" dir="2640000" algn="bl" rotWithShape="0">
                    <a:schemeClr val="tx2">
                      <a:lumMod val="75000"/>
                    </a:schemeClr>
                  </a:outerShdw>
                </a:effectLst>
                <a:latin typeface="华文中宋" panose="02010600040101010101" pitchFamily="2" charset="-122"/>
                <a:ea typeface="华文中宋" panose="02010600040101010101" pitchFamily="2" charset="-122"/>
              </a:rPr>
            </a:br>
            <a:r>
              <a:rPr lang="zh-CN" altLang="en-US" sz="6600" b="1" dirty="0">
                <a:ln w="12700">
                  <a:solidFill>
                    <a:schemeClr val="tx2">
                      <a:lumMod val="75000"/>
                    </a:schemeClr>
                  </a:solidFill>
                  <a:prstDash val="solid"/>
                </a:ln>
                <a:solidFill>
                  <a:srgbClr val="0000CC"/>
                </a:solidFill>
                <a:effectLst>
                  <a:outerShdw dist="38100" dir="2640000" algn="bl" rotWithShape="0">
                    <a:schemeClr val="tx2">
                      <a:lumMod val="75000"/>
                    </a:schemeClr>
                  </a:outerShdw>
                </a:effectLst>
                <a:latin typeface="华文中宋" panose="02010600040101010101" pitchFamily="2" charset="-122"/>
                <a:ea typeface="华文中宋" panose="02010600040101010101" pitchFamily="2" charset="-122"/>
              </a:rPr>
              <a:t>压缩新闻</a:t>
            </a:r>
            <a:endParaRPr lang="zh-CN" altLang="en-US" sz="6600" b="1" dirty="0">
              <a:ln w="12700">
                <a:solidFill>
                  <a:schemeClr val="tx2">
                    <a:lumMod val="75000"/>
                  </a:schemeClr>
                </a:solidFill>
                <a:prstDash val="solid"/>
              </a:ln>
              <a:solidFill>
                <a:srgbClr val="0000CC"/>
              </a:solidFill>
              <a:effectLst>
                <a:outerShdw dist="38100" dir="2640000" algn="bl" rotWithShape="0">
                  <a:schemeClr val="tx2">
                    <a:lumMod val="75000"/>
                  </a:schemeClr>
                </a:outerShdw>
              </a:effectLst>
              <a:latin typeface="华文中宋" panose="02010600040101010101" pitchFamily="2" charset="-122"/>
              <a:ea typeface="华文中宋" panose="02010600040101010101" pitchFamily="2" charset="-122"/>
            </a:endParaRPr>
          </a:p>
        </p:txBody>
      </p:sp>
    </p:spTree>
  </p:cSld>
  <p:clrMapOvr>
    <a:masterClrMapping/>
  </p:clrMapOvr>
  <p:transition spd="slow">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矩形 21506"/>
          <p:cNvSpPr>
            <a:spLocks noGrp="1"/>
          </p:cNvSpPr>
          <p:nvPr/>
        </p:nvSpPr>
        <p:spPr>
          <a:xfrm>
            <a:off x="1402080" y="903605"/>
            <a:ext cx="9265285" cy="5715000"/>
          </a:xfrm>
          <a:prstGeom prst="rect">
            <a:avLst/>
          </a:prstGeom>
          <a:noFill/>
          <a:ln w="9525">
            <a:noFill/>
          </a:ln>
        </p:spPr>
        <p:txBody>
          <a:bodyPr anchor="t"/>
          <a:lstStyle/>
          <a:p>
            <a:pPr algn="ctr">
              <a:spcBef>
                <a:spcPct val="20000"/>
              </a:spcBef>
            </a:pPr>
            <a:r>
              <a:rPr lang="zh-CN" altLang="en-US" sz="3200" b="1" dirty="0">
                <a:solidFill>
                  <a:schemeClr val="tx1"/>
                </a:solidFill>
                <a:latin typeface="黑体" panose="02010609060101010101" charset="-122"/>
                <a:ea typeface="黑体" panose="02010609060101010101" charset="-122"/>
              </a:rPr>
              <a:t>新闻</a:t>
            </a:r>
            <a:r>
              <a:rPr lang="zh-CN" altLang="en-US" sz="3200" b="1" dirty="0">
                <a:latin typeface="黑体" panose="02010609060101010101" charset="-122"/>
                <a:ea typeface="黑体" panose="02010609060101010101" charset="-122"/>
                <a:sym typeface="+mn-ea"/>
              </a:rPr>
              <a:t>的</a:t>
            </a:r>
            <a:r>
              <a:rPr lang="zh-CN" altLang="en-US" sz="3200" b="1" dirty="0">
                <a:solidFill>
                  <a:schemeClr val="tx1"/>
                </a:solidFill>
                <a:latin typeface="黑体" panose="02010609060101010101" charset="-122"/>
                <a:ea typeface="黑体" panose="02010609060101010101" charset="-122"/>
              </a:rPr>
              <a:t>结构</a:t>
            </a:r>
            <a:endParaRPr lang="zh-CN" altLang="en-US" sz="2800" dirty="0">
              <a:solidFill>
                <a:schemeClr val="tx1"/>
              </a:solidFill>
              <a:latin typeface="黑体" panose="02010609060101010101" charset="-122"/>
              <a:ea typeface="黑体" panose="02010609060101010101" charset="-122"/>
              <a:sym typeface="+mn-ea"/>
            </a:endParaRPr>
          </a:p>
          <a:p>
            <a:pPr fontAlgn="base"/>
            <a:r>
              <a:rPr lang="zh-CN" altLang="en-US" sz="2800" dirty="0">
                <a:solidFill>
                  <a:schemeClr val="tx1"/>
                </a:solidFill>
                <a:latin typeface="黑体" panose="02010609060101010101" charset="-122"/>
                <a:ea typeface="黑体" panose="02010609060101010101" charset="-122"/>
                <a:sym typeface="+mn-ea"/>
              </a:rPr>
              <a:t>    </a:t>
            </a:r>
            <a:endParaRPr lang="zh-CN" altLang="en-US" sz="2800" dirty="0">
              <a:solidFill>
                <a:schemeClr val="tx1"/>
              </a:solidFill>
              <a:latin typeface="黑体" panose="02010609060101010101" charset="-122"/>
              <a:ea typeface="黑体" panose="02010609060101010101" charset="-122"/>
              <a:sym typeface="+mn-ea"/>
            </a:endParaRPr>
          </a:p>
          <a:p>
            <a:pPr fontAlgn="base">
              <a:lnSpc>
                <a:spcPts val="4000"/>
              </a:lnSpc>
            </a:pPr>
            <a:r>
              <a:rPr lang="zh-CN" altLang="en-US" sz="2800" dirty="0">
                <a:solidFill>
                  <a:schemeClr val="tx1"/>
                </a:solidFill>
                <a:latin typeface="黑体" panose="02010609060101010101" charset="-122"/>
                <a:ea typeface="黑体" panose="02010609060101010101" charset="-122"/>
                <a:sym typeface="+mn-ea"/>
              </a:rPr>
              <a:t>    </a:t>
            </a:r>
            <a:r>
              <a:rPr lang="zh-CN" altLang="en-US" sz="2800" b="1" dirty="0">
                <a:solidFill>
                  <a:srgbClr val="0000CC"/>
                </a:solidFill>
                <a:latin typeface="黑体" panose="02010609060101010101" charset="-122"/>
                <a:ea typeface="黑体" panose="02010609060101010101" charset="-122"/>
                <a:sym typeface="+mn-ea"/>
              </a:rPr>
              <a:t>标题</a:t>
            </a:r>
            <a:r>
              <a:rPr lang="zh-CN" altLang="en-US" sz="2800" dirty="0">
                <a:solidFill>
                  <a:srgbClr val="0000CC"/>
                </a:solidFill>
                <a:latin typeface="黑体" panose="02010609060101010101" charset="-122"/>
                <a:ea typeface="黑体" panose="02010609060101010101" charset="-122"/>
                <a:sym typeface="+mn-ea"/>
              </a:rPr>
              <a:t>：</a:t>
            </a:r>
            <a:endParaRPr lang="zh-CN" altLang="en-US" sz="2800" dirty="0">
              <a:solidFill>
                <a:srgbClr val="0000CC"/>
              </a:solidFill>
              <a:latin typeface="黑体" panose="02010609060101010101" charset="-122"/>
              <a:ea typeface="黑体" panose="02010609060101010101" charset="-122"/>
              <a:sym typeface="+mn-ea"/>
            </a:endParaRPr>
          </a:p>
          <a:p>
            <a:pPr fontAlgn="base">
              <a:lnSpc>
                <a:spcPts val="4000"/>
              </a:lnSpc>
            </a:pPr>
            <a:r>
              <a:rPr lang="zh-CN" altLang="en-US" sz="2800" dirty="0">
                <a:solidFill>
                  <a:schemeClr val="tx1"/>
                </a:solidFill>
                <a:latin typeface="黑体" panose="02010609060101010101" charset="-122"/>
                <a:ea typeface="黑体" panose="02010609060101010101" charset="-122"/>
                <a:sym typeface="+mn-ea"/>
              </a:rPr>
              <a:t>    </a:t>
            </a:r>
            <a:r>
              <a:rPr lang="zh-CN" altLang="en-US" sz="2800" b="1" dirty="0">
                <a:solidFill>
                  <a:srgbClr val="0000CC"/>
                </a:solidFill>
                <a:latin typeface="黑体" panose="02010609060101010101" charset="-122"/>
                <a:ea typeface="黑体" panose="02010609060101010101" charset="-122"/>
                <a:sym typeface="+mn-ea"/>
              </a:rPr>
              <a:t>导语</a:t>
            </a:r>
            <a:r>
              <a:rPr lang="zh-CN" altLang="en-US" sz="2800" dirty="0">
                <a:solidFill>
                  <a:srgbClr val="0000CC"/>
                </a:solidFill>
                <a:latin typeface="黑体" panose="02010609060101010101" charset="-122"/>
                <a:ea typeface="黑体" panose="02010609060101010101" charset="-122"/>
                <a:sym typeface="+mn-ea"/>
              </a:rPr>
              <a:t>：</a:t>
            </a:r>
            <a:r>
              <a:rPr lang="zh-CN" altLang="en-US" sz="2800" dirty="0">
                <a:solidFill>
                  <a:schemeClr val="tx1"/>
                </a:solidFill>
                <a:latin typeface="黑体" panose="02010609060101010101" charset="-122"/>
                <a:ea typeface="黑体" panose="02010609060101010101" charset="-122"/>
                <a:sym typeface="+mn-ea"/>
              </a:rPr>
              <a:t>比较详细地了解新闻的内容 </a:t>
            </a:r>
            <a:r>
              <a:rPr lang="en-US" altLang="zh-CN" sz="2800" dirty="0">
                <a:solidFill>
                  <a:schemeClr val="tx1"/>
                </a:solidFill>
                <a:latin typeface="黑体" panose="02010609060101010101" charset="-122"/>
                <a:ea typeface="黑体" panose="02010609060101010101" charset="-122"/>
                <a:sym typeface="+mn-ea"/>
              </a:rPr>
              <a:t>(</a:t>
            </a:r>
            <a:r>
              <a:rPr lang="zh-CN" altLang="en-US" sz="2800" dirty="0">
                <a:solidFill>
                  <a:schemeClr val="tx1"/>
                </a:solidFill>
                <a:latin typeface="黑体" panose="02010609060101010101" charset="-122"/>
                <a:ea typeface="黑体" panose="02010609060101010101" charset="-122"/>
                <a:sym typeface="+mn-ea"/>
              </a:rPr>
              <a:t>位置一般在： </a:t>
            </a:r>
            <a:endParaRPr lang="zh-CN" altLang="en-US" sz="2800" dirty="0">
              <a:solidFill>
                <a:schemeClr val="tx1"/>
              </a:solidFill>
              <a:latin typeface="黑体" panose="02010609060101010101" charset="-122"/>
              <a:ea typeface="黑体" panose="02010609060101010101" charset="-122"/>
              <a:sym typeface="+mn-ea"/>
            </a:endParaRPr>
          </a:p>
          <a:p>
            <a:pPr fontAlgn="base">
              <a:lnSpc>
                <a:spcPts val="4000"/>
              </a:lnSpc>
            </a:pPr>
            <a:r>
              <a:rPr lang="zh-CN" altLang="en-US" sz="2800" dirty="0">
                <a:solidFill>
                  <a:schemeClr val="tx1"/>
                </a:solidFill>
                <a:latin typeface="黑体" panose="02010609060101010101" charset="-122"/>
                <a:ea typeface="黑体" panose="02010609060101010101" charset="-122"/>
                <a:sym typeface="+mn-ea"/>
              </a:rPr>
              <a:t>          </a:t>
            </a:r>
            <a:r>
              <a:rPr lang="zh-CN" altLang="en-US" sz="2800" u="sng" dirty="0">
                <a:solidFill>
                  <a:schemeClr val="tx1"/>
                </a:solidFill>
                <a:latin typeface="黑体" panose="02010609060101010101" charset="-122"/>
                <a:ea typeface="黑体" panose="02010609060101010101" charset="-122"/>
                <a:sym typeface="+mn-ea"/>
              </a:rPr>
              <a:t>                        </a:t>
            </a:r>
            <a:r>
              <a:rPr lang="zh-CN" altLang="en-US" sz="2800" dirty="0">
                <a:solidFill>
                  <a:schemeClr val="tx1"/>
                </a:solidFill>
                <a:latin typeface="黑体" panose="02010609060101010101" charset="-122"/>
                <a:ea typeface="黑体" panose="02010609060101010101" charset="-122"/>
                <a:sym typeface="+mn-ea"/>
              </a:rPr>
              <a:t>）</a:t>
            </a:r>
            <a:endParaRPr lang="zh-CN" altLang="en-US" sz="2800" strike="noStrike" noProof="1">
              <a:solidFill>
                <a:schemeClr val="tx1"/>
              </a:solidFill>
              <a:latin typeface="黑体" panose="02010609060101010101" charset="-122"/>
              <a:ea typeface="黑体" panose="02010609060101010101" charset="-122"/>
              <a:sym typeface="+mn-ea"/>
            </a:endParaRPr>
          </a:p>
          <a:p>
            <a:pPr fontAlgn="base">
              <a:lnSpc>
                <a:spcPts val="4000"/>
              </a:lnSpc>
            </a:pPr>
            <a:r>
              <a:rPr lang="zh-CN" altLang="en-US" sz="2800" dirty="0">
                <a:solidFill>
                  <a:schemeClr val="tx1"/>
                </a:solidFill>
                <a:latin typeface="黑体" panose="02010609060101010101" charset="-122"/>
                <a:ea typeface="黑体" panose="02010609060101010101" charset="-122"/>
                <a:sym typeface="+mn-ea"/>
              </a:rPr>
              <a:t>    </a:t>
            </a:r>
            <a:r>
              <a:rPr lang="zh-CN" altLang="en-US" sz="2800" b="1" dirty="0">
                <a:solidFill>
                  <a:srgbClr val="0000CC"/>
                </a:solidFill>
                <a:latin typeface="黑体" panose="02010609060101010101" charset="-122"/>
                <a:ea typeface="黑体" panose="02010609060101010101" charset="-122"/>
                <a:sym typeface="+mn-ea"/>
              </a:rPr>
              <a:t>主体</a:t>
            </a:r>
            <a:r>
              <a:rPr lang="zh-CN" altLang="en-US" sz="2800" dirty="0">
                <a:solidFill>
                  <a:srgbClr val="0000CC"/>
                </a:solidFill>
                <a:latin typeface="黑体" panose="02010609060101010101" charset="-122"/>
                <a:ea typeface="黑体" panose="02010609060101010101" charset="-122"/>
                <a:sym typeface="+mn-ea"/>
              </a:rPr>
              <a:t>：</a:t>
            </a:r>
            <a:r>
              <a:rPr lang="zh-CN" altLang="en-US" sz="2800" dirty="0">
                <a:solidFill>
                  <a:schemeClr val="tx1"/>
                </a:solidFill>
                <a:latin typeface="黑体" panose="02010609060101010101" charset="-122"/>
                <a:ea typeface="黑体" panose="02010609060101010101" charset="-122"/>
                <a:sym typeface="+mn-ea"/>
              </a:rPr>
              <a:t>用充足的事实表现主题，是对导语内容</a:t>
            </a:r>
            <a:endParaRPr lang="zh-CN" altLang="en-US" sz="2800" dirty="0">
              <a:solidFill>
                <a:schemeClr val="tx1"/>
              </a:solidFill>
              <a:latin typeface="黑体" panose="02010609060101010101" charset="-122"/>
              <a:ea typeface="黑体" panose="02010609060101010101" charset="-122"/>
              <a:sym typeface="+mn-ea"/>
            </a:endParaRPr>
          </a:p>
          <a:p>
            <a:pPr fontAlgn="base">
              <a:lnSpc>
                <a:spcPts val="4000"/>
              </a:lnSpc>
            </a:pPr>
            <a:r>
              <a:rPr lang="zh-CN" altLang="en-US" sz="2800" dirty="0">
                <a:solidFill>
                  <a:schemeClr val="tx1"/>
                </a:solidFill>
                <a:latin typeface="黑体" panose="02010609060101010101" charset="-122"/>
                <a:ea typeface="黑体" panose="02010609060101010101" charset="-122"/>
                <a:sym typeface="+mn-ea"/>
              </a:rPr>
              <a:t>          的进一步扩展</a:t>
            </a:r>
            <a:endParaRPr lang="zh-CN" altLang="en-US" sz="2800" strike="noStrike" noProof="1">
              <a:solidFill>
                <a:schemeClr val="tx1"/>
              </a:solidFill>
              <a:latin typeface="黑体" panose="02010609060101010101" charset="-122"/>
              <a:ea typeface="黑体" panose="02010609060101010101" charset="-122"/>
              <a:sym typeface="+mn-ea"/>
            </a:endParaRPr>
          </a:p>
          <a:p>
            <a:pPr fontAlgn="base">
              <a:lnSpc>
                <a:spcPts val="4000"/>
              </a:lnSpc>
            </a:pPr>
            <a:r>
              <a:rPr lang="zh-CN" altLang="en-US" sz="2800" dirty="0">
                <a:solidFill>
                  <a:schemeClr val="tx1"/>
                </a:solidFill>
                <a:latin typeface="黑体" panose="02010609060101010101" charset="-122"/>
                <a:ea typeface="黑体" panose="02010609060101010101" charset="-122"/>
                <a:sym typeface="+mn-ea"/>
              </a:rPr>
              <a:t>    </a:t>
            </a:r>
            <a:r>
              <a:rPr lang="zh-CN" altLang="en-US" sz="2800" b="1" dirty="0">
                <a:solidFill>
                  <a:srgbClr val="0000CC"/>
                </a:solidFill>
                <a:latin typeface="黑体" panose="02010609060101010101" charset="-122"/>
                <a:ea typeface="黑体" panose="02010609060101010101" charset="-122"/>
                <a:sym typeface="+mn-ea"/>
              </a:rPr>
              <a:t>背景</a:t>
            </a:r>
            <a:r>
              <a:rPr lang="zh-CN" altLang="en-US" sz="2800" dirty="0">
                <a:solidFill>
                  <a:srgbClr val="0000CC"/>
                </a:solidFill>
                <a:latin typeface="黑体" panose="02010609060101010101" charset="-122"/>
                <a:ea typeface="黑体" panose="02010609060101010101" charset="-122"/>
                <a:sym typeface="+mn-ea"/>
              </a:rPr>
              <a:t>：</a:t>
            </a:r>
            <a:r>
              <a:rPr lang="zh-CN" altLang="en-US" sz="2800" dirty="0">
                <a:solidFill>
                  <a:schemeClr val="tx1"/>
                </a:solidFill>
                <a:latin typeface="黑体" panose="02010609060101010101" charset="-122"/>
                <a:ea typeface="黑体" panose="02010609060101010101" charset="-122"/>
                <a:sym typeface="+mn-ea"/>
              </a:rPr>
              <a:t>新闻发生的社会环境</a:t>
            </a:r>
            <a:endParaRPr lang="zh-CN" altLang="en-US" sz="2800" dirty="0">
              <a:solidFill>
                <a:schemeClr val="tx1"/>
              </a:solidFill>
              <a:latin typeface="黑体" panose="02010609060101010101" charset="-122"/>
              <a:ea typeface="黑体" panose="02010609060101010101" charset="-122"/>
              <a:sym typeface="+mn-ea"/>
            </a:endParaRPr>
          </a:p>
          <a:p>
            <a:pPr fontAlgn="base">
              <a:lnSpc>
                <a:spcPts val="4000"/>
              </a:lnSpc>
            </a:pPr>
            <a:r>
              <a:rPr lang="zh-CN" altLang="en-US" sz="2800" dirty="0">
                <a:solidFill>
                  <a:schemeClr val="tx1"/>
                </a:solidFill>
                <a:latin typeface="黑体" panose="02010609060101010101" charset="-122"/>
                <a:ea typeface="黑体" panose="02010609060101010101" charset="-122"/>
                <a:sym typeface="+mn-ea"/>
              </a:rPr>
              <a:t>          和自然环境</a:t>
            </a:r>
            <a:endParaRPr lang="zh-CN" altLang="en-US" sz="2800" strike="noStrike" noProof="1">
              <a:solidFill>
                <a:schemeClr val="tx1"/>
              </a:solidFill>
              <a:latin typeface="黑体" panose="02010609060101010101" charset="-122"/>
              <a:ea typeface="黑体" panose="02010609060101010101" charset="-122"/>
              <a:sym typeface="+mn-ea"/>
            </a:endParaRPr>
          </a:p>
          <a:p>
            <a:pPr fontAlgn="base">
              <a:lnSpc>
                <a:spcPts val="4000"/>
              </a:lnSpc>
            </a:pPr>
            <a:r>
              <a:rPr lang="zh-CN" altLang="en-US" sz="2800" dirty="0">
                <a:solidFill>
                  <a:schemeClr val="tx1"/>
                </a:solidFill>
                <a:latin typeface="黑体" panose="02010609060101010101" charset="-122"/>
                <a:ea typeface="黑体" panose="02010609060101010101" charset="-122"/>
                <a:sym typeface="+mn-ea"/>
              </a:rPr>
              <a:t>    </a:t>
            </a:r>
            <a:r>
              <a:rPr lang="zh-CN" altLang="en-US" sz="2800" b="1" dirty="0">
                <a:solidFill>
                  <a:srgbClr val="0000CC"/>
                </a:solidFill>
                <a:latin typeface="黑体" panose="02010609060101010101" charset="-122"/>
                <a:ea typeface="黑体" panose="02010609060101010101" charset="-122"/>
                <a:sym typeface="+mn-ea"/>
              </a:rPr>
              <a:t>结语</a:t>
            </a:r>
            <a:r>
              <a:rPr lang="zh-CN" altLang="en-US" sz="2800" dirty="0">
                <a:solidFill>
                  <a:srgbClr val="0000CC"/>
                </a:solidFill>
                <a:latin typeface="黑体" panose="02010609060101010101" charset="-122"/>
                <a:ea typeface="黑体" panose="02010609060101010101" charset="-122"/>
                <a:sym typeface="+mn-ea"/>
              </a:rPr>
              <a:t>：</a:t>
            </a:r>
            <a:r>
              <a:rPr lang="zh-CN" altLang="en-US" sz="2800" dirty="0">
                <a:solidFill>
                  <a:schemeClr val="tx1"/>
                </a:solidFill>
                <a:latin typeface="黑体" panose="02010609060101010101" charset="-122"/>
                <a:ea typeface="黑体" panose="02010609060101010101" charset="-122"/>
                <a:sym typeface="+mn-ea"/>
              </a:rPr>
              <a:t>新闻结尾</a:t>
            </a:r>
            <a:endParaRPr lang="zh-CN" altLang="en-US" sz="2800" strike="noStrike" noProof="1">
              <a:solidFill>
                <a:schemeClr val="tx1"/>
              </a:solidFill>
              <a:latin typeface="黑体" panose="02010609060101010101" charset="-122"/>
              <a:ea typeface="黑体" panose="02010609060101010101" charset="-122"/>
              <a:sym typeface="+mn-ea"/>
            </a:endParaRPr>
          </a:p>
          <a:p>
            <a:pPr fontAlgn="base">
              <a:buNone/>
            </a:pPr>
            <a:endParaRPr lang="zh-CN" altLang="en-US" sz="2800" strike="noStrike" noProof="1">
              <a:solidFill>
                <a:schemeClr val="tx1"/>
              </a:solidFill>
              <a:latin typeface="黑体" panose="02010609060101010101" charset="-122"/>
              <a:ea typeface="黑体" panose="02010609060101010101" charset="-122"/>
              <a:sym typeface="+mn-ea"/>
            </a:endParaRPr>
          </a:p>
          <a:p>
            <a:pPr>
              <a:spcBef>
                <a:spcPct val="20000"/>
              </a:spcBef>
            </a:pPr>
            <a:endParaRPr lang="zh-CN" altLang="en-US" sz="2800" dirty="0">
              <a:solidFill>
                <a:srgbClr val="0000FF"/>
              </a:solidFill>
              <a:latin typeface="黑体" panose="02010609060101010101" charset="-122"/>
              <a:ea typeface="黑体" panose="02010609060101010101" charset="-122"/>
            </a:endParaRPr>
          </a:p>
          <a:p>
            <a:pPr algn="just">
              <a:spcBef>
                <a:spcPct val="20000"/>
              </a:spcBef>
            </a:pPr>
            <a:endParaRPr lang="zh-CN" altLang="en-US" sz="3600" b="1" dirty="0">
              <a:latin typeface="新宋体" panose="02010609030101010101" pitchFamily="49" charset="-122"/>
              <a:ea typeface="新宋体" panose="02010609030101010101" pitchFamily="49" charset="-122"/>
            </a:endParaRPr>
          </a:p>
        </p:txBody>
      </p:sp>
      <p:grpSp>
        <p:nvGrpSpPr>
          <p:cNvPr id="13314" name="Group 6"/>
          <p:cNvGrpSpPr/>
          <p:nvPr/>
        </p:nvGrpSpPr>
        <p:grpSpPr>
          <a:xfrm>
            <a:off x="163513" y="120333"/>
            <a:ext cx="3276600" cy="946150"/>
            <a:chOff x="0" y="0"/>
            <a:chExt cx="2064" cy="527"/>
          </a:xfrm>
        </p:grpSpPr>
        <p:sp>
          <p:nvSpPr>
            <p:cNvPr id="13315" name="AutoShape 7"/>
            <p:cNvSpPr/>
            <p:nvPr/>
          </p:nvSpPr>
          <p:spPr>
            <a:xfrm>
              <a:off x="657" y="91"/>
              <a:ext cx="1407" cy="359"/>
            </a:xfrm>
            <a:prstGeom prst="roundRect">
              <a:avLst>
                <a:gd name="adj" fmla="val 6394"/>
              </a:avLst>
            </a:prstGeom>
            <a:solidFill>
              <a:srgbClr val="FFFF99"/>
            </a:solidFill>
            <a:ln w="28575" cap="flat" cmpd="sng">
              <a:solidFill>
                <a:srgbClr val="404040"/>
              </a:solidFill>
              <a:prstDash val="dashDot"/>
              <a:round/>
              <a:headEnd type="none" w="med" len="med"/>
              <a:tailEnd type="none" w="med" len="med"/>
            </a:ln>
          </p:spPr>
          <p:txBody>
            <a:bodyPr anchor="ctr"/>
            <a:lstStyle/>
            <a:p>
              <a:pPr algn="ctr">
                <a:buFont typeface="Times New Roman" panose="02020603050405020304" pitchFamily="18" charset="0"/>
                <a:buNone/>
              </a:pPr>
              <a:r>
                <a:rPr lang="zh-CN" altLang="en-US" sz="2800" b="1" dirty="0">
                  <a:latin typeface="+mn-ea"/>
                </a:rPr>
                <a:t>预补反馈</a:t>
              </a:r>
              <a:endParaRPr lang="zh-CN" altLang="en-US" sz="2800" b="1" dirty="0">
                <a:latin typeface="+mn-ea"/>
              </a:endParaRPr>
            </a:p>
          </p:txBody>
        </p:sp>
        <p:pic>
          <p:nvPicPr>
            <p:cNvPr id="13316" name="Picture 8" descr="4194968111473230159005"/>
            <p:cNvPicPr/>
            <p:nvPr/>
          </p:nvPicPr>
          <p:blipFill>
            <a:blip r:embed="rId1" cstate="print"/>
            <a:stretch>
              <a:fillRect/>
            </a:stretch>
          </p:blipFill>
          <p:spPr>
            <a:xfrm>
              <a:off x="0" y="0"/>
              <a:ext cx="844" cy="527"/>
            </a:xfrm>
            <a:prstGeom prst="rect">
              <a:avLst/>
            </a:prstGeom>
            <a:noFill/>
            <a:ln w="9525">
              <a:noFill/>
            </a:ln>
          </p:spPr>
        </p:pic>
      </p:grpSp>
      <p:sp>
        <p:nvSpPr>
          <p:cNvPr id="3" name="AutoShape 8"/>
          <p:cNvSpPr/>
          <p:nvPr/>
        </p:nvSpPr>
        <p:spPr>
          <a:xfrm rot="10800000">
            <a:off x="6506547" y="4519207"/>
            <a:ext cx="234613" cy="1219119"/>
          </a:xfrm>
          <a:prstGeom prst="leftBrace">
            <a:avLst>
              <a:gd name="adj1" fmla="val 70833"/>
              <a:gd name="adj2" fmla="val 50029"/>
            </a:avLst>
          </a:prstGeom>
          <a:noFill/>
          <a:ln w="28575" cap="sq" cmpd="sng">
            <a:solidFill>
              <a:schemeClr val="tx1"/>
            </a:solidFill>
            <a:prstDash val="solid"/>
            <a:headEnd type="none" w="sm" len="sm"/>
            <a:tailEnd type="none" w="sm" len="sm"/>
          </a:ln>
          <a:extLst>
            <a:ext uri="{909E8E84-426E-40DD-AFC4-6F175D3DCCD1}">
              <a14:hiddenFill xmlns:a14="http://schemas.microsoft.com/office/drawing/2010/main">
                <a:solidFill>
                  <a:schemeClr val="accent2"/>
                </a:solidFill>
              </a14:hiddenFill>
            </a:ext>
          </a:extLst>
        </p:spPr>
        <p:txBody>
          <a:bodyPr wrap="none" anchor="ctr"/>
          <a:lstStyle/>
          <a:p>
            <a:pPr eaLnBrk="1" hangingPunct="1"/>
            <a:endParaRPr lang="zh-CN" altLang="en-US" dirty="0">
              <a:latin typeface="Calibri" panose="020F0502020204030204" charset="0"/>
              <a:ea typeface="宋体" panose="02010600030101010101" pitchFamily="2" charset="-122"/>
            </a:endParaRPr>
          </a:p>
        </p:txBody>
      </p:sp>
      <p:sp>
        <p:nvSpPr>
          <p:cNvPr id="4" name="文本框 3"/>
          <p:cNvSpPr txBox="1"/>
          <p:nvPr/>
        </p:nvSpPr>
        <p:spPr>
          <a:xfrm>
            <a:off x="6850380" y="4765535"/>
            <a:ext cx="3383280" cy="521970"/>
          </a:xfrm>
          <a:prstGeom prst="rect">
            <a:avLst/>
          </a:prstGeom>
          <a:noFill/>
        </p:spPr>
        <p:txBody>
          <a:bodyPr wrap="none" rtlCol="0" anchor="t">
            <a:spAutoFit/>
          </a:bodyPr>
          <a:lstStyle/>
          <a:p>
            <a:r>
              <a:rPr lang="zh-CN" altLang="en-US" sz="2800" dirty="0">
                <a:solidFill>
                  <a:schemeClr val="tx1"/>
                </a:solidFill>
                <a:latin typeface="黑体" panose="02010609060101010101" charset="-122"/>
                <a:ea typeface="黑体" panose="02010609060101010101" charset="-122"/>
                <a:sym typeface="+mn-ea"/>
              </a:rPr>
              <a:t>有时会隐含在主体中</a:t>
            </a:r>
            <a:endParaRPr lang="zh-CN" altLang="en-US" sz="2800" dirty="0">
              <a:solidFill>
                <a:schemeClr val="tx1"/>
              </a:solidFill>
              <a:latin typeface="黑体" panose="02010609060101010101" charset="-122"/>
              <a:ea typeface="黑体" panose="02010609060101010101" charset="-122"/>
              <a:sym typeface="+mn-ea"/>
            </a:endParaRPr>
          </a:p>
        </p:txBody>
      </p:sp>
      <p:sp>
        <p:nvSpPr>
          <p:cNvPr id="18" name="文本框 17"/>
          <p:cNvSpPr txBox="1"/>
          <p:nvPr/>
        </p:nvSpPr>
        <p:spPr>
          <a:xfrm>
            <a:off x="3160395" y="1858116"/>
            <a:ext cx="5526405" cy="521970"/>
          </a:xfrm>
          <a:prstGeom prst="rect">
            <a:avLst/>
          </a:prstGeom>
          <a:noFill/>
        </p:spPr>
        <p:txBody>
          <a:bodyPr wrap="none" rtlCol="0" anchor="t">
            <a:spAutoFit/>
          </a:bodyPr>
          <a:lstStyle/>
          <a:p>
            <a:r>
              <a:rPr lang="zh-CN" altLang="en-US" sz="2800" b="1" dirty="0">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sym typeface="+mn-ea"/>
              </a:rPr>
              <a:t>准确、简洁</a:t>
            </a:r>
            <a:r>
              <a:rPr lang="zh-CN" altLang="en-US" sz="2800" dirty="0">
                <a:solidFill>
                  <a:srgbClr val="FF0000"/>
                </a:solidFill>
                <a:latin typeface="黑体" panose="02010609060101010101" charset="-122"/>
                <a:ea typeface="黑体" panose="02010609060101010101" charset="-122"/>
                <a:sym typeface="+mn-ea"/>
              </a:rPr>
              <a:t>地概括新闻的</a:t>
            </a:r>
            <a:r>
              <a:rPr lang="zh-CN" altLang="en-US" sz="2800" u="sng" dirty="0">
                <a:solidFill>
                  <a:srgbClr val="FF0000"/>
                </a:solidFill>
                <a:latin typeface="黑体" panose="02010609060101010101" charset="-122"/>
                <a:ea typeface="黑体" panose="02010609060101010101" charset="-122"/>
                <a:sym typeface="+mn-ea"/>
              </a:rPr>
              <a:t>主要内容</a:t>
            </a:r>
            <a:endParaRPr lang="zh-CN" altLang="en-US" u="sng" dirty="0"/>
          </a:p>
        </p:txBody>
      </p:sp>
      <p:sp>
        <p:nvSpPr>
          <p:cNvPr id="19" name="文本框 18"/>
          <p:cNvSpPr txBox="1"/>
          <p:nvPr/>
        </p:nvSpPr>
        <p:spPr>
          <a:xfrm>
            <a:off x="3160395" y="2852579"/>
            <a:ext cx="4742180" cy="521970"/>
          </a:xfrm>
          <a:prstGeom prst="rect">
            <a:avLst/>
          </a:prstGeom>
          <a:noFill/>
        </p:spPr>
        <p:txBody>
          <a:bodyPr wrap="square" rtlCol="0" anchor="t">
            <a:spAutoFit/>
          </a:bodyPr>
          <a:lstStyle/>
          <a:p>
            <a:pPr algn="l" fontAlgn="base"/>
            <a:r>
              <a:rPr lang="zh-CN" altLang="en-US" sz="2800" dirty="0">
                <a:solidFill>
                  <a:srgbClr val="FF0000"/>
                </a:solidFill>
                <a:latin typeface="黑体" panose="02010609060101010101" charset="-122"/>
                <a:ea typeface="黑体" panose="02010609060101010101" charset="-122"/>
                <a:sym typeface="+mn-ea"/>
              </a:rPr>
              <a:t>新闻开头的第一段或第一句</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linds(horizontal)">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blinds(horizontal)">
                                      <p:cBhvr>
                                        <p:cTn id="1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p:cNvGrpSpPr/>
          <p:nvPr/>
        </p:nvGrpSpPr>
        <p:grpSpPr>
          <a:xfrm>
            <a:off x="106045" y="5943600"/>
            <a:ext cx="2721610" cy="782955"/>
            <a:chOff x="696133" y="1465290"/>
            <a:chExt cx="1966808" cy="623109"/>
          </a:xfrm>
        </p:grpSpPr>
        <p:pic>
          <p:nvPicPr>
            <p:cNvPr id="26" name="图片 25"/>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6133" y="1465290"/>
              <a:ext cx="1964525" cy="623109"/>
            </a:xfrm>
            <a:prstGeom prst="rect">
              <a:avLst/>
            </a:prstGeom>
          </p:spPr>
        </p:pic>
        <p:pic>
          <p:nvPicPr>
            <p:cNvPr id="31" name="图片 30"/>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8416" y="1465290"/>
              <a:ext cx="1964525" cy="623109"/>
            </a:xfrm>
            <a:prstGeom prst="rect">
              <a:avLst/>
            </a:prstGeom>
          </p:spPr>
        </p:pic>
      </p:grpSp>
      <p:grpSp>
        <p:nvGrpSpPr>
          <p:cNvPr id="38" name="组合 37"/>
          <p:cNvGrpSpPr/>
          <p:nvPr/>
        </p:nvGrpSpPr>
        <p:grpSpPr>
          <a:xfrm>
            <a:off x="9470511" y="5531018"/>
            <a:ext cx="2721481" cy="1244600"/>
            <a:chOff x="6243170" y="3253026"/>
            <a:chExt cx="2721481" cy="1244600"/>
          </a:xfrm>
        </p:grpSpPr>
        <p:pic>
          <p:nvPicPr>
            <p:cNvPr id="28" name="图片 27"/>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0" name="图片 29"/>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nvGrpSpPr>
            <p:cNvPr id="35" name="组合 34"/>
            <p:cNvGrpSpPr/>
            <p:nvPr/>
          </p:nvGrpSpPr>
          <p:grpSpPr>
            <a:xfrm>
              <a:off x="6243170" y="3253026"/>
              <a:ext cx="2721481" cy="1244600"/>
              <a:chOff x="6243170" y="3253026"/>
              <a:chExt cx="2721481" cy="1244600"/>
            </a:xfrm>
          </p:grpSpPr>
          <p:pic>
            <p:nvPicPr>
              <p:cNvPr id="33" name="图片 32"/>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4" name="图片 33"/>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grpSp>
      <p:pic>
        <p:nvPicPr>
          <p:cNvPr id="5" name="图片 4"/>
          <p:cNvPicPr>
            <a:picLocks noChangeAspect="1"/>
          </p:cNvPicPr>
          <p:nvPr/>
        </p:nvPicPr>
        <p:blipFill>
          <a:blip r:embed="rId5"/>
          <a:srcRect t="88513"/>
          <a:stretch>
            <a:fillRect/>
          </a:stretch>
        </p:blipFill>
        <p:spPr>
          <a:xfrm>
            <a:off x="-26035" y="0"/>
            <a:ext cx="12218035" cy="337820"/>
          </a:xfrm>
          <a:prstGeom prst="rect">
            <a:avLst/>
          </a:prstGeom>
        </p:spPr>
      </p:pic>
      <p:sp>
        <p:nvSpPr>
          <p:cNvPr id="2" name="文本框 1"/>
          <p:cNvSpPr txBox="1"/>
          <p:nvPr/>
        </p:nvSpPr>
        <p:spPr>
          <a:xfrm>
            <a:off x="4003169" y="337820"/>
            <a:ext cx="4522265" cy="706755"/>
          </a:xfrm>
          <a:prstGeom prst="rect">
            <a:avLst/>
          </a:prstGeom>
          <a:solidFill>
            <a:srgbClr val="294C6B"/>
          </a:solidFill>
        </p:spPr>
        <p:txBody>
          <a:bodyPr wrap="square" rtlCol="0" anchor="t">
            <a:spAutoFit/>
          </a:bodyPr>
          <a:lstStyle/>
          <a:p>
            <a:pPr algn="ctr"/>
            <a:r>
              <a:rPr lang="en-US" altLang="zh-CN" sz="4000" b="1">
                <a:solidFill>
                  <a:schemeClr val="bg1"/>
                </a:solidFill>
                <a:latin typeface="宋体" panose="02010600030101010101" pitchFamily="2" charset="-122"/>
                <a:ea typeface="宋体" panose="02010600030101010101" pitchFamily="2" charset="-122"/>
                <a:sym typeface="+mn-ea"/>
              </a:rPr>
              <a:t>1.</a:t>
            </a:r>
            <a:r>
              <a:rPr lang="zh-CN" altLang="en-US" sz="4000" b="1">
                <a:solidFill>
                  <a:schemeClr val="bg1"/>
                </a:solidFill>
                <a:latin typeface="宋体" panose="02010600030101010101" pitchFamily="2" charset="-122"/>
                <a:ea typeface="宋体" panose="02010600030101010101" pitchFamily="2" charset="-122"/>
                <a:sym typeface="+mn-ea"/>
              </a:rPr>
              <a:t>拟写新闻标题</a:t>
            </a:r>
            <a:endParaRPr lang="zh-CN" altLang="en-US" sz="4000" b="1">
              <a:solidFill>
                <a:schemeClr val="bg1"/>
              </a:solidFill>
              <a:latin typeface="宋体" panose="02010600030101010101" pitchFamily="2" charset="-122"/>
              <a:ea typeface="宋体" panose="02010600030101010101" pitchFamily="2" charset="-122"/>
              <a:sym typeface="+mn-ea"/>
            </a:endParaRPr>
          </a:p>
        </p:txBody>
      </p:sp>
      <p:sp>
        <p:nvSpPr>
          <p:cNvPr id="6" name="文本框 5"/>
          <p:cNvSpPr txBox="1"/>
          <p:nvPr/>
        </p:nvSpPr>
        <p:spPr>
          <a:xfrm>
            <a:off x="2429510" y="1398905"/>
            <a:ext cx="8345805" cy="3358515"/>
          </a:xfrm>
          <a:prstGeom prst="rect">
            <a:avLst/>
          </a:prstGeom>
          <a:noFill/>
        </p:spPr>
        <p:txBody>
          <a:bodyPr wrap="square" rtlCol="0" anchor="t">
            <a:spAutoFit/>
          </a:bodyPr>
          <a:p>
            <a:pPr marL="0" indent="0" fontAlgn="auto">
              <a:lnSpc>
                <a:spcPct val="166000"/>
              </a:lnSpc>
              <a:spcBef>
                <a:spcPts val="0"/>
              </a:spcBef>
              <a:spcAft>
                <a:spcPts val="0"/>
              </a:spcAft>
              <a:buNone/>
            </a:pPr>
            <a:r>
              <a:rPr lang="en-US" altLang="zh-CN" sz="3200" b="1" dirty="0">
                <a:solidFill>
                  <a:srgbClr val="0000CC"/>
                </a:solidFill>
                <a:latin typeface="黑体" panose="02010609060101010101" charset="-122"/>
                <a:ea typeface="黑体" panose="02010609060101010101" charset="-122"/>
                <a:sym typeface="+mn-ea"/>
              </a:rPr>
              <a:t>1.</a:t>
            </a:r>
            <a:r>
              <a:rPr lang="zh-CN" altLang="en-US" sz="3200" b="1" dirty="0">
                <a:solidFill>
                  <a:srgbClr val="FF0000"/>
                </a:solidFill>
                <a:latin typeface="黑体" panose="02010609060101010101" charset="-122"/>
                <a:ea typeface="黑体" panose="02010609060101010101" charset="-122"/>
                <a:sym typeface="+mn-ea"/>
              </a:rPr>
              <a:t>锁定</a:t>
            </a:r>
            <a:r>
              <a:rPr lang="zh-CN" altLang="en-US" sz="3200" b="1" dirty="0">
                <a:solidFill>
                  <a:srgbClr val="0000CC"/>
                </a:solidFill>
                <a:latin typeface="黑体" panose="02010609060101010101" charset="-122"/>
                <a:ea typeface="黑体" panose="02010609060101010101" charset="-122"/>
                <a:sym typeface="+mn-ea"/>
              </a:rPr>
              <a:t>信息范围：一般是</a:t>
            </a:r>
            <a:r>
              <a:rPr lang="zh-CN" altLang="en-US" sz="3200" b="1" dirty="0">
                <a:solidFill>
                  <a:srgbClr val="FF0000"/>
                </a:solidFill>
                <a:latin typeface="黑体" panose="02010609060101010101" charset="-122"/>
                <a:ea typeface="黑体" panose="02010609060101010101" charset="-122"/>
                <a:sym typeface="+mn-ea"/>
              </a:rPr>
              <a:t>导语</a:t>
            </a:r>
            <a:r>
              <a:rPr lang="zh-CN" altLang="en-US" sz="3200" b="1" dirty="0">
                <a:solidFill>
                  <a:srgbClr val="0000CC"/>
                </a:solidFill>
                <a:latin typeface="黑体" panose="02010609060101010101" charset="-122"/>
                <a:ea typeface="黑体" panose="02010609060101010101" charset="-122"/>
                <a:sym typeface="+mn-ea"/>
              </a:rPr>
              <a:t>；</a:t>
            </a:r>
            <a:endParaRPr lang="zh-CN" altLang="en-US" sz="3200" b="1" dirty="0">
              <a:solidFill>
                <a:srgbClr val="0000CC"/>
              </a:solidFill>
              <a:latin typeface="黑体" panose="02010609060101010101" charset="-122"/>
              <a:ea typeface="黑体" panose="02010609060101010101" charset="-122"/>
            </a:endParaRPr>
          </a:p>
          <a:p>
            <a:pPr marL="0" indent="0" fontAlgn="auto">
              <a:lnSpc>
                <a:spcPct val="166000"/>
              </a:lnSpc>
              <a:spcBef>
                <a:spcPts val="0"/>
              </a:spcBef>
              <a:spcAft>
                <a:spcPts val="0"/>
              </a:spcAft>
              <a:buNone/>
            </a:pPr>
            <a:r>
              <a:rPr lang="en-US" sz="3200" b="1" dirty="0">
                <a:solidFill>
                  <a:srgbClr val="0000CC"/>
                </a:solidFill>
                <a:latin typeface="黑体" panose="02010609060101010101" charset="-122"/>
                <a:ea typeface="黑体" panose="02010609060101010101" charset="-122"/>
                <a:sym typeface="+mn-ea"/>
              </a:rPr>
              <a:t>2.</a:t>
            </a:r>
            <a:r>
              <a:rPr lang="zh-CN" altLang="en-US" sz="3200" b="1" dirty="0">
                <a:solidFill>
                  <a:srgbClr val="FF0000"/>
                </a:solidFill>
                <a:latin typeface="黑体" panose="02010609060101010101" charset="-122"/>
                <a:ea typeface="黑体" panose="02010609060101010101" charset="-122"/>
                <a:sym typeface="+mn-ea"/>
              </a:rPr>
              <a:t>提炼</a:t>
            </a:r>
            <a:r>
              <a:rPr lang="zh-CN" altLang="en-US" sz="3200" b="1" dirty="0">
                <a:solidFill>
                  <a:srgbClr val="0000CC"/>
                </a:solidFill>
                <a:latin typeface="黑体" panose="02010609060101010101" charset="-122"/>
                <a:ea typeface="黑体" panose="02010609060101010101" charset="-122"/>
                <a:sym typeface="+mn-ea"/>
              </a:rPr>
              <a:t>关键信息：</a:t>
            </a:r>
            <a:r>
              <a:rPr lang="zh-CN" altLang="en-US" sz="3200" b="1" dirty="0">
                <a:solidFill>
                  <a:srgbClr val="0000CC"/>
                </a:solidFill>
                <a:latin typeface="黑体" panose="02010609060101010101" charset="-122"/>
                <a:ea typeface="黑体" panose="02010609060101010101" charset="-122"/>
                <a:sym typeface="+mn-ea"/>
              </a:rPr>
              <a:t>引人注目的、</a:t>
            </a:r>
            <a:r>
              <a:rPr lang="zh-CN" altLang="en-US" sz="3200" b="1" dirty="0">
                <a:solidFill>
                  <a:srgbClr val="0000CC"/>
                </a:solidFill>
                <a:latin typeface="黑体" panose="02010609060101010101" charset="-122"/>
                <a:ea typeface="黑体" panose="02010609060101010101" charset="-122"/>
                <a:sym typeface="+mn-ea"/>
              </a:rPr>
              <a:t>多次出现的（主体）、</a:t>
            </a:r>
            <a:r>
              <a:rPr lang="zh-CN" altLang="en-US" sz="3200" b="1" dirty="0" smtClean="0">
                <a:solidFill>
                  <a:srgbClr val="0000CC"/>
                </a:solidFill>
                <a:latin typeface="黑体" panose="02010609060101010101" charset="-122"/>
                <a:ea typeface="黑体" panose="02010609060101010101" charset="-122"/>
                <a:sym typeface="+mn-ea"/>
              </a:rPr>
              <a:t>重点</a:t>
            </a:r>
            <a:r>
              <a:rPr lang="zh-CN" altLang="en-US" sz="3200" b="1" dirty="0">
                <a:solidFill>
                  <a:srgbClr val="0000CC"/>
                </a:solidFill>
                <a:latin typeface="黑体" panose="02010609060101010101" charset="-122"/>
                <a:ea typeface="黑体" panose="02010609060101010101" charset="-122"/>
                <a:sym typeface="+mn-ea"/>
              </a:rPr>
              <a:t>报道的信息；</a:t>
            </a:r>
            <a:endParaRPr lang="zh-CN" altLang="en-US" sz="3200" b="1" dirty="0">
              <a:solidFill>
                <a:srgbClr val="0000CC"/>
              </a:solidFill>
              <a:latin typeface="黑体" panose="02010609060101010101" charset="-122"/>
              <a:ea typeface="黑体" panose="02010609060101010101" charset="-122"/>
            </a:endParaRPr>
          </a:p>
          <a:p>
            <a:pPr marL="0" indent="0" fontAlgn="auto">
              <a:lnSpc>
                <a:spcPct val="166000"/>
              </a:lnSpc>
              <a:spcBef>
                <a:spcPts val="0"/>
              </a:spcBef>
              <a:spcAft>
                <a:spcPts val="0"/>
              </a:spcAft>
              <a:buNone/>
            </a:pPr>
            <a:r>
              <a:rPr lang="en-US" altLang="zh-CN" sz="3200" b="1" dirty="0">
                <a:solidFill>
                  <a:srgbClr val="0000CC"/>
                </a:solidFill>
                <a:latin typeface="黑体" panose="02010609060101010101" charset="-122"/>
                <a:ea typeface="黑体" panose="02010609060101010101" charset="-122"/>
                <a:sym typeface="+mn-ea"/>
              </a:rPr>
              <a:t>3.</a:t>
            </a:r>
            <a:r>
              <a:rPr lang="zh-CN" altLang="en-US" sz="3200" b="1" dirty="0" smtClean="0">
                <a:solidFill>
                  <a:srgbClr val="FF0000"/>
                </a:solidFill>
                <a:latin typeface="黑体" panose="02010609060101010101" charset="-122"/>
                <a:ea typeface="黑体" panose="02010609060101010101" charset="-122"/>
                <a:sym typeface="+mn-ea"/>
              </a:rPr>
              <a:t>整合</a:t>
            </a:r>
            <a:r>
              <a:rPr lang="zh-CN" altLang="en-US" sz="3200" b="1" dirty="0" smtClean="0">
                <a:solidFill>
                  <a:srgbClr val="0000CC"/>
                </a:solidFill>
                <a:latin typeface="黑体" panose="02010609060101010101" charset="-122"/>
                <a:ea typeface="黑体" panose="02010609060101010101" charset="-122"/>
                <a:sym typeface="+mn-ea"/>
              </a:rPr>
              <a:t>成句：</a:t>
            </a:r>
            <a:r>
              <a:rPr lang="zh-CN" altLang="en-US" sz="3200" b="1" dirty="0" smtClean="0">
                <a:solidFill>
                  <a:schemeClr val="accent6">
                    <a:lumMod val="75000"/>
                  </a:schemeClr>
                </a:solidFill>
                <a:latin typeface="黑体" panose="02010609060101010101" charset="-122"/>
                <a:ea typeface="黑体" panose="02010609060101010101" charset="-122"/>
                <a:sym typeface="+mn-ea"/>
              </a:rPr>
              <a:t>对象 </a:t>
            </a:r>
            <a:r>
              <a:rPr lang="en-US" altLang="zh-CN" sz="3200" b="1" dirty="0" smtClean="0">
                <a:solidFill>
                  <a:schemeClr val="accent6">
                    <a:lumMod val="75000"/>
                  </a:schemeClr>
                </a:solidFill>
                <a:latin typeface="黑体" panose="02010609060101010101" charset="-122"/>
                <a:ea typeface="黑体" panose="02010609060101010101" charset="-122"/>
                <a:sym typeface="+mn-ea"/>
              </a:rPr>
              <a:t>+ </a:t>
            </a:r>
            <a:r>
              <a:rPr lang="zh-CN" altLang="en-US" sz="3200" b="1" dirty="0" smtClean="0">
                <a:solidFill>
                  <a:schemeClr val="accent6">
                    <a:lumMod val="75000"/>
                  </a:schemeClr>
                </a:solidFill>
                <a:latin typeface="黑体" panose="02010609060101010101" charset="-122"/>
                <a:ea typeface="黑体" panose="02010609060101010101" charset="-122"/>
                <a:sym typeface="+mn-ea"/>
              </a:rPr>
              <a:t>事件</a:t>
            </a:r>
            <a:endParaRPr lang="zh-CN" altLang="en-US" sz="3200" b="1" dirty="0" smtClean="0">
              <a:solidFill>
                <a:schemeClr val="accent6">
                  <a:lumMod val="75000"/>
                </a:schemeClr>
              </a:solidFill>
              <a:latin typeface="黑体" panose="02010609060101010101" charset="-122"/>
              <a:ea typeface="黑体" panose="02010609060101010101" charset="-122"/>
              <a:sym typeface="+mn-ea"/>
            </a:endParaRPr>
          </a:p>
        </p:txBody>
      </p:sp>
    </p:spTree>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314" name="Group 6"/>
          <p:cNvGrpSpPr/>
          <p:nvPr/>
        </p:nvGrpSpPr>
        <p:grpSpPr>
          <a:xfrm>
            <a:off x="-317" y="-317"/>
            <a:ext cx="3276600" cy="946150"/>
            <a:chOff x="0" y="0"/>
            <a:chExt cx="2064" cy="527"/>
          </a:xfrm>
        </p:grpSpPr>
        <p:sp>
          <p:nvSpPr>
            <p:cNvPr id="13315" name="AutoShape 7"/>
            <p:cNvSpPr/>
            <p:nvPr/>
          </p:nvSpPr>
          <p:spPr>
            <a:xfrm>
              <a:off x="657" y="91"/>
              <a:ext cx="1407" cy="359"/>
            </a:xfrm>
            <a:prstGeom prst="roundRect">
              <a:avLst>
                <a:gd name="adj" fmla="val 6394"/>
              </a:avLst>
            </a:prstGeom>
            <a:solidFill>
              <a:srgbClr val="FFFF99"/>
            </a:solidFill>
            <a:ln w="28575" cap="flat" cmpd="sng">
              <a:solidFill>
                <a:srgbClr val="404040"/>
              </a:solidFill>
              <a:prstDash val="dashDot"/>
              <a:round/>
              <a:headEnd type="none" w="med" len="med"/>
              <a:tailEnd type="none" w="med" len="med"/>
            </a:ln>
          </p:spPr>
          <p:txBody>
            <a:bodyPr anchor="ctr"/>
            <a:lstStyle/>
            <a:p>
              <a:pPr algn="ctr">
                <a:buFont typeface="Times New Roman" panose="02020603050405020304" pitchFamily="18" charset="0"/>
                <a:buNone/>
              </a:pPr>
              <a:r>
                <a:rPr lang="zh-CN" altLang="en-US" sz="2800" b="1" dirty="0">
                  <a:latin typeface="+mn-ea"/>
                </a:rPr>
                <a:t>展示提升</a:t>
              </a:r>
              <a:endParaRPr lang="en-US" altLang="zh-CN" sz="2800" b="1" dirty="0">
                <a:latin typeface="+mn-ea"/>
              </a:endParaRPr>
            </a:p>
          </p:txBody>
        </p:sp>
        <p:pic>
          <p:nvPicPr>
            <p:cNvPr id="13316" name="Picture 8" descr="4194968111473230159005"/>
            <p:cNvPicPr/>
            <p:nvPr/>
          </p:nvPicPr>
          <p:blipFill>
            <a:blip r:embed="rId1" cstate="print"/>
            <a:stretch>
              <a:fillRect/>
            </a:stretch>
          </p:blipFill>
          <p:spPr>
            <a:xfrm>
              <a:off x="0" y="0"/>
              <a:ext cx="844" cy="527"/>
            </a:xfrm>
            <a:prstGeom prst="rect">
              <a:avLst/>
            </a:prstGeom>
            <a:noFill/>
            <a:ln w="9525">
              <a:noFill/>
            </a:ln>
          </p:spPr>
        </p:pic>
      </p:grpSp>
      <p:sp>
        <p:nvSpPr>
          <p:cNvPr id="5" name="文本框 4"/>
          <p:cNvSpPr txBox="1"/>
          <p:nvPr/>
        </p:nvSpPr>
        <p:spPr>
          <a:xfrm>
            <a:off x="1963420" y="991287"/>
            <a:ext cx="8265160" cy="5882640"/>
          </a:xfrm>
          <a:prstGeom prst="rect">
            <a:avLst/>
          </a:prstGeom>
          <a:noFill/>
        </p:spPr>
        <p:txBody>
          <a:bodyPr wrap="square" rtlCol="0" anchor="t">
            <a:spAutoFit/>
          </a:bodyPr>
          <a:lstStyle/>
          <a:p>
            <a:pPr algn="ctr">
              <a:spcBef>
                <a:spcPts val="0"/>
              </a:spcBef>
              <a:buFont typeface="Arial" panose="020B0604020202020204" pitchFamily="34" charset="0"/>
            </a:pPr>
            <a:r>
              <a:rPr lang="en-US" altLang="zh-CN" sz="2800" b="1" dirty="0">
                <a:solidFill>
                  <a:srgbClr val="0000CC"/>
                </a:solidFill>
                <a:latin typeface="黑体" panose="02010609060101010101" charset="-122"/>
                <a:ea typeface="黑体" panose="02010609060101010101" charset="-122"/>
                <a:sym typeface="+mn-ea"/>
              </a:rPr>
              <a:t>威海首家24小时“不打烊”城市书房正式</a:t>
            </a:r>
            <a:r>
              <a:rPr lang="zh-CN" altLang="en-US" sz="2800" b="1" dirty="0">
                <a:solidFill>
                  <a:srgbClr val="0000CC"/>
                </a:solidFill>
                <a:latin typeface="黑体" panose="02010609060101010101" charset="-122"/>
                <a:ea typeface="黑体" panose="02010609060101010101" charset="-122"/>
                <a:sym typeface="+mn-ea"/>
              </a:rPr>
              <a:t>启用</a:t>
            </a:r>
            <a:endParaRPr lang="zh-CN" altLang="en-US" sz="2800" b="1" dirty="0">
              <a:solidFill>
                <a:srgbClr val="0000CC"/>
              </a:solidFill>
              <a:latin typeface="黑体" panose="02010609060101010101" charset="-122"/>
              <a:ea typeface="黑体" panose="02010609060101010101" charset="-122"/>
              <a:sym typeface="+mn-ea"/>
            </a:endParaRPr>
          </a:p>
          <a:p>
            <a:pPr algn="l">
              <a:spcBef>
                <a:spcPts val="0"/>
              </a:spcBef>
              <a:buFont typeface="Arial" panose="020B0604020202020204" pitchFamily="34" charset="0"/>
            </a:pPr>
            <a:r>
              <a:rPr lang="zh-CN" altLang="en-US" sz="2400" b="1" dirty="0">
                <a:latin typeface="楷体" panose="02010609060101010101" charset="-122"/>
                <a:ea typeface="楷体" panose="02010609060101010101" charset="-122"/>
                <a:sym typeface="+mn-ea"/>
              </a:rPr>
              <a:t>   </a:t>
            </a:r>
            <a:r>
              <a:rPr lang="zh-CN" altLang="en-US" sz="2400" dirty="0">
                <a:latin typeface="楷体" panose="02010609060101010101" charset="-122"/>
                <a:ea typeface="楷体" panose="02010609060101010101" charset="-122"/>
                <a:sym typeface="+mn-ea"/>
              </a:rPr>
              <a:t> </a:t>
            </a:r>
            <a:r>
              <a:rPr lang="zh-CN" altLang="en-US" sz="2400" b="1" dirty="0">
                <a:latin typeface="楷体" panose="02010609060101010101" charset="-122"/>
                <a:ea typeface="楷体" panose="02010609060101010101" charset="-122"/>
                <a:sym typeface="+mn-ea"/>
              </a:rPr>
              <a:t>2017年4月23日上午，位于威海市中心的“城市书房” 正式启用，这是威海首家24小时“不打烊</a:t>
            </a:r>
            <a:r>
              <a:rPr lang="en-US" altLang="zh-CN" sz="2400" b="1" dirty="0">
                <a:latin typeface="楷体" panose="02010609060101010101" charset="-122"/>
                <a:ea typeface="楷体" panose="02010609060101010101" charset="-122"/>
                <a:sym typeface="+mn-ea"/>
              </a:rPr>
              <a:t>”</a:t>
            </a:r>
            <a:r>
              <a:rPr lang="zh-CN" altLang="en-US" sz="2400" b="1" dirty="0">
                <a:latin typeface="楷体" panose="02010609060101010101" charset="-122"/>
                <a:ea typeface="楷体" panose="02010609060101010101" charset="-122"/>
                <a:sym typeface="+mn-ea"/>
              </a:rPr>
              <a:t>的公共阅读场所。这里布局设计合理大气，可同时容纳200人，为读者营造了安静舒适的阅读环境。“书房”共分上下两层：一楼是亲子阅读区，配备儿童阅读角和涂鸦区；二楼是成人阅读区，设有悠闲区。“书房”拥有各类书籍1.7万册，并将根据读者需求随时跟换图书，市民只要凭借身份证、市民卡、市图书馆借阅证任一有效证件，即可刷卡进入，查书、借书、还书均可在机器上自助解决。</a:t>
            </a:r>
            <a:endParaRPr lang="zh-CN" altLang="en-US" sz="2400" b="1" dirty="0">
              <a:latin typeface="楷体" panose="02010609060101010101" charset="-122"/>
              <a:ea typeface="楷体" panose="02010609060101010101" charset="-122"/>
              <a:sym typeface="+mn-ea"/>
            </a:endParaRPr>
          </a:p>
          <a:p>
            <a:pPr algn="l">
              <a:spcBef>
                <a:spcPts val="0"/>
              </a:spcBef>
              <a:buFont typeface="Arial" panose="020B0604020202020204" pitchFamily="34" charset="0"/>
            </a:pPr>
            <a:endParaRPr lang="zh-CN" altLang="en-US" sz="2400" b="1" u="sng" dirty="0">
              <a:latin typeface="黑体" panose="02010609060101010101" charset="-122"/>
              <a:ea typeface="黑体" panose="02010609060101010101" charset="-122"/>
              <a:cs typeface="宋体" panose="02010600030101010101" pitchFamily="2" charset="-122"/>
              <a:sym typeface="+mn-ea"/>
            </a:endParaRPr>
          </a:p>
          <a:p>
            <a:pPr algn="ctr">
              <a:buFont typeface="Arial" panose="020B0604020202020204" pitchFamily="34" charset="0"/>
            </a:pPr>
            <a:r>
              <a:rPr lang="zh-CN" altLang="en-US" sz="2800" b="1" dirty="0">
                <a:solidFill>
                  <a:srgbClr val="0000CC"/>
                </a:solidFill>
                <a:latin typeface="黑体" panose="02010609060101010101" charset="-122"/>
                <a:ea typeface="黑体" panose="02010609060101010101" charset="-122"/>
                <a:sym typeface="+mn-ea"/>
              </a:rPr>
              <a:t>汪松教授荣获爱丁堡科学奖</a:t>
            </a:r>
            <a:r>
              <a:rPr lang="en-US" altLang="zh-CN" sz="2800" b="1" dirty="0">
                <a:solidFill>
                  <a:srgbClr val="0000CC"/>
                </a:solidFill>
                <a:latin typeface="黑体" panose="02010609060101010101" charset="-122"/>
                <a:ea typeface="黑体" panose="02010609060101010101" charset="-122"/>
                <a:sym typeface="+mn-ea"/>
              </a:rPr>
              <a:t> </a:t>
            </a:r>
            <a:endParaRPr lang="en-US" altLang="zh-CN" sz="2800" b="1" dirty="0">
              <a:solidFill>
                <a:srgbClr val="0000CC"/>
              </a:solidFill>
              <a:latin typeface="黑体" panose="02010609060101010101" charset="-122"/>
              <a:ea typeface="黑体" panose="02010609060101010101" charset="-122"/>
              <a:sym typeface="+mn-ea"/>
            </a:endParaRPr>
          </a:p>
          <a:p>
            <a:pPr algn="l">
              <a:spcBef>
                <a:spcPts val="1000"/>
              </a:spcBef>
              <a:buFont typeface="Arial" panose="020B0604020202020204" pitchFamily="34" charset="0"/>
            </a:pPr>
            <a:r>
              <a:rPr sz="2400" b="1" dirty="0">
                <a:latin typeface="楷体" panose="02010609060101010101" charset="-122"/>
                <a:ea typeface="楷体" panose="02010609060101010101" charset="-122"/>
                <a:sym typeface="+mn-ea"/>
              </a:rPr>
              <a:t>    </a:t>
            </a:r>
            <a:r>
              <a:rPr sz="2400" b="1" dirty="0" err="1">
                <a:latin typeface="楷体" panose="02010609060101010101" charset="-122"/>
                <a:ea typeface="楷体" panose="02010609060101010101" charset="-122"/>
                <a:sym typeface="+mn-ea"/>
              </a:rPr>
              <a:t>应爱丁堡市政府LORD</a:t>
            </a:r>
            <a:r>
              <a:rPr sz="2400" b="1" dirty="0">
                <a:latin typeface="楷体" panose="02010609060101010101" charset="-122"/>
                <a:ea typeface="楷体" panose="02010609060101010101" charset="-122"/>
                <a:sym typeface="+mn-ea"/>
              </a:rPr>
              <a:t> </a:t>
            </a:r>
            <a:r>
              <a:rPr sz="2400" b="1" dirty="0" err="1">
                <a:latin typeface="楷体" panose="02010609060101010101" charset="-122"/>
                <a:ea typeface="楷体" panose="02010609060101010101" charset="-122"/>
                <a:sym typeface="+mn-ea"/>
              </a:rPr>
              <a:t>PROVOST的邀请，中国科学院动物所的汪松教授</a:t>
            </a:r>
            <a:r>
              <a:rPr lang="en-US" sz="2400" b="1" dirty="0">
                <a:latin typeface="楷体" panose="02010609060101010101" charset="-122"/>
                <a:ea typeface="楷体" panose="02010609060101010101" charset="-122"/>
                <a:sym typeface="+mn-ea"/>
              </a:rPr>
              <a:t>,</a:t>
            </a:r>
            <a:r>
              <a:rPr lang="zh-CN" sz="2400" b="1" dirty="0">
                <a:latin typeface="楷体" panose="02010609060101010101" charset="-122"/>
                <a:ea typeface="楷体" panose="02010609060101010101" charset="-122"/>
                <a:sym typeface="+mn-ea"/>
              </a:rPr>
              <a:t>出席了</a:t>
            </a:r>
            <a:r>
              <a:rPr sz="2400" b="1" dirty="0" err="1">
                <a:latin typeface="楷体" panose="02010609060101010101" charset="-122"/>
                <a:ea typeface="楷体" panose="02010609060101010101" charset="-122"/>
                <a:sym typeface="+mn-ea"/>
              </a:rPr>
              <a:t>英国爱丁堡市</a:t>
            </a:r>
            <a:r>
              <a:rPr lang="zh-CN" sz="2400" b="1" dirty="0">
                <a:latin typeface="楷体" panose="02010609060101010101" charset="-122"/>
                <a:ea typeface="楷体" panose="02010609060101010101" charset="-122"/>
                <a:sym typeface="+mn-ea"/>
              </a:rPr>
              <a:t>的科学颁奖典礼</a:t>
            </a:r>
            <a:r>
              <a:rPr sz="2400" b="1" dirty="0">
                <a:latin typeface="楷体" panose="02010609060101010101" charset="-122"/>
                <a:ea typeface="楷体" panose="02010609060101010101" charset="-122"/>
                <a:sym typeface="+mn-ea"/>
              </a:rPr>
              <a:t>，</a:t>
            </a:r>
            <a:r>
              <a:rPr lang="zh-CN" sz="2400" b="1" dirty="0">
                <a:latin typeface="楷体" panose="02010609060101010101" charset="-122"/>
                <a:ea typeface="楷体" panose="02010609060101010101" charset="-122"/>
                <a:sym typeface="+mn-ea"/>
              </a:rPr>
              <a:t>荣获</a:t>
            </a:r>
            <a:r>
              <a:rPr sz="2400" b="1" dirty="0" err="1">
                <a:latin typeface="楷体" panose="02010609060101010101" charset="-122"/>
                <a:ea typeface="楷体" panose="02010609060101010101" charset="-122"/>
                <a:sym typeface="+mn-ea"/>
              </a:rPr>
              <a:t>世界著名的爱丁堡科学奖</a:t>
            </a:r>
            <a:r>
              <a:rPr sz="2400" b="1" dirty="0">
                <a:latin typeface="楷体" panose="02010609060101010101" charset="-122"/>
                <a:ea typeface="楷体" panose="02010609060101010101" charset="-122"/>
                <a:sym typeface="+mn-ea"/>
              </a:rPr>
              <a:t>。</a:t>
            </a:r>
            <a:endParaRPr lang="zh-CN" altLang="en-US" b="1" dirty="0"/>
          </a:p>
        </p:txBody>
      </p:sp>
      <p:grpSp>
        <p:nvGrpSpPr>
          <p:cNvPr id="6" name="组合 5"/>
          <p:cNvGrpSpPr/>
          <p:nvPr/>
        </p:nvGrpSpPr>
        <p:grpSpPr>
          <a:xfrm>
            <a:off x="2041525" y="1849297"/>
            <a:ext cx="8122285" cy="395605"/>
            <a:chOff x="623" y="3609"/>
            <a:chExt cx="12791" cy="623"/>
          </a:xfrm>
        </p:grpSpPr>
        <p:cxnSp>
          <p:nvCxnSpPr>
            <p:cNvPr id="7" name="直接连接符 6"/>
            <p:cNvCxnSpPr/>
            <p:nvPr/>
          </p:nvCxnSpPr>
          <p:spPr>
            <a:xfrm>
              <a:off x="6271" y="3609"/>
              <a:ext cx="7143"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623" y="4222"/>
              <a:ext cx="12769" cy="1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a:off x="2041525" y="6365162"/>
            <a:ext cx="8108315" cy="388620"/>
            <a:chOff x="623" y="4157"/>
            <a:chExt cx="12769" cy="612"/>
          </a:xfrm>
        </p:grpSpPr>
        <p:cxnSp>
          <p:nvCxnSpPr>
            <p:cNvPr id="19" name="直接连接符 18"/>
            <p:cNvCxnSpPr/>
            <p:nvPr/>
          </p:nvCxnSpPr>
          <p:spPr>
            <a:xfrm>
              <a:off x="623" y="4749"/>
              <a:ext cx="5070" cy="2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623" y="4157"/>
              <a:ext cx="12769" cy="1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23" name="组合 22"/>
          <p:cNvGrpSpPr/>
          <p:nvPr/>
        </p:nvGrpSpPr>
        <p:grpSpPr>
          <a:xfrm>
            <a:off x="2714776" y="6044690"/>
            <a:ext cx="7256780" cy="702310"/>
            <a:chOff x="4985" y="9366"/>
            <a:chExt cx="11428" cy="1106"/>
          </a:xfrm>
        </p:grpSpPr>
        <p:sp>
          <p:nvSpPr>
            <p:cNvPr id="21" name="矩形 20"/>
            <p:cNvSpPr/>
            <p:nvPr/>
          </p:nvSpPr>
          <p:spPr>
            <a:xfrm>
              <a:off x="4985" y="9366"/>
              <a:ext cx="2065" cy="530"/>
            </a:xfrm>
            <a:prstGeom prst="rect">
              <a:avLst/>
            </a:prstGeom>
            <a:noFill/>
            <a:ln w="349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15208" y="9366"/>
              <a:ext cx="1205" cy="504"/>
            </a:xfrm>
            <a:prstGeom prst="rect">
              <a:avLst/>
            </a:prstGeom>
            <a:noFill/>
            <a:ln w="349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6348" y="9870"/>
              <a:ext cx="2496" cy="602"/>
            </a:xfrm>
            <a:prstGeom prst="rect">
              <a:avLst/>
            </a:prstGeom>
            <a:noFill/>
            <a:ln w="349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矩形 24"/>
          <p:cNvSpPr/>
          <p:nvPr/>
        </p:nvSpPr>
        <p:spPr>
          <a:xfrm>
            <a:off x="2000101" y="2540991"/>
            <a:ext cx="8142605" cy="2420620"/>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1963420" y="1483740"/>
            <a:ext cx="7564120" cy="770890"/>
            <a:chOff x="692" y="2260"/>
            <a:chExt cx="11912" cy="1214"/>
          </a:xfrm>
        </p:grpSpPr>
        <p:grpSp>
          <p:nvGrpSpPr>
            <p:cNvPr id="14" name="组合 13"/>
            <p:cNvGrpSpPr/>
            <p:nvPr/>
          </p:nvGrpSpPr>
          <p:grpSpPr>
            <a:xfrm>
              <a:off x="5125" y="2260"/>
              <a:ext cx="7479" cy="1204"/>
              <a:chOff x="5125" y="2260"/>
              <a:chExt cx="7479" cy="1204"/>
            </a:xfrm>
          </p:grpSpPr>
          <p:sp>
            <p:nvSpPr>
              <p:cNvPr id="10" name="矩形 9"/>
              <p:cNvSpPr/>
              <p:nvPr/>
            </p:nvSpPr>
            <p:spPr>
              <a:xfrm>
                <a:off x="7284" y="2260"/>
                <a:ext cx="1442" cy="602"/>
              </a:xfrm>
              <a:prstGeom prst="rect">
                <a:avLst/>
              </a:prstGeom>
              <a:noFill/>
              <a:ln w="349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10647" y="2260"/>
                <a:ext cx="1957" cy="602"/>
              </a:xfrm>
              <a:prstGeom prst="rect">
                <a:avLst/>
              </a:prstGeom>
              <a:noFill/>
              <a:ln w="349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5125" y="2862"/>
                <a:ext cx="967" cy="602"/>
              </a:xfrm>
              <a:prstGeom prst="rect">
                <a:avLst/>
              </a:prstGeom>
              <a:noFill/>
              <a:ln w="349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6092" y="2862"/>
                <a:ext cx="3809" cy="602"/>
              </a:xfrm>
              <a:prstGeom prst="rect">
                <a:avLst/>
              </a:prstGeom>
              <a:noFill/>
              <a:ln w="349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 name="矩形 25"/>
            <p:cNvSpPr/>
            <p:nvPr/>
          </p:nvSpPr>
          <p:spPr>
            <a:xfrm>
              <a:off x="692" y="2872"/>
              <a:ext cx="2096" cy="602"/>
            </a:xfrm>
            <a:prstGeom prst="rect">
              <a:avLst/>
            </a:prstGeom>
            <a:noFill/>
            <a:ln w="349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 name="文本框 28"/>
          <p:cNvSpPr txBox="1"/>
          <p:nvPr/>
        </p:nvSpPr>
        <p:spPr>
          <a:xfrm>
            <a:off x="4681895" y="2930045"/>
            <a:ext cx="2871470" cy="1383665"/>
          </a:xfrm>
          <a:prstGeom prst="rect">
            <a:avLst/>
          </a:prstGeom>
          <a:noFill/>
        </p:spPr>
        <p:txBody>
          <a:bodyPr wrap="none" rtlCol="0" anchor="t">
            <a:spAutoFit/>
          </a:bodyPr>
          <a:lstStyle/>
          <a:p>
            <a:pPr algn="ctr"/>
            <a:r>
              <a:rPr lang="en-US" altLang="zh-CN" sz="2800" b="1" dirty="0">
                <a:solidFill>
                  <a:srgbClr val="FF0000"/>
                </a:solidFill>
                <a:effectLst/>
                <a:latin typeface="黑体" panose="02010609060101010101" charset="-122"/>
                <a:ea typeface="黑体" panose="02010609060101010101" charset="-122"/>
                <a:sym typeface="+mn-ea"/>
              </a:rPr>
              <a:t>“</a:t>
            </a:r>
            <a:r>
              <a:rPr lang="zh-CN" altLang="en-US" sz="2800" b="1" dirty="0">
                <a:solidFill>
                  <a:srgbClr val="FF0000"/>
                </a:solidFill>
                <a:effectLst/>
                <a:latin typeface="黑体" panose="02010609060101010101" charset="-122"/>
                <a:ea typeface="黑体" panose="02010609060101010101" charset="-122"/>
                <a:sym typeface="+mn-ea"/>
              </a:rPr>
              <a:t>什么</a:t>
            </a:r>
            <a:r>
              <a:rPr lang="en-US" altLang="zh-CN" sz="2800" b="1" dirty="0">
                <a:solidFill>
                  <a:srgbClr val="FF0000"/>
                </a:solidFill>
                <a:effectLst/>
                <a:latin typeface="黑体" panose="02010609060101010101" charset="-122"/>
                <a:ea typeface="黑体" panose="02010609060101010101" charset="-122"/>
                <a:sym typeface="+mn-ea"/>
              </a:rPr>
              <a:t>+</a:t>
            </a:r>
            <a:r>
              <a:rPr lang="zh-CN" altLang="en-US" sz="2800" b="1" dirty="0">
                <a:solidFill>
                  <a:srgbClr val="FF0000"/>
                </a:solidFill>
                <a:effectLst/>
                <a:latin typeface="黑体" panose="02010609060101010101" charset="-122"/>
                <a:ea typeface="黑体" panose="02010609060101010101" charset="-122"/>
                <a:sym typeface="+mn-ea"/>
              </a:rPr>
              <a:t>怎么样</a:t>
            </a:r>
            <a:r>
              <a:rPr lang="en-US" altLang="zh-CN" sz="2800" b="1" dirty="0">
                <a:solidFill>
                  <a:srgbClr val="FF0000"/>
                </a:solidFill>
                <a:effectLst/>
                <a:latin typeface="黑体" panose="02010609060101010101" charset="-122"/>
                <a:ea typeface="黑体" panose="02010609060101010101" charset="-122"/>
                <a:sym typeface="+mn-ea"/>
              </a:rPr>
              <a:t>”</a:t>
            </a:r>
            <a:endParaRPr lang="zh-CN" altLang="en-US" sz="2800" b="1" dirty="0">
              <a:solidFill>
                <a:srgbClr val="FF0000"/>
              </a:solidFill>
              <a:effectLst/>
              <a:latin typeface="黑体" panose="02010609060101010101" charset="-122"/>
              <a:ea typeface="黑体" panose="02010609060101010101" charset="-122"/>
              <a:sym typeface="+mn-ea"/>
            </a:endParaRPr>
          </a:p>
          <a:p>
            <a:pPr algn="ctr"/>
            <a:endParaRPr lang="zh-CN" altLang="en-US" sz="2800" b="1" dirty="0">
              <a:solidFill>
                <a:srgbClr val="FF0000"/>
              </a:solidFill>
              <a:effectLst/>
              <a:latin typeface="黑体" panose="02010609060101010101" charset="-122"/>
              <a:ea typeface="黑体" panose="02010609060101010101" charset="-122"/>
              <a:sym typeface="+mn-ea"/>
            </a:endParaRPr>
          </a:p>
          <a:p>
            <a:r>
              <a:rPr lang="zh-CN" altLang="en-US" sz="2800" b="1" dirty="0" smtClean="0">
                <a:solidFill>
                  <a:srgbClr val="FF0000"/>
                </a:solidFill>
                <a:effectLst/>
                <a:latin typeface="黑体" panose="02010609060101010101" charset="-122"/>
                <a:ea typeface="黑体" panose="02010609060101010101" charset="-122"/>
                <a:sym typeface="+mn-ea"/>
              </a:rPr>
              <a:t>“</a:t>
            </a:r>
            <a:r>
              <a:rPr lang="zh-CN" altLang="en-US" sz="2800" b="1" dirty="0">
                <a:solidFill>
                  <a:srgbClr val="FF0000"/>
                </a:solidFill>
                <a:effectLst/>
                <a:latin typeface="黑体" panose="02010609060101010101" charset="-122"/>
                <a:ea typeface="黑体" panose="02010609060101010101" charset="-122"/>
                <a:sym typeface="+mn-ea"/>
              </a:rPr>
              <a:t>谁</a:t>
            </a:r>
            <a:r>
              <a:rPr lang="en-US" altLang="zh-CN" sz="2800" b="1" dirty="0">
                <a:solidFill>
                  <a:srgbClr val="FF0000"/>
                </a:solidFill>
                <a:effectLst/>
                <a:latin typeface="黑体" panose="02010609060101010101" charset="-122"/>
                <a:ea typeface="黑体" panose="02010609060101010101" charset="-122"/>
                <a:sym typeface="+mn-ea"/>
              </a:rPr>
              <a:t>+</a:t>
            </a:r>
            <a:r>
              <a:rPr lang="zh-CN" altLang="en-US" sz="2800" b="1" dirty="0">
                <a:solidFill>
                  <a:srgbClr val="FF0000"/>
                </a:solidFill>
                <a:effectLst/>
                <a:latin typeface="黑体" panose="02010609060101010101" charset="-122"/>
                <a:ea typeface="黑体" panose="02010609060101010101" charset="-122"/>
                <a:sym typeface="+mn-ea"/>
              </a:rPr>
              <a:t>干什么”</a:t>
            </a:r>
            <a:endParaRPr lang="zh-CN" altLang="en-US" sz="2800" b="1" dirty="0">
              <a:solidFill>
                <a:srgbClr val="FF0000"/>
              </a:solidFill>
              <a:effectLst/>
              <a:latin typeface="黑体" panose="02010609060101010101" charset="-122"/>
              <a:ea typeface="黑体" panose="02010609060101010101" charset="-122"/>
              <a:sym typeface="+mn-ea"/>
            </a:endParaRPr>
          </a:p>
        </p:txBody>
      </p:sp>
      <p:grpSp>
        <p:nvGrpSpPr>
          <p:cNvPr id="3" name="组合 2"/>
          <p:cNvGrpSpPr/>
          <p:nvPr/>
        </p:nvGrpSpPr>
        <p:grpSpPr>
          <a:xfrm>
            <a:off x="1991004" y="2540986"/>
            <a:ext cx="8236585" cy="3303905"/>
            <a:chOff x="862" y="4410"/>
            <a:chExt cx="12971" cy="5203"/>
          </a:xfrm>
          <a:solidFill>
            <a:srgbClr val="FFFF99"/>
          </a:solidFill>
        </p:grpSpPr>
        <p:sp>
          <p:nvSpPr>
            <p:cNvPr id="2" name="矩形 1"/>
            <p:cNvSpPr/>
            <p:nvPr/>
          </p:nvSpPr>
          <p:spPr>
            <a:xfrm>
              <a:off x="862" y="4410"/>
              <a:ext cx="12971" cy="5203"/>
            </a:xfrm>
            <a:prstGeom prst="rect">
              <a:avLst/>
            </a:prstGeom>
            <a:solidFill>
              <a:srgbClr val="FFFF99"/>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a:endParaRPr lang="zh-CN" altLang="en-US" sz="2800" b="1" dirty="0">
                <a:solidFill>
                  <a:srgbClr val="0000CC"/>
                </a:solidFill>
                <a:effectLst>
                  <a:outerShdw blurRad="38100" dist="38100" dir="2700000" algn="tl">
                    <a:srgbClr val="000000">
                      <a:alpha val="43137"/>
                    </a:srgbClr>
                  </a:outerShdw>
                </a:effectLst>
                <a:latin typeface="黑体" panose="02010609060101010101" charset="-122"/>
                <a:ea typeface="黑体" panose="02010609060101010101" charset="-122"/>
              </a:endParaRPr>
            </a:p>
            <a:p>
              <a:pPr algn="l"/>
              <a:r>
                <a:rPr lang="zh-CN" altLang="en-US" sz="2400" b="1" dirty="0">
                  <a:solidFill>
                    <a:srgbClr val="0000CC"/>
                  </a:solidFill>
                  <a:effectLst/>
                  <a:latin typeface="黑体" panose="02010609060101010101" charset="-122"/>
                  <a:ea typeface="黑体" panose="02010609060101010101" charset="-122"/>
                </a:rPr>
                <a:t>   新闻标题常见关键修饰词分类：</a:t>
              </a:r>
              <a:endParaRPr lang="zh-CN" altLang="en-US" sz="2400" b="1" dirty="0">
                <a:solidFill>
                  <a:srgbClr val="0000CC"/>
                </a:solidFill>
                <a:effectLst/>
                <a:latin typeface="黑体" panose="02010609060101010101" charset="-122"/>
                <a:ea typeface="黑体" panose="02010609060101010101" charset="-122"/>
              </a:endParaRPr>
            </a:p>
            <a:p>
              <a:pPr algn="l"/>
              <a:r>
                <a:rPr lang="zh-CN" altLang="en-US" sz="2400" dirty="0">
                  <a:solidFill>
                    <a:srgbClr val="0000CC"/>
                  </a:solidFill>
                  <a:effectLst/>
                  <a:latin typeface="黑体" panose="02010609060101010101" charset="-122"/>
                  <a:ea typeface="黑体" panose="02010609060101010101" charset="-122"/>
                </a:rPr>
                <a:t>   1.</a:t>
              </a:r>
              <a:r>
                <a:rPr lang="zh-CN" altLang="en-US" sz="2400" b="1" dirty="0">
                  <a:solidFill>
                    <a:srgbClr val="0000CC"/>
                  </a:solidFill>
                  <a:effectLst/>
                  <a:latin typeface="黑体" panose="02010609060101010101" charset="-122"/>
                  <a:ea typeface="黑体" panose="02010609060101010101" charset="-122"/>
                </a:rPr>
                <a:t>表程度</a:t>
              </a:r>
              <a:r>
                <a:rPr lang="zh-CN" altLang="en-US" sz="2400" dirty="0">
                  <a:solidFill>
                    <a:srgbClr val="0000CC"/>
                  </a:solidFill>
                  <a:effectLst/>
                  <a:latin typeface="黑体" panose="02010609060101010101" charset="-122"/>
                  <a:ea typeface="黑体" panose="02010609060101010101" charset="-122"/>
                </a:rPr>
                <a:t>：</a:t>
              </a:r>
              <a:r>
                <a:rPr lang="zh-CN" altLang="en-US" sz="2400" b="1" dirty="0">
                  <a:solidFill>
                    <a:srgbClr val="211F22"/>
                  </a:solidFill>
                  <a:effectLst/>
                  <a:latin typeface="黑体" panose="02010609060101010101" charset="-122"/>
                  <a:ea typeface="黑体" panose="02010609060101010101" charset="-122"/>
                </a:rPr>
                <a:t>最、更、稍</a:t>
              </a:r>
              <a:endParaRPr lang="zh-CN" altLang="en-US" sz="2400" b="1" dirty="0">
                <a:solidFill>
                  <a:srgbClr val="211F22"/>
                </a:solidFill>
                <a:effectLst/>
                <a:latin typeface="黑体" panose="02010609060101010101" charset="-122"/>
                <a:ea typeface="黑体" panose="02010609060101010101" charset="-122"/>
              </a:endParaRPr>
            </a:p>
            <a:p>
              <a:pPr algn="l"/>
              <a:r>
                <a:rPr lang="zh-CN" altLang="en-US" sz="2400" dirty="0">
                  <a:solidFill>
                    <a:srgbClr val="0000CC"/>
                  </a:solidFill>
                  <a:effectLst/>
                  <a:latin typeface="黑体" panose="02010609060101010101" charset="-122"/>
                  <a:ea typeface="黑体" panose="02010609060101010101" charset="-122"/>
                </a:rPr>
                <a:t>   2.</a:t>
              </a:r>
              <a:r>
                <a:rPr lang="zh-CN" altLang="en-US" sz="2400" b="1" dirty="0">
                  <a:solidFill>
                    <a:srgbClr val="0000CC"/>
                  </a:solidFill>
                  <a:effectLst/>
                  <a:latin typeface="黑体" panose="02010609060101010101" charset="-122"/>
                  <a:ea typeface="黑体" panose="02010609060101010101" charset="-122"/>
                </a:rPr>
                <a:t>表范围</a:t>
              </a:r>
              <a:r>
                <a:rPr lang="zh-CN" altLang="en-US" sz="2400" dirty="0">
                  <a:solidFill>
                    <a:srgbClr val="0000CC"/>
                  </a:solidFill>
                  <a:effectLst/>
                  <a:latin typeface="黑体" panose="02010609060101010101" charset="-122"/>
                  <a:ea typeface="黑体" panose="02010609060101010101" charset="-122"/>
                </a:rPr>
                <a:t>：</a:t>
              </a:r>
              <a:r>
                <a:rPr lang="zh-CN" altLang="en-US" sz="2400" b="1" dirty="0">
                  <a:solidFill>
                    <a:srgbClr val="211F22"/>
                  </a:solidFill>
                  <a:latin typeface="黑体" panose="02010609060101010101" charset="-122"/>
                  <a:ea typeface="黑体" panose="02010609060101010101" charset="-122"/>
                </a:rPr>
                <a:t>全、共、</a:t>
              </a:r>
              <a:r>
                <a:rPr lang="zh-CN" altLang="en-US" sz="2400" b="1" dirty="0">
                  <a:solidFill>
                    <a:srgbClr val="211F22"/>
                  </a:solidFill>
                  <a:latin typeface="黑体" panose="02010609060101010101" charset="-122"/>
                  <a:ea typeface="黑体" panose="02010609060101010101" charset="-122"/>
                  <a:sym typeface="+mn-ea"/>
                </a:rPr>
                <a:t>仅</a:t>
              </a:r>
              <a:r>
                <a:rPr lang="zh-CN" altLang="en-US" sz="2400" b="1" dirty="0">
                  <a:solidFill>
                    <a:srgbClr val="211F22"/>
                  </a:solidFill>
                  <a:latin typeface="黑体" panose="02010609060101010101" charset="-122"/>
                  <a:ea typeface="黑体" panose="02010609060101010101" charset="-122"/>
                </a:rPr>
                <a:t>、只</a:t>
              </a:r>
              <a:endParaRPr lang="zh-CN" altLang="en-US" sz="2400" b="1" dirty="0">
                <a:solidFill>
                  <a:srgbClr val="211F22"/>
                </a:solidFill>
                <a:latin typeface="黑体" panose="02010609060101010101" charset="-122"/>
                <a:ea typeface="黑体" panose="02010609060101010101" charset="-122"/>
              </a:endParaRPr>
            </a:p>
            <a:p>
              <a:pPr algn="l"/>
              <a:r>
                <a:rPr lang="zh-CN" altLang="en-US" sz="2400" dirty="0">
                  <a:solidFill>
                    <a:srgbClr val="0000CC"/>
                  </a:solidFill>
                  <a:effectLst/>
                  <a:latin typeface="黑体" panose="02010609060101010101" charset="-122"/>
                  <a:ea typeface="黑体" panose="02010609060101010101" charset="-122"/>
                </a:rPr>
                <a:t>   3.</a:t>
              </a:r>
              <a:r>
                <a:rPr lang="zh-CN" altLang="en-US" sz="2400" b="1" dirty="0">
                  <a:solidFill>
                    <a:srgbClr val="0000CC"/>
                  </a:solidFill>
                  <a:effectLst/>
                  <a:latin typeface="黑体" panose="02010609060101010101" charset="-122"/>
                  <a:ea typeface="黑体" panose="02010609060101010101" charset="-122"/>
                </a:rPr>
                <a:t>表时态</a:t>
              </a:r>
              <a:r>
                <a:rPr lang="zh-CN" altLang="en-US" sz="2400" dirty="0">
                  <a:solidFill>
                    <a:srgbClr val="0000CC"/>
                  </a:solidFill>
                  <a:effectLst/>
                  <a:latin typeface="黑体" panose="02010609060101010101" charset="-122"/>
                  <a:ea typeface="黑体" panose="02010609060101010101" charset="-122"/>
                </a:rPr>
                <a:t>：</a:t>
              </a:r>
              <a:r>
                <a:rPr lang="zh-CN" altLang="en-US" sz="2400" b="1" dirty="0">
                  <a:solidFill>
                    <a:srgbClr val="211F22"/>
                  </a:solidFill>
                  <a:latin typeface="黑体" panose="02010609060101010101" charset="-122"/>
                  <a:ea typeface="黑体" panose="02010609060101010101" charset="-122"/>
                </a:rPr>
                <a:t>已、将、刚、正</a:t>
              </a:r>
              <a:endParaRPr lang="zh-CN" altLang="en-US" sz="2400" b="1" dirty="0">
                <a:solidFill>
                  <a:srgbClr val="211F22"/>
                </a:solidFill>
                <a:latin typeface="黑体" panose="02010609060101010101" charset="-122"/>
                <a:ea typeface="黑体" panose="02010609060101010101" charset="-122"/>
              </a:endParaRPr>
            </a:p>
            <a:p>
              <a:pPr algn="l"/>
              <a:r>
                <a:rPr lang="zh-CN" altLang="en-US" sz="2400" dirty="0">
                  <a:solidFill>
                    <a:srgbClr val="0000CC"/>
                  </a:solidFill>
                  <a:effectLst/>
                  <a:latin typeface="黑体" panose="02010609060101010101" charset="-122"/>
                  <a:ea typeface="黑体" panose="02010609060101010101" charset="-122"/>
                </a:rPr>
                <a:t>   4.</a:t>
              </a:r>
              <a:r>
                <a:rPr lang="zh-CN" altLang="en-US" sz="2400" b="1" dirty="0">
                  <a:solidFill>
                    <a:srgbClr val="0000CC"/>
                  </a:solidFill>
                  <a:effectLst/>
                  <a:latin typeface="黑体" panose="02010609060101010101" charset="-122"/>
                  <a:ea typeface="黑体" panose="02010609060101010101" charset="-122"/>
                </a:rPr>
                <a:t>表渐进</a:t>
              </a:r>
              <a:r>
                <a:rPr lang="zh-CN" altLang="en-US" sz="2400" dirty="0">
                  <a:solidFill>
                    <a:srgbClr val="0000CC"/>
                  </a:solidFill>
                  <a:effectLst/>
                  <a:latin typeface="黑体" panose="02010609060101010101" charset="-122"/>
                  <a:ea typeface="黑体" panose="02010609060101010101" charset="-122"/>
                </a:rPr>
                <a:t>：</a:t>
              </a:r>
              <a:r>
                <a:rPr lang="zh-CN" altLang="en-US" sz="2400" b="1" dirty="0">
                  <a:solidFill>
                    <a:srgbClr val="211F22"/>
                  </a:solidFill>
                  <a:latin typeface="黑体" panose="02010609060101010101" charset="-122"/>
                  <a:ea typeface="黑体" panose="02010609060101010101" charset="-122"/>
                </a:rPr>
                <a:t>日益、逐步</a:t>
              </a:r>
              <a:endParaRPr lang="zh-CN" altLang="en-US" sz="2400" b="1" dirty="0">
                <a:solidFill>
                  <a:srgbClr val="211F22"/>
                </a:solidFill>
                <a:latin typeface="黑体" panose="02010609060101010101" charset="-122"/>
                <a:ea typeface="黑体" panose="02010609060101010101" charset="-122"/>
              </a:endParaRPr>
            </a:p>
            <a:p>
              <a:pPr algn="l"/>
              <a:r>
                <a:rPr lang="zh-CN" altLang="en-US" sz="2400" dirty="0">
                  <a:solidFill>
                    <a:srgbClr val="0000CC"/>
                  </a:solidFill>
                  <a:effectLst/>
                  <a:latin typeface="黑体" panose="02010609060101010101" charset="-122"/>
                  <a:ea typeface="黑体" panose="02010609060101010101" charset="-122"/>
                </a:rPr>
                <a:t>   5.</a:t>
              </a:r>
              <a:r>
                <a:rPr lang="zh-CN" altLang="en-US" sz="2400" b="1" dirty="0">
                  <a:solidFill>
                    <a:srgbClr val="0000CC"/>
                  </a:solidFill>
                  <a:effectLst/>
                  <a:latin typeface="黑体" panose="02010609060101010101" charset="-122"/>
                  <a:ea typeface="黑体" panose="02010609060101010101" charset="-122"/>
                </a:rPr>
                <a:t>表强调</a:t>
              </a:r>
              <a:r>
                <a:rPr lang="zh-CN" altLang="en-US" sz="2400" dirty="0">
                  <a:solidFill>
                    <a:srgbClr val="0000CC"/>
                  </a:solidFill>
                  <a:effectLst/>
                  <a:latin typeface="黑体" panose="02010609060101010101" charset="-122"/>
                  <a:ea typeface="黑体" panose="02010609060101010101" charset="-122"/>
                </a:rPr>
                <a:t>：</a:t>
              </a:r>
              <a:r>
                <a:rPr lang="zh-CN" altLang="en-US" sz="2400" b="1" dirty="0">
                  <a:solidFill>
                    <a:srgbClr val="211F22"/>
                  </a:solidFill>
                  <a:latin typeface="黑体" panose="02010609060101010101" charset="-122"/>
                  <a:ea typeface="黑体" panose="02010609060101010101" charset="-122"/>
                </a:rPr>
                <a:t>首届、第一、冠军、最</a:t>
              </a:r>
              <a:endParaRPr lang="zh-CN" altLang="en-US" sz="2400" b="1" dirty="0">
                <a:solidFill>
                  <a:srgbClr val="211F22"/>
                </a:solidFill>
                <a:latin typeface="黑体" panose="02010609060101010101" charset="-122"/>
                <a:ea typeface="黑体" panose="02010609060101010101" charset="-122"/>
              </a:endParaRPr>
            </a:p>
            <a:p>
              <a:pPr algn="l"/>
              <a:r>
                <a:rPr lang="zh-CN" altLang="en-US" sz="2400" dirty="0">
                  <a:solidFill>
                    <a:srgbClr val="0000CC"/>
                  </a:solidFill>
                  <a:effectLst/>
                  <a:latin typeface="黑体" panose="02010609060101010101" charset="-122"/>
                  <a:ea typeface="黑体" panose="02010609060101010101" charset="-122"/>
                </a:rPr>
                <a:t>   6.</a:t>
              </a:r>
              <a:r>
                <a:rPr lang="zh-CN" altLang="en-US" sz="2400" b="1" dirty="0">
                  <a:solidFill>
                    <a:srgbClr val="0000CC"/>
                  </a:solidFill>
                  <a:effectLst/>
                  <a:latin typeface="黑体" panose="02010609060101010101" charset="-122"/>
                  <a:ea typeface="黑体" panose="02010609060101010101" charset="-122"/>
                </a:rPr>
                <a:t>表结果</a:t>
              </a:r>
              <a:r>
                <a:rPr lang="zh-CN" altLang="en-US" sz="2400" dirty="0">
                  <a:solidFill>
                    <a:srgbClr val="0000CC"/>
                  </a:solidFill>
                  <a:effectLst/>
                  <a:latin typeface="黑体" panose="02010609060101010101" charset="-122"/>
                  <a:ea typeface="黑体" panose="02010609060101010101" charset="-122"/>
                </a:rPr>
                <a:t>：</a:t>
              </a:r>
              <a:r>
                <a:rPr lang="zh-CN" altLang="en-US" sz="2400" b="1" dirty="0">
                  <a:solidFill>
                    <a:srgbClr val="211F22"/>
                  </a:solidFill>
                  <a:latin typeface="黑体" panose="02010609060101010101" charset="-122"/>
                  <a:ea typeface="黑体" panose="02010609060101010101" charset="-122"/>
                </a:rPr>
                <a:t>出炉、公布、揭秘</a:t>
              </a:r>
              <a:endParaRPr lang="zh-CN" altLang="en-US" sz="2400" b="1" dirty="0">
                <a:solidFill>
                  <a:srgbClr val="211F22"/>
                </a:solidFill>
                <a:latin typeface="黑体" panose="02010609060101010101" charset="-122"/>
                <a:ea typeface="黑体" panose="02010609060101010101" charset="-122"/>
              </a:endParaRPr>
            </a:p>
          </p:txBody>
        </p:sp>
        <p:sp>
          <p:nvSpPr>
            <p:cNvPr id="9" name="横卷形 8"/>
            <p:cNvSpPr/>
            <p:nvPr/>
          </p:nvSpPr>
          <p:spPr>
            <a:xfrm>
              <a:off x="5904" y="4410"/>
              <a:ext cx="2840" cy="1033"/>
            </a:xfrm>
            <a:prstGeom prst="horizontalScroll">
              <a:avLst/>
            </a:prstGeom>
            <a:solidFill>
              <a:srgbClr val="F4B183"/>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rgbClr val="0000CC"/>
                  </a:solidFill>
                  <a:effectLst/>
                  <a:latin typeface="黑体" panose="02010609060101010101" charset="-122"/>
                  <a:ea typeface="黑体" panose="02010609060101010101" charset="-122"/>
                  <a:sym typeface="+mn-ea"/>
                </a:rPr>
                <a:t>小锦囊</a:t>
              </a:r>
              <a:endParaRPr lang="zh-CN" altLang="en-US" sz="2400"/>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linds(horizont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blinds(horizontal)">
                                      <p:cBhvr>
                                        <p:cTn id="17" dur="500"/>
                                        <p:tgtEl>
                                          <p:spTgt spid="28"/>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blinds(horizontal)">
                                      <p:cBhvr>
                                        <p:cTn id="22" dur="500"/>
                                        <p:tgtEl>
                                          <p:spTgt spid="23"/>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ppt_x"/>
                                          </p:val>
                                        </p:tav>
                                        <p:tav tm="100000">
                                          <p:val>
                                            <p:strVal val="#ppt_x"/>
                                          </p:val>
                                        </p:tav>
                                      </p:tavLst>
                                    </p:anim>
                                    <p:anim calcmode="lin" valueType="num">
                                      <p:cBhvr additive="base">
                                        <p:cTn id="2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xit" presetSubtype="4" fill="hold" nodeType="clickEffect">
                                  <p:stCondLst>
                                    <p:cond delay="0"/>
                                  </p:stCondLst>
                                  <p:childTnLst>
                                    <p:anim calcmode="lin" valueType="num">
                                      <p:cBhvr additive="base">
                                        <p:cTn id="32" dur="500"/>
                                        <p:tgtEl>
                                          <p:spTgt spid="3"/>
                                        </p:tgtEl>
                                        <p:attrNameLst>
                                          <p:attrName>ppt_x</p:attrName>
                                        </p:attrNameLst>
                                      </p:cBhvr>
                                      <p:tavLst>
                                        <p:tav tm="0">
                                          <p:val>
                                            <p:strVal val="ppt_x"/>
                                          </p:val>
                                        </p:tav>
                                        <p:tav tm="100000">
                                          <p:val>
                                            <p:strVal val="ppt_x"/>
                                          </p:val>
                                        </p:tav>
                                      </p:tavLst>
                                    </p:anim>
                                    <p:anim calcmode="lin" valueType="num">
                                      <p:cBhvr additive="base">
                                        <p:cTn id="33" dur="500"/>
                                        <p:tgtEl>
                                          <p:spTgt spid="3"/>
                                        </p:tgtEl>
                                        <p:attrNameLst>
                                          <p:attrName>ppt_y</p:attrName>
                                        </p:attrNameLst>
                                      </p:cBhvr>
                                      <p:tavLst>
                                        <p:tav tm="0">
                                          <p:val>
                                            <p:strVal val="ppt_y"/>
                                          </p:val>
                                        </p:tav>
                                        <p:tav tm="100000">
                                          <p:val>
                                            <p:strVal val="1+ppt_h/2"/>
                                          </p:val>
                                        </p:tav>
                                      </p:tavLst>
                                    </p:anim>
                                    <p:set>
                                      <p:cBhvr>
                                        <p:cTn id="34" dur="1" fill="hold">
                                          <p:stCondLst>
                                            <p:cond delay="499"/>
                                          </p:stCondLst>
                                        </p:cTn>
                                        <p:tgtEl>
                                          <p:spTgt spid="3"/>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blinds(horizontal)">
                                      <p:cBhvr>
                                        <p:cTn id="39" dur="500"/>
                                        <p:tgtEl>
                                          <p:spTgt spid="25"/>
                                        </p:tgtEl>
                                      </p:cBhvr>
                                    </p:animEffect>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grpId="0" nodeType="clickEffect">
                                  <p:stCondLst>
                                    <p:cond delay="0"/>
                                  </p:stCondLst>
                                  <p:childTnLst>
                                    <p:set>
                                      <p:cBhvr>
                                        <p:cTn id="43" dur="1" fill="hold">
                                          <p:stCondLst>
                                            <p:cond delay="0"/>
                                          </p:stCondLst>
                                        </p:cTn>
                                        <p:tgtEl>
                                          <p:spTgt spid="29"/>
                                        </p:tgtEl>
                                        <p:attrNameLst>
                                          <p:attrName>style.visibility</p:attrName>
                                        </p:attrNameLst>
                                      </p:cBhvr>
                                      <p:to>
                                        <p:strVal val="visible"/>
                                      </p:to>
                                    </p:set>
                                    <p:animEffect transition="in" filter="blinds(horizontal)">
                                      <p:cBhvr>
                                        <p:cTn id="44" dur="500"/>
                                        <p:tgtEl>
                                          <p:spTgt spid="29"/>
                                        </p:tgtEl>
                                      </p:cBhvr>
                                    </p:animEffect>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nodeType="clickEffect">
                                  <p:stCondLst>
                                    <p:cond delay="0"/>
                                  </p:stCondLst>
                                  <p:childTnLst>
                                    <p:set>
                                      <p:cBhvr>
                                        <p:cTn id="48" dur="1" fill="hold">
                                          <p:stCondLst>
                                            <p:cond delay="0"/>
                                          </p:stCondLst>
                                        </p:cTn>
                                        <p:tgtEl>
                                          <p:spTgt spid="5">
                                            <p:txEl>
                                              <p:pRg st="0" end="0"/>
                                            </p:txEl>
                                          </p:spTgt>
                                        </p:tgtEl>
                                        <p:attrNameLst>
                                          <p:attrName>style.visibility</p:attrName>
                                        </p:attrNameLst>
                                      </p:cBhvr>
                                      <p:to>
                                        <p:strVal val="visible"/>
                                      </p:to>
                                    </p:set>
                                    <p:anim calcmode="lin" valueType="num">
                                      <p:cBhvr additive="base">
                                        <p:cTn id="49" dur="500" fill="hold"/>
                                        <p:tgtEl>
                                          <p:spTgt spid="5">
                                            <p:txEl>
                                              <p:pRg st="0" end="0"/>
                                            </p:txEl>
                                          </p:spTgt>
                                        </p:tgtEl>
                                        <p:attrNameLst>
                                          <p:attrName>ppt_x</p:attrName>
                                        </p:attrNameLst>
                                      </p:cBhvr>
                                      <p:tavLst>
                                        <p:tav tm="0">
                                          <p:val>
                                            <p:strVal val="1+#ppt_w/2"/>
                                          </p:val>
                                        </p:tav>
                                        <p:tav tm="100000">
                                          <p:val>
                                            <p:strVal val="#ppt_x"/>
                                          </p:val>
                                        </p:tav>
                                      </p:tavLst>
                                    </p:anim>
                                    <p:anim calcmode="lin" valueType="num">
                                      <p:cBhvr additive="base">
                                        <p:cTn id="50"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3" presetClass="entr" presetSubtype="10" fill="hold" nodeType="clickEffect">
                                  <p:stCondLst>
                                    <p:cond delay="0"/>
                                  </p:stCondLst>
                                  <p:childTnLst>
                                    <p:set>
                                      <p:cBhvr>
                                        <p:cTn id="54" dur="1" fill="hold">
                                          <p:stCondLst>
                                            <p:cond delay="0"/>
                                          </p:stCondLst>
                                        </p:cTn>
                                        <p:tgtEl>
                                          <p:spTgt spid="5">
                                            <p:txEl>
                                              <p:pRg st="3" end="3"/>
                                            </p:txEl>
                                          </p:spTgt>
                                        </p:tgtEl>
                                        <p:attrNameLst>
                                          <p:attrName>style.visibility</p:attrName>
                                        </p:attrNameLst>
                                      </p:cBhvr>
                                      <p:to>
                                        <p:strVal val="visible"/>
                                      </p:to>
                                    </p:set>
                                    <p:animEffect transition="in" filter="blinds(horizontal)">
                                      <p:cBhvr>
                                        <p:cTn id="55"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bldLvl="0" animBg="1"/>
      <p:bldP spid="2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314" name="Group 6"/>
          <p:cNvGrpSpPr/>
          <p:nvPr/>
        </p:nvGrpSpPr>
        <p:grpSpPr>
          <a:xfrm>
            <a:off x="127953" y="64453"/>
            <a:ext cx="3276600" cy="946150"/>
            <a:chOff x="0" y="0"/>
            <a:chExt cx="2064" cy="527"/>
          </a:xfrm>
        </p:grpSpPr>
        <p:sp>
          <p:nvSpPr>
            <p:cNvPr id="13315" name="AutoShape 7"/>
            <p:cNvSpPr/>
            <p:nvPr/>
          </p:nvSpPr>
          <p:spPr>
            <a:xfrm>
              <a:off x="657" y="91"/>
              <a:ext cx="1407" cy="359"/>
            </a:xfrm>
            <a:prstGeom prst="roundRect">
              <a:avLst>
                <a:gd name="adj" fmla="val 6394"/>
              </a:avLst>
            </a:prstGeom>
            <a:solidFill>
              <a:srgbClr val="FFFF99"/>
            </a:solidFill>
            <a:ln w="28575" cap="flat" cmpd="sng">
              <a:solidFill>
                <a:srgbClr val="404040"/>
              </a:solidFill>
              <a:prstDash val="dashDot"/>
              <a:round/>
              <a:headEnd type="none" w="med" len="med"/>
              <a:tailEnd type="none" w="med" len="med"/>
            </a:ln>
          </p:spPr>
          <p:txBody>
            <a:bodyPr anchor="ctr"/>
            <a:lstStyle/>
            <a:p>
              <a:pPr algn="ctr">
                <a:buFont typeface="Times New Roman" panose="02020603050405020304" pitchFamily="18" charset="0"/>
                <a:buNone/>
              </a:pPr>
              <a:r>
                <a:rPr lang="zh-CN" altLang="en-US" sz="2800" b="1" dirty="0">
                  <a:latin typeface="+mn-ea"/>
                </a:rPr>
                <a:t>展示提升</a:t>
              </a:r>
              <a:endParaRPr lang="en-US" altLang="zh-CN" sz="2800" b="1" dirty="0">
                <a:latin typeface="+mn-ea"/>
              </a:endParaRPr>
            </a:p>
          </p:txBody>
        </p:sp>
        <p:pic>
          <p:nvPicPr>
            <p:cNvPr id="13316" name="Picture 8" descr="4194968111473230159005"/>
            <p:cNvPicPr/>
            <p:nvPr/>
          </p:nvPicPr>
          <p:blipFill>
            <a:blip r:embed="rId1" cstate="print"/>
            <a:stretch>
              <a:fillRect/>
            </a:stretch>
          </p:blipFill>
          <p:spPr>
            <a:xfrm>
              <a:off x="0" y="0"/>
              <a:ext cx="844" cy="527"/>
            </a:xfrm>
            <a:prstGeom prst="rect">
              <a:avLst/>
            </a:prstGeom>
            <a:noFill/>
            <a:ln w="9525">
              <a:noFill/>
            </a:ln>
          </p:spPr>
        </p:pic>
      </p:grpSp>
      <p:sp>
        <p:nvSpPr>
          <p:cNvPr id="27" name="内容占位符 26"/>
          <p:cNvSpPr>
            <a:spLocks noGrp="1"/>
          </p:cNvSpPr>
          <p:nvPr/>
        </p:nvSpPr>
        <p:spPr>
          <a:xfrm>
            <a:off x="1948815" y="1013460"/>
            <a:ext cx="8802370" cy="644334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ct val="10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ct val="10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ct val="100000"/>
              </a:spcBef>
              <a:buFont typeface="Arial" panose="020B0604020202020204" pitchFamily="34" charset="0"/>
              <a:buChar char="•"/>
              <a:defRPr sz="1800" kern="1200">
                <a:solidFill>
                  <a:schemeClr val="tx1"/>
                </a:solidFill>
                <a:latin typeface="+mn-lt"/>
                <a:ea typeface="+mn-ea"/>
                <a:cs typeface="+mn-cs"/>
              </a:defRPr>
            </a:lvl4pPr>
            <a:lvl5pPr marL="2058035" indent="-228600" algn="l" defTabSz="914400" rtl="0" eaLnBrk="1" latinLnBrk="0" hangingPunct="1">
              <a:lnSpc>
                <a:spcPct val="90000"/>
              </a:lnSpc>
              <a:spcBef>
                <a:spcPct val="100000"/>
              </a:spcBef>
              <a:buFont typeface="Arial" panose="020B0604020202020204" pitchFamily="34" charset="0"/>
              <a:buChar char="•"/>
              <a:defRPr sz="1800" kern="1200">
                <a:solidFill>
                  <a:schemeClr val="tx1"/>
                </a:solidFill>
                <a:latin typeface="+mn-lt"/>
                <a:ea typeface="+mn-ea"/>
                <a:cs typeface="+mn-cs"/>
              </a:defRPr>
            </a:lvl5pPr>
            <a:lvl6pPr marL="2515235" indent="-228600" algn="l" defTabSz="914400" rtl="0" eaLnBrk="1" latinLnBrk="0" hangingPunct="1">
              <a:lnSpc>
                <a:spcPct val="90000"/>
              </a:lnSpc>
              <a:spcBef>
                <a:spcPct val="100000"/>
              </a:spcBef>
              <a:buFont typeface="Arial" panose="020B0604020202020204" pitchFamily="34" charset="0"/>
              <a:buChar char="•"/>
              <a:defRPr sz="1800" kern="1200">
                <a:solidFill>
                  <a:schemeClr val="tx1"/>
                </a:solidFill>
                <a:latin typeface="+mn-lt"/>
                <a:ea typeface="+mn-ea"/>
                <a:cs typeface="+mn-cs"/>
              </a:defRPr>
            </a:lvl6pPr>
            <a:lvl7pPr marL="2972435" indent="-228600" algn="l" defTabSz="914400" rtl="0" eaLnBrk="1" latinLnBrk="0" hangingPunct="1">
              <a:lnSpc>
                <a:spcPct val="90000"/>
              </a:lnSpc>
              <a:spcBef>
                <a:spcPct val="100000"/>
              </a:spcBef>
              <a:buFont typeface="Arial" panose="020B0604020202020204" pitchFamily="34" charset="0"/>
              <a:buChar char="•"/>
              <a:defRPr sz="1800" kern="1200">
                <a:solidFill>
                  <a:schemeClr val="tx1"/>
                </a:solidFill>
                <a:latin typeface="+mn-lt"/>
                <a:ea typeface="+mn-ea"/>
                <a:cs typeface="+mn-cs"/>
              </a:defRPr>
            </a:lvl7pPr>
            <a:lvl8pPr marL="3429635" indent="-228600" algn="l" defTabSz="914400" rtl="0" eaLnBrk="1" latinLnBrk="0" hangingPunct="1">
              <a:lnSpc>
                <a:spcPct val="90000"/>
              </a:lnSpc>
              <a:spcBef>
                <a:spcPct val="1000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ct val="100000"/>
              </a:spcBef>
              <a:buFont typeface="Arial" panose="020B0604020202020204" pitchFamily="34" charset="0"/>
              <a:buChar char="•"/>
              <a:defRPr sz="1800" kern="1200">
                <a:solidFill>
                  <a:schemeClr val="tx1"/>
                </a:solidFill>
                <a:latin typeface="+mn-lt"/>
                <a:ea typeface="+mn-ea"/>
                <a:cs typeface="+mn-cs"/>
              </a:defRPr>
            </a:lvl9pPr>
          </a:lstStyle>
          <a:p>
            <a:pPr marL="0" indent="0" fontAlgn="auto">
              <a:lnSpc>
                <a:spcPct val="150000"/>
              </a:lnSpc>
              <a:spcBef>
                <a:spcPts val="0"/>
              </a:spcBef>
              <a:spcAft>
                <a:spcPts val="0"/>
              </a:spcAft>
              <a:buNone/>
            </a:pPr>
            <a:r>
              <a:rPr lang="zh-CN" altLang="en-US" sz="3200" b="1" dirty="0">
                <a:latin typeface="黑体" panose="02010609060101010101" charset="-122"/>
                <a:ea typeface="黑体" panose="02010609060101010101" charset="-122"/>
                <a:sym typeface="+mn-ea"/>
              </a:rPr>
              <a:t>概括拟写新闻标题的</a:t>
            </a:r>
            <a:r>
              <a:rPr lang="zh-CN" altLang="en-US" sz="3200" b="1" dirty="0" smtClean="0">
                <a:latin typeface="黑体" panose="02010609060101010101" charset="-122"/>
                <a:ea typeface="黑体" panose="02010609060101010101" charset="-122"/>
                <a:sym typeface="+mn-ea"/>
              </a:rPr>
              <a:t>方法：</a:t>
            </a:r>
            <a:endParaRPr lang="zh-CN" altLang="en-US" sz="3200" b="1" dirty="0">
              <a:latin typeface="黑体" panose="02010609060101010101" charset="-122"/>
              <a:ea typeface="黑体" panose="02010609060101010101" charset="-122"/>
              <a:sym typeface="+mn-ea"/>
            </a:endParaRPr>
          </a:p>
          <a:p>
            <a:pPr marL="0" indent="0" fontAlgn="auto">
              <a:lnSpc>
                <a:spcPct val="150000"/>
              </a:lnSpc>
              <a:spcBef>
                <a:spcPts val="0"/>
              </a:spcBef>
              <a:spcAft>
                <a:spcPts val="0"/>
              </a:spcAft>
              <a:buNone/>
            </a:pPr>
            <a:r>
              <a:rPr lang="en-US" altLang="zh-CN" b="1" dirty="0">
                <a:solidFill>
                  <a:srgbClr val="0000CC"/>
                </a:solidFill>
                <a:latin typeface="黑体" panose="02010609060101010101" charset="-122"/>
                <a:ea typeface="黑体" panose="02010609060101010101" charset="-122"/>
              </a:rPr>
              <a:t>1.</a:t>
            </a:r>
            <a:r>
              <a:rPr lang="zh-CN" altLang="en-US" b="1" dirty="0">
                <a:solidFill>
                  <a:srgbClr val="FF0000"/>
                </a:solidFill>
                <a:latin typeface="黑体" panose="02010609060101010101" charset="-122"/>
                <a:ea typeface="黑体" panose="02010609060101010101" charset="-122"/>
              </a:rPr>
              <a:t>锁定</a:t>
            </a:r>
            <a:r>
              <a:rPr lang="zh-CN" altLang="en-US" b="1" dirty="0">
                <a:solidFill>
                  <a:srgbClr val="0000CC"/>
                </a:solidFill>
                <a:latin typeface="黑体" panose="02010609060101010101" charset="-122"/>
                <a:ea typeface="黑体" panose="02010609060101010101" charset="-122"/>
              </a:rPr>
              <a:t>信息范围：一般是</a:t>
            </a:r>
            <a:r>
              <a:rPr lang="zh-CN" altLang="en-US" b="1" dirty="0">
                <a:solidFill>
                  <a:srgbClr val="FF0000"/>
                </a:solidFill>
                <a:latin typeface="黑体" panose="02010609060101010101" charset="-122"/>
                <a:ea typeface="黑体" panose="02010609060101010101" charset="-122"/>
              </a:rPr>
              <a:t>导语</a:t>
            </a:r>
            <a:r>
              <a:rPr lang="zh-CN" altLang="en-US" b="1" dirty="0">
                <a:solidFill>
                  <a:srgbClr val="0000CC"/>
                </a:solidFill>
                <a:latin typeface="黑体" panose="02010609060101010101" charset="-122"/>
                <a:ea typeface="黑体" panose="02010609060101010101" charset="-122"/>
              </a:rPr>
              <a:t>；</a:t>
            </a:r>
            <a:endParaRPr lang="zh-CN" altLang="en-US" b="1" dirty="0">
              <a:solidFill>
                <a:srgbClr val="0000CC"/>
              </a:solidFill>
              <a:latin typeface="黑体" panose="02010609060101010101" charset="-122"/>
              <a:ea typeface="黑体" panose="02010609060101010101" charset="-122"/>
            </a:endParaRPr>
          </a:p>
          <a:p>
            <a:pPr marL="0" indent="0" fontAlgn="auto">
              <a:lnSpc>
                <a:spcPct val="150000"/>
              </a:lnSpc>
              <a:spcBef>
                <a:spcPts val="0"/>
              </a:spcBef>
              <a:spcAft>
                <a:spcPts val="0"/>
              </a:spcAft>
              <a:buNone/>
            </a:pPr>
            <a:r>
              <a:rPr lang="en-US" b="1" dirty="0">
                <a:solidFill>
                  <a:srgbClr val="0000CC"/>
                </a:solidFill>
                <a:latin typeface="黑体" panose="02010609060101010101" charset="-122"/>
                <a:ea typeface="黑体" panose="02010609060101010101" charset="-122"/>
              </a:rPr>
              <a:t>2.</a:t>
            </a:r>
            <a:r>
              <a:rPr lang="zh-CN" altLang="en-US" b="1" dirty="0">
                <a:solidFill>
                  <a:srgbClr val="FF0000"/>
                </a:solidFill>
                <a:latin typeface="黑体" panose="02010609060101010101" charset="-122"/>
                <a:ea typeface="黑体" panose="02010609060101010101" charset="-122"/>
              </a:rPr>
              <a:t>提炼</a:t>
            </a:r>
            <a:r>
              <a:rPr lang="zh-CN" altLang="en-US" b="1" dirty="0">
                <a:solidFill>
                  <a:srgbClr val="0000CC"/>
                </a:solidFill>
                <a:latin typeface="黑体" panose="02010609060101010101" charset="-122"/>
                <a:ea typeface="黑体" panose="02010609060101010101" charset="-122"/>
              </a:rPr>
              <a:t>关键信息：</a:t>
            </a:r>
            <a:r>
              <a:rPr lang="zh-CN" altLang="en-US" b="1" dirty="0">
                <a:solidFill>
                  <a:srgbClr val="0000CC"/>
                </a:solidFill>
                <a:latin typeface="黑体" panose="02010609060101010101" charset="-122"/>
                <a:ea typeface="黑体" panose="02010609060101010101" charset="-122"/>
                <a:sym typeface="+mn-ea"/>
              </a:rPr>
              <a:t>引人注目的、</a:t>
            </a:r>
            <a:r>
              <a:rPr lang="zh-CN" altLang="en-US" b="1" dirty="0">
                <a:solidFill>
                  <a:srgbClr val="0000CC"/>
                </a:solidFill>
                <a:latin typeface="黑体" panose="02010609060101010101" charset="-122"/>
                <a:ea typeface="黑体" panose="02010609060101010101" charset="-122"/>
              </a:rPr>
              <a:t>多次出现的（主体）、</a:t>
            </a:r>
            <a:r>
              <a:rPr lang="zh-CN" altLang="en-US" b="1" dirty="0" smtClean="0">
                <a:solidFill>
                  <a:srgbClr val="0000CC"/>
                </a:solidFill>
                <a:latin typeface="黑体" panose="02010609060101010101" charset="-122"/>
                <a:ea typeface="黑体" panose="02010609060101010101" charset="-122"/>
              </a:rPr>
              <a:t>                </a:t>
            </a:r>
            <a:endParaRPr lang="zh-CN" altLang="en-US" b="1" dirty="0" smtClean="0">
              <a:solidFill>
                <a:srgbClr val="0000CC"/>
              </a:solidFill>
              <a:latin typeface="黑体" panose="02010609060101010101" charset="-122"/>
              <a:ea typeface="黑体" panose="02010609060101010101" charset="-122"/>
            </a:endParaRPr>
          </a:p>
          <a:p>
            <a:pPr marL="0" indent="0" fontAlgn="auto">
              <a:lnSpc>
                <a:spcPct val="150000"/>
              </a:lnSpc>
              <a:spcBef>
                <a:spcPts val="0"/>
              </a:spcBef>
              <a:spcAft>
                <a:spcPts val="0"/>
              </a:spcAft>
              <a:buNone/>
            </a:pPr>
            <a:r>
              <a:rPr lang="zh-CN" altLang="en-US" b="1" dirty="0" smtClean="0">
                <a:solidFill>
                  <a:srgbClr val="0000CC"/>
                </a:solidFill>
                <a:latin typeface="黑体" panose="02010609060101010101" charset="-122"/>
                <a:ea typeface="黑体" panose="02010609060101010101" charset="-122"/>
              </a:rPr>
              <a:t>                重点</a:t>
            </a:r>
            <a:r>
              <a:rPr lang="zh-CN" altLang="en-US" b="1" dirty="0">
                <a:solidFill>
                  <a:srgbClr val="0000CC"/>
                </a:solidFill>
                <a:latin typeface="黑体" panose="02010609060101010101" charset="-122"/>
                <a:ea typeface="黑体" panose="02010609060101010101" charset="-122"/>
              </a:rPr>
              <a:t>报道的信息；</a:t>
            </a:r>
            <a:endParaRPr lang="zh-CN" altLang="en-US" b="1" dirty="0">
              <a:solidFill>
                <a:srgbClr val="0000CC"/>
              </a:solidFill>
              <a:latin typeface="黑体" panose="02010609060101010101" charset="-122"/>
              <a:ea typeface="黑体" panose="02010609060101010101" charset="-122"/>
            </a:endParaRPr>
          </a:p>
          <a:p>
            <a:pPr marL="0" indent="0" fontAlgn="auto">
              <a:lnSpc>
                <a:spcPts val="4500"/>
              </a:lnSpc>
              <a:spcBef>
                <a:spcPts val="0"/>
              </a:spcBef>
              <a:spcAft>
                <a:spcPts val="0"/>
              </a:spcAft>
              <a:buNone/>
            </a:pPr>
            <a:r>
              <a:rPr lang="en-US" altLang="zh-CN" b="1" dirty="0">
                <a:solidFill>
                  <a:srgbClr val="0000CC"/>
                </a:solidFill>
                <a:latin typeface="黑体" panose="02010609060101010101" charset="-122"/>
                <a:ea typeface="黑体" panose="02010609060101010101" charset="-122"/>
              </a:rPr>
              <a:t>3.</a:t>
            </a:r>
            <a:r>
              <a:rPr lang="zh-CN" altLang="en-US" b="1" dirty="0" smtClean="0">
                <a:solidFill>
                  <a:srgbClr val="FF0000"/>
                </a:solidFill>
                <a:latin typeface="黑体" panose="02010609060101010101" charset="-122"/>
                <a:ea typeface="黑体" panose="02010609060101010101" charset="-122"/>
                <a:sym typeface="+mn-ea"/>
              </a:rPr>
              <a:t>整合</a:t>
            </a:r>
            <a:r>
              <a:rPr lang="zh-CN" altLang="en-US" b="1" dirty="0" smtClean="0">
                <a:solidFill>
                  <a:srgbClr val="0000CC"/>
                </a:solidFill>
                <a:latin typeface="黑体" panose="02010609060101010101" charset="-122"/>
                <a:ea typeface="黑体" panose="02010609060101010101" charset="-122"/>
                <a:sym typeface="+mn-ea"/>
              </a:rPr>
              <a:t>成句：</a:t>
            </a:r>
            <a:r>
              <a:rPr lang="zh-CN" altLang="en-US" b="1" dirty="0" smtClean="0">
                <a:solidFill>
                  <a:schemeClr val="accent6">
                    <a:lumMod val="75000"/>
                  </a:schemeClr>
                </a:solidFill>
                <a:latin typeface="黑体" panose="02010609060101010101" charset="-122"/>
                <a:ea typeface="黑体" panose="02010609060101010101" charset="-122"/>
                <a:sym typeface="+mn-ea"/>
              </a:rPr>
              <a:t>对象 </a:t>
            </a:r>
            <a:r>
              <a:rPr lang="en-US" altLang="zh-CN" b="1" dirty="0" smtClean="0">
                <a:solidFill>
                  <a:schemeClr val="accent6">
                    <a:lumMod val="75000"/>
                  </a:schemeClr>
                </a:solidFill>
                <a:latin typeface="黑体" panose="02010609060101010101" charset="-122"/>
                <a:ea typeface="黑体" panose="02010609060101010101" charset="-122"/>
                <a:sym typeface="+mn-ea"/>
              </a:rPr>
              <a:t>+ </a:t>
            </a:r>
            <a:r>
              <a:rPr lang="zh-CN" altLang="en-US" b="1" dirty="0" smtClean="0">
                <a:solidFill>
                  <a:schemeClr val="accent6">
                    <a:lumMod val="75000"/>
                  </a:schemeClr>
                </a:solidFill>
                <a:latin typeface="黑体" panose="02010609060101010101" charset="-122"/>
                <a:ea typeface="黑体" panose="02010609060101010101" charset="-122"/>
                <a:sym typeface="+mn-ea"/>
              </a:rPr>
              <a:t>事件</a:t>
            </a:r>
            <a:endParaRPr lang="zh-CN" altLang="en-US" b="1" dirty="0" smtClean="0">
              <a:solidFill>
                <a:schemeClr val="accent6">
                  <a:lumMod val="75000"/>
                </a:schemeClr>
              </a:solidFill>
              <a:latin typeface="黑体" panose="02010609060101010101" charset="-122"/>
              <a:ea typeface="黑体" panose="02010609060101010101" charset="-122"/>
              <a:sym typeface="+mn-ea"/>
            </a:endParaRPr>
          </a:p>
          <a:p>
            <a:pPr marL="0" indent="0" fontAlgn="auto">
              <a:lnSpc>
                <a:spcPts val="4500"/>
              </a:lnSpc>
              <a:spcBef>
                <a:spcPts val="0"/>
              </a:spcBef>
              <a:spcAft>
                <a:spcPts val="0"/>
              </a:spcAft>
              <a:buNone/>
            </a:pPr>
            <a:r>
              <a:rPr lang="en-US" altLang="zh-CN" b="1" dirty="0" smtClean="0">
                <a:solidFill>
                  <a:srgbClr val="0000CC"/>
                </a:solidFill>
                <a:latin typeface="黑体" panose="02010609060101010101" charset="-122"/>
                <a:ea typeface="黑体" panose="02010609060101010101" charset="-122"/>
                <a:sym typeface="+mn-ea"/>
              </a:rPr>
              <a:t>   </a:t>
            </a:r>
            <a:r>
              <a:rPr lang="zh-CN" altLang="en-US" b="1" dirty="0" smtClean="0">
                <a:solidFill>
                  <a:srgbClr val="211F22"/>
                </a:solidFill>
                <a:latin typeface="黑体" panose="02010609060101010101" charset="-122"/>
                <a:ea typeface="黑体" panose="02010609060101010101" charset="-122"/>
                <a:sym typeface="+mn-ea"/>
              </a:rPr>
              <a:t>格式：</a:t>
            </a:r>
            <a:r>
              <a:rPr lang="zh-CN" altLang="en-US" b="1" dirty="0" smtClean="0">
                <a:solidFill>
                  <a:srgbClr val="0000CC"/>
                </a:solidFill>
                <a:latin typeface="黑体" panose="02010609060101010101" charset="-122"/>
                <a:ea typeface="黑体" panose="02010609060101010101" charset="-122"/>
                <a:sym typeface="+mn-ea"/>
              </a:rPr>
              <a:t>“谁（人）</a:t>
            </a:r>
            <a:r>
              <a:rPr lang="en-US" altLang="zh-CN" b="1" dirty="0" smtClean="0">
                <a:solidFill>
                  <a:srgbClr val="0000CC"/>
                </a:solidFill>
                <a:latin typeface="黑体" panose="02010609060101010101" charset="-122"/>
                <a:ea typeface="黑体" panose="02010609060101010101" charset="-122"/>
                <a:sym typeface="+mn-ea"/>
              </a:rPr>
              <a:t>+</a:t>
            </a:r>
            <a:r>
              <a:rPr lang="zh-CN" altLang="en-US" b="1" dirty="0">
                <a:solidFill>
                  <a:srgbClr val="0000CC"/>
                </a:solidFill>
                <a:latin typeface="黑体" panose="02010609060101010101" charset="-122"/>
                <a:ea typeface="黑体" panose="02010609060101010101" charset="-122"/>
                <a:sym typeface="+mn-ea"/>
              </a:rPr>
              <a:t>干什么</a:t>
            </a:r>
            <a:r>
              <a:rPr lang="zh-CN" altLang="en-US" b="1" dirty="0" smtClean="0">
                <a:solidFill>
                  <a:srgbClr val="0000CC"/>
                </a:solidFill>
                <a:latin typeface="黑体" panose="02010609060101010101" charset="-122"/>
                <a:ea typeface="黑体" panose="02010609060101010101" charset="-122"/>
                <a:sym typeface="+mn-ea"/>
              </a:rPr>
              <a:t>”</a:t>
            </a:r>
            <a:endParaRPr lang="zh-CN" altLang="en-US" b="1" dirty="0" smtClean="0">
              <a:solidFill>
                <a:srgbClr val="0000CC"/>
              </a:solidFill>
              <a:latin typeface="黑体" panose="02010609060101010101" charset="-122"/>
              <a:ea typeface="黑体" panose="02010609060101010101" charset="-122"/>
              <a:sym typeface="+mn-ea"/>
            </a:endParaRPr>
          </a:p>
          <a:p>
            <a:pPr marL="0" indent="0" fontAlgn="auto">
              <a:lnSpc>
                <a:spcPts val="4500"/>
              </a:lnSpc>
              <a:spcBef>
                <a:spcPts val="0"/>
              </a:spcBef>
              <a:spcAft>
                <a:spcPts val="0"/>
              </a:spcAft>
              <a:buNone/>
            </a:pPr>
            <a:r>
              <a:rPr lang="zh-CN" altLang="en-US" b="1" dirty="0" smtClean="0">
                <a:solidFill>
                  <a:srgbClr val="0000CC"/>
                </a:solidFill>
                <a:latin typeface="黑体" panose="02010609060101010101" charset="-122"/>
                <a:ea typeface="黑体" panose="02010609060101010101" charset="-122"/>
                <a:sym typeface="+mn-ea"/>
              </a:rPr>
              <a:t>          </a:t>
            </a:r>
            <a:r>
              <a:rPr lang="zh-CN" altLang="en-US" b="1" dirty="0" smtClean="0">
                <a:solidFill>
                  <a:srgbClr val="211F22"/>
                </a:solidFill>
                <a:latin typeface="黑体" panose="02010609060101010101" charset="-122"/>
                <a:ea typeface="黑体" panose="02010609060101010101" charset="-122"/>
                <a:sym typeface="+mn-ea"/>
              </a:rPr>
              <a:t>或</a:t>
            </a:r>
            <a:r>
              <a:rPr lang="en-US" altLang="zh-CN" b="1" dirty="0">
                <a:solidFill>
                  <a:srgbClr val="0000CC"/>
                </a:solidFill>
                <a:latin typeface="黑体" panose="02010609060101010101" charset="-122"/>
                <a:ea typeface="黑体" panose="02010609060101010101" charset="-122"/>
                <a:sym typeface="+mn-ea"/>
              </a:rPr>
              <a:t>“</a:t>
            </a:r>
            <a:r>
              <a:rPr lang="zh-CN" altLang="en-US" b="1" dirty="0" smtClean="0">
                <a:solidFill>
                  <a:srgbClr val="0000CC"/>
                </a:solidFill>
                <a:latin typeface="黑体" panose="02010609060101010101" charset="-122"/>
                <a:ea typeface="黑体" panose="02010609060101010101" charset="-122"/>
                <a:sym typeface="+mn-ea"/>
              </a:rPr>
              <a:t>什么（事、物）</a:t>
            </a:r>
            <a:r>
              <a:rPr lang="en-US" altLang="zh-CN" b="1" dirty="0" smtClean="0">
                <a:solidFill>
                  <a:srgbClr val="0000CC"/>
                </a:solidFill>
                <a:latin typeface="黑体" panose="02010609060101010101" charset="-122"/>
                <a:ea typeface="黑体" panose="02010609060101010101" charset="-122"/>
                <a:sym typeface="+mn-ea"/>
              </a:rPr>
              <a:t>+</a:t>
            </a:r>
            <a:r>
              <a:rPr lang="zh-CN" altLang="en-US" b="1" dirty="0">
                <a:solidFill>
                  <a:srgbClr val="0000CC"/>
                </a:solidFill>
                <a:latin typeface="黑体" panose="02010609060101010101" charset="-122"/>
                <a:ea typeface="黑体" panose="02010609060101010101" charset="-122"/>
                <a:sym typeface="+mn-ea"/>
              </a:rPr>
              <a:t>怎么样</a:t>
            </a:r>
            <a:r>
              <a:rPr lang="en-US" altLang="zh-CN" b="1" dirty="0" smtClean="0">
                <a:solidFill>
                  <a:srgbClr val="0000CC"/>
                </a:solidFill>
                <a:latin typeface="黑体" panose="02010609060101010101" charset="-122"/>
                <a:ea typeface="黑体" panose="02010609060101010101" charset="-122"/>
                <a:sym typeface="+mn-ea"/>
              </a:rPr>
              <a:t>”</a:t>
            </a:r>
            <a:endParaRPr lang="en-US" altLang="zh-CN" b="1" dirty="0" smtClean="0">
              <a:solidFill>
                <a:srgbClr val="0000CC"/>
              </a:solidFill>
              <a:latin typeface="黑体" panose="02010609060101010101" charset="-122"/>
              <a:ea typeface="黑体" panose="02010609060101010101" charset="-122"/>
              <a:sym typeface="+mn-ea"/>
            </a:endParaRPr>
          </a:p>
          <a:p>
            <a:pPr marL="0" indent="0" fontAlgn="auto">
              <a:lnSpc>
                <a:spcPts val="4500"/>
              </a:lnSpc>
              <a:spcBef>
                <a:spcPts val="0"/>
              </a:spcBef>
              <a:spcAft>
                <a:spcPts val="0"/>
              </a:spcAft>
              <a:buNone/>
            </a:pPr>
            <a:r>
              <a:rPr lang="zh-CN" altLang="en-US" b="1" dirty="0">
                <a:solidFill>
                  <a:srgbClr val="0000CC"/>
                </a:solidFill>
                <a:latin typeface="黑体" panose="02010609060101010101" charset="-122"/>
                <a:ea typeface="黑体" panose="02010609060101010101" charset="-122"/>
                <a:sym typeface="+mn-ea"/>
              </a:rPr>
              <a:t>   </a:t>
            </a:r>
            <a:r>
              <a:rPr lang="zh-CN" altLang="en-US" b="1" dirty="0" smtClean="0">
                <a:solidFill>
                  <a:srgbClr val="211F22"/>
                </a:solidFill>
                <a:latin typeface="黑体" panose="02010609060101010101" charset="-122"/>
                <a:ea typeface="黑体" panose="02010609060101010101" charset="-122"/>
                <a:sym typeface="+mn-ea"/>
              </a:rPr>
              <a:t>注意： </a:t>
            </a:r>
            <a:r>
              <a:rPr lang="zh-CN" altLang="en-US" b="1" dirty="0" smtClean="0">
                <a:solidFill>
                  <a:srgbClr val="0000CC"/>
                </a:solidFill>
                <a:latin typeface="黑体" panose="02010609060101010101" charset="-122"/>
                <a:ea typeface="黑体" panose="02010609060101010101" charset="-122"/>
                <a:sym typeface="+mn-ea"/>
              </a:rPr>
              <a:t>简洁</a:t>
            </a:r>
            <a:r>
              <a:rPr lang="zh-CN" altLang="en-US" b="1" dirty="0">
                <a:solidFill>
                  <a:srgbClr val="0000CC"/>
                </a:solidFill>
                <a:latin typeface="黑体" panose="02010609060101010101" charset="-122"/>
                <a:ea typeface="黑体" panose="02010609060101010101" charset="-122"/>
                <a:sym typeface="+mn-ea"/>
              </a:rPr>
              <a:t>、明了；字数限制</a:t>
            </a:r>
            <a:endParaRPr lang="zh-CN" altLang="en-US" b="1" dirty="0">
              <a:solidFill>
                <a:srgbClr val="0000CC"/>
              </a:solidFill>
              <a:latin typeface="黑体" panose="02010609060101010101" charset="-122"/>
              <a:ea typeface="黑体" panose="02010609060101010101" charset="-122"/>
              <a:sym typeface="+mn-ea"/>
            </a:endParaRPr>
          </a:p>
        </p:txBody>
      </p:sp>
      <p:grpSp>
        <p:nvGrpSpPr>
          <p:cNvPr id="7" name="组合 6"/>
          <p:cNvGrpSpPr/>
          <p:nvPr/>
        </p:nvGrpSpPr>
        <p:grpSpPr>
          <a:xfrm>
            <a:off x="2512462" y="5377645"/>
            <a:ext cx="6022975" cy="1574800"/>
            <a:chOff x="2016" y="3815"/>
            <a:chExt cx="9485" cy="2480"/>
          </a:xfrm>
        </p:grpSpPr>
        <p:grpSp>
          <p:nvGrpSpPr>
            <p:cNvPr id="3" name="组合 2"/>
            <p:cNvGrpSpPr/>
            <p:nvPr/>
          </p:nvGrpSpPr>
          <p:grpSpPr>
            <a:xfrm>
              <a:off x="2016" y="3815"/>
              <a:ext cx="9485" cy="2339"/>
              <a:chOff x="1420" y="1047"/>
              <a:chExt cx="9485" cy="2167"/>
            </a:xfrm>
          </p:grpSpPr>
          <p:sp>
            <p:nvSpPr>
              <p:cNvPr id="2" name="矩形 1"/>
              <p:cNvSpPr/>
              <p:nvPr/>
            </p:nvSpPr>
            <p:spPr>
              <a:xfrm>
                <a:off x="1420" y="1047"/>
                <a:ext cx="9485" cy="2162"/>
              </a:xfrm>
              <a:prstGeom prst="rect">
                <a:avLst/>
              </a:prstGeom>
              <a:solidFill>
                <a:srgbClr val="FFFF99"/>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l">
                  <a:lnSpc>
                    <a:spcPts val="3500"/>
                  </a:lnSpc>
                </a:pPr>
                <a:r>
                  <a:rPr lang="zh-CN" altLang="en-US" sz="2400" b="1" dirty="0">
                    <a:solidFill>
                      <a:srgbClr val="0000CC"/>
                    </a:solidFill>
                    <a:effectLst/>
                    <a:latin typeface="黑体" panose="02010609060101010101" charset="-122"/>
                    <a:ea typeface="黑体" panose="02010609060101010101" charset="-122"/>
                  </a:rPr>
                  <a:t>        新闻标题常见可简写的名词</a:t>
                </a:r>
                <a:r>
                  <a:rPr lang="zh-CN" altLang="en-US" sz="2400" b="1" dirty="0">
                    <a:solidFill>
                      <a:schemeClr val="tx1"/>
                    </a:solidFill>
                    <a:effectLst/>
                    <a:latin typeface="黑体" panose="02010609060101010101" charset="-122"/>
                    <a:ea typeface="黑体" panose="02010609060101010101" charset="-122"/>
                  </a:rPr>
                  <a:t>：</a:t>
                </a:r>
                <a:endParaRPr lang="zh-CN" altLang="en-US" sz="2400" b="1" dirty="0">
                  <a:solidFill>
                    <a:schemeClr val="tx1"/>
                  </a:solidFill>
                  <a:effectLst/>
                  <a:latin typeface="黑体" panose="02010609060101010101" charset="-122"/>
                  <a:ea typeface="黑体" panose="02010609060101010101" charset="-122"/>
                </a:endParaRPr>
              </a:p>
              <a:p>
                <a:pPr algn="l">
                  <a:lnSpc>
                    <a:spcPts val="3500"/>
                  </a:lnSpc>
                </a:pPr>
                <a:r>
                  <a:rPr lang="zh-CN" altLang="en-US" sz="2400" b="1" dirty="0">
                    <a:solidFill>
                      <a:schemeClr val="tx1"/>
                    </a:solidFill>
                    <a:effectLst/>
                    <a:latin typeface="黑体" panose="02010609060101010101" charset="-122"/>
                    <a:ea typeface="黑体" panose="02010609060101010101" charset="-122"/>
                  </a:rPr>
                  <a:t>     </a:t>
                </a:r>
                <a:r>
                  <a:rPr lang="en-US" altLang="zh-CN" sz="2400" b="1" dirty="0">
                    <a:solidFill>
                      <a:schemeClr val="tx1"/>
                    </a:solidFill>
                    <a:effectLst/>
                    <a:latin typeface="黑体" panose="02010609060101010101" charset="-122"/>
                    <a:ea typeface="黑体" panose="02010609060101010101" charset="-122"/>
                  </a:rPr>
                  <a:t>1.</a:t>
                </a:r>
                <a:r>
                  <a:rPr lang="zh-CN" altLang="en-US" sz="2400" b="1" dirty="0">
                    <a:solidFill>
                      <a:schemeClr val="tx1"/>
                    </a:solidFill>
                    <a:effectLst/>
                    <a:latin typeface="黑体" panose="02010609060101010101" charset="-122"/>
                    <a:ea typeface="黑体" panose="02010609060101010101" charset="-122"/>
                  </a:rPr>
                  <a:t>省份名称    </a:t>
                </a:r>
                <a:r>
                  <a:rPr lang="en-US" altLang="zh-CN" sz="2400" b="1" dirty="0">
                    <a:solidFill>
                      <a:schemeClr val="tx1"/>
                    </a:solidFill>
                    <a:effectLst/>
                    <a:latin typeface="黑体" panose="02010609060101010101" charset="-122"/>
                    <a:ea typeface="黑体" panose="02010609060101010101" charset="-122"/>
                  </a:rPr>
                  <a:t>2.</a:t>
                </a:r>
                <a:r>
                  <a:rPr lang="zh-CN" altLang="en-US" sz="2400" b="1" dirty="0">
                    <a:solidFill>
                      <a:schemeClr val="tx1"/>
                    </a:solidFill>
                    <a:effectLst/>
                    <a:latin typeface="黑体" panose="02010609060101010101" charset="-122"/>
                    <a:ea typeface="黑体" panose="02010609060101010101" charset="-122"/>
                  </a:rPr>
                  <a:t>知名大学名称   </a:t>
                </a:r>
                <a:endParaRPr lang="zh-CN" altLang="en-US" sz="2400" b="1" dirty="0">
                  <a:solidFill>
                    <a:schemeClr val="tx1"/>
                  </a:solidFill>
                  <a:effectLst/>
                  <a:latin typeface="黑体" panose="02010609060101010101" charset="-122"/>
                  <a:ea typeface="黑体" panose="02010609060101010101" charset="-122"/>
                </a:endParaRPr>
              </a:p>
              <a:p>
                <a:pPr algn="l">
                  <a:lnSpc>
                    <a:spcPts val="3500"/>
                  </a:lnSpc>
                </a:pPr>
                <a:r>
                  <a:rPr lang="zh-CN" altLang="en-US" sz="2400" b="1" dirty="0">
                    <a:solidFill>
                      <a:schemeClr val="tx1"/>
                    </a:solidFill>
                    <a:effectLst/>
                    <a:latin typeface="黑体" panose="02010609060101010101" charset="-122"/>
                    <a:ea typeface="黑体" panose="02010609060101010101" charset="-122"/>
                  </a:rPr>
                  <a:t>     </a:t>
                </a:r>
                <a:r>
                  <a:rPr lang="en-US" altLang="zh-CN" sz="2400" b="1" dirty="0">
                    <a:solidFill>
                      <a:schemeClr val="tx1"/>
                    </a:solidFill>
                    <a:effectLst/>
                    <a:latin typeface="黑体" panose="02010609060101010101" charset="-122"/>
                    <a:ea typeface="黑体" panose="02010609060101010101" charset="-122"/>
                  </a:rPr>
                  <a:t>3.</a:t>
                </a:r>
                <a:r>
                  <a:rPr lang="zh-CN" altLang="en-US" sz="2400" b="1" dirty="0">
                    <a:solidFill>
                      <a:schemeClr val="tx1"/>
                    </a:solidFill>
                    <a:effectLst/>
                    <a:latin typeface="黑体" panose="02010609060101010101" charset="-122"/>
                    <a:ea typeface="黑体" panose="02010609060101010101" charset="-122"/>
                  </a:rPr>
                  <a:t>运动会名称  </a:t>
                </a:r>
                <a:r>
                  <a:rPr lang="en-US" altLang="zh-CN" sz="2400" b="1" dirty="0">
                    <a:solidFill>
                      <a:schemeClr val="tx1"/>
                    </a:solidFill>
                    <a:effectLst/>
                    <a:latin typeface="黑体" panose="02010609060101010101" charset="-122"/>
                    <a:ea typeface="黑体" panose="02010609060101010101" charset="-122"/>
                  </a:rPr>
                  <a:t>4.</a:t>
                </a:r>
                <a:r>
                  <a:rPr lang="zh-CN" altLang="en-US" sz="2400" b="1" dirty="0">
                    <a:solidFill>
                      <a:schemeClr val="tx1"/>
                    </a:solidFill>
                    <a:effectLst/>
                    <a:latin typeface="黑体" panose="02010609060101010101" charset="-122"/>
                    <a:ea typeface="黑体" panose="02010609060101010101" charset="-122"/>
                  </a:rPr>
                  <a:t>常见政府机关名称</a:t>
                </a:r>
                <a:endParaRPr lang="zh-CN" altLang="en-US" sz="2400" b="1" dirty="0">
                  <a:solidFill>
                    <a:schemeClr val="tx1"/>
                  </a:solidFill>
                  <a:effectLst/>
                  <a:latin typeface="黑体" panose="02010609060101010101" charset="-122"/>
                  <a:ea typeface="黑体" panose="02010609060101010101" charset="-122"/>
                </a:endParaRPr>
              </a:p>
            </p:txBody>
          </p:sp>
          <p:sp>
            <p:nvSpPr>
              <p:cNvPr id="9" name="横卷形 8"/>
              <p:cNvSpPr/>
              <p:nvPr/>
            </p:nvSpPr>
            <p:spPr>
              <a:xfrm rot="5400000">
                <a:off x="876" y="1622"/>
                <a:ext cx="2162" cy="1021"/>
              </a:xfrm>
              <a:prstGeom prst="horizontalScroll">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
          <p:nvSpPr>
            <p:cNvPr id="4" name="文本框 3"/>
            <p:cNvSpPr txBox="1"/>
            <p:nvPr/>
          </p:nvSpPr>
          <p:spPr>
            <a:xfrm>
              <a:off x="2178" y="3997"/>
              <a:ext cx="869" cy="2298"/>
            </a:xfrm>
            <a:prstGeom prst="rect">
              <a:avLst/>
            </a:prstGeom>
            <a:noFill/>
          </p:spPr>
          <p:txBody>
            <a:bodyPr vert="eaVert" wrap="square" rtlCol="0">
              <a:spAutoFit/>
            </a:bodyPr>
            <a:lstStyle/>
            <a:p>
              <a:pPr algn="ctr"/>
              <a:r>
                <a:rPr lang="zh-CN" altLang="en-US" sz="2400" b="1" dirty="0">
                  <a:solidFill>
                    <a:srgbClr val="0000CC"/>
                  </a:solidFill>
                  <a:latin typeface="黑体" panose="02010609060101010101" charset="-122"/>
                  <a:ea typeface="黑体" panose="02010609060101010101" charset="-122"/>
                </a:rPr>
                <a:t>小锦囊</a:t>
              </a:r>
              <a:endParaRPr lang="zh-CN" altLang="en-US" sz="2400" b="1" dirty="0">
                <a:solidFill>
                  <a:srgbClr val="0000CC"/>
                </a:solidFill>
                <a:latin typeface="黑体" panose="02010609060101010101" charset="-122"/>
                <a:ea typeface="黑体" panose="02010609060101010101"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nodeType="clickEffect">
                                  <p:stCondLst>
                                    <p:cond delay="0"/>
                                  </p:stCondLst>
                                  <p:childTnLst>
                                    <p:animEffect transition="out" filter="blinds(horizontal)">
                                      <p:cBhvr>
                                        <p:cTn id="11" dur="500"/>
                                        <p:tgtEl>
                                          <p:spTgt spid="7"/>
                                        </p:tgtEl>
                                      </p:cBhvr>
                                    </p:animEffect>
                                    <p:set>
                                      <p:cBhvr>
                                        <p:cTn id="12"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314" name="Group 6"/>
          <p:cNvGrpSpPr/>
          <p:nvPr/>
        </p:nvGrpSpPr>
        <p:grpSpPr>
          <a:xfrm>
            <a:off x="-317" y="-16827"/>
            <a:ext cx="3276600" cy="946150"/>
            <a:chOff x="0" y="0"/>
            <a:chExt cx="2064" cy="527"/>
          </a:xfrm>
        </p:grpSpPr>
        <p:sp>
          <p:nvSpPr>
            <p:cNvPr id="13315" name="AutoShape 7"/>
            <p:cNvSpPr/>
            <p:nvPr/>
          </p:nvSpPr>
          <p:spPr>
            <a:xfrm>
              <a:off x="657" y="91"/>
              <a:ext cx="1407" cy="359"/>
            </a:xfrm>
            <a:prstGeom prst="roundRect">
              <a:avLst>
                <a:gd name="adj" fmla="val 6394"/>
              </a:avLst>
            </a:prstGeom>
            <a:solidFill>
              <a:srgbClr val="FFFF99"/>
            </a:solidFill>
            <a:ln w="28575" cap="flat" cmpd="sng">
              <a:solidFill>
                <a:srgbClr val="404040"/>
              </a:solidFill>
              <a:prstDash val="dashDot"/>
              <a:round/>
              <a:headEnd type="none" w="med" len="med"/>
              <a:tailEnd type="none" w="med" len="med"/>
            </a:ln>
          </p:spPr>
          <p:txBody>
            <a:bodyPr anchor="ctr"/>
            <a:lstStyle/>
            <a:p>
              <a:pPr algn="ctr">
                <a:buFont typeface="Times New Roman" panose="02020603050405020304" pitchFamily="18" charset="0"/>
                <a:buNone/>
              </a:pPr>
              <a:r>
                <a:rPr lang="zh-CN" altLang="en-US" sz="2800" b="1" dirty="0">
                  <a:latin typeface="+mn-ea"/>
                </a:rPr>
                <a:t>当堂检测</a:t>
              </a:r>
              <a:endParaRPr lang="en-US" altLang="zh-CN" sz="2800" b="1" dirty="0">
                <a:latin typeface="+mn-ea"/>
              </a:endParaRPr>
            </a:p>
          </p:txBody>
        </p:sp>
        <p:pic>
          <p:nvPicPr>
            <p:cNvPr id="13316" name="Picture 8" descr="4194968111473230159005"/>
            <p:cNvPicPr/>
            <p:nvPr/>
          </p:nvPicPr>
          <p:blipFill>
            <a:blip r:embed="rId1" cstate="print"/>
            <a:stretch>
              <a:fillRect/>
            </a:stretch>
          </p:blipFill>
          <p:spPr>
            <a:xfrm>
              <a:off x="0" y="0"/>
              <a:ext cx="844" cy="527"/>
            </a:xfrm>
            <a:prstGeom prst="rect">
              <a:avLst/>
            </a:prstGeom>
            <a:noFill/>
            <a:ln w="9525">
              <a:noFill/>
            </a:ln>
          </p:spPr>
        </p:pic>
      </p:grpSp>
      <p:sp>
        <p:nvSpPr>
          <p:cNvPr id="6" name="文本框 5"/>
          <p:cNvSpPr txBox="1"/>
          <p:nvPr/>
        </p:nvSpPr>
        <p:spPr>
          <a:xfrm>
            <a:off x="1828165" y="929640"/>
            <a:ext cx="8547735" cy="6369685"/>
          </a:xfrm>
          <a:prstGeom prst="rect">
            <a:avLst/>
          </a:prstGeom>
          <a:noFill/>
        </p:spPr>
        <p:txBody>
          <a:bodyPr wrap="square" rtlCol="0" anchor="t">
            <a:spAutoFit/>
          </a:bodyPr>
          <a:lstStyle/>
          <a:p>
            <a:endParaRPr lang="zh-CN" altLang="en-US" sz="2400" dirty="0">
              <a:latin typeface="黑体" panose="02010609060101010101" charset="-122"/>
              <a:ea typeface="黑体" panose="02010609060101010101" charset="-122"/>
            </a:endParaRPr>
          </a:p>
          <a:p>
            <a:pPr>
              <a:lnSpc>
                <a:spcPct val="100000"/>
              </a:lnSpc>
            </a:pPr>
            <a:r>
              <a:rPr lang="zh-CN" altLang="en-US" sz="2400" dirty="0">
                <a:latin typeface="黑体" panose="02010609060101010101" charset="-122"/>
                <a:ea typeface="黑体" panose="02010609060101010101" charset="-122"/>
              </a:rPr>
              <a:t> </a:t>
            </a:r>
            <a:r>
              <a:rPr lang="zh-CN" altLang="en-US" sz="2400" b="1" dirty="0" smtClean="0">
                <a:latin typeface="黑体" panose="02010609060101010101" charset="-122"/>
                <a:ea typeface="黑体" panose="02010609060101010101" charset="-122"/>
              </a:rPr>
              <a:t>（2017宁夏真题）根据</a:t>
            </a:r>
            <a:r>
              <a:rPr lang="zh-CN" altLang="en-US" sz="2400" b="1" dirty="0">
                <a:latin typeface="黑体" panose="02010609060101010101" charset="-122"/>
                <a:ea typeface="黑体" panose="02010609060101010101" charset="-122"/>
              </a:rPr>
              <a:t>下面的内容拟写一则新闻标题，不超过</a:t>
            </a:r>
            <a:r>
              <a:rPr lang="en-US" altLang="zh-CN" sz="2400" b="1" dirty="0">
                <a:latin typeface="黑体" panose="02010609060101010101" charset="-122"/>
                <a:ea typeface="黑体" panose="02010609060101010101" charset="-122"/>
              </a:rPr>
              <a:t>20</a:t>
            </a:r>
            <a:r>
              <a:rPr lang="zh-CN" altLang="en-US" sz="2400" b="1" dirty="0">
                <a:latin typeface="黑体" panose="02010609060101010101" charset="-122"/>
                <a:ea typeface="黑体" panose="02010609060101010101" charset="-122"/>
              </a:rPr>
              <a:t>字。</a:t>
            </a:r>
            <a:endParaRPr lang="zh-CN" altLang="en-US" sz="2400" b="1" dirty="0">
              <a:latin typeface="黑体" panose="02010609060101010101" charset="-122"/>
              <a:ea typeface="黑体" panose="02010609060101010101" charset="-122"/>
            </a:endParaRPr>
          </a:p>
          <a:p>
            <a:pPr>
              <a:lnSpc>
                <a:spcPct val="100000"/>
              </a:lnSpc>
            </a:pPr>
            <a:r>
              <a:rPr lang="zh-CN" altLang="en-US" sz="2400" dirty="0">
                <a:latin typeface="黑体" panose="02010609060101010101" charset="-122"/>
                <a:ea typeface="黑体" panose="02010609060101010101" charset="-122"/>
              </a:rPr>
              <a:t> </a:t>
            </a:r>
            <a:endParaRPr lang="zh-CN" altLang="en-US" sz="2400" dirty="0">
              <a:latin typeface="黑体" panose="02010609060101010101" charset="-122"/>
              <a:ea typeface="黑体" panose="02010609060101010101" charset="-122"/>
            </a:endParaRPr>
          </a:p>
          <a:p>
            <a:pPr algn="ctr">
              <a:lnSpc>
                <a:spcPct val="100000"/>
              </a:lnSpc>
            </a:pPr>
            <a:r>
              <a:rPr lang="zh-CN" altLang="en-US" sz="2400" b="1" dirty="0">
                <a:solidFill>
                  <a:srgbClr val="0000CC"/>
                </a:solidFill>
                <a:latin typeface="黑体" panose="02010609060101010101" charset="-122"/>
                <a:ea typeface="黑体" panose="02010609060101010101" charset="-122"/>
                <a:sym typeface="+mn-ea"/>
              </a:rPr>
              <a:t>参考答案：</a:t>
            </a:r>
            <a:r>
              <a:rPr lang="zh-CN" altLang="en-US" sz="2400" b="1" u="sng" dirty="0">
                <a:solidFill>
                  <a:schemeClr val="accent6">
                    <a:lumMod val="50000"/>
                  </a:schemeClr>
                </a:solidFill>
                <a:latin typeface="黑体" panose="02010609060101010101" charset="-122"/>
                <a:ea typeface="黑体" panose="02010609060101010101" charset="-122"/>
                <a:sym typeface="+mn-ea"/>
              </a:rPr>
              <a:t>“蛟龙”号完成在世界最深处下潜</a:t>
            </a:r>
            <a:endParaRPr lang="zh-CN" altLang="en-US" sz="2400" b="1" u="sng" dirty="0">
              <a:solidFill>
                <a:schemeClr val="accent6">
                  <a:lumMod val="50000"/>
                </a:schemeClr>
              </a:solidFill>
              <a:latin typeface="黑体" panose="02010609060101010101" charset="-122"/>
              <a:ea typeface="黑体" panose="02010609060101010101" charset="-122"/>
              <a:sym typeface="+mn-ea"/>
            </a:endParaRPr>
          </a:p>
          <a:p>
            <a:pPr>
              <a:lnSpc>
                <a:spcPct val="100000"/>
              </a:lnSpc>
            </a:pPr>
            <a:r>
              <a:rPr lang="zh-CN" altLang="en-US" sz="2400" dirty="0">
                <a:latin typeface="楷体" panose="02010609060101010101" charset="-122"/>
                <a:ea typeface="楷体" panose="02010609060101010101" charset="-122"/>
              </a:rPr>
              <a:t>      </a:t>
            </a:r>
            <a:endParaRPr lang="zh-CN" altLang="en-US" sz="2400" dirty="0">
              <a:latin typeface="楷体" panose="02010609060101010101" charset="-122"/>
              <a:ea typeface="楷体" panose="02010609060101010101" charset="-122"/>
            </a:endParaRPr>
          </a:p>
          <a:p>
            <a:pPr>
              <a:lnSpc>
                <a:spcPct val="100000"/>
              </a:lnSpc>
            </a:pPr>
            <a:r>
              <a:rPr lang="zh-CN" altLang="en-US" sz="2400" dirty="0">
                <a:latin typeface="楷体" panose="02010609060101010101" charset="-122"/>
                <a:ea typeface="楷体" panose="02010609060101010101" charset="-122"/>
              </a:rPr>
              <a:t>    </a:t>
            </a:r>
            <a:r>
              <a:rPr lang="zh-CN" altLang="en-US" sz="2400" b="1" dirty="0">
                <a:latin typeface="楷体" panose="02010609060101010101" charset="-122"/>
                <a:ea typeface="楷体" panose="02010609060101010101" charset="-122"/>
              </a:rPr>
              <a:t>本报讯（记者 李传鹏）“蛟龙”号载人潜水器5月23日成功完成大洋38航次第三航段的首次下潜(总第143潜次)。本次下潜为工程下潜，调查区域为世界最深处的马里亚纳海沟北侧，最大下潜深度为</a:t>
            </a:r>
            <a:r>
              <a:rPr lang="en-US" altLang="zh-CN" sz="2400" b="1" dirty="0">
                <a:latin typeface="楷体" panose="02010609060101010101" charset="-122"/>
                <a:ea typeface="楷体" panose="02010609060101010101" charset="-122"/>
              </a:rPr>
              <a:t>4811</a:t>
            </a:r>
            <a:r>
              <a:rPr lang="zh-CN" altLang="en-US" sz="2400" b="1" dirty="0">
                <a:latin typeface="楷体" panose="02010609060101010101" charset="-122"/>
                <a:ea typeface="楷体" panose="02010609060101010101" charset="-122"/>
              </a:rPr>
              <a:t>米。本潜次沿线开展了近底观察和取样，完成了环境参数测量，并采集了近底海水、岩石和生物等样品，拍摄了大量海底高清影像资料。此次“蛟龙”号下潜作业获取的玄武岩样品，对研究马里亚纳海沟的成因以及其构造演化具有重要意义。同时， 采集的生物样品对于促进深水生物多样性、生态系统、生物地理学等研究具有重要价值。</a:t>
            </a:r>
            <a:endParaRPr lang="zh-CN" altLang="en-US" sz="2400" b="1" dirty="0">
              <a:latin typeface="楷体" panose="02010609060101010101" charset="-122"/>
              <a:ea typeface="楷体" panose="02010609060101010101" charset="-122"/>
            </a:endParaRPr>
          </a:p>
          <a:p>
            <a:endParaRPr lang="zh-CN" altLang="en-US" sz="2400" dirty="0">
              <a:latin typeface="楷体" panose="02010609060101010101" charset="-122"/>
              <a:ea typeface="楷体" panose="02010609060101010101" charset="-122"/>
            </a:endParaRPr>
          </a:p>
          <a:p>
            <a:endParaRPr lang="zh-CN" altLang="en-US" sz="2400" dirty="0">
              <a:latin typeface="黑体" panose="02010609060101010101" charset="-122"/>
              <a:ea typeface="黑体" panose="02010609060101010101" charset="-122"/>
            </a:endParaRPr>
          </a:p>
        </p:txBody>
      </p:sp>
      <p:sp>
        <p:nvSpPr>
          <p:cNvPr id="7" name="文本框 6"/>
          <p:cNvSpPr txBox="1"/>
          <p:nvPr/>
        </p:nvSpPr>
        <p:spPr>
          <a:xfrm>
            <a:off x="1924685" y="929640"/>
            <a:ext cx="8054340" cy="478155"/>
          </a:xfrm>
          <a:prstGeom prst="rect">
            <a:avLst/>
          </a:prstGeom>
          <a:noFill/>
        </p:spPr>
        <p:txBody>
          <a:bodyPr wrap="square" rtlCol="0" anchor="t">
            <a:spAutoFit/>
          </a:bodyPr>
          <a:lstStyle/>
          <a:p>
            <a:pPr algn="l">
              <a:lnSpc>
                <a:spcPct val="90000"/>
              </a:lnSpc>
              <a:spcBef>
                <a:spcPts val="1000"/>
              </a:spcBef>
              <a:buFont typeface="Arial" panose="020B0604020202020204" pitchFamily="34" charset="0"/>
            </a:pPr>
            <a:r>
              <a:rPr lang="en-US" sz="2800" b="1" dirty="0">
                <a:solidFill>
                  <a:srgbClr val="0000CC"/>
                </a:solidFill>
                <a:latin typeface="黑体" panose="02010609060101010101" charset="-122"/>
                <a:ea typeface="黑体" panose="02010609060101010101" charset="-122"/>
                <a:sym typeface="+mn-ea"/>
              </a:rPr>
              <a:t>2.</a:t>
            </a:r>
            <a:r>
              <a:rPr lang="zh-CN" altLang="en-US" sz="2800" b="1" dirty="0">
                <a:solidFill>
                  <a:srgbClr val="0000CC"/>
                </a:solidFill>
                <a:latin typeface="黑体" panose="02010609060101010101" charset="-122"/>
                <a:ea typeface="黑体" panose="02010609060101010101" charset="-122"/>
                <a:sym typeface="+mn-ea"/>
              </a:rPr>
              <a:t>修改以下参考答案，使其表述更加准确、明了。</a:t>
            </a:r>
            <a:endParaRPr lang="zh-CN" altLang="en-US" sz="2800" b="1" dirty="0">
              <a:solidFill>
                <a:srgbClr val="0000CC"/>
              </a:solidFill>
              <a:latin typeface="黑体" panose="02010609060101010101" charset="-122"/>
              <a:ea typeface="黑体" panose="02010609060101010101" charset="-122"/>
              <a:sym typeface="+mn-ea"/>
            </a:endParaRPr>
          </a:p>
        </p:txBody>
      </p:sp>
      <p:sp>
        <p:nvSpPr>
          <p:cNvPr id="3" name="文本框 2"/>
          <p:cNvSpPr txBox="1"/>
          <p:nvPr/>
        </p:nvSpPr>
        <p:spPr>
          <a:xfrm>
            <a:off x="5032311" y="245745"/>
            <a:ext cx="1754154" cy="583565"/>
          </a:xfrm>
          <a:prstGeom prst="rect">
            <a:avLst/>
          </a:prstGeom>
          <a:solidFill>
            <a:schemeClr val="bg2"/>
          </a:solidFill>
        </p:spPr>
        <p:txBody>
          <a:bodyPr wrap="square" rtlCol="0" anchor="t">
            <a:spAutoFit/>
          </a:bodyPr>
          <a:lstStyle/>
          <a:p>
            <a:pPr algn="ctr"/>
            <a:r>
              <a:rPr lang="zh-CN" altLang="en-US" sz="3200" b="1" dirty="0">
                <a:solidFill>
                  <a:srgbClr val="C00000"/>
                </a:solidFill>
                <a:latin typeface="华文中宋" panose="02010600040101010101" pitchFamily="2" charset="-122"/>
                <a:ea typeface="华文中宋" panose="02010600040101010101" pitchFamily="2" charset="-122"/>
                <a:sym typeface="+mn-ea"/>
              </a:rPr>
              <a:t>抢答题</a:t>
            </a:r>
            <a:endParaRPr lang="zh-CN" altLang="en-US" sz="3200" b="1" dirty="0">
              <a:solidFill>
                <a:srgbClr val="C00000"/>
              </a:solidFill>
              <a:latin typeface="华文中宋" panose="02010600040101010101" pitchFamily="2" charset="-122"/>
              <a:ea typeface="华文中宋" panose="02010600040101010101" pitchFamily="2" charset="-122"/>
              <a:sym typeface="+mn-ea"/>
            </a:endParaRPr>
          </a:p>
        </p:txBody>
      </p:sp>
      <p:grpSp>
        <p:nvGrpSpPr>
          <p:cNvPr id="8" name="组合 7"/>
          <p:cNvGrpSpPr/>
          <p:nvPr/>
        </p:nvGrpSpPr>
        <p:grpSpPr>
          <a:xfrm>
            <a:off x="1965325" y="3515995"/>
            <a:ext cx="8247380" cy="1097280"/>
            <a:chOff x="631" y="4470"/>
            <a:chExt cx="12988" cy="1728"/>
          </a:xfrm>
        </p:grpSpPr>
        <p:grpSp>
          <p:nvGrpSpPr>
            <p:cNvPr id="17" name="组合 16"/>
            <p:cNvGrpSpPr/>
            <p:nvPr/>
          </p:nvGrpSpPr>
          <p:grpSpPr>
            <a:xfrm>
              <a:off x="631" y="4470"/>
              <a:ext cx="12988" cy="541"/>
              <a:chOff x="1775" y="3604"/>
              <a:chExt cx="12084" cy="541"/>
            </a:xfrm>
          </p:grpSpPr>
          <p:cxnSp>
            <p:nvCxnSpPr>
              <p:cNvPr id="15" name="直接连接符 14"/>
              <p:cNvCxnSpPr/>
              <p:nvPr/>
            </p:nvCxnSpPr>
            <p:spPr>
              <a:xfrm>
                <a:off x="7773" y="3604"/>
                <a:ext cx="6086" cy="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1775" y="4136"/>
                <a:ext cx="12064" cy="9"/>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grpSp>
        <p:cxnSp>
          <p:nvCxnSpPr>
            <p:cNvPr id="4" name="直接连接符 3"/>
            <p:cNvCxnSpPr/>
            <p:nvPr/>
          </p:nvCxnSpPr>
          <p:spPr>
            <a:xfrm>
              <a:off x="653" y="5632"/>
              <a:ext cx="12966" cy="9"/>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V="1">
              <a:off x="653" y="6190"/>
              <a:ext cx="5328" cy="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a:off x="1924685" y="3151505"/>
            <a:ext cx="8247380" cy="1102360"/>
            <a:chOff x="631" y="3868"/>
            <a:chExt cx="12988" cy="1736"/>
          </a:xfrm>
        </p:grpSpPr>
        <p:sp>
          <p:nvSpPr>
            <p:cNvPr id="9" name="矩形 8"/>
            <p:cNvSpPr/>
            <p:nvPr/>
          </p:nvSpPr>
          <p:spPr>
            <a:xfrm>
              <a:off x="6788" y="3868"/>
              <a:ext cx="2238" cy="602"/>
            </a:xfrm>
            <a:prstGeom prst="rect">
              <a:avLst/>
            </a:prstGeom>
            <a:noFill/>
            <a:ln w="349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6788" y="4475"/>
              <a:ext cx="1958" cy="527"/>
            </a:xfrm>
            <a:prstGeom prst="rect">
              <a:avLst/>
            </a:prstGeom>
            <a:noFill/>
            <a:ln w="349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6788" y="5002"/>
              <a:ext cx="2431" cy="602"/>
            </a:xfrm>
            <a:prstGeom prst="rect">
              <a:avLst/>
            </a:prstGeom>
            <a:noFill/>
            <a:ln w="349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631" y="4372"/>
              <a:ext cx="1485" cy="602"/>
            </a:xfrm>
            <a:prstGeom prst="rect">
              <a:avLst/>
            </a:prstGeom>
            <a:noFill/>
            <a:ln w="349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13011" y="3873"/>
              <a:ext cx="608" cy="574"/>
            </a:xfrm>
            <a:prstGeom prst="rect">
              <a:avLst/>
            </a:prstGeom>
            <a:noFill/>
            <a:ln w="349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aphicFrame>
        <p:nvGraphicFramePr>
          <p:cNvPr id="2" name="表格 1"/>
          <p:cNvGraphicFramePr/>
          <p:nvPr/>
        </p:nvGraphicFramePr>
        <p:xfrm>
          <a:off x="1786890" y="2282825"/>
          <a:ext cx="8630920" cy="518160"/>
        </p:xfrm>
        <a:graphic>
          <a:graphicData uri="http://schemas.openxmlformats.org/drawingml/2006/table">
            <a:tbl>
              <a:tblPr firstRow="1" bandRow="1">
                <a:tableStyleId>{5C22544A-7EE6-4342-B048-85BDC9FD1C3A}</a:tableStyleId>
              </a:tblPr>
              <a:tblGrid>
                <a:gridCol w="912495"/>
                <a:gridCol w="607060"/>
                <a:gridCol w="395605"/>
                <a:gridCol w="443230"/>
                <a:gridCol w="522605"/>
                <a:gridCol w="523240"/>
                <a:gridCol w="523875"/>
                <a:gridCol w="521970"/>
                <a:gridCol w="521970"/>
                <a:gridCol w="521335"/>
                <a:gridCol w="522605"/>
                <a:gridCol w="523240"/>
                <a:gridCol w="523875"/>
                <a:gridCol w="521970"/>
                <a:gridCol w="523875"/>
                <a:gridCol w="521970"/>
              </a:tblGrid>
              <a:tr h="449580">
                <a:tc>
                  <a:txBody>
                    <a:bodyPr/>
                    <a:lstStyle/>
                    <a:p>
                      <a:pPr algn="l">
                        <a:buNone/>
                      </a:pPr>
                      <a:r>
                        <a:rPr lang="en-US" altLang="zh-CN" sz="2800" dirty="0">
                          <a:solidFill>
                            <a:srgbClr val="FF0000"/>
                          </a:solidFill>
                          <a:latin typeface="黑体" panose="02010609060101010101" charset="-122"/>
                          <a:ea typeface="黑体" panose="02010609060101010101" charset="-122"/>
                        </a:rPr>
                        <a:t>“</a:t>
                      </a:r>
                      <a:r>
                        <a:rPr lang="zh-CN" altLang="en-US" sz="2800" dirty="0">
                          <a:solidFill>
                            <a:srgbClr val="FF0000"/>
                          </a:solidFill>
                          <a:latin typeface="黑体" panose="02010609060101010101" charset="-122"/>
                          <a:ea typeface="黑体" panose="02010609060101010101" charset="-122"/>
                        </a:rPr>
                        <a:t>蛟</a:t>
                      </a:r>
                      <a:endParaRPr lang="zh-CN" altLang="en-US" sz="2800" dirty="0">
                        <a:solidFill>
                          <a:srgbClr val="FF0000"/>
                        </a:solidFill>
                        <a:latin typeface="黑体" panose="02010609060101010101" charset="-122"/>
                        <a:ea typeface="黑体" panose="02010609060101010101" charset="-122"/>
                      </a:endParaRPr>
                    </a:p>
                  </a:txBody>
                  <a:tcPr anchor="ctr">
                    <a:solidFill>
                      <a:schemeClr val="accent2">
                        <a:lumMod val="20000"/>
                        <a:lumOff val="80000"/>
                      </a:schemeClr>
                    </a:solidFill>
                  </a:tcPr>
                </a:tc>
                <a:tc>
                  <a:txBody>
                    <a:bodyPr/>
                    <a:lstStyle/>
                    <a:p>
                      <a:pPr algn="l">
                        <a:buNone/>
                      </a:pPr>
                      <a:r>
                        <a:rPr lang="zh-CN" altLang="en-US" sz="2800" dirty="0">
                          <a:solidFill>
                            <a:srgbClr val="FF0000"/>
                          </a:solidFill>
                          <a:latin typeface="黑体" panose="02010609060101010101" charset="-122"/>
                          <a:ea typeface="黑体" panose="02010609060101010101" charset="-122"/>
                        </a:rPr>
                        <a:t>龙</a:t>
                      </a:r>
                      <a:r>
                        <a:rPr lang="en-US" altLang="zh-CN" sz="2800" dirty="0">
                          <a:solidFill>
                            <a:srgbClr val="FF0000"/>
                          </a:solidFill>
                          <a:latin typeface="黑体" panose="02010609060101010101" charset="-122"/>
                          <a:ea typeface="黑体" panose="02010609060101010101" charset="-122"/>
                        </a:rPr>
                        <a:t>”</a:t>
                      </a:r>
                      <a:endParaRPr lang="en-US" altLang="zh-CN" sz="2800" dirty="0">
                        <a:solidFill>
                          <a:srgbClr val="FF0000"/>
                        </a:solidFill>
                        <a:latin typeface="黑体" panose="02010609060101010101" charset="-122"/>
                        <a:ea typeface="黑体" panose="02010609060101010101" charset="-122"/>
                      </a:endParaRPr>
                    </a:p>
                  </a:txBody>
                  <a:tcPr anchor="ctr">
                    <a:solidFill>
                      <a:schemeClr val="accent2">
                        <a:lumMod val="20000"/>
                        <a:lumOff val="80000"/>
                      </a:schemeClr>
                    </a:solidFill>
                  </a:tcPr>
                </a:tc>
                <a:tc>
                  <a:txBody>
                    <a:bodyPr/>
                    <a:lstStyle/>
                    <a:p>
                      <a:pPr algn="ctr">
                        <a:buNone/>
                      </a:pPr>
                      <a:r>
                        <a:rPr lang="zh-CN" altLang="en-US" sz="2800" dirty="0">
                          <a:solidFill>
                            <a:srgbClr val="FF0000"/>
                          </a:solidFill>
                          <a:latin typeface="黑体" panose="02010609060101010101" charset="-122"/>
                          <a:ea typeface="黑体" panose="02010609060101010101" charset="-122"/>
                        </a:rPr>
                        <a:t>号</a:t>
                      </a:r>
                      <a:endParaRPr lang="zh-CN" altLang="en-US" sz="2800" dirty="0">
                        <a:solidFill>
                          <a:srgbClr val="FF0000"/>
                        </a:solidFill>
                        <a:latin typeface="黑体" panose="02010609060101010101" charset="-122"/>
                        <a:ea typeface="黑体" panose="02010609060101010101" charset="-122"/>
                      </a:endParaRPr>
                    </a:p>
                  </a:txBody>
                  <a:tcPr anchor="ctr">
                    <a:solidFill>
                      <a:schemeClr val="accent2">
                        <a:lumMod val="20000"/>
                        <a:lumOff val="80000"/>
                      </a:schemeClr>
                    </a:solidFill>
                  </a:tcPr>
                </a:tc>
                <a:tc>
                  <a:txBody>
                    <a:bodyPr/>
                    <a:lstStyle/>
                    <a:p>
                      <a:pPr algn="ctr">
                        <a:buNone/>
                      </a:pPr>
                      <a:r>
                        <a:rPr lang="zh-CN" altLang="en-US" sz="2800" dirty="0">
                          <a:solidFill>
                            <a:srgbClr val="FF0000"/>
                          </a:solidFill>
                          <a:latin typeface="黑体" panose="02010609060101010101" charset="-122"/>
                          <a:ea typeface="黑体" panose="02010609060101010101" charset="-122"/>
                        </a:rPr>
                        <a:t>成</a:t>
                      </a:r>
                      <a:endParaRPr lang="zh-CN" altLang="en-US" sz="2800" dirty="0">
                        <a:solidFill>
                          <a:srgbClr val="FF0000"/>
                        </a:solidFill>
                        <a:latin typeface="黑体" panose="02010609060101010101" charset="-122"/>
                        <a:ea typeface="黑体" panose="02010609060101010101" charset="-122"/>
                      </a:endParaRPr>
                    </a:p>
                  </a:txBody>
                  <a:tcPr anchor="ctr">
                    <a:solidFill>
                      <a:schemeClr val="accent2">
                        <a:lumMod val="20000"/>
                        <a:lumOff val="80000"/>
                      </a:schemeClr>
                    </a:solidFill>
                  </a:tcPr>
                </a:tc>
                <a:tc>
                  <a:txBody>
                    <a:bodyPr/>
                    <a:lstStyle/>
                    <a:p>
                      <a:pPr algn="ctr">
                        <a:buNone/>
                      </a:pPr>
                      <a:r>
                        <a:rPr lang="zh-CN" altLang="en-US" sz="2800" dirty="0">
                          <a:solidFill>
                            <a:srgbClr val="FF0000"/>
                          </a:solidFill>
                          <a:latin typeface="黑体" panose="02010609060101010101" charset="-122"/>
                          <a:ea typeface="黑体" panose="02010609060101010101" charset="-122"/>
                        </a:rPr>
                        <a:t>功</a:t>
                      </a:r>
                      <a:endParaRPr lang="zh-CN" altLang="en-US" sz="2800" dirty="0">
                        <a:solidFill>
                          <a:srgbClr val="FF0000"/>
                        </a:solidFill>
                        <a:latin typeface="黑体" panose="02010609060101010101" charset="-122"/>
                        <a:ea typeface="黑体" panose="02010609060101010101" charset="-122"/>
                      </a:endParaRPr>
                    </a:p>
                  </a:txBody>
                  <a:tcPr anchor="ctr">
                    <a:solidFill>
                      <a:schemeClr val="accent2">
                        <a:lumMod val="20000"/>
                        <a:lumOff val="80000"/>
                      </a:schemeClr>
                    </a:solidFill>
                  </a:tcPr>
                </a:tc>
                <a:tc>
                  <a:txBody>
                    <a:bodyPr/>
                    <a:lstStyle/>
                    <a:p>
                      <a:pPr algn="ctr">
                        <a:buNone/>
                      </a:pPr>
                      <a:r>
                        <a:rPr lang="zh-CN" altLang="en-US" sz="2800" dirty="0">
                          <a:solidFill>
                            <a:srgbClr val="FF0000"/>
                          </a:solidFill>
                          <a:latin typeface="黑体" panose="02010609060101010101" charset="-122"/>
                          <a:ea typeface="黑体" panose="02010609060101010101" charset="-122"/>
                        </a:rPr>
                        <a:t>完</a:t>
                      </a:r>
                      <a:endParaRPr lang="zh-CN" altLang="en-US" sz="2800" dirty="0">
                        <a:solidFill>
                          <a:srgbClr val="FF0000"/>
                        </a:solidFill>
                        <a:latin typeface="黑体" panose="02010609060101010101" charset="-122"/>
                        <a:ea typeface="黑体" panose="02010609060101010101" charset="-122"/>
                      </a:endParaRPr>
                    </a:p>
                  </a:txBody>
                  <a:tcPr anchor="ctr">
                    <a:solidFill>
                      <a:schemeClr val="accent2">
                        <a:lumMod val="20000"/>
                        <a:lumOff val="80000"/>
                      </a:schemeClr>
                    </a:solidFill>
                  </a:tcPr>
                </a:tc>
                <a:tc>
                  <a:txBody>
                    <a:bodyPr/>
                    <a:lstStyle/>
                    <a:p>
                      <a:pPr algn="ctr">
                        <a:buNone/>
                      </a:pPr>
                      <a:r>
                        <a:rPr lang="zh-CN" altLang="en-US" sz="2800" dirty="0">
                          <a:solidFill>
                            <a:srgbClr val="FF0000"/>
                          </a:solidFill>
                          <a:latin typeface="黑体" panose="02010609060101010101" charset="-122"/>
                          <a:ea typeface="黑体" panose="02010609060101010101" charset="-122"/>
                        </a:rPr>
                        <a:t>成</a:t>
                      </a:r>
                      <a:endParaRPr lang="zh-CN" altLang="en-US" sz="2800" dirty="0">
                        <a:solidFill>
                          <a:srgbClr val="FF0000"/>
                        </a:solidFill>
                        <a:latin typeface="黑体" panose="02010609060101010101" charset="-122"/>
                        <a:ea typeface="黑体" panose="02010609060101010101" charset="-122"/>
                      </a:endParaRPr>
                    </a:p>
                  </a:txBody>
                  <a:tcPr anchor="ctr">
                    <a:solidFill>
                      <a:schemeClr val="accent2">
                        <a:lumMod val="20000"/>
                        <a:lumOff val="80000"/>
                      </a:schemeClr>
                    </a:solidFill>
                  </a:tcPr>
                </a:tc>
                <a:tc>
                  <a:txBody>
                    <a:bodyPr/>
                    <a:lstStyle/>
                    <a:p>
                      <a:pPr algn="ctr">
                        <a:buNone/>
                      </a:pPr>
                      <a:r>
                        <a:rPr lang="zh-CN" altLang="en-US" sz="2800" dirty="0">
                          <a:solidFill>
                            <a:srgbClr val="FF0000"/>
                          </a:solidFill>
                          <a:latin typeface="黑体" panose="02010609060101010101" charset="-122"/>
                          <a:ea typeface="黑体" panose="02010609060101010101" charset="-122"/>
                        </a:rPr>
                        <a:t>世</a:t>
                      </a:r>
                      <a:endParaRPr lang="zh-CN" altLang="en-US" sz="2800" dirty="0">
                        <a:solidFill>
                          <a:srgbClr val="FF0000"/>
                        </a:solidFill>
                        <a:latin typeface="黑体" panose="02010609060101010101" charset="-122"/>
                        <a:ea typeface="黑体" panose="02010609060101010101" charset="-122"/>
                      </a:endParaRPr>
                    </a:p>
                  </a:txBody>
                  <a:tcPr anchor="ctr">
                    <a:solidFill>
                      <a:schemeClr val="accent2">
                        <a:lumMod val="20000"/>
                        <a:lumOff val="80000"/>
                      </a:schemeClr>
                    </a:solidFill>
                  </a:tcPr>
                </a:tc>
                <a:tc>
                  <a:txBody>
                    <a:bodyPr/>
                    <a:lstStyle/>
                    <a:p>
                      <a:pPr algn="ctr">
                        <a:buNone/>
                      </a:pPr>
                      <a:r>
                        <a:rPr lang="zh-CN" altLang="en-US" sz="2800" dirty="0">
                          <a:solidFill>
                            <a:srgbClr val="FF0000"/>
                          </a:solidFill>
                          <a:latin typeface="黑体" panose="02010609060101010101" charset="-122"/>
                          <a:ea typeface="黑体" panose="02010609060101010101" charset="-122"/>
                        </a:rPr>
                        <a:t>界</a:t>
                      </a:r>
                      <a:endParaRPr lang="zh-CN" altLang="en-US" sz="2800" dirty="0">
                        <a:solidFill>
                          <a:srgbClr val="FF0000"/>
                        </a:solidFill>
                        <a:latin typeface="黑体" panose="02010609060101010101" charset="-122"/>
                        <a:ea typeface="黑体" panose="02010609060101010101" charset="-122"/>
                      </a:endParaRPr>
                    </a:p>
                  </a:txBody>
                  <a:tcPr anchor="ctr">
                    <a:solidFill>
                      <a:schemeClr val="accent2">
                        <a:lumMod val="20000"/>
                        <a:lumOff val="80000"/>
                      </a:schemeClr>
                    </a:solidFill>
                  </a:tcPr>
                </a:tc>
                <a:tc>
                  <a:txBody>
                    <a:bodyPr/>
                    <a:lstStyle/>
                    <a:p>
                      <a:pPr algn="ctr">
                        <a:buNone/>
                      </a:pPr>
                      <a:r>
                        <a:rPr lang="zh-CN" altLang="en-US" sz="2800" dirty="0">
                          <a:solidFill>
                            <a:srgbClr val="FF0000"/>
                          </a:solidFill>
                          <a:latin typeface="黑体" panose="02010609060101010101" charset="-122"/>
                          <a:ea typeface="黑体" panose="02010609060101010101" charset="-122"/>
                        </a:rPr>
                        <a:t>最</a:t>
                      </a:r>
                      <a:endParaRPr lang="zh-CN" altLang="en-US" sz="2800" dirty="0">
                        <a:solidFill>
                          <a:srgbClr val="FF0000"/>
                        </a:solidFill>
                        <a:latin typeface="黑体" panose="02010609060101010101" charset="-122"/>
                        <a:ea typeface="黑体" panose="02010609060101010101" charset="-122"/>
                      </a:endParaRPr>
                    </a:p>
                  </a:txBody>
                  <a:tcPr anchor="ctr">
                    <a:solidFill>
                      <a:schemeClr val="accent2">
                        <a:lumMod val="20000"/>
                        <a:lumOff val="80000"/>
                      </a:schemeClr>
                    </a:solidFill>
                  </a:tcPr>
                </a:tc>
                <a:tc>
                  <a:txBody>
                    <a:bodyPr/>
                    <a:lstStyle/>
                    <a:p>
                      <a:pPr algn="ctr">
                        <a:buNone/>
                      </a:pPr>
                      <a:r>
                        <a:rPr lang="zh-CN" altLang="en-US" sz="2800" dirty="0">
                          <a:solidFill>
                            <a:srgbClr val="FF0000"/>
                          </a:solidFill>
                          <a:latin typeface="黑体" panose="02010609060101010101" charset="-122"/>
                          <a:ea typeface="黑体" panose="02010609060101010101" charset="-122"/>
                        </a:rPr>
                        <a:t>深</a:t>
                      </a:r>
                      <a:endParaRPr lang="zh-CN" altLang="en-US" sz="2800" dirty="0">
                        <a:solidFill>
                          <a:srgbClr val="FF0000"/>
                        </a:solidFill>
                        <a:latin typeface="黑体" panose="02010609060101010101" charset="-122"/>
                        <a:ea typeface="黑体" panose="02010609060101010101" charset="-122"/>
                      </a:endParaRPr>
                    </a:p>
                  </a:txBody>
                  <a:tcPr anchor="ctr">
                    <a:solidFill>
                      <a:schemeClr val="accent2">
                        <a:lumMod val="20000"/>
                        <a:lumOff val="80000"/>
                      </a:schemeClr>
                    </a:solidFill>
                  </a:tcPr>
                </a:tc>
                <a:tc>
                  <a:txBody>
                    <a:bodyPr/>
                    <a:lstStyle/>
                    <a:p>
                      <a:pPr algn="ctr">
                        <a:buNone/>
                      </a:pPr>
                      <a:r>
                        <a:rPr lang="zh-CN" altLang="en-US" sz="2800" dirty="0">
                          <a:solidFill>
                            <a:srgbClr val="FF0000"/>
                          </a:solidFill>
                          <a:latin typeface="黑体" panose="02010609060101010101" charset="-122"/>
                          <a:ea typeface="黑体" panose="02010609060101010101" charset="-122"/>
                        </a:rPr>
                        <a:t>处</a:t>
                      </a:r>
                      <a:endParaRPr lang="zh-CN" altLang="en-US" sz="2800" dirty="0">
                        <a:solidFill>
                          <a:srgbClr val="FF0000"/>
                        </a:solidFill>
                        <a:latin typeface="黑体" panose="02010609060101010101" charset="-122"/>
                        <a:ea typeface="黑体" panose="02010609060101010101" charset="-122"/>
                      </a:endParaRPr>
                    </a:p>
                  </a:txBody>
                  <a:tcPr anchor="ctr">
                    <a:solidFill>
                      <a:schemeClr val="accent2">
                        <a:lumMod val="20000"/>
                        <a:lumOff val="80000"/>
                      </a:schemeClr>
                    </a:solidFill>
                  </a:tcPr>
                </a:tc>
                <a:tc>
                  <a:txBody>
                    <a:bodyPr/>
                    <a:lstStyle/>
                    <a:p>
                      <a:pPr algn="ctr">
                        <a:buNone/>
                      </a:pPr>
                      <a:r>
                        <a:rPr lang="zh-CN" altLang="en-US" sz="2800" dirty="0">
                          <a:solidFill>
                            <a:srgbClr val="FF0000"/>
                          </a:solidFill>
                          <a:latin typeface="黑体" panose="02010609060101010101" charset="-122"/>
                          <a:ea typeface="黑体" panose="02010609060101010101" charset="-122"/>
                        </a:rPr>
                        <a:t>首</a:t>
                      </a:r>
                      <a:endParaRPr lang="zh-CN" altLang="en-US" sz="2800" dirty="0">
                        <a:solidFill>
                          <a:srgbClr val="FF0000"/>
                        </a:solidFill>
                        <a:latin typeface="黑体" panose="02010609060101010101" charset="-122"/>
                        <a:ea typeface="黑体" panose="02010609060101010101" charset="-122"/>
                      </a:endParaRPr>
                    </a:p>
                  </a:txBody>
                  <a:tcPr anchor="ctr">
                    <a:solidFill>
                      <a:schemeClr val="accent2">
                        <a:lumMod val="20000"/>
                        <a:lumOff val="80000"/>
                      </a:schemeClr>
                    </a:solidFill>
                  </a:tcPr>
                </a:tc>
                <a:tc>
                  <a:txBody>
                    <a:bodyPr/>
                    <a:lstStyle/>
                    <a:p>
                      <a:pPr algn="ctr">
                        <a:buNone/>
                      </a:pPr>
                      <a:r>
                        <a:rPr lang="zh-CN" altLang="en-US" sz="2800" dirty="0">
                          <a:solidFill>
                            <a:srgbClr val="FF0000"/>
                          </a:solidFill>
                          <a:latin typeface="黑体" panose="02010609060101010101" charset="-122"/>
                          <a:ea typeface="黑体" panose="02010609060101010101" charset="-122"/>
                        </a:rPr>
                        <a:t>次</a:t>
                      </a:r>
                      <a:endParaRPr lang="zh-CN" altLang="en-US" sz="2800" dirty="0">
                        <a:solidFill>
                          <a:srgbClr val="FF0000"/>
                        </a:solidFill>
                        <a:latin typeface="黑体" panose="02010609060101010101" charset="-122"/>
                        <a:ea typeface="黑体" panose="02010609060101010101" charset="-122"/>
                      </a:endParaRPr>
                    </a:p>
                  </a:txBody>
                  <a:tcPr anchor="ctr">
                    <a:solidFill>
                      <a:schemeClr val="accent2">
                        <a:lumMod val="20000"/>
                        <a:lumOff val="80000"/>
                      </a:schemeClr>
                    </a:solidFill>
                  </a:tcPr>
                </a:tc>
                <a:tc>
                  <a:txBody>
                    <a:bodyPr/>
                    <a:lstStyle/>
                    <a:p>
                      <a:pPr algn="ctr">
                        <a:buNone/>
                      </a:pPr>
                      <a:r>
                        <a:rPr lang="zh-CN" altLang="en-US" sz="2800" dirty="0">
                          <a:solidFill>
                            <a:srgbClr val="FF0000"/>
                          </a:solidFill>
                          <a:latin typeface="黑体" panose="02010609060101010101" charset="-122"/>
                          <a:ea typeface="黑体" panose="02010609060101010101" charset="-122"/>
                        </a:rPr>
                        <a:t>下</a:t>
                      </a:r>
                      <a:endParaRPr lang="zh-CN" altLang="en-US" sz="2800" dirty="0">
                        <a:solidFill>
                          <a:srgbClr val="FF0000"/>
                        </a:solidFill>
                        <a:latin typeface="黑体" panose="02010609060101010101" charset="-122"/>
                        <a:ea typeface="黑体" panose="02010609060101010101" charset="-122"/>
                      </a:endParaRPr>
                    </a:p>
                  </a:txBody>
                  <a:tcPr anchor="ctr">
                    <a:solidFill>
                      <a:schemeClr val="accent2">
                        <a:lumMod val="20000"/>
                        <a:lumOff val="80000"/>
                      </a:schemeClr>
                    </a:solidFill>
                  </a:tcPr>
                </a:tc>
                <a:tc>
                  <a:txBody>
                    <a:bodyPr/>
                    <a:lstStyle/>
                    <a:p>
                      <a:pPr algn="ctr">
                        <a:buNone/>
                      </a:pPr>
                      <a:r>
                        <a:rPr lang="zh-CN" altLang="en-US" sz="2800" dirty="0">
                          <a:solidFill>
                            <a:srgbClr val="FF0000"/>
                          </a:solidFill>
                          <a:latin typeface="黑体" panose="02010609060101010101" charset="-122"/>
                          <a:ea typeface="黑体" panose="02010609060101010101" charset="-122"/>
                        </a:rPr>
                        <a:t>潜</a:t>
                      </a:r>
                      <a:endParaRPr lang="zh-CN" altLang="en-US" sz="2800" dirty="0">
                        <a:solidFill>
                          <a:srgbClr val="FF0000"/>
                        </a:solidFill>
                        <a:latin typeface="黑体" panose="02010609060101010101" charset="-122"/>
                        <a:ea typeface="黑体" panose="02010609060101010101" charset="-122"/>
                      </a:endParaRPr>
                    </a:p>
                  </a:txBody>
                  <a:tcPr anchor="ctr">
                    <a:solidFill>
                      <a:schemeClr val="accent2">
                        <a:lumMod val="20000"/>
                        <a:lumOff val="80000"/>
                      </a:schemeClr>
                    </a:solid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additive="base">
                                        <p:cTn id="7"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6">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anim calcmode="lin" valueType="num">
                                      <p:cBhvr additive="base">
                                        <p:cTn id="11"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2" dur="1000" fill="hold"/>
                                        <p:tgtEl>
                                          <p:spTgt spid="6">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anim calcmode="lin" valueType="num">
                                      <p:cBhvr additive="base">
                                        <p:cTn id="15"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16" dur="1000" fill="hold"/>
                                        <p:tgtEl>
                                          <p:spTgt spid="6">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 calcmode="lin" valueType="num">
                                      <p:cBhvr additive="base">
                                        <p:cTn id="19"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20" dur="1000" fill="hold"/>
                                        <p:tgtEl>
                                          <p:spTgt spid="6">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6">
                                            <p:txEl>
                                              <p:pRg st="5" end="5"/>
                                            </p:txEl>
                                          </p:spTgt>
                                        </p:tgtEl>
                                        <p:attrNameLst>
                                          <p:attrName>style.visibility</p:attrName>
                                        </p:attrNameLst>
                                      </p:cBhvr>
                                      <p:to>
                                        <p:strVal val="visible"/>
                                      </p:to>
                                    </p:set>
                                    <p:anim calcmode="lin" valueType="num">
                                      <p:cBhvr additive="base">
                                        <p:cTn id="23"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24" dur="10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blinds(horizontal)">
                                      <p:cBhvr>
                                        <p:cTn id="29" dur="50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nodeType="click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linds(horizontal)">
                                      <p:cBhvr>
                                        <p:cTn id="34" dur="500"/>
                                        <p:tgtEl>
                                          <p:spTgt spid="14"/>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2"/>
                                        </p:tgtEl>
                                        <p:attrNameLst>
                                          <p:attrName>style.visibility</p:attrName>
                                        </p:attrNameLst>
                                      </p:cBhvr>
                                      <p:to>
                                        <p:strVal val="visible"/>
                                      </p:to>
                                    </p:set>
                                    <p:anim calcmode="lin" valueType="num">
                                      <p:cBhvr additive="base">
                                        <p:cTn id="39" dur="500" fill="hold"/>
                                        <p:tgtEl>
                                          <p:spTgt spid="2"/>
                                        </p:tgtEl>
                                        <p:attrNameLst>
                                          <p:attrName>ppt_x</p:attrName>
                                        </p:attrNameLst>
                                      </p:cBhvr>
                                      <p:tavLst>
                                        <p:tav tm="0">
                                          <p:val>
                                            <p:strVal val="#ppt_x"/>
                                          </p:val>
                                        </p:tav>
                                        <p:tav tm="100000">
                                          <p:val>
                                            <p:strVal val="#ppt_x"/>
                                          </p:val>
                                        </p:tav>
                                      </p:tavLst>
                                    </p:anim>
                                    <p:anim calcmode="lin" valueType="num">
                                      <p:cBhvr additive="base">
                                        <p:cTn id="4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文本框 2"/>
          <p:cNvSpPr txBox="1"/>
          <p:nvPr/>
        </p:nvSpPr>
        <p:spPr>
          <a:xfrm>
            <a:off x="2124634" y="1383665"/>
            <a:ext cx="9476099" cy="4194810"/>
          </a:xfrm>
          <a:prstGeom prst="rect">
            <a:avLst/>
          </a:prstGeom>
          <a:noFill/>
        </p:spPr>
        <p:txBody>
          <a:bodyPr wrap="square" rtlCol="0" anchor="t">
            <a:spAutoFit/>
          </a:bodyPr>
          <a:lstStyle/>
          <a:p>
            <a:pPr fontAlgn="auto">
              <a:lnSpc>
                <a:spcPts val="4000"/>
              </a:lnSpc>
            </a:pPr>
            <a:r>
              <a:rPr lang="en-US" altLang="zh-CN" sz="2800" b="1">
                <a:solidFill>
                  <a:srgbClr val="264E73">
                    <a:lumMod val="75000"/>
                  </a:srgbClr>
                </a:solidFill>
                <a:latin typeface="宋体" panose="02010600030101010101" pitchFamily="2" charset="-122"/>
                <a:ea typeface="宋体" panose="02010600030101010101" pitchFamily="2" charset="-122"/>
                <a:sym typeface="+mn-ea"/>
              </a:rPr>
              <a:t>[</a:t>
            </a:r>
            <a:r>
              <a:rPr lang="zh-CN" altLang="en-US" sz="2800" b="1">
                <a:solidFill>
                  <a:srgbClr val="264E73">
                    <a:lumMod val="75000"/>
                  </a:srgbClr>
                </a:solidFill>
                <a:latin typeface="宋体" panose="02010600030101010101" pitchFamily="2" charset="-122"/>
                <a:ea typeface="宋体" panose="02010600030101010101" pitchFamily="2" charset="-122"/>
                <a:sym typeface="+mn-ea"/>
              </a:rPr>
              <a:t>例</a:t>
            </a:r>
            <a:r>
              <a:rPr lang="en-US" altLang="zh-CN" sz="2800" b="1">
                <a:solidFill>
                  <a:srgbClr val="264E73">
                    <a:lumMod val="75000"/>
                  </a:srgbClr>
                </a:solidFill>
                <a:latin typeface="宋体" panose="02010600030101010101" pitchFamily="2" charset="-122"/>
                <a:ea typeface="宋体" panose="02010600030101010101" pitchFamily="2" charset="-122"/>
                <a:sym typeface="+mn-ea"/>
              </a:rPr>
              <a:t>3]</a:t>
            </a:r>
            <a:r>
              <a:rPr lang="zh-CN" altLang="en-US" sz="2800" b="1">
                <a:solidFill>
                  <a:srgbClr val="264E73">
                    <a:lumMod val="75000"/>
                  </a:srgbClr>
                </a:solidFill>
                <a:latin typeface="宋体" panose="02010600030101010101" pitchFamily="2" charset="-122"/>
                <a:ea typeface="宋体" panose="02010600030101010101" pitchFamily="2" charset="-122"/>
                <a:sym typeface="+mn-ea"/>
              </a:rPr>
              <a:t>请为下面一则新闻报道拟写一个标题，不超过</a:t>
            </a:r>
            <a:r>
              <a:rPr lang="en-US" altLang="zh-CN" sz="2800" b="1">
                <a:solidFill>
                  <a:srgbClr val="264E73">
                    <a:lumMod val="75000"/>
                  </a:srgbClr>
                </a:solidFill>
                <a:latin typeface="宋体" panose="02010600030101010101" pitchFamily="2" charset="-122"/>
                <a:ea typeface="宋体" panose="02010600030101010101" pitchFamily="2" charset="-122"/>
                <a:sym typeface="+mn-ea"/>
              </a:rPr>
              <a:t>14</a:t>
            </a:r>
            <a:r>
              <a:rPr lang="zh-CN" altLang="en-US" sz="2800" b="1">
                <a:solidFill>
                  <a:srgbClr val="264E73">
                    <a:lumMod val="75000"/>
                  </a:srgbClr>
                </a:solidFill>
                <a:latin typeface="宋体" panose="02010600030101010101" pitchFamily="2" charset="-122"/>
                <a:ea typeface="宋体" panose="02010600030101010101" pitchFamily="2" charset="-122"/>
                <a:sym typeface="+mn-ea"/>
              </a:rPr>
              <a:t>个字。</a:t>
            </a:r>
            <a:endParaRPr lang="zh-CN" altLang="en-US" sz="2800" b="1">
              <a:solidFill>
                <a:srgbClr val="264E73">
                  <a:lumMod val="75000"/>
                </a:srgbClr>
              </a:solidFill>
              <a:latin typeface="宋体" panose="02010600030101010101" pitchFamily="2" charset="-122"/>
              <a:ea typeface="宋体" panose="02010600030101010101" pitchFamily="2" charset="-122"/>
              <a:sym typeface="+mn-ea"/>
            </a:endParaRPr>
          </a:p>
          <a:p>
            <a:pPr fontAlgn="auto">
              <a:lnSpc>
                <a:spcPts val="4000"/>
              </a:lnSpc>
            </a:pPr>
            <a:r>
              <a:rPr kumimoji="0" lang="zh-CN" altLang="en-US"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    </a:t>
            </a:r>
            <a:r>
              <a:rPr kumimoji="0" lang="en-US" altLang="zh-CN"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2</a:t>
            </a:r>
            <a:r>
              <a:rPr kumimoji="0" lang="zh-CN" altLang="en-US"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月</a:t>
            </a:r>
            <a:r>
              <a:rPr kumimoji="0" lang="en-US" altLang="zh-CN"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4</a:t>
            </a:r>
            <a:r>
              <a:rPr kumimoji="0" lang="zh-CN" altLang="en-US"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日晚，中国为世界奉献了一场美轮美奂、诗意盎然的视觉盛宴。</a:t>
            </a:r>
            <a:r>
              <a:rPr kumimoji="0" lang="zh-CN" altLang="en-US" sz="28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许多国外媒体纷纷将镜头对准了北京冬奥会开幕式。</a:t>
            </a:r>
            <a:r>
              <a:rPr kumimoji="0" lang="zh-CN" altLang="en-US"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英国</a:t>
            </a:r>
            <a:r>
              <a:rPr kumimoji="0" lang="en-US" altLang="zh-CN"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a:t>
            </a:r>
            <a:r>
              <a:rPr kumimoji="0" lang="zh-CN" altLang="en-US"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泰晤士报</a:t>
            </a:r>
            <a:r>
              <a:rPr kumimoji="0" lang="en-US" altLang="zh-CN"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a:t>
            </a:r>
            <a:r>
              <a:rPr kumimoji="0" lang="zh-CN" altLang="en-US"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称张艺谋导演“将天下大同的理念完美贯穿在精美的舞蹈编排之中”；英国</a:t>
            </a:r>
            <a:r>
              <a:rPr kumimoji="0" lang="en-US" altLang="zh-CN"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a:t>
            </a:r>
            <a:r>
              <a:rPr kumimoji="0" lang="zh-CN" altLang="en-US"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卫报</a:t>
            </a:r>
            <a:r>
              <a:rPr kumimoji="0" lang="en-US" altLang="zh-CN"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a:t>
            </a:r>
            <a:r>
              <a:rPr kumimoji="0" lang="zh-CN" altLang="en-US"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总结出开幕式难忘的</a:t>
            </a:r>
            <a:r>
              <a:rPr kumimoji="0" lang="en-US" altLang="zh-CN"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11</a:t>
            </a:r>
            <a:r>
              <a:rPr kumimoji="0" lang="zh-CN" altLang="en-US"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个瞬间，包括立春仪典、独特的主火炬点燃仪式等；美国国家公共广播电台评论道，开幕式上中西文化在一片片雪花中相互交融，熠熠生辉。</a:t>
            </a:r>
            <a:endParaRPr kumimoji="0" lang="zh-CN" altLang="en-US"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2" name="文本框 1"/>
          <p:cNvSpPr txBox="1"/>
          <p:nvPr/>
        </p:nvSpPr>
        <p:spPr>
          <a:xfrm>
            <a:off x="4003170" y="337820"/>
            <a:ext cx="4159624" cy="706755"/>
          </a:xfrm>
          <a:prstGeom prst="rect">
            <a:avLst/>
          </a:prstGeom>
          <a:solidFill>
            <a:srgbClr val="294C6B"/>
          </a:solidFill>
        </p:spPr>
        <p:txBody>
          <a:bodyPr wrap="square" rtlCol="0" anchor="t">
            <a:spAutoFit/>
          </a:bodyPr>
          <a:lstStyle/>
          <a:p>
            <a:pPr algn="ctr"/>
            <a:r>
              <a:rPr lang="en-US" altLang="zh-CN" sz="4000" b="1">
                <a:solidFill>
                  <a:schemeClr val="bg1"/>
                </a:solidFill>
                <a:latin typeface="宋体" panose="02010600030101010101" pitchFamily="2" charset="-122"/>
                <a:ea typeface="宋体" panose="02010600030101010101" pitchFamily="2" charset="-122"/>
                <a:sym typeface="+mn-ea"/>
              </a:rPr>
              <a:t>1.</a:t>
            </a:r>
            <a:r>
              <a:rPr lang="zh-CN" altLang="en-US" sz="4000" b="1">
                <a:solidFill>
                  <a:schemeClr val="bg1"/>
                </a:solidFill>
                <a:latin typeface="宋体" panose="02010600030101010101" pitchFamily="2" charset="-122"/>
                <a:ea typeface="宋体" panose="02010600030101010101" pitchFamily="2" charset="-122"/>
                <a:sym typeface="+mn-ea"/>
              </a:rPr>
              <a:t>拟写新闻标题</a:t>
            </a:r>
            <a:endParaRPr lang="zh-CN" altLang="en-US" sz="4000" b="1">
              <a:solidFill>
                <a:schemeClr val="bg1"/>
              </a:solidFill>
              <a:latin typeface="宋体" panose="02010600030101010101" pitchFamily="2" charset="-122"/>
              <a:ea typeface="宋体" panose="02010600030101010101" pitchFamily="2" charset="-122"/>
              <a:sym typeface="+mn-ea"/>
            </a:endParaRPr>
          </a:p>
        </p:txBody>
      </p:sp>
      <p:sp>
        <p:nvSpPr>
          <p:cNvPr id="4" name="文本框 3"/>
          <p:cNvSpPr txBox="1"/>
          <p:nvPr/>
        </p:nvSpPr>
        <p:spPr>
          <a:xfrm>
            <a:off x="3534138" y="5762864"/>
            <a:ext cx="6937054" cy="603885"/>
          </a:xfrm>
          <a:prstGeom prst="rect">
            <a:avLst/>
          </a:prstGeom>
          <a:noFill/>
        </p:spPr>
        <p:txBody>
          <a:bodyPr wrap="square" rtlCol="0">
            <a:spAutoFit/>
          </a:bodyPr>
          <a:lstStyle/>
          <a:p>
            <a:pPr>
              <a:lnSpc>
                <a:spcPts val="4000"/>
              </a:lnSpc>
            </a:pPr>
            <a:r>
              <a:rPr lang="zh-CN" altLang="en-US" sz="3600" b="1">
                <a:solidFill>
                  <a:srgbClr val="297B29"/>
                </a:solidFill>
                <a:ea typeface="宋体" panose="02010600030101010101" pitchFamily="2" charset="-122"/>
              </a:rPr>
              <a:t>外媒盛赞北京冬奥会开幕式</a:t>
            </a:r>
            <a:endParaRPr lang="zh-CN" altLang="en-US" sz="3600" b="1">
              <a:solidFill>
                <a:srgbClr val="297B29"/>
              </a:solidFill>
              <a:ea typeface="宋体" panose="02010600030101010101" pitchFamily="2"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up)">
                                      <p:cBhvr>
                                        <p:cTn id="7" dur="75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文本框 1"/>
          <p:cNvSpPr txBox="1"/>
          <p:nvPr/>
        </p:nvSpPr>
        <p:spPr>
          <a:xfrm>
            <a:off x="4115418" y="314078"/>
            <a:ext cx="4061011" cy="706755"/>
          </a:xfrm>
          <a:prstGeom prst="rect">
            <a:avLst/>
          </a:prstGeom>
          <a:solidFill>
            <a:srgbClr val="294C6B"/>
          </a:solidFill>
        </p:spPr>
        <p:txBody>
          <a:bodyPr wrap="square" rtlCol="0" anchor="t">
            <a:spAutoFit/>
          </a:bodyPr>
          <a:lstStyle/>
          <a:p>
            <a:pPr algn="ctr"/>
            <a:r>
              <a:rPr lang="en-US" altLang="zh-CN" sz="4000" b="1">
                <a:solidFill>
                  <a:schemeClr val="bg1"/>
                </a:solidFill>
                <a:latin typeface="宋体" panose="02010600030101010101" pitchFamily="2" charset="-122"/>
                <a:ea typeface="宋体" panose="02010600030101010101" pitchFamily="2" charset="-122"/>
                <a:sym typeface="+mn-ea"/>
              </a:rPr>
              <a:t>1.</a:t>
            </a:r>
            <a:r>
              <a:rPr lang="zh-CN" altLang="en-US" sz="4000" b="1">
                <a:solidFill>
                  <a:schemeClr val="bg1"/>
                </a:solidFill>
                <a:latin typeface="宋体" panose="02010600030101010101" pitchFamily="2" charset="-122"/>
                <a:ea typeface="宋体" panose="02010600030101010101" pitchFamily="2" charset="-122"/>
                <a:sym typeface="+mn-ea"/>
              </a:rPr>
              <a:t>拟写新闻标题</a:t>
            </a:r>
            <a:endParaRPr lang="zh-CN" altLang="en-US" sz="4000" b="1">
              <a:solidFill>
                <a:schemeClr val="bg1"/>
              </a:solidFill>
              <a:latin typeface="宋体" panose="02010600030101010101" pitchFamily="2" charset="-122"/>
              <a:ea typeface="宋体" panose="02010600030101010101" pitchFamily="2" charset="-122"/>
              <a:sym typeface="+mn-ea"/>
            </a:endParaRPr>
          </a:p>
        </p:txBody>
      </p:sp>
      <p:sp>
        <p:nvSpPr>
          <p:cNvPr id="4" name="文本框 3"/>
          <p:cNvSpPr txBox="1"/>
          <p:nvPr/>
        </p:nvSpPr>
        <p:spPr>
          <a:xfrm>
            <a:off x="2468994" y="5876319"/>
            <a:ext cx="7573548" cy="553085"/>
          </a:xfrm>
          <a:prstGeom prst="rect">
            <a:avLst/>
          </a:prstGeom>
          <a:noFill/>
        </p:spPr>
        <p:txBody>
          <a:bodyPr wrap="square" rtlCol="0">
            <a:spAutoFit/>
          </a:bodyPr>
          <a:lstStyle/>
          <a:p>
            <a:pPr>
              <a:lnSpc>
                <a:spcPts val="3600"/>
              </a:lnSpc>
            </a:pPr>
            <a:r>
              <a:rPr lang="zh-CN" altLang="en-US" sz="3200" b="1">
                <a:solidFill>
                  <a:srgbClr val="297B29"/>
                </a:solidFill>
                <a:ea typeface="宋体" panose="02010600030101010101" pitchFamily="2" charset="-122"/>
              </a:rPr>
              <a:t>“一带一路”旅游合作对话会在海南举行</a:t>
            </a:r>
            <a:endParaRPr lang="zh-CN" altLang="en-US" sz="3200" b="1">
              <a:solidFill>
                <a:srgbClr val="297B29"/>
              </a:solidFill>
              <a:ea typeface="宋体" panose="02010600030101010101" pitchFamily="2" charset="-122"/>
            </a:endParaRPr>
          </a:p>
        </p:txBody>
      </p:sp>
      <p:sp>
        <p:nvSpPr>
          <p:cNvPr id="7" name="文本框 6"/>
          <p:cNvSpPr txBox="1"/>
          <p:nvPr/>
        </p:nvSpPr>
        <p:spPr>
          <a:xfrm>
            <a:off x="1783975" y="1383665"/>
            <a:ext cx="10165978" cy="4194810"/>
          </a:xfrm>
          <a:prstGeom prst="rect">
            <a:avLst/>
          </a:prstGeom>
          <a:noFill/>
        </p:spPr>
        <p:txBody>
          <a:bodyPr wrap="square" rtlCol="0" anchor="t">
            <a:spAutoFit/>
          </a:bodyPr>
          <a:lstStyle/>
          <a:p>
            <a:pPr fontAlgn="auto">
              <a:lnSpc>
                <a:spcPts val="3200"/>
              </a:lnSpc>
            </a:pPr>
            <a:r>
              <a:rPr kumimoji="0" lang="en-US" altLang="zh-CN"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   </a:t>
            </a:r>
            <a:r>
              <a:rPr lang="en-US" altLang="zh-CN" sz="2800" b="1">
                <a:solidFill>
                  <a:srgbClr val="264E73">
                    <a:lumMod val="75000"/>
                  </a:srgbClr>
                </a:solidFill>
                <a:latin typeface="宋体" panose="02010600030101010101" pitchFamily="2" charset="-122"/>
                <a:ea typeface="宋体" panose="02010600030101010101" pitchFamily="2" charset="-122"/>
                <a:sym typeface="+mn-ea"/>
              </a:rPr>
              <a:t>[</a:t>
            </a:r>
            <a:r>
              <a:rPr lang="zh-CN" altLang="en-US" sz="2800" b="1">
                <a:solidFill>
                  <a:srgbClr val="264E73">
                    <a:lumMod val="75000"/>
                  </a:srgbClr>
                </a:solidFill>
                <a:latin typeface="宋体" panose="02010600030101010101" pitchFamily="2" charset="-122"/>
                <a:ea typeface="宋体" panose="02010600030101010101" pitchFamily="2" charset="-122"/>
                <a:sym typeface="+mn-ea"/>
              </a:rPr>
              <a:t>练习</a:t>
            </a:r>
            <a:r>
              <a:rPr lang="en-US" altLang="zh-CN" sz="2800" b="1">
                <a:solidFill>
                  <a:srgbClr val="264E73">
                    <a:lumMod val="75000"/>
                  </a:srgbClr>
                </a:solidFill>
                <a:latin typeface="宋体" panose="02010600030101010101" pitchFamily="2" charset="-122"/>
                <a:ea typeface="宋体" panose="02010600030101010101" pitchFamily="2" charset="-122"/>
                <a:sym typeface="+mn-ea"/>
              </a:rPr>
              <a:t>] </a:t>
            </a:r>
            <a:r>
              <a:rPr lang="zh-CN" altLang="en-US" sz="2800" b="1">
                <a:solidFill>
                  <a:srgbClr val="264E73">
                    <a:lumMod val="75000"/>
                  </a:srgbClr>
                </a:solidFill>
                <a:latin typeface="宋体" panose="02010600030101010101" pitchFamily="2" charset="-122"/>
                <a:ea typeface="宋体" panose="02010600030101010101" pitchFamily="2" charset="-122"/>
                <a:sym typeface="+mn-ea"/>
              </a:rPr>
              <a:t>给下面这则新闻拟一个标题，不超过</a:t>
            </a:r>
            <a:r>
              <a:rPr lang="en-US" altLang="zh-CN" sz="2800" b="1">
                <a:solidFill>
                  <a:srgbClr val="264E73">
                    <a:lumMod val="75000"/>
                  </a:srgbClr>
                </a:solidFill>
                <a:latin typeface="宋体" panose="02010600030101010101" pitchFamily="2" charset="-122"/>
                <a:ea typeface="宋体" panose="02010600030101010101" pitchFamily="2" charset="-122"/>
                <a:sym typeface="+mn-ea"/>
              </a:rPr>
              <a:t>20</a:t>
            </a:r>
            <a:r>
              <a:rPr lang="zh-CN" altLang="en-US" sz="2800" b="1">
                <a:solidFill>
                  <a:srgbClr val="264E73">
                    <a:lumMod val="75000"/>
                  </a:srgbClr>
                </a:solidFill>
                <a:latin typeface="宋体" panose="02010600030101010101" pitchFamily="2" charset="-122"/>
                <a:ea typeface="宋体" panose="02010600030101010101" pitchFamily="2" charset="-122"/>
                <a:sym typeface="+mn-ea"/>
              </a:rPr>
              <a:t>个字。</a:t>
            </a:r>
            <a:r>
              <a:rPr lang="en-US" altLang="zh-CN" sz="2800" b="1">
                <a:solidFill>
                  <a:srgbClr val="264E73">
                    <a:lumMod val="75000"/>
                  </a:srgbClr>
                </a:solidFill>
                <a:latin typeface="宋体" panose="02010600030101010101" pitchFamily="2" charset="-122"/>
                <a:ea typeface="宋体" panose="02010600030101010101" pitchFamily="2" charset="-122"/>
                <a:sym typeface="+mn-ea"/>
              </a:rPr>
              <a:t>(5</a:t>
            </a:r>
            <a:r>
              <a:rPr lang="zh-CN" altLang="en-US" sz="2800" b="1">
                <a:solidFill>
                  <a:srgbClr val="264E73">
                    <a:lumMod val="75000"/>
                  </a:srgbClr>
                </a:solidFill>
                <a:latin typeface="宋体" panose="02010600030101010101" pitchFamily="2" charset="-122"/>
                <a:ea typeface="宋体" panose="02010600030101010101" pitchFamily="2" charset="-122"/>
                <a:sym typeface="+mn-ea"/>
              </a:rPr>
              <a:t>分</a:t>
            </a:r>
            <a:r>
              <a:rPr lang="en-US" altLang="zh-CN" sz="2800" b="1">
                <a:solidFill>
                  <a:srgbClr val="264E73">
                    <a:lumMod val="75000"/>
                  </a:srgbClr>
                </a:solidFill>
                <a:latin typeface="宋体" panose="02010600030101010101" pitchFamily="2" charset="-122"/>
                <a:ea typeface="宋体" panose="02010600030101010101" pitchFamily="2" charset="-122"/>
                <a:sym typeface="+mn-ea"/>
              </a:rPr>
              <a:t>)</a:t>
            </a:r>
            <a:endParaRPr lang="en-US" altLang="zh-CN" sz="2800" b="1">
              <a:solidFill>
                <a:srgbClr val="264E73">
                  <a:lumMod val="75000"/>
                </a:srgbClr>
              </a:solidFill>
              <a:latin typeface="宋体" panose="02010600030101010101" pitchFamily="2" charset="-122"/>
              <a:ea typeface="宋体" panose="02010600030101010101" pitchFamily="2" charset="-122"/>
              <a:sym typeface="+mn-ea"/>
            </a:endParaRPr>
          </a:p>
          <a:p>
            <a:pPr fontAlgn="auto">
              <a:lnSpc>
                <a:spcPts val="3200"/>
              </a:lnSpc>
            </a:pPr>
            <a:r>
              <a:rPr kumimoji="0" lang="zh-CN" altLang="en-US"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   中新社海南澄迈</a:t>
            </a:r>
            <a:r>
              <a:rPr kumimoji="0" lang="en-US" altLang="zh-CN"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1</a:t>
            </a:r>
            <a:r>
              <a:rPr kumimoji="0" lang="zh-CN" altLang="en-US"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月</a:t>
            </a:r>
            <a:r>
              <a:rPr kumimoji="0" lang="en-US" altLang="zh-CN"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24</a:t>
            </a:r>
            <a:r>
              <a:rPr kumimoji="0" lang="zh-CN" altLang="en-US"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日电　</a:t>
            </a:r>
            <a:r>
              <a:rPr kumimoji="0" lang="en-US" altLang="zh-CN"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a:t>
            </a:r>
            <a:r>
              <a:rPr kumimoji="0" lang="zh-CN" altLang="en-US"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记者王子谦　张茜翼</a:t>
            </a:r>
            <a:r>
              <a:rPr kumimoji="0" lang="en-US" altLang="zh-CN"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a:t>
            </a:r>
            <a:r>
              <a:rPr kumimoji="0" lang="zh-CN" altLang="en-US"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我在法国旅游时，听到当地人对新加坡的直观印象，‘你就是从楼顶上有游泳池的国家来的’。”在新加坡</a:t>
            </a:r>
            <a:r>
              <a:rPr kumimoji="0" lang="en-US" altLang="zh-CN"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a:t>
            </a:r>
            <a:r>
              <a:rPr kumimoji="0" lang="zh-CN" altLang="en-US"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联合早报</a:t>
            </a:r>
            <a:r>
              <a:rPr kumimoji="0" lang="en-US" altLang="zh-CN"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a:t>
            </a:r>
            <a:r>
              <a:rPr kumimoji="0" lang="zh-CN" altLang="en-US"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中国新闻组主任韩咏红的记忆中，新加坡的旅游业就是这样抓住了国外游客的心。</a:t>
            </a:r>
            <a:endParaRPr kumimoji="0" lang="zh-CN" altLang="en-US"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endParaRPr>
          </a:p>
          <a:p>
            <a:pPr fontAlgn="auto">
              <a:lnSpc>
                <a:spcPts val="3200"/>
              </a:lnSpc>
            </a:pPr>
            <a:r>
              <a:rPr kumimoji="0" lang="zh-CN" altLang="en-US"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   “一带一路”建设，旅游业合作可先行已成为共识。</a:t>
            </a:r>
            <a:r>
              <a:rPr kumimoji="0" lang="en-US" altLang="zh-CN"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24</a:t>
            </a:r>
            <a:r>
              <a:rPr kumimoji="0" lang="zh-CN" altLang="en-US"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日下午，正在海南澄迈县召开的“一带一路”世界华文传媒经济论坛举行“一带一路”旅游合作对话会，与会嘉宾从国际经验和历史文化出发，寻求旅游业的发展动力。</a:t>
            </a:r>
            <a:endParaRPr kumimoji="0" lang="zh-CN" altLang="en-US"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up)">
                                      <p:cBhvr>
                                        <p:cTn id="7" dur="75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p>
            <a:endParaRPr lang="zh-CN" altLang="en-US"/>
          </a:p>
        </p:txBody>
      </p:sp>
      <p:sp>
        <p:nvSpPr>
          <p:cNvPr id="27" name="内容占位符 26"/>
          <p:cNvSpPr>
            <a:spLocks noGrp="1"/>
          </p:cNvSpPr>
          <p:nvPr/>
        </p:nvSpPr>
        <p:spPr>
          <a:xfrm>
            <a:off x="1820545" y="2178050"/>
            <a:ext cx="8550910" cy="644334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ct val="10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ct val="10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ct val="100000"/>
              </a:spcBef>
              <a:buFont typeface="Arial" panose="020B0604020202020204" pitchFamily="34" charset="0"/>
              <a:buChar char="•"/>
              <a:defRPr sz="1800" kern="1200">
                <a:solidFill>
                  <a:schemeClr val="tx1"/>
                </a:solidFill>
                <a:latin typeface="+mn-lt"/>
                <a:ea typeface="+mn-ea"/>
                <a:cs typeface="+mn-cs"/>
              </a:defRPr>
            </a:lvl4pPr>
            <a:lvl5pPr marL="2058035" indent="-228600" algn="l" defTabSz="914400" rtl="0" eaLnBrk="1" latinLnBrk="0" hangingPunct="1">
              <a:lnSpc>
                <a:spcPct val="90000"/>
              </a:lnSpc>
              <a:spcBef>
                <a:spcPct val="100000"/>
              </a:spcBef>
              <a:buFont typeface="Arial" panose="020B0604020202020204" pitchFamily="34" charset="0"/>
              <a:buChar char="•"/>
              <a:defRPr sz="1800" kern="1200">
                <a:solidFill>
                  <a:schemeClr val="tx1"/>
                </a:solidFill>
                <a:latin typeface="+mn-lt"/>
                <a:ea typeface="+mn-ea"/>
                <a:cs typeface="+mn-cs"/>
              </a:defRPr>
            </a:lvl5pPr>
            <a:lvl6pPr marL="2515235" indent="-228600" algn="l" defTabSz="914400" rtl="0" eaLnBrk="1" latinLnBrk="0" hangingPunct="1">
              <a:lnSpc>
                <a:spcPct val="90000"/>
              </a:lnSpc>
              <a:spcBef>
                <a:spcPct val="100000"/>
              </a:spcBef>
              <a:buFont typeface="Arial" panose="020B0604020202020204" pitchFamily="34" charset="0"/>
              <a:buChar char="•"/>
              <a:defRPr sz="1800" kern="1200">
                <a:solidFill>
                  <a:schemeClr val="tx1"/>
                </a:solidFill>
                <a:latin typeface="+mn-lt"/>
                <a:ea typeface="+mn-ea"/>
                <a:cs typeface="+mn-cs"/>
              </a:defRPr>
            </a:lvl6pPr>
            <a:lvl7pPr marL="2972435" indent="-228600" algn="l" defTabSz="914400" rtl="0" eaLnBrk="1" latinLnBrk="0" hangingPunct="1">
              <a:lnSpc>
                <a:spcPct val="90000"/>
              </a:lnSpc>
              <a:spcBef>
                <a:spcPct val="100000"/>
              </a:spcBef>
              <a:buFont typeface="Arial" panose="020B0604020202020204" pitchFamily="34" charset="0"/>
              <a:buChar char="•"/>
              <a:defRPr sz="1800" kern="1200">
                <a:solidFill>
                  <a:schemeClr val="tx1"/>
                </a:solidFill>
                <a:latin typeface="+mn-lt"/>
                <a:ea typeface="+mn-ea"/>
                <a:cs typeface="+mn-cs"/>
              </a:defRPr>
            </a:lvl7pPr>
            <a:lvl8pPr marL="3429635" indent="-228600" algn="l" defTabSz="914400" rtl="0" eaLnBrk="1" latinLnBrk="0" hangingPunct="1">
              <a:lnSpc>
                <a:spcPct val="90000"/>
              </a:lnSpc>
              <a:spcBef>
                <a:spcPct val="1000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ct val="100000"/>
              </a:spcBef>
              <a:buFont typeface="Arial" panose="020B0604020202020204" pitchFamily="34" charset="0"/>
              <a:buChar char="•"/>
              <a:defRPr sz="1800" kern="1200">
                <a:solidFill>
                  <a:schemeClr val="tx1"/>
                </a:solidFill>
                <a:latin typeface="+mn-lt"/>
                <a:ea typeface="+mn-ea"/>
                <a:cs typeface="+mn-cs"/>
              </a:defRPr>
            </a:lvl9pPr>
          </a:lstStyle>
          <a:p>
            <a:pPr marL="0" indent="0" algn="ctr" fontAlgn="auto">
              <a:lnSpc>
                <a:spcPct val="150000"/>
              </a:lnSpc>
              <a:spcBef>
                <a:spcPts val="0"/>
              </a:spcBef>
              <a:spcAft>
                <a:spcPts val="0"/>
              </a:spcAft>
              <a:buNone/>
            </a:pPr>
            <a:r>
              <a:rPr lang="en-US" altLang="zh-CN" sz="3200" dirty="0">
                <a:latin typeface="黑体" panose="02010609060101010101" charset="-122"/>
                <a:ea typeface="黑体" panose="02010609060101010101" charset="-122"/>
                <a:sym typeface="+mn-ea"/>
              </a:rPr>
              <a:t> </a:t>
            </a:r>
            <a:r>
              <a:rPr lang="zh-CN" altLang="en-US" sz="3200" b="1" dirty="0">
                <a:latin typeface="黑体" panose="02010609060101010101" charset="-122"/>
                <a:ea typeface="黑体" panose="02010609060101010101" charset="-122"/>
                <a:sym typeface="+mn-ea"/>
              </a:rPr>
              <a:t>拟写新闻标题的方法</a:t>
            </a:r>
            <a:endParaRPr lang="zh-CN" altLang="en-US" sz="3200" b="1" dirty="0">
              <a:latin typeface="黑体" panose="02010609060101010101" charset="-122"/>
              <a:ea typeface="黑体" panose="02010609060101010101" charset="-122"/>
              <a:sym typeface="+mn-ea"/>
            </a:endParaRPr>
          </a:p>
          <a:p>
            <a:pPr marL="0" indent="0" algn="l" fontAlgn="auto">
              <a:lnSpc>
                <a:spcPct val="150000"/>
              </a:lnSpc>
              <a:spcBef>
                <a:spcPts val="0"/>
              </a:spcBef>
              <a:spcAft>
                <a:spcPts val="0"/>
              </a:spcAft>
              <a:buNone/>
            </a:pPr>
            <a:r>
              <a:rPr lang="en-US" altLang="zh-CN" b="1" dirty="0">
                <a:solidFill>
                  <a:srgbClr val="0000CC"/>
                </a:solidFill>
                <a:latin typeface="黑体" panose="02010609060101010101" charset="-122"/>
                <a:ea typeface="黑体" panose="02010609060101010101" charset="-122"/>
              </a:rPr>
              <a:t>              1.</a:t>
            </a:r>
            <a:r>
              <a:rPr lang="zh-CN" altLang="en-US" b="1" dirty="0">
                <a:solidFill>
                  <a:srgbClr val="FF0000"/>
                </a:solidFill>
                <a:latin typeface="黑体" panose="02010609060101010101" charset="-122"/>
                <a:ea typeface="黑体" panose="02010609060101010101" charset="-122"/>
              </a:rPr>
              <a:t>锁定</a:t>
            </a:r>
            <a:r>
              <a:rPr lang="zh-CN" altLang="en-US" b="1" dirty="0">
                <a:solidFill>
                  <a:srgbClr val="0000CC"/>
                </a:solidFill>
                <a:latin typeface="黑体" panose="02010609060101010101" charset="-122"/>
                <a:ea typeface="黑体" panose="02010609060101010101" charset="-122"/>
              </a:rPr>
              <a:t>信息范围；</a:t>
            </a:r>
            <a:endParaRPr lang="zh-CN" altLang="en-US" b="1" dirty="0">
              <a:solidFill>
                <a:srgbClr val="0000CC"/>
              </a:solidFill>
              <a:latin typeface="黑体" panose="02010609060101010101" charset="-122"/>
              <a:ea typeface="黑体" panose="02010609060101010101" charset="-122"/>
            </a:endParaRPr>
          </a:p>
          <a:p>
            <a:pPr marL="0" indent="0" algn="l" fontAlgn="auto">
              <a:lnSpc>
                <a:spcPct val="150000"/>
              </a:lnSpc>
              <a:spcBef>
                <a:spcPts val="0"/>
              </a:spcBef>
              <a:spcAft>
                <a:spcPts val="0"/>
              </a:spcAft>
              <a:buNone/>
            </a:pPr>
            <a:r>
              <a:rPr lang="en-US" b="1" dirty="0">
                <a:solidFill>
                  <a:srgbClr val="0000CC"/>
                </a:solidFill>
                <a:latin typeface="黑体" panose="02010609060101010101" charset="-122"/>
                <a:ea typeface="黑体" panose="02010609060101010101" charset="-122"/>
              </a:rPr>
              <a:t>              2.</a:t>
            </a:r>
            <a:r>
              <a:rPr lang="zh-CN" altLang="en-US" b="1" dirty="0">
                <a:solidFill>
                  <a:srgbClr val="FF0000"/>
                </a:solidFill>
                <a:latin typeface="黑体" panose="02010609060101010101" charset="-122"/>
                <a:ea typeface="黑体" panose="02010609060101010101" charset="-122"/>
              </a:rPr>
              <a:t>提炼</a:t>
            </a:r>
            <a:r>
              <a:rPr lang="zh-CN" altLang="en-US" b="1" dirty="0">
                <a:solidFill>
                  <a:srgbClr val="0000CC"/>
                </a:solidFill>
                <a:latin typeface="黑体" panose="02010609060101010101" charset="-122"/>
                <a:ea typeface="黑体" panose="02010609060101010101" charset="-122"/>
              </a:rPr>
              <a:t>关键信息；</a:t>
            </a:r>
            <a:endParaRPr lang="zh-CN" altLang="en-US" b="1" dirty="0">
              <a:solidFill>
                <a:srgbClr val="0000CC"/>
              </a:solidFill>
              <a:latin typeface="黑体" panose="02010609060101010101" charset="-122"/>
              <a:ea typeface="黑体" panose="02010609060101010101" charset="-122"/>
            </a:endParaRPr>
          </a:p>
          <a:p>
            <a:pPr marL="0" indent="0" algn="l" fontAlgn="auto">
              <a:lnSpc>
                <a:spcPct val="150000"/>
              </a:lnSpc>
              <a:spcBef>
                <a:spcPts val="0"/>
              </a:spcBef>
              <a:spcAft>
                <a:spcPts val="0"/>
              </a:spcAft>
              <a:buNone/>
            </a:pPr>
            <a:r>
              <a:rPr lang="en-US" altLang="zh-CN" b="1" dirty="0">
                <a:solidFill>
                  <a:srgbClr val="0000CC"/>
                </a:solidFill>
                <a:latin typeface="黑体" panose="02010609060101010101" charset="-122"/>
                <a:ea typeface="黑体" panose="02010609060101010101" charset="-122"/>
              </a:rPr>
              <a:t>              3.</a:t>
            </a:r>
            <a:r>
              <a:rPr lang="zh-CN" altLang="en-US" b="1" dirty="0">
                <a:solidFill>
                  <a:srgbClr val="FF0000"/>
                </a:solidFill>
                <a:latin typeface="黑体" panose="02010609060101010101" charset="-122"/>
                <a:ea typeface="黑体" panose="02010609060101010101" charset="-122"/>
              </a:rPr>
              <a:t>整合</a:t>
            </a:r>
            <a:r>
              <a:rPr lang="zh-CN" altLang="en-US" b="1" dirty="0">
                <a:solidFill>
                  <a:srgbClr val="0000CC"/>
                </a:solidFill>
                <a:latin typeface="黑体" panose="02010609060101010101" charset="-122"/>
                <a:ea typeface="黑体" panose="02010609060101010101" charset="-122"/>
              </a:rPr>
              <a:t>成句。</a:t>
            </a:r>
            <a:endParaRPr lang="zh-CN" altLang="en-US" b="1" dirty="0">
              <a:solidFill>
                <a:srgbClr val="0000CC"/>
              </a:solidFill>
              <a:latin typeface="黑体" panose="02010609060101010101" charset="-122"/>
              <a:ea typeface="黑体" panose="02010609060101010101" charset="-122"/>
              <a:sym typeface="+mn-ea"/>
            </a:endParaRPr>
          </a:p>
          <a:p>
            <a:pPr marL="0" indent="0" algn="l" fontAlgn="auto">
              <a:lnSpc>
                <a:spcPct val="150000"/>
              </a:lnSpc>
              <a:spcBef>
                <a:spcPts val="0"/>
              </a:spcBef>
              <a:spcAft>
                <a:spcPts val="0"/>
              </a:spcAft>
              <a:buNone/>
            </a:pPr>
            <a:r>
              <a:rPr lang="zh-CN" altLang="en-US" b="1" dirty="0">
                <a:solidFill>
                  <a:srgbClr val="0000CC"/>
                </a:solidFill>
                <a:latin typeface="黑体" panose="02010609060101010101" charset="-122"/>
                <a:ea typeface="黑体" panose="02010609060101010101" charset="-122"/>
                <a:sym typeface="+mn-ea"/>
              </a:rPr>
              <a:t>             </a:t>
            </a:r>
            <a:endParaRPr lang="zh-CN" altLang="en-US" b="1" dirty="0">
              <a:solidFill>
                <a:srgbClr val="0000CC"/>
              </a:solidFill>
              <a:latin typeface="黑体" panose="02010609060101010101" charset="-122"/>
              <a:ea typeface="黑体" panose="02010609060101010101" charset="-122"/>
              <a:sym typeface="+mn-ea"/>
            </a:endParaRPr>
          </a:p>
        </p:txBody>
      </p:sp>
      <p:sp>
        <p:nvSpPr>
          <p:cNvPr id="2" name="矩形 1"/>
          <p:cNvSpPr/>
          <p:nvPr/>
        </p:nvSpPr>
        <p:spPr>
          <a:xfrm>
            <a:off x="4724128" y="631190"/>
            <a:ext cx="2743200" cy="829945"/>
          </a:xfrm>
          <a:prstGeom prst="rect">
            <a:avLst/>
          </a:prstGeom>
          <a:noFill/>
          <a:ln>
            <a:noFill/>
          </a:ln>
        </p:spPr>
        <p:txBody>
          <a:bodyPr wrap="square" rtlCol="0" anchor="t">
            <a:spAutoFit/>
          </a:bodyPr>
          <a:lstStyle/>
          <a:p>
            <a:pPr algn="ctr"/>
            <a:r>
              <a:rPr lang="zh-CN" altLang="en-US" sz="4800" b="1" dirty="0" smtClean="0">
                <a:gradFill>
                  <a:gsLst>
                    <a:gs pos="0">
                      <a:schemeClr val="accent5">
                        <a:lumMod val="50000"/>
                      </a:schemeClr>
                    </a:gs>
                    <a:gs pos="50000">
                      <a:schemeClr val="accent5"/>
                    </a:gs>
                    <a:gs pos="100000">
                      <a:schemeClr val="accent5">
                        <a:lumMod val="60000"/>
                        <a:lumOff val="40000"/>
                      </a:schemeClr>
                    </a:gs>
                  </a:gsLst>
                  <a:lin ang="5400000"/>
                </a:gradFill>
                <a:effectLst>
                  <a:outerShdw blurRad="38100" dist="38100" dir="2700000" algn="tl">
                    <a:srgbClr val="000000">
                      <a:alpha val="43137"/>
                    </a:srgbClr>
                  </a:outerShdw>
                  <a:reflection blurRad="6350" stA="53000" endA="300" endPos="35500" dir="5400000" sy="-90000" algn="bl" rotWithShape="0"/>
                </a:effectLst>
              </a:rPr>
              <a:t>总  结</a:t>
            </a:r>
            <a:endParaRPr lang="zh-CN" altLang="en-US" sz="4800" b="1" dirty="0">
              <a:gradFill>
                <a:gsLst>
                  <a:gs pos="0">
                    <a:schemeClr val="accent5">
                      <a:lumMod val="50000"/>
                    </a:schemeClr>
                  </a:gs>
                  <a:gs pos="50000">
                    <a:schemeClr val="accent5"/>
                  </a:gs>
                  <a:gs pos="100000">
                    <a:schemeClr val="accent5">
                      <a:lumMod val="60000"/>
                      <a:lumOff val="40000"/>
                    </a:schemeClr>
                  </a:gs>
                </a:gsLst>
                <a:lin ang="5400000"/>
              </a:gradFill>
              <a:effectLst>
                <a:outerShdw blurRad="38100" dist="38100" dir="2700000" algn="tl">
                  <a:srgbClr val="000000">
                    <a:alpha val="43137"/>
                  </a:srgbClr>
                </a:outerShdw>
                <a:reflection blurRad="6350" stA="53000" endA="300" endPos="35500" dir="5400000" sy="-90000" algn="bl" rotWithShape="0"/>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7">
                                            <p:txEl>
                                              <p:pRg st="0" end="0"/>
                                            </p:txEl>
                                          </p:spTgt>
                                        </p:tgtEl>
                                        <p:attrNameLst>
                                          <p:attrName>style.visibility</p:attrName>
                                        </p:attrNameLst>
                                      </p:cBhvr>
                                      <p:to>
                                        <p:strVal val="visible"/>
                                      </p:to>
                                    </p:set>
                                    <p:animEffect transition="in" filter="blinds(horizontal)">
                                      <p:cBhvr>
                                        <p:cTn id="7" dur="500"/>
                                        <p:tgtEl>
                                          <p:spTgt spid="27">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27">
                                            <p:txEl>
                                              <p:pRg st="1" end="1"/>
                                            </p:txEl>
                                          </p:spTgt>
                                        </p:tgtEl>
                                        <p:attrNameLst>
                                          <p:attrName>style.visibility</p:attrName>
                                        </p:attrNameLst>
                                      </p:cBhvr>
                                      <p:to>
                                        <p:strVal val="visible"/>
                                      </p:to>
                                    </p:set>
                                    <p:animEffect transition="in" filter="blinds(horizontal)">
                                      <p:cBhvr>
                                        <p:cTn id="10" dur="500"/>
                                        <p:tgtEl>
                                          <p:spTgt spid="27">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27">
                                            <p:txEl>
                                              <p:pRg st="2" end="2"/>
                                            </p:txEl>
                                          </p:spTgt>
                                        </p:tgtEl>
                                        <p:attrNameLst>
                                          <p:attrName>style.visibility</p:attrName>
                                        </p:attrNameLst>
                                      </p:cBhvr>
                                      <p:to>
                                        <p:strVal val="visible"/>
                                      </p:to>
                                    </p:set>
                                    <p:animEffect transition="in" filter="blinds(horizontal)">
                                      <p:cBhvr>
                                        <p:cTn id="13" dur="500"/>
                                        <p:tgtEl>
                                          <p:spTgt spid="27">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27">
                                            <p:txEl>
                                              <p:pRg st="3" end="3"/>
                                            </p:txEl>
                                          </p:spTgt>
                                        </p:tgtEl>
                                        <p:attrNameLst>
                                          <p:attrName>style.visibility</p:attrName>
                                        </p:attrNameLst>
                                      </p:cBhvr>
                                      <p:to>
                                        <p:strVal val="visible"/>
                                      </p:to>
                                    </p:set>
                                    <p:animEffect transition="in" filter="blinds(horizontal)">
                                      <p:cBhvr>
                                        <p:cTn id="16" dur="500"/>
                                        <p:tgtEl>
                                          <p:spTgt spid="2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p:cNvGrpSpPr/>
          <p:nvPr/>
        </p:nvGrpSpPr>
        <p:grpSpPr>
          <a:xfrm>
            <a:off x="106045" y="5943600"/>
            <a:ext cx="2721610" cy="782955"/>
            <a:chOff x="696133" y="1465290"/>
            <a:chExt cx="1966808" cy="623109"/>
          </a:xfrm>
        </p:grpSpPr>
        <p:pic>
          <p:nvPicPr>
            <p:cNvPr id="26" name="图片 25"/>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6133" y="1465290"/>
              <a:ext cx="1964525" cy="623109"/>
            </a:xfrm>
            <a:prstGeom prst="rect">
              <a:avLst/>
            </a:prstGeom>
          </p:spPr>
        </p:pic>
        <p:pic>
          <p:nvPicPr>
            <p:cNvPr id="31" name="图片 30"/>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8416" y="1465290"/>
              <a:ext cx="1964525" cy="623109"/>
            </a:xfrm>
            <a:prstGeom prst="rect">
              <a:avLst/>
            </a:prstGeom>
          </p:spPr>
        </p:pic>
      </p:grpSp>
      <p:grpSp>
        <p:nvGrpSpPr>
          <p:cNvPr id="38" name="组合 37"/>
          <p:cNvGrpSpPr/>
          <p:nvPr/>
        </p:nvGrpSpPr>
        <p:grpSpPr>
          <a:xfrm>
            <a:off x="9470511" y="5531018"/>
            <a:ext cx="2721481" cy="1244600"/>
            <a:chOff x="6243170" y="3253026"/>
            <a:chExt cx="2721481" cy="1244600"/>
          </a:xfrm>
        </p:grpSpPr>
        <p:pic>
          <p:nvPicPr>
            <p:cNvPr id="28" name="图片 27"/>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0" name="图片 29"/>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nvGrpSpPr>
            <p:cNvPr id="35" name="组合 34"/>
            <p:cNvGrpSpPr/>
            <p:nvPr/>
          </p:nvGrpSpPr>
          <p:grpSpPr>
            <a:xfrm>
              <a:off x="6243170" y="3253026"/>
              <a:ext cx="2721481" cy="1244600"/>
              <a:chOff x="6243170" y="3253026"/>
              <a:chExt cx="2721481" cy="1244600"/>
            </a:xfrm>
          </p:grpSpPr>
          <p:pic>
            <p:nvPicPr>
              <p:cNvPr id="33" name="图片 32"/>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4" name="图片 33"/>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grpSp>
      <p:pic>
        <p:nvPicPr>
          <p:cNvPr id="5" name="图片 4"/>
          <p:cNvPicPr>
            <a:picLocks noChangeAspect="1"/>
          </p:cNvPicPr>
          <p:nvPr/>
        </p:nvPicPr>
        <p:blipFill>
          <a:blip r:embed="rId5"/>
          <a:srcRect t="88513"/>
          <a:stretch>
            <a:fillRect/>
          </a:stretch>
        </p:blipFill>
        <p:spPr>
          <a:xfrm>
            <a:off x="-26035" y="0"/>
            <a:ext cx="12218035" cy="337820"/>
          </a:xfrm>
          <a:prstGeom prst="rect">
            <a:avLst/>
          </a:prstGeom>
        </p:spPr>
      </p:pic>
      <p:sp>
        <p:nvSpPr>
          <p:cNvPr id="3" name="文本框 2"/>
          <p:cNvSpPr txBox="1"/>
          <p:nvPr/>
        </p:nvSpPr>
        <p:spPr>
          <a:xfrm>
            <a:off x="2353945" y="1569720"/>
            <a:ext cx="8843645" cy="3938270"/>
          </a:xfrm>
          <a:prstGeom prst="rect">
            <a:avLst/>
          </a:prstGeom>
          <a:noFill/>
        </p:spPr>
        <p:txBody>
          <a:bodyPr wrap="square" rtlCol="0" anchor="t">
            <a:spAutoFit/>
            <a:scene3d>
              <a:camera prst="orthographicFront"/>
              <a:lightRig rig="threePt" dir="t"/>
            </a:scene3d>
          </a:bodyPr>
          <a:lstStyle/>
          <a:p>
            <a:pPr>
              <a:lnSpc>
                <a:spcPct val="200000"/>
              </a:lnSpc>
              <a:spcAft>
                <a:spcPts val="600"/>
              </a:spcAft>
            </a:pPr>
            <a:r>
              <a:rPr kumimoji="0" lang="en-US" altLang="zh-CN" sz="4000"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宋体" panose="02010600030101010101" pitchFamily="2" charset="-122"/>
                <a:ea typeface="宋体" panose="02010600030101010101" pitchFamily="2" charset="-122"/>
                <a:cs typeface="宋体" panose="02010600030101010101" pitchFamily="2" charset="-122"/>
                <a:sym typeface="+mn-ea"/>
              </a:rPr>
              <a:t>1.</a:t>
            </a:r>
            <a:r>
              <a:rPr kumimoji="0" lang="zh-CN" altLang="en-US" sz="4000"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宋体" panose="02010600030101010101" pitchFamily="2" charset="-122"/>
                <a:ea typeface="宋体" panose="02010600030101010101" pitchFamily="2" charset="-122"/>
                <a:cs typeface="宋体" panose="02010600030101010101" pitchFamily="2" charset="-122"/>
                <a:sym typeface="+mn-ea"/>
              </a:rPr>
              <a:t>首看导语</a:t>
            </a:r>
            <a:endParaRPr kumimoji="0" lang="en-US" altLang="zh-CN" sz="4000"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宋体" panose="02010600030101010101" pitchFamily="2" charset="-122"/>
              <a:ea typeface="宋体" panose="02010600030101010101" pitchFamily="2" charset="-122"/>
              <a:cs typeface="宋体" panose="02010600030101010101" pitchFamily="2" charset="-122"/>
              <a:sym typeface="+mn-ea"/>
            </a:endParaRPr>
          </a:p>
          <a:p>
            <a:pPr>
              <a:lnSpc>
                <a:spcPct val="200000"/>
              </a:lnSpc>
              <a:spcAft>
                <a:spcPts val="600"/>
              </a:spcAft>
            </a:pPr>
            <a:r>
              <a:rPr lang="en-US" altLang="zh-CN" sz="4000" b="1">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mn-ea"/>
              </a:rPr>
              <a:t>2.</a:t>
            </a:r>
            <a:r>
              <a:rPr lang="zh-CN" altLang="en-US" sz="4000" b="1">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mn-ea"/>
              </a:rPr>
              <a:t>一句话</a:t>
            </a:r>
            <a:r>
              <a:rPr lang="zh-CN" altLang="en-US" sz="2800" b="1">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mn-ea"/>
              </a:rPr>
              <a:t>（</a:t>
            </a:r>
            <a:r>
              <a:rPr lang="zh-CN" altLang="en-US" sz="2800" b="1">
                <a:solidFill>
                  <a:srgbClr val="FF0000"/>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mn-ea"/>
              </a:rPr>
              <a:t>单句</a:t>
            </a:r>
            <a:r>
              <a:rPr lang="zh-CN" altLang="en-US" sz="2800" b="1">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mn-ea"/>
              </a:rPr>
              <a:t>，句子主干由</a:t>
            </a:r>
            <a:r>
              <a:rPr lang="zh-CN" altLang="en-US" sz="2800" b="1">
                <a:solidFill>
                  <a:srgbClr val="FF0000"/>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mn-ea"/>
              </a:rPr>
              <a:t>一套主谓短语</a:t>
            </a:r>
            <a:r>
              <a:rPr lang="zh-CN" altLang="en-US" sz="2800" b="1">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mn-ea"/>
              </a:rPr>
              <a:t>构成）</a:t>
            </a:r>
            <a:endParaRPr lang="en-US" altLang="zh-CN" sz="4400" b="1">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mn-ea"/>
            </a:endParaRPr>
          </a:p>
          <a:p>
            <a:pPr>
              <a:lnSpc>
                <a:spcPct val="200000"/>
              </a:lnSpc>
              <a:spcAft>
                <a:spcPts val="600"/>
              </a:spcAft>
            </a:pPr>
            <a:r>
              <a:rPr kumimoji="0" lang="en-US" altLang="zh-CN" sz="4000"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宋体" panose="02010600030101010101" pitchFamily="2" charset="-122"/>
                <a:ea typeface="宋体" panose="02010600030101010101" pitchFamily="2" charset="-122"/>
                <a:cs typeface="宋体" panose="02010600030101010101" pitchFamily="2" charset="-122"/>
                <a:sym typeface="+mn-ea"/>
              </a:rPr>
              <a:t>3.</a:t>
            </a:r>
            <a:r>
              <a:rPr kumimoji="0" lang="zh-CN" altLang="en-US" sz="4000"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宋体" panose="02010600030101010101" pitchFamily="2" charset="-122"/>
                <a:ea typeface="宋体" panose="02010600030101010101" pitchFamily="2" charset="-122"/>
                <a:cs typeface="宋体" panose="02010600030101010101" pitchFamily="2" charset="-122"/>
                <a:sym typeface="+mn-ea"/>
              </a:rPr>
              <a:t>陈述句句式</a:t>
            </a:r>
            <a:endParaRPr kumimoji="0" lang="zh-CN" altLang="en-US" sz="4000"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2" name="文本框 1"/>
          <p:cNvSpPr txBox="1"/>
          <p:nvPr/>
        </p:nvSpPr>
        <p:spPr>
          <a:xfrm>
            <a:off x="4003169" y="337820"/>
            <a:ext cx="4522265" cy="706755"/>
          </a:xfrm>
          <a:prstGeom prst="rect">
            <a:avLst/>
          </a:prstGeom>
          <a:solidFill>
            <a:srgbClr val="294C6B"/>
          </a:solidFill>
        </p:spPr>
        <p:txBody>
          <a:bodyPr wrap="square" rtlCol="0" anchor="t">
            <a:spAutoFit/>
          </a:bodyPr>
          <a:lstStyle/>
          <a:p>
            <a:pPr algn="ctr"/>
            <a:r>
              <a:rPr lang="en-US" altLang="zh-CN" sz="4000" b="1">
                <a:solidFill>
                  <a:schemeClr val="bg1"/>
                </a:solidFill>
                <a:latin typeface="宋体" panose="02010600030101010101" pitchFamily="2" charset="-122"/>
                <a:ea typeface="宋体" panose="02010600030101010101" pitchFamily="2" charset="-122"/>
                <a:sym typeface="+mn-ea"/>
              </a:rPr>
              <a:t>2.</a:t>
            </a:r>
            <a:r>
              <a:rPr lang="zh-CN" altLang="en-US" sz="4000" b="1">
                <a:solidFill>
                  <a:schemeClr val="bg1"/>
                </a:solidFill>
                <a:latin typeface="宋体" panose="02010600030101010101" pitchFamily="2" charset="-122"/>
                <a:ea typeface="宋体" panose="02010600030101010101" pitchFamily="2" charset="-122"/>
                <a:sym typeface="+mn-ea"/>
              </a:rPr>
              <a:t>拟写一句话新闻</a:t>
            </a:r>
            <a:endParaRPr lang="zh-CN" altLang="en-US" sz="4000" b="1">
              <a:solidFill>
                <a:schemeClr val="bg1"/>
              </a:solidFill>
              <a:latin typeface="宋体" panose="02010600030101010101" pitchFamily="2" charset="-122"/>
              <a:ea typeface="宋体" panose="02010600030101010101" pitchFamily="2" charset="-122"/>
              <a:sym typeface="+mn-ea"/>
            </a:endParaRPr>
          </a:p>
        </p:txBody>
      </p:sp>
    </p:spTree>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p>
            <a:endParaRPr lang="zh-CN" altLang="en-US"/>
          </a:p>
        </p:txBody>
      </p:sp>
      <p:sp>
        <p:nvSpPr>
          <p:cNvPr id="3" name="图片占位符 2"/>
          <p:cNvSpPr>
            <a:spLocks noGrp="1"/>
          </p:cNvSpPr>
          <p:nvPr>
            <p:ph type="pic" idx="1"/>
          </p:nvPr>
        </p:nvSpPr>
        <p:spPr/>
      </p:sp>
      <p:sp>
        <p:nvSpPr>
          <p:cNvPr id="4" name="文本占位符 3"/>
          <p:cNvSpPr>
            <a:spLocks noGrp="1"/>
          </p:cNvSpPr>
          <p:nvPr>
            <p:ph type="body" sz="half" idx="2"/>
          </p:nvPr>
        </p:nvSpPr>
        <p:spPr/>
        <p:txBody>
          <a:bodyPr/>
          <a:p>
            <a:endParaRPr lang="zh-CN" altLang="en-US"/>
          </a:p>
        </p:txBody>
      </p:sp>
      <p:sp>
        <p:nvSpPr>
          <p:cNvPr id="51202" name="Rectangle 2"/>
          <p:cNvSpPr>
            <a:spLocks noChangeArrowheads="1"/>
          </p:cNvSpPr>
          <p:nvPr/>
        </p:nvSpPr>
        <p:spPr bwMode="auto">
          <a:xfrm>
            <a:off x="2285365" y="1169035"/>
            <a:ext cx="8226425" cy="2061210"/>
          </a:xfrm>
          <a:prstGeom prst="rect">
            <a:avLst/>
          </a:prstGeom>
          <a:noFill/>
          <a:ln w="28575" cmpd="sng">
            <a:solidFill>
              <a:schemeClr val="accent1">
                <a:shade val="50000"/>
              </a:schemeClr>
            </a:solidFill>
            <a:prstDash val="solid"/>
            <a:miter lim="800000"/>
          </a:ln>
          <a:effectLst/>
        </p:spPr>
        <p:txBody>
          <a:bodyPr wrap="square">
            <a:spAutoFit/>
          </a:bodyPr>
          <a:lstStyle/>
          <a:p>
            <a:r>
              <a:rPr lang="zh-CN" altLang="en-US" sz="3200" b="1" dirty="0">
                <a:solidFill>
                  <a:schemeClr val="tx1"/>
                </a:solidFill>
                <a:effectLst>
                  <a:outerShdw blurRad="38100" dist="19050" dir="2700000" algn="tl" rotWithShape="0">
                    <a:schemeClr val="dk1">
                      <a:alpha val="40000"/>
                    </a:schemeClr>
                  </a:outerShdw>
                </a:effectLst>
                <a:latin typeface="兰米中简黑" panose="02000503000000000000" charset="-122"/>
                <a:ea typeface="兰米中简黑" panose="02000503000000000000" charset="-122"/>
                <a:cs typeface="兰米中简黑" panose="02000503000000000000" charset="-122"/>
              </a:rPr>
              <a:t>新闻语段的主要信息有：</a:t>
            </a:r>
            <a:endParaRPr lang="zh-CN" altLang="en-US" sz="3200" b="1" dirty="0">
              <a:solidFill>
                <a:schemeClr val="tx1"/>
              </a:solidFill>
              <a:effectLst>
                <a:outerShdw blurRad="38100" dist="19050" dir="2700000" algn="tl" rotWithShape="0">
                  <a:schemeClr val="dk1">
                    <a:alpha val="40000"/>
                  </a:schemeClr>
                </a:outerShdw>
              </a:effectLst>
              <a:latin typeface="兰米中简黑" panose="02000503000000000000" charset="-122"/>
              <a:ea typeface="兰米中简黑" panose="02000503000000000000" charset="-122"/>
              <a:cs typeface="兰米中简黑" panose="02000503000000000000" charset="-122"/>
            </a:endParaRPr>
          </a:p>
          <a:p>
            <a:r>
              <a:rPr lang="zh-CN" altLang="en-US" sz="3200" b="1" dirty="0">
                <a:solidFill>
                  <a:schemeClr val="tx1"/>
                </a:solidFill>
                <a:effectLst>
                  <a:outerShdw blurRad="38100" dist="19050" dir="2700000" algn="tl" rotWithShape="0">
                    <a:schemeClr val="dk1">
                      <a:alpha val="40000"/>
                    </a:schemeClr>
                  </a:outerShdw>
                </a:effectLst>
                <a:latin typeface="兰米中简黑" panose="02000503000000000000" charset="-122"/>
                <a:ea typeface="兰米中简黑" panose="02000503000000000000" charset="-122"/>
                <a:cs typeface="兰米中简黑" panose="02000503000000000000" charset="-122"/>
              </a:rPr>
              <a:t>  ①叙述的</a:t>
            </a:r>
            <a:r>
              <a:rPr lang="zh-CN" altLang="en-US" sz="3200" b="1" dirty="0">
                <a:solidFill>
                  <a:schemeClr val="accent1"/>
                </a:solidFill>
                <a:effectLst>
                  <a:outerShdw blurRad="38100" dist="25400" dir="5400000" algn="ctr" rotWithShape="0">
                    <a:srgbClr val="6E747A">
                      <a:alpha val="43000"/>
                    </a:srgbClr>
                  </a:outerShdw>
                </a:effectLst>
                <a:latin typeface="兰米中简黑" panose="02000503000000000000" charset="-122"/>
                <a:ea typeface="兰米中简黑" panose="02000503000000000000" charset="-122"/>
                <a:cs typeface="兰米中简黑" panose="02000503000000000000" charset="-122"/>
              </a:rPr>
              <a:t>主体</a:t>
            </a:r>
            <a:r>
              <a:rPr lang="zh-CN" altLang="en-US" sz="3200" b="1" dirty="0">
                <a:solidFill>
                  <a:schemeClr val="tx1"/>
                </a:solidFill>
                <a:effectLst>
                  <a:outerShdw blurRad="38100" dist="19050" dir="2700000" algn="tl" rotWithShape="0">
                    <a:schemeClr val="dk1">
                      <a:alpha val="40000"/>
                    </a:schemeClr>
                  </a:outerShdw>
                </a:effectLst>
                <a:latin typeface="兰米中简黑" panose="02000503000000000000" charset="-122"/>
                <a:ea typeface="兰米中简黑" panose="02000503000000000000" charset="-122"/>
                <a:cs typeface="兰米中简黑" panose="02000503000000000000" charset="-122"/>
              </a:rPr>
              <a:t>（新闻对象）</a:t>
            </a:r>
            <a:endParaRPr lang="zh-CN" altLang="en-US" sz="3200" b="1" dirty="0">
              <a:solidFill>
                <a:schemeClr val="tx1"/>
              </a:solidFill>
              <a:effectLst>
                <a:outerShdw blurRad="38100" dist="19050" dir="2700000" algn="tl" rotWithShape="0">
                  <a:schemeClr val="dk1">
                    <a:alpha val="40000"/>
                  </a:schemeClr>
                </a:outerShdw>
              </a:effectLst>
              <a:latin typeface="兰米中简黑" panose="02000503000000000000" charset="-122"/>
              <a:ea typeface="兰米中简黑" panose="02000503000000000000" charset="-122"/>
              <a:cs typeface="兰米中简黑" panose="02000503000000000000" charset="-122"/>
            </a:endParaRPr>
          </a:p>
          <a:p>
            <a:r>
              <a:rPr lang="zh-CN" altLang="en-US" sz="3200" b="1" dirty="0">
                <a:solidFill>
                  <a:schemeClr val="tx1"/>
                </a:solidFill>
                <a:effectLst>
                  <a:outerShdw blurRad="38100" dist="19050" dir="2700000" algn="tl" rotWithShape="0">
                    <a:schemeClr val="dk1">
                      <a:alpha val="40000"/>
                    </a:schemeClr>
                  </a:outerShdw>
                </a:effectLst>
                <a:latin typeface="兰米中简黑" panose="02000503000000000000" charset="-122"/>
                <a:ea typeface="兰米中简黑" panose="02000503000000000000" charset="-122"/>
                <a:cs typeface="兰米中简黑" panose="02000503000000000000" charset="-122"/>
              </a:rPr>
              <a:t>  ②主体的</a:t>
            </a:r>
            <a:r>
              <a:rPr lang="zh-CN" altLang="en-US" sz="3200" b="1" dirty="0">
                <a:solidFill>
                  <a:schemeClr val="accent1"/>
                </a:solidFill>
                <a:effectLst>
                  <a:outerShdw blurRad="38100" dist="25400" dir="5400000" algn="ctr" rotWithShape="0">
                    <a:srgbClr val="6E747A">
                      <a:alpha val="43000"/>
                    </a:srgbClr>
                  </a:outerShdw>
                </a:effectLst>
                <a:latin typeface="兰米中简黑" panose="02000503000000000000" charset="-122"/>
                <a:ea typeface="兰米中简黑" panose="02000503000000000000" charset="-122"/>
                <a:cs typeface="兰米中简黑" panose="02000503000000000000" charset="-122"/>
              </a:rPr>
              <a:t>经历</a:t>
            </a:r>
            <a:r>
              <a:rPr lang="zh-CN" altLang="en-US" sz="3200" b="1" dirty="0">
                <a:solidFill>
                  <a:schemeClr val="tx1"/>
                </a:solidFill>
                <a:effectLst>
                  <a:outerShdw blurRad="38100" dist="19050" dir="2700000" algn="tl" rotWithShape="0">
                    <a:schemeClr val="dk1">
                      <a:alpha val="40000"/>
                    </a:schemeClr>
                  </a:outerShdw>
                </a:effectLst>
                <a:latin typeface="兰米中简黑" panose="02000503000000000000" charset="-122"/>
                <a:ea typeface="兰米中简黑" panose="02000503000000000000" charset="-122"/>
                <a:cs typeface="兰米中简黑" panose="02000503000000000000" charset="-122"/>
              </a:rPr>
              <a:t>及</a:t>
            </a:r>
            <a:r>
              <a:rPr lang="zh-CN" altLang="en-US" sz="3200" b="1" dirty="0">
                <a:solidFill>
                  <a:schemeClr val="accent1"/>
                </a:solidFill>
                <a:effectLst>
                  <a:outerShdw blurRad="38100" dist="25400" dir="5400000" algn="ctr" rotWithShape="0">
                    <a:srgbClr val="6E747A">
                      <a:alpha val="43000"/>
                    </a:srgbClr>
                  </a:outerShdw>
                </a:effectLst>
                <a:latin typeface="兰米中简黑" panose="02000503000000000000" charset="-122"/>
                <a:ea typeface="兰米中简黑" panose="02000503000000000000" charset="-122"/>
                <a:cs typeface="兰米中简黑" panose="02000503000000000000" charset="-122"/>
              </a:rPr>
              <a:t>特征</a:t>
            </a:r>
            <a:endParaRPr lang="zh-CN" altLang="en-US" sz="3200" b="1" dirty="0">
              <a:solidFill>
                <a:schemeClr val="tx1"/>
              </a:solidFill>
              <a:effectLst>
                <a:outerShdw blurRad="38100" dist="19050" dir="2700000" algn="tl" rotWithShape="0">
                  <a:schemeClr val="dk1">
                    <a:alpha val="40000"/>
                  </a:schemeClr>
                </a:outerShdw>
              </a:effectLst>
              <a:latin typeface="兰米中简黑" panose="02000503000000000000" charset="-122"/>
              <a:ea typeface="兰米中简黑" panose="02000503000000000000" charset="-122"/>
              <a:cs typeface="兰米中简黑" panose="02000503000000000000" charset="-122"/>
            </a:endParaRPr>
          </a:p>
          <a:p>
            <a:r>
              <a:rPr lang="zh-CN" altLang="en-US" sz="3200" b="1" dirty="0">
                <a:solidFill>
                  <a:schemeClr val="tx1"/>
                </a:solidFill>
                <a:effectLst>
                  <a:outerShdw blurRad="38100" dist="19050" dir="2700000" algn="tl" rotWithShape="0">
                    <a:schemeClr val="dk1">
                      <a:alpha val="40000"/>
                    </a:schemeClr>
                  </a:outerShdw>
                </a:effectLst>
                <a:latin typeface="兰米中简黑" panose="02000503000000000000" charset="-122"/>
                <a:ea typeface="兰米中简黑" panose="02000503000000000000" charset="-122"/>
                <a:cs typeface="兰米中简黑" panose="02000503000000000000" charset="-122"/>
              </a:rPr>
              <a:t>  ③叙述</a:t>
            </a:r>
            <a:r>
              <a:rPr lang="zh-CN" altLang="en-US" sz="3200" b="1" dirty="0">
                <a:solidFill>
                  <a:schemeClr val="accent1"/>
                </a:solidFill>
                <a:effectLst>
                  <a:outerShdw blurRad="38100" dist="25400" dir="5400000" algn="ctr" rotWithShape="0">
                    <a:srgbClr val="6E747A">
                      <a:alpha val="43000"/>
                    </a:srgbClr>
                  </a:outerShdw>
                </a:effectLst>
                <a:latin typeface="兰米中简黑" panose="02000503000000000000" charset="-122"/>
                <a:ea typeface="兰米中简黑" panose="02000503000000000000" charset="-122"/>
                <a:cs typeface="兰米中简黑" panose="02000503000000000000" charset="-122"/>
              </a:rPr>
              <a:t>意义</a:t>
            </a:r>
            <a:r>
              <a:rPr lang="zh-CN" altLang="en-US" sz="3200" b="1" dirty="0">
                <a:solidFill>
                  <a:schemeClr val="tx1"/>
                </a:solidFill>
                <a:effectLst>
                  <a:outerShdw blurRad="38100" dist="19050" dir="2700000" algn="tl" rotWithShape="0">
                    <a:schemeClr val="dk1">
                      <a:alpha val="40000"/>
                    </a:schemeClr>
                  </a:outerShdw>
                </a:effectLst>
                <a:latin typeface="兰米中简黑" panose="02000503000000000000" charset="-122"/>
                <a:ea typeface="兰米中简黑" panose="02000503000000000000" charset="-122"/>
                <a:cs typeface="兰米中简黑" panose="02000503000000000000" charset="-122"/>
              </a:rPr>
              <a:t>及</a:t>
            </a:r>
            <a:r>
              <a:rPr lang="zh-CN" altLang="en-US" sz="3200" b="1" dirty="0">
                <a:solidFill>
                  <a:schemeClr val="accent1"/>
                </a:solidFill>
                <a:effectLst>
                  <a:outerShdw blurRad="38100" dist="25400" dir="5400000" algn="ctr" rotWithShape="0">
                    <a:srgbClr val="6E747A">
                      <a:alpha val="43000"/>
                    </a:srgbClr>
                  </a:outerShdw>
                </a:effectLst>
                <a:latin typeface="兰米中简黑" panose="02000503000000000000" charset="-122"/>
                <a:ea typeface="兰米中简黑" panose="02000503000000000000" charset="-122"/>
                <a:cs typeface="兰米中简黑" panose="02000503000000000000" charset="-122"/>
              </a:rPr>
              <a:t>目的</a:t>
            </a:r>
            <a:r>
              <a:rPr lang="zh-CN" altLang="en-US" sz="3200" b="1" dirty="0">
                <a:solidFill>
                  <a:schemeClr val="tx1"/>
                </a:solidFill>
                <a:effectLst>
                  <a:outerShdw blurRad="38100" dist="19050" dir="2700000" algn="tl" rotWithShape="0">
                    <a:schemeClr val="dk1">
                      <a:alpha val="40000"/>
                    </a:schemeClr>
                  </a:outerShdw>
                </a:effectLst>
                <a:latin typeface="兰米中简黑" panose="02000503000000000000" charset="-122"/>
                <a:ea typeface="兰米中简黑" panose="02000503000000000000" charset="-122"/>
                <a:cs typeface="兰米中简黑" panose="02000503000000000000" charset="-122"/>
              </a:rPr>
              <a:t>（结果</a:t>
            </a:r>
            <a:r>
              <a:rPr lang="zh-CN" altLang="en-US" sz="3200" b="1" dirty="0">
                <a:solidFill>
                  <a:schemeClr val="tx1"/>
                </a:solidFill>
                <a:effectLst>
                  <a:outerShdw blurRad="38100" dist="19050" dir="2700000" algn="tl" rotWithShape="0">
                    <a:schemeClr val="dk1">
                      <a:alpha val="40000"/>
                    </a:schemeClr>
                  </a:outerShdw>
                </a:effectLst>
                <a:latin typeface="兰米中简黑" panose="02000503000000000000" charset="-122"/>
                <a:ea typeface="兰米中简黑" panose="02000503000000000000" charset="-122"/>
                <a:cs typeface="兰米中简黑" panose="02000503000000000000" charset="-122"/>
              </a:rPr>
              <a:t>）</a:t>
            </a:r>
            <a:endParaRPr lang="zh-CN" altLang="en-US" sz="3200" b="1" dirty="0">
              <a:solidFill>
                <a:schemeClr val="tx1"/>
              </a:solidFill>
              <a:effectLst>
                <a:outerShdw blurRad="38100" dist="19050" dir="2700000" algn="tl" rotWithShape="0">
                  <a:schemeClr val="dk1">
                    <a:alpha val="40000"/>
                  </a:schemeClr>
                </a:outerShdw>
              </a:effectLst>
              <a:latin typeface="兰米中简黑" panose="02000503000000000000" charset="-122"/>
              <a:ea typeface="兰米中简黑" panose="02000503000000000000" charset="-122"/>
              <a:cs typeface="兰米中简黑" panose="02000503000000000000" charset="-122"/>
            </a:endParaRPr>
          </a:p>
        </p:txBody>
      </p:sp>
      <p:sp>
        <p:nvSpPr>
          <p:cNvPr id="51203" name="Rectangle 3"/>
          <p:cNvSpPr>
            <a:spLocks noChangeArrowheads="1"/>
          </p:cNvSpPr>
          <p:nvPr/>
        </p:nvSpPr>
        <p:spPr bwMode="auto">
          <a:xfrm>
            <a:off x="2228215" y="3460750"/>
            <a:ext cx="8283575" cy="2553335"/>
          </a:xfrm>
          <a:prstGeom prst="rect">
            <a:avLst/>
          </a:prstGeom>
          <a:noFill/>
          <a:ln w="28575" cmpd="sng">
            <a:solidFill>
              <a:schemeClr val="accent1">
                <a:shade val="50000"/>
              </a:schemeClr>
            </a:solidFill>
            <a:prstDash val="solid"/>
            <a:miter lim="800000"/>
          </a:ln>
          <a:effectLst/>
        </p:spPr>
        <p:txBody>
          <a:bodyPr wrap="square">
            <a:spAutoFit/>
          </a:bodyPr>
          <a:lstStyle/>
          <a:p>
            <a:pPr>
              <a:spcBef>
                <a:spcPct val="50000"/>
              </a:spcBef>
            </a:pPr>
            <a:r>
              <a:rPr lang="zh-CN" altLang="zh-CN" sz="3200" b="1" dirty="0">
                <a:ea typeface="宋体" panose="02010600030101010101" pitchFamily="2" charset="-122"/>
              </a:rPr>
              <a:t>       </a:t>
            </a:r>
            <a:r>
              <a:rPr lang="zh-CN" altLang="en-US" sz="3200" b="1" dirty="0">
                <a:latin typeface="兰米中简黑" panose="02000503000000000000" charset="-122"/>
                <a:ea typeface="兰米中简黑" panose="02000503000000000000" charset="-122"/>
                <a:cs typeface="兰米中简黑" panose="02000503000000000000" charset="-122"/>
              </a:rPr>
              <a:t>答题时要抓住概括性的词语、句子，</a:t>
            </a:r>
            <a:r>
              <a:rPr lang="zh-CN" altLang="zh-CN" sz="3200" b="1" dirty="0">
                <a:latin typeface="兰米中简黑" panose="02000503000000000000" charset="-122"/>
                <a:ea typeface="兰米中简黑" panose="02000503000000000000" charset="-122"/>
                <a:cs typeface="兰米中简黑" panose="02000503000000000000" charset="-122"/>
              </a:rPr>
              <a:t>删除描写性、背景</a:t>
            </a:r>
            <a:r>
              <a:rPr lang="zh-CN" altLang="en-US" sz="3200" b="1" dirty="0">
                <a:latin typeface="兰米中简黑" panose="02000503000000000000" charset="-122"/>
                <a:ea typeface="兰米中简黑" panose="02000503000000000000" charset="-122"/>
                <a:cs typeface="兰米中简黑" panose="02000503000000000000" charset="-122"/>
              </a:rPr>
              <a:t>类</a:t>
            </a:r>
            <a:r>
              <a:rPr lang="zh-CN" altLang="zh-CN" sz="3200" b="1" dirty="0">
                <a:latin typeface="兰米中简黑" panose="02000503000000000000" charset="-122"/>
                <a:ea typeface="兰米中简黑" panose="02000503000000000000" charset="-122"/>
                <a:cs typeface="兰米中简黑" panose="02000503000000000000" charset="-122"/>
              </a:rPr>
              <a:t>、补充说明等次要信息，</a:t>
            </a:r>
            <a:r>
              <a:rPr lang="zh-CN" altLang="en-US" sz="3200" b="1" dirty="0">
                <a:latin typeface="兰米中简黑" panose="02000503000000000000" charset="-122"/>
                <a:ea typeface="兰米中简黑" panose="02000503000000000000" charset="-122"/>
                <a:cs typeface="兰米中简黑" panose="02000503000000000000" charset="-122"/>
              </a:rPr>
              <a:t>把关键性语句的</a:t>
            </a:r>
            <a:r>
              <a:rPr lang="zh-CN" altLang="zh-CN" sz="3200" b="1" dirty="0">
                <a:latin typeface="兰米中简黑" panose="02000503000000000000" charset="-122"/>
                <a:ea typeface="兰米中简黑" panose="02000503000000000000" charset="-122"/>
                <a:cs typeface="兰米中简黑" panose="02000503000000000000" charset="-122"/>
              </a:rPr>
              <a:t>用</a:t>
            </a:r>
            <a:r>
              <a:rPr lang="zh-CN" altLang="zh-CN" sz="3200" b="1" dirty="0">
                <a:solidFill>
                  <a:srgbClr val="FF0000"/>
                </a:solidFill>
                <a:latin typeface="兰米中简黑" panose="02000503000000000000" charset="-122"/>
                <a:ea typeface="兰米中简黑" panose="02000503000000000000" charset="-122"/>
                <a:cs typeface="兰米中简黑" panose="02000503000000000000" charset="-122"/>
              </a:rPr>
              <a:t>主谓句</a:t>
            </a:r>
            <a:r>
              <a:rPr lang="zh-CN" altLang="zh-CN" sz="3200" b="1" dirty="0">
                <a:latin typeface="兰米中简黑" panose="02000503000000000000" charset="-122"/>
                <a:ea typeface="兰米中简黑" panose="02000503000000000000" charset="-122"/>
                <a:cs typeface="兰米中简黑" panose="02000503000000000000" charset="-122"/>
              </a:rPr>
              <a:t>结构的形式来转换信息，即“</a:t>
            </a:r>
            <a:r>
              <a:rPr lang="zh-CN" altLang="zh-CN" sz="3200" b="1" dirty="0">
                <a:solidFill>
                  <a:schemeClr val="accent1"/>
                </a:solidFill>
                <a:effectLst>
                  <a:outerShdw blurRad="38100" dist="25400" dir="5400000" algn="ctr" rotWithShape="0">
                    <a:srgbClr val="6E747A">
                      <a:alpha val="43000"/>
                    </a:srgbClr>
                  </a:outerShdw>
                </a:effectLst>
                <a:latin typeface="兰米中简黑" panose="02000503000000000000" charset="-122"/>
                <a:ea typeface="兰米中简黑" panose="02000503000000000000" charset="-122"/>
                <a:cs typeface="兰米中简黑" panose="02000503000000000000" charset="-122"/>
              </a:rPr>
              <a:t>信息主体+语段信息</a:t>
            </a:r>
            <a:r>
              <a:rPr lang="zh-CN" altLang="zh-CN" sz="3200" b="1" dirty="0">
                <a:latin typeface="兰米中简黑" panose="02000503000000000000" charset="-122"/>
                <a:ea typeface="兰米中简黑" panose="02000503000000000000" charset="-122"/>
                <a:cs typeface="兰米中简黑" panose="02000503000000000000" charset="-122"/>
              </a:rPr>
              <a:t>”</a:t>
            </a:r>
            <a:r>
              <a:rPr lang="zh-CN" altLang="en-US" sz="3200" b="1" dirty="0">
                <a:latin typeface="兰米中简黑" panose="02000503000000000000" charset="-122"/>
                <a:ea typeface="兰米中简黑" panose="02000503000000000000" charset="-122"/>
                <a:cs typeface="兰米中简黑" panose="02000503000000000000" charset="-122"/>
              </a:rPr>
              <a:t>，组合成的几个句子即是答案。</a:t>
            </a:r>
            <a:endParaRPr lang="zh-CN" altLang="en-US" sz="3200" b="1" dirty="0">
              <a:latin typeface="兰米中简黑" panose="02000503000000000000" charset="-122"/>
              <a:ea typeface="兰米中简黑" panose="02000503000000000000" charset="-122"/>
              <a:cs typeface="兰米中简黑" panose="02000503000000000000" charset="-122"/>
            </a:endParaRPr>
          </a:p>
        </p:txBody>
      </p:sp>
      <p:grpSp>
        <p:nvGrpSpPr>
          <p:cNvPr id="80" name="组合 79"/>
          <p:cNvGrpSpPr/>
          <p:nvPr>
            <p:custDataLst>
              <p:tags r:id="rId1"/>
            </p:custDataLst>
          </p:nvPr>
        </p:nvGrpSpPr>
        <p:grpSpPr>
          <a:xfrm>
            <a:off x="3469640" y="-132080"/>
            <a:ext cx="5247640" cy="1205230"/>
            <a:chOff x="-52" y="-505"/>
            <a:chExt cx="9736" cy="2185"/>
          </a:xfrm>
          <a:solidFill>
            <a:srgbClr val="5B9BD5"/>
          </a:solidFill>
        </p:grpSpPr>
        <p:grpSp>
          <p:nvGrpSpPr>
            <p:cNvPr id="81" name="组合 80"/>
            <p:cNvGrpSpPr/>
            <p:nvPr>
              <p:custDataLst>
                <p:tags r:id="rId2"/>
              </p:custDataLst>
            </p:nvPr>
          </p:nvGrpSpPr>
          <p:grpSpPr>
            <a:xfrm>
              <a:off x="-52" y="-505"/>
              <a:ext cx="9736" cy="720"/>
              <a:chOff x="-11430" y="173989"/>
              <a:chExt cx="4115435" cy="457203"/>
            </a:xfrm>
            <a:grpFill/>
          </p:grpSpPr>
          <p:sp>
            <p:nvSpPr>
              <p:cNvPr id="82" name="矩形 81"/>
              <p:cNvSpPr/>
              <p:nvPr>
                <p:custDataLst>
                  <p:tags r:id="rId3"/>
                </p:custDataLst>
              </p:nvPr>
            </p:nvSpPr>
            <p:spPr>
              <a:xfrm>
                <a:off x="-11430" y="173989"/>
                <a:ext cx="76201" cy="30480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3" name="直接连接符 82"/>
              <p:cNvCxnSpPr/>
              <p:nvPr>
                <p:custDataLst>
                  <p:tags r:id="rId4"/>
                </p:custDataLst>
              </p:nvPr>
            </p:nvCxnSpPr>
            <p:spPr>
              <a:xfrm>
                <a:off x="64770" y="326390"/>
                <a:ext cx="4039235" cy="0"/>
              </a:xfrm>
              <a:prstGeom prst="line">
                <a:avLst/>
              </a:prstGeom>
              <a:grpFill/>
              <a:ln w="25400" cap="sq">
                <a:tailEnd type="oval"/>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custDataLst>
                  <p:tags r:id="rId5"/>
                </p:custDataLst>
              </p:nvPr>
            </p:nvCxnSpPr>
            <p:spPr>
              <a:xfrm>
                <a:off x="928370" y="326390"/>
                <a:ext cx="0" cy="304802"/>
              </a:xfrm>
              <a:prstGeom prst="line">
                <a:avLst/>
              </a:prstGeom>
              <a:grpFill/>
              <a:ln w="12700">
                <a:tailEnd type="ova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custDataLst>
                  <p:tags r:id="rId6"/>
                </p:custDataLst>
              </p:nvPr>
            </p:nvCxnSpPr>
            <p:spPr>
              <a:xfrm>
                <a:off x="2986405" y="326390"/>
                <a:ext cx="0" cy="304802"/>
              </a:xfrm>
              <a:prstGeom prst="line">
                <a:avLst/>
              </a:prstGeom>
              <a:grpFill/>
              <a:ln w="12700">
                <a:tailEnd type="oval"/>
              </a:ln>
            </p:spPr>
            <p:style>
              <a:lnRef idx="1">
                <a:schemeClr val="accent1"/>
              </a:lnRef>
              <a:fillRef idx="0">
                <a:schemeClr val="accent1"/>
              </a:fillRef>
              <a:effectRef idx="0">
                <a:schemeClr val="accent1"/>
              </a:effectRef>
              <a:fontRef idx="minor">
                <a:schemeClr val="tx1"/>
              </a:fontRef>
            </p:style>
          </p:cxnSp>
        </p:grpSp>
        <p:sp>
          <p:nvSpPr>
            <p:cNvPr id="86" name="缺角矩形 85"/>
            <p:cNvSpPr/>
            <p:nvPr>
              <p:custDataLst>
                <p:tags r:id="rId7"/>
              </p:custDataLst>
            </p:nvPr>
          </p:nvSpPr>
          <p:spPr>
            <a:xfrm>
              <a:off x="204" y="142"/>
              <a:ext cx="9030" cy="1539"/>
            </a:xfrm>
            <a:prstGeom prst="plaque">
              <a:avLst/>
            </a:prstGeom>
            <a:grp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缺角矩形 86"/>
            <p:cNvSpPr/>
            <p:nvPr>
              <p:custDataLst>
                <p:tags r:id="rId8"/>
              </p:custDataLst>
            </p:nvPr>
          </p:nvSpPr>
          <p:spPr>
            <a:xfrm>
              <a:off x="304" y="256"/>
              <a:ext cx="8829" cy="1310"/>
            </a:xfrm>
            <a:prstGeom prst="plaque">
              <a:avLst/>
            </a:prstGeom>
            <a:grpFill/>
            <a:ln w="12700" cmpd="sng">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8" name="Title 6"/>
          <p:cNvSpPr txBox="1"/>
          <p:nvPr>
            <p:custDataLst>
              <p:tags r:id="rId9"/>
            </p:custDataLst>
          </p:nvPr>
        </p:nvSpPr>
        <p:spPr>
          <a:xfrm>
            <a:off x="3637837" y="312466"/>
            <a:ext cx="4806950" cy="626110"/>
          </a:xfrm>
          <a:prstGeom prst="rect">
            <a:avLst/>
          </a:prstGeom>
          <a:noFill/>
          <a:ln w="3175">
            <a:noFill/>
            <a:prstDash val="dash"/>
          </a:ln>
          <a:extLst>
            <a:ext uri="{909E8E84-426E-40DD-AFC4-6F175D3DCCD1}">
              <a14:hiddenFill xmlns:a14="http://schemas.microsoft.com/office/drawing/2010/main">
                <a:solidFill>
                  <a:schemeClr val="bg2"/>
                </a:solidFill>
              </a14:hiddenFill>
            </a:ext>
          </a:extLst>
        </p:spPr>
        <p:txBody>
          <a:bodyPr wrap="none" lIns="72000" tIns="36195" rIns="72000" bIns="36195" anchor="t" anchorCtr="0">
            <a:sp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marL="0" lvl="0" indent="0" algn="l">
              <a:lnSpc>
                <a:spcPct val="100000"/>
              </a:lnSpc>
              <a:spcBef>
                <a:spcPts val="1000"/>
              </a:spcBef>
              <a:spcAft>
                <a:spcPts val="0"/>
              </a:spcAft>
              <a:buSzPct val="100000"/>
              <a:buNone/>
            </a:pPr>
            <a:r>
              <a:rPr lang="zh-CN" altLang="en-US" sz="3600" b="1" spc="480" dirty="0">
                <a:ln w="3175">
                  <a:noFill/>
                  <a:prstDash val="dash"/>
                </a:ln>
                <a:solidFill>
                  <a:schemeClr val="tx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一句话新闻解题方法</a:t>
            </a:r>
            <a:endParaRPr lang="zh-CN" altLang="en-US" sz="3600" b="1" spc="480" dirty="0">
              <a:ln w="3175">
                <a:noFill/>
                <a:prstDash val="dash"/>
              </a:ln>
              <a:solidFill>
                <a:schemeClr val="tx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Tree>
    <p:custDataLst>
      <p:tags r:id="rId10"/>
    </p:custData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1202">
                                            <p:txEl>
                                              <p:pRg st="0" end="0"/>
                                            </p:txEl>
                                          </p:spTgt>
                                        </p:tgtEl>
                                        <p:attrNameLst>
                                          <p:attrName>style.visibility</p:attrName>
                                        </p:attrNameLst>
                                      </p:cBhvr>
                                      <p:to>
                                        <p:strVal val="visible"/>
                                      </p:to>
                                    </p:set>
                                    <p:anim calcmode="lin" valueType="num">
                                      <p:cBhvr additive="base">
                                        <p:cTn id="7" dur="500" fill="hold"/>
                                        <p:tgtEl>
                                          <p:spTgt spid="5120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1202">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1202">
                                            <p:txEl>
                                              <p:pRg st="1" end="1"/>
                                            </p:txEl>
                                          </p:spTgt>
                                        </p:tgtEl>
                                        <p:attrNameLst>
                                          <p:attrName>style.visibility</p:attrName>
                                        </p:attrNameLst>
                                      </p:cBhvr>
                                      <p:to>
                                        <p:strVal val="visible"/>
                                      </p:to>
                                    </p:set>
                                    <p:anim calcmode="lin" valueType="num">
                                      <p:cBhvr additive="base">
                                        <p:cTn id="11" dur="500" fill="hold"/>
                                        <p:tgtEl>
                                          <p:spTgt spid="51202">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1202">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1202">
                                            <p:txEl>
                                              <p:pRg st="2" end="2"/>
                                            </p:txEl>
                                          </p:spTgt>
                                        </p:tgtEl>
                                        <p:attrNameLst>
                                          <p:attrName>style.visibility</p:attrName>
                                        </p:attrNameLst>
                                      </p:cBhvr>
                                      <p:to>
                                        <p:strVal val="visible"/>
                                      </p:to>
                                    </p:set>
                                    <p:anim calcmode="lin" valueType="num">
                                      <p:cBhvr additive="base">
                                        <p:cTn id="15" dur="500" fill="hold"/>
                                        <p:tgtEl>
                                          <p:spTgt spid="51202">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51202">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1202">
                                            <p:txEl>
                                              <p:pRg st="3" end="3"/>
                                            </p:txEl>
                                          </p:spTgt>
                                        </p:tgtEl>
                                        <p:attrNameLst>
                                          <p:attrName>style.visibility</p:attrName>
                                        </p:attrNameLst>
                                      </p:cBhvr>
                                      <p:to>
                                        <p:strVal val="visible"/>
                                      </p:to>
                                    </p:set>
                                    <p:anim calcmode="lin" valueType="num">
                                      <p:cBhvr additive="base">
                                        <p:cTn id="19" dur="500" fill="hold"/>
                                        <p:tgtEl>
                                          <p:spTgt spid="5120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120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nodeType="clickEffect">
                                  <p:stCondLst>
                                    <p:cond delay="0"/>
                                  </p:stCondLst>
                                  <p:childTnLst>
                                    <p:set>
                                      <p:cBhvr>
                                        <p:cTn id="24" dur="1" fill="hold">
                                          <p:stCondLst>
                                            <p:cond delay="0"/>
                                          </p:stCondLst>
                                        </p:cTn>
                                        <p:tgtEl>
                                          <p:spTgt spid="51203">
                                            <p:txEl>
                                              <p:pRg st="0" end="0"/>
                                            </p:txEl>
                                          </p:spTgt>
                                        </p:tgtEl>
                                        <p:attrNameLst>
                                          <p:attrName>style.visibility</p:attrName>
                                        </p:attrNameLst>
                                      </p:cBhvr>
                                      <p:to>
                                        <p:strVal val="visible"/>
                                      </p:to>
                                    </p:set>
                                    <p:animEffect transition="in" filter="blinds(horizontal)">
                                      <p:cBhvr>
                                        <p:cTn id="25" dur="500"/>
                                        <p:tgtEl>
                                          <p:spTgt spid="5120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p>
            <a:endParaRPr lang="zh-CN" altLang="en-US"/>
          </a:p>
        </p:txBody>
      </p:sp>
      <p:sp>
        <p:nvSpPr>
          <p:cNvPr id="7" name="图片占位符 6"/>
          <p:cNvSpPr>
            <a:spLocks noGrp="1"/>
          </p:cNvSpPr>
          <p:nvPr>
            <p:ph type="pic" idx="1"/>
          </p:nvPr>
        </p:nvSpPr>
        <p:spPr/>
      </p:sp>
      <p:sp>
        <p:nvSpPr>
          <p:cNvPr id="8" name="文本占位符 7"/>
          <p:cNvSpPr>
            <a:spLocks noGrp="1"/>
          </p:cNvSpPr>
          <p:nvPr>
            <p:ph type="body" sz="half" idx="2"/>
          </p:nvPr>
        </p:nvSpPr>
        <p:spPr/>
        <p:txBody>
          <a:bodyPr/>
          <a:p>
            <a:endParaRPr lang="zh-CN" altLang="en-US"/>
          </a:p>
        </p:txBody>
      </p:sp>
      <p:grpSp>
        <p:nvGrpSpPr>
          <p:cNvPr id="32" name="组合 31"/>
          <p:cNvGrpSpPr/>
          <p:nvPr/>
        </p:nvGrpSpPr>
        <p:grpSpPr>
          <a:xfrm>
            <a:off x="106045" y="5943600"/>
            <a:ext cx="2721610" cy="782955"/>
            <a:chOff x="696133" y="1465290"/>
            <a:chExt cx="1966808" cy="623109"/>
          </a:xfrm>
        </p:grpSpPr>
        <p:pic>
          <p:nvPicPr>
            <p:cNvPr id="26" name="图片 25"/>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6133" y="1465290"/>
              <a:ext cx="1964525" cy="623109"/>
            </a:xfrm>
            <a:prstGeom prst="rect">
              <a:avLst/>
            </a:prstGeom>
          </p:spPr>
        </p:pic>
        <p:pic>
          <p:nvPicPr>
            <p:cNvPr id="31" name="图片 30"/>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8416" y="1465290"/>
              <a:ext cx="1964525" cy="623109"/>
            </a:xfrm>
            <a:prstGeom prst="rect">
              <a:avLst/>
            </a:prstGeom>
          </p:spPr>
        </p:pic>
      </p:grpSp>
      <p:grpSp>
        <p:nvGrpSpPr>
          <p:cNvPr id="38" name="组合 37"/>
          <p:cNvGrpSpPr/>
          <p:nvPr/>
        </p:nvGrpSpPr>
        <p:grpSpPr>
          <a:xfrm>
            <a:off x="9470511" y="5531018"/>
            <a:ext cx="2721481" cy="1244600"/>
            <a:chOff x="6243170" y="3253026"/>
            <a:chExt cx="2721481" cy="1244600"/>
          </a:xfrm>
        </p:grpSpPr>
        <p:pic>
          <p:nvPicPr>
            <p:cNvPr id="28" name="图片 27"/>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0" name="图片 29"/>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nvGrpSpPr>
            <p:cNvPr id="35" name="组合 34"/>
            <p:cNvGrpSpPr/>
            <p:nvPr/>
          </p:nvGrpSpPr>
          <p:grpSpPr>
            <a:xfrm>
              <a:off x="6243170" y="3253026"/>
              <a:ext cx="2721481" cy="1244600"/>
              <a:chOff x="6243170" y="3253026"/>
              <a:chExt cx="2721481" cy="1244600"/>
            </a:xfrm>
          </p:grpSpPr>
          <p:pic>
            <p:nvPicPr>
              <p:cNvPr id="33" name="图片 32"/>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4" name="图片 33"/>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grpSp>
      <p:pic>
        <p:nvPicPr>
          <p:cNvPr id="5" name="图片 4"/>
          <p:cNvPicPr>
            <a:picLocks noChangeAspect="1"/>
          </p:cNvPicPr>
          <p:nvPr/>
        </p:nvPicPr>
        <p:blipFill>
          <a:blip r:embed="rId5"/>
          <a:srcRect t="88513"/>
          <a:stretch>
            <a:fillRect/>
          </a:stretch>
        </p:blipFill>
        <p:spPr>
          <a:xfrm>
            <a:off x="-26035" y="0"/>
            <a:ext cx="12218035" cy="337820"/>
          </a:xfrm>
          <a:prstGeom prst="rect">
            <a:avLst/>
          </a:prstGeom>
        </p:spPr>
      </p:pic>
      <p:sp>
        <p:nvSpPr>
          <p:cNvPr id="3" name="文本框 2"/>
          <p:cNvSpPr txBox="1"/>
          <p:nvPr/>
        </p:nvSpPr>
        <p:spPr>
          <a:xfrm>
            <a:off x="1001395" y="807085"/>
            <a:ext cx="10661650" cy="4143375"/>
          </a:xfrm>
          <a:prstGeom prst="rect">
            <a:avLst/>
          </a:prstGeom>
          <a:noFill/>
        </p:spPr>
        <p:txBody>
          <a:bodyPr wrap="square" rtlCol="0" anchor="t">
            <a:spAutoFit/>
          </a:bodyPr>
          <a:lstStyle/>
          <a:p>
            <a:pPr>
              <a:lnSpc>
                <a:spcPts val="3000"/>
              </a:lnSpc>
              <a:spcAft>
                <a:spcPts val="600"/>
              </a:spcAft>
            </a:pPr>
            <a:r>
              <a:rPr lang="en-US" altLang="zh-CN"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rPr>
              <a:t>[</a:t>
            </a:r>
            <a:r>
              <a:rPr lang="zh-CN" altLang="en-US"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rPr>
              <a:t>例</a:t>
            </a:r>
            <a:r>
              <a:rPr lang="en-US" altLang="zh-CN"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rPr>
              <a:t>1]</a:t>
            </a:r>
            <a:r>
              <a:rPr lang="zh-CN" altLang="en-US"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rPr>
              <a:t>根据下面这段文字的信息，拟一条一句话新闻。</a:t>
            </a:r>
            <a:r>
              <a:rPr lang="en-US" altLang="zh-CN"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rPr>
              <a:t>(</a:t>
            </a:r>
            <a:r>
              <a:rPr lang="zh-CN" altLang="en-US"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rPr>
              <a:t>限</a:t>
            </a:r>
            <a:r>
              <a:rPr lang="en-US" altLang="zh-CN"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rPr>
              <a:t>36</a:t>
            </a:r>
            <a:r>
              <a:rPr lang="zh-CN" altLang="en-US"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rPr>
              <a:t>字内</a:t>
            </a:r>
            <a:r>
              <a:rPr lang="en-US" altLang="zh-CN"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rPr>
              <a:t>)</a:t>
            </a:r>
            <a:endParaRPr lang="en-US" altLang="zh-CN"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endParaRPr>
          </a:p>
          <a:p>
            <a:pPr indent="647700" fontAlgn="auto">
              <a:lnSpc>
                <a:spcPts val="4000"/>
              </a:lnSpc>
            </a:pPr>
            <a:r>
              <a:rPr kumimoji="0" lang="zh-CN" altLang="en-US" sz="3000"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宋体" panose="02010600030101010101" pitchFamily="2" charset="-122"/>
                <a:ea typeface="宋体" panose="02010600030101010101" pitchFamily="2" charset="-122"/>
                <a:cs typeface="宋体" panose="02010600030101010101" pitchFamily="2" charset="-122"/>
                <a:sym typeface="+mn-ea"/>
              </a:rPr>
              <a:t>在建的津门塔将成为天津新的地标式建筑。津门的设计理念源于法国著名建筑拉德芳斯门，两座顶部相连的高楼构成巨大的“门”字型，象征着天津建设北方经济中心和世界港口大都市的包容与开放。津塔高</a:t>
            </a:r>
            <a:r>
              <a:rPr kumimoji="0" lang="en-US" altLang="zh-CN" sz="3000"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宋体" panose="02010600030101010101" pitchFamily="2" charset="-122"/>
                <a:ea typeface="宋体" panose="02010600030101010101" pitchFamily="2" charset="-122"/>
                <a:cs typeface="宋体" panose="02010600030101010101" pitchFamily="2" charset="-122"/>
                <a:sym typeface="+mn-ea"/>
              </a:rPr>
              <a:t>336.9</a:t>
            </a:r>
            <a:r>
              <a:rPr kumimoji="0" lang="zh-CN" altLang="en-US" sz="3000"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宋体" panose="02010600030101010101" pitchFamily="2" charset="-122"/>
                <a:ea typeface="宋体" panose="02010600030101010101" pitchFamily="2" charset="-122"/>
                <a:cs typeface="宋体" panose="02010600030101010101" pitchFamily="2" charset="-122"/>
                <a:sym typeface="+mn-ea"/>
              </a:rPr>
              <a:t>米，地上</a:t>
            </a:r>
            <a:r>
              <a:rPr kumimoji="0" lang="en-US" altLang="zh-CN" sz="3000"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宋体" panose="02010600030101010101" pitchFamily="2" charset="-122"/>
                <a:ea typeface="宋体" panose="02010600030101010101" pitchFamily="2" charset="-122"/>
                <a:cs typeface="宋体" panose="02010600030101010101" pitchFamily="2" charset="-122"/>
                <a:sym typeface="+mn-ea"/>
              </a:rPr>
              <a:t>75</a:t>
            </a:r>
            <a:r>
              <a:rPr kumimoji="0" lang="zh-CN" altLang="en-US" sz="3000"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宋体" panose="02010600030101010101" pitchFamily="2" charset="-122"/>
                <a:ea typeface="宋体" panose="02010600030101010101" pitchFamily="2" charset="-122"/>
                <a:cs typeface="宋体" panose="02010600030101010101" pitchFamily="2" charset="-122"/>
                <a:sym typeface="+mn-ea"/>
              </a:rPr>
              <a:t>层，地下</a:t>
            </a:r>
            <a:r>
              <a:rPr kumimoji="0" lang="en-US" altLang="zh-CN" sz="3000"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宋体" panose="02010600030101010101" pitchFamily="2" charset="-122"/>
                <a:ea typeface="宋体" panose="02010600030101010101" pitchFamily="2" charset="-122"/>
                <a:cs typeface="宋体" panose="02010600030101010101" pitchFamily="2" charset="-122"/>
                <a:sym typeface="+mn-ea"/>
              </a:rPr>
              <a:t>4</a:t>
            </a:r>
            <a:r>
              <a:rPr kumimoji="0" lang="zh-CN" altLang="en-US" sz="3000"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宋体" panose="02010600030101010101" pitchFamily="2" charset="-122"/>
                <a:ea typeface="宋体" panose="02010600030101010101" pitchFamily="2" charset="-122"/>
                <a:cs typeface="宋体" panose="02010600030101010101" pitchFamily="2" charset="-122"/>
                <a:sym typeface="+mn-ea"/>
              </a:rPr>
              <a:t>层，其外形设计则采用中国传统的折纸风帆造型，是现代建筑科技与中国文化元素的有机融合。这组建筑将于</a:t>
            </a:r>
            <a:r>
              <a:rPr kumimoji="0" lang="en-US" altLang="zh-CN" sz="3000"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宋体" panose="02010600030101010101" pitchFamily="2" charset="-122"/>
                <a:ea typeface="宋体" panose="02010600030101010101" pitchFamily="2" charset="-122"/>
                <a:cs typeface="宋体" panose="02010600030101010101" pitchFamily="2" charset="-122"/>
                <a:sym typeface="+mn-ea"/>
              </a:rPr>
              <a:t>2010</a:t>
            </a:r>
            <a:r>
              <a:rPr kumimoji="0" lang="zh-CN" altLang="en-US" sz="3000"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宋体" panose="02010600030101010101" pitchFamily="2" charset="-122"/>
                <a:ea typeface="宋体" panose="02010600030101010101" pitchFamily="2" charset="-122"/>
                <a:cs typeface="宋体" panose="02010600030101010101" pitchFamily="2" charset="-122"/>
                <a:sym typeface="+mn-ea"/>
              </a:rPr>
              <a:t>年内建成并投入使用。</a:t>
            </a:r>
            <a:endParaRPr kumimoji="0" lang="zh-CN" altLang="en-US" sz="3000"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宋体" panose="02010600030101010101" pitchFamily="2" charset="-122"/>
              <a:ea typeface="宋体" panose="02010600030101010101" pitchFamily="2" charset="-122"/>
              <a:cs typeface="宋体" panose="02010600030101010101" pitchFamily="2" charset="-122"/>
              <a:sym typeface="+mn-ea"/>
            </a:endParaRPr>
          </a:p>
        </p:txBody>
      </p:sp>
    </p:spTree>
  </p:cSld>
  <p:clrMapOvr>
    <a:masterClrMapping/>
  </p:clrMapOvr>
  <p:transition spd="slow">
    <p:push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标题 11"/>
          <p:cNvSpPr>
            <a:spLocks noGrp="1"/>
          </p:cNvSpPr>
          <p:nvPr>
            <p:ph type="title"/>
          </p:nvPr>
        </p:nvSpPr>
        <p:spPr/>
        <p:txBody>
          <a:bodyPr/>
          <a:p>
            <a:endParaRPr lang="zh-CN" altLang="en-US"/>
          </a:p>
        </p:txBody>
      </p:sp>
      <p:sp>
        <p:nvSpPr>
          <p:cNvPr id="13" name="图片占位符 12"/>
          <p:cNvSpPr>
            <a:spLocks noGrp="1"/>
          </p:cNvSpPr>
          <p:nvPr>
            <p:ph type="pic" idx="1"/>
          </p:nvPr>
        </p:nvSpPr>
        <p:spPr/>
      </p:sp>
      <p:sp>
        <p:nvSpPr>
          <p:cNvPr id="14" name="文本占位符 13"/>
          <p:cNvSpPr>
            <a:spLocks noGrp="1"/>
          </p:cNvSpPr>
          <p:nvPr>
            <p:ph type="body" sz="half" idx="2"/>
          </p:nvPr>
        </p:nvSpPr>
        <p:spPr/>
        <p:txBody>
          <a:bodyPr/>
          <a:p>
            <a:endParaRPr lang="zh-CN" altLang="en-US"/>
          </a:p>
        </p:txBody>
      </p:sp>
      <p:grpSp>
        <p:nvGrpSpPr>
          <p:cNvPr id="32" name="组合 31"/>
          <p:cNvGrpSpPr/>
          <p:nvPr/>
        </p:nvGrpSpPr>
        <p:grpSpPr>
          <a:xfrm>
            <a:off x="106045" y="5943600"/>
            <a:ext cx="2721610" cy="782955"/>
            <a:chOff x="696133" y="1465290"/>
            <a:chExt cx="1966808" cy="623109"/>
          </a:xfrm>
        </p:grpSpPr>
        <p:pic>
          <p:nvPicPr>
            <p:cNvPr id="26" name="图片 25"/>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6133" y="1465290"/>
              <a:ext cx="1964525" cy="623109"/>
            </a:xfrm>
            <a:prstGeom prst="rect">
              <a:avLst/>
            </a:prstGeom>
          </p:spPr>
        </p:pic>
        <p:pic>
          <p:nvPicPr>
            <p:cNvPr id="31" name="图片 30"/>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8416" y="1465290"/>
              <a:ext cx="1964525" cy="623109"/>
            </a:xfrm>
            <a:prstGeom prst="rect">
              <a:avLst/>
            </a:prstGeom>
          </p:spPr>
        </p:pic>
      </p:grpSp>
      <p:grpSp>
        <p:nvGrpSpPr>
          <p:cNvPr id="38" name="组合 37"/>
          <p:cNvGrpSpPr/>
          <p:nvPr/>
        </p:nvGrpSpPr>
        <p:grpSpPr>
          <a:xfrm>
            <a:off x="9470511" y="5531018"/>
            <a:ext cx="2721481" cy="1244600"/>
            <a:chOff x="6243170" y="3253026"/>
            <a:chExt cx="2721481" cy="1244600"/>
          </a:xfrm>
        </p:grpSpPr>
        <p:pic>
          <p:nvPicPr>
            <p:cNvPr id="28" name="图片 27"/>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0" name="图片 29"/>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nvGrpSpPr>
            <p:cNvPr id="35" name="组合 34"/>
            <p:cNvGrpSpPr/>
            <p:nvPr/>
          </p:nvGrpSpPr>
          <p:grpSpPr>
            <a:xfrm>
              <a:off x="6243170" y="3253026"/>
              <a:ext cx="2721481" cy="1244600"/>
              <a:chOff x="6243170" y="3253026"/>
              <a:chExt cx="2721481" cy="1244600"/>
            </a:xfrm>
          </p:grpSpPr>
          <p:pic>
            <p:nvPicPr>
              <p:cNvPr id="33" name="图片 32"/>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4" name="图片 33"/>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grpSp>
      <p:pic>
        <p:nvPicPr>
          <p:cNvPr id="5" name="图片 4"/>
          <p:cNvPicPr>
            <a:picLocks noChangeAspect="1"/>
          </p:cNvPicPr>
          <p:nvPr/>
        </p:nvPicPr>
        <p:blipFill>
          <a:blip r:embed="rId5"/>
          <a:srcRect t="88513"/>
          <a:stretch>
            <a:fillRect/>
          </a:stretch>
        </p:blipFill>
        <p:spPr>
          <a:xfrm>
            <a:off x="-26035" y="0"/>
            <a:ext cx="12218035" cy="337820"/>
          </a:xfrm>
          <a:prstGeom prst="rect">
            <a:avLst/>
          </a:prstGeom>
        </p:spPr>
      </p:pic>
      <p:sp>
        <p:nvSpPr>
          <p:cNvPr id="3" name="文本框 2"/>
          <p:cNvSpPr txBox="1"/>
          <p:nvPr/>
        </p:nvSpPr>
        <p:spPr>
          <a:xfrm>
            <a:off x="1001395" y="807085"/>
            <a:ext cx="10661650" cy="4143375"/>
          </a:xfrm>
          <a:prstGeom prst="rect">
            <a:avLst/>
          </a:prstGeom>
          <a:noFill/>
        </p:spPr>
        <p:txBody>
          <a:bodyPr wrap="square" rtlCol="0" anchor="t">
            <a:spAutoFit/>
          </a:bodyPr>
          <a:lstStyle/>
          <a:p>
            <a:pPr>
              <a:lnSpc>
                <a:spcPts val="3000"/>
              </a:lnSpc>
              <a:spcAft>
                <a:spcPts val="600"/>
              </a:spcAft>
            </a:pPr>
            <a:r>
              <a:rPr lang="en-US" altLang="zh-CN"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rPr>
              <a:t>[</a:t>
            </a:r>
            <a:r>
              <a:rPr lang="zh-CN" altLang="en-US"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rPr>
              <a:t>例</a:t>
            </a:r>
            <a:r>
              <a:rPr lang="en-US" altLang="zh-CN"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rPr>
              <a:t>1]</a:t>
            </a:r>
            <a:r>
              <a:rPr lang="zh-CN" altLang="en-US"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rPr>
              <a:t>根据下面这段文字的信息，拟一条一句话新闻。</a:t>
            </a:r>
            <a:r>
              <a:rPr lang="en-US" altLang="zh-CN"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rPr>
              <a:t>(</a:t>
            </a:r>
            <a:r>
              <a:rPr lang="zh-CN" altLang="en-US"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rPr>
              <a:t>限</a:t>
            </a:r>
            <a:r>
              <a:rPr lang="en-US" altLang="zh-CN"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rPr>
              <a:t>36</a:t>
            </a:r>
            <a:r>
              <a:rPr lang="zh-CN" altLang="en-US"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rPr>
              <a:t>字内</a:t>
            </a:r>
            <a:r>
              <a:rPr lang="en-US" altLang="zh-CN"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rPr>
              <a:t>)</a:t>
            </a:r>
            <a:endParaRPr lang="en-US" altLang="zh-CN"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endParaRPr>
          </a:p>
          <a:p>
            <a:pPr indent="647700" fontAlgn="auto">
              <a:lnSpc>
                <a:spcPts val="4000"/>
              </a:lnSpc>
            </a:pPr>
            <a:r>
              <a:rPr kumimoji="0" lang="zh-CN" altLang="en-US" sz="3000"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宋体" panose="02010600030101010101" pitchFamily="2" charset="-122"/>
                <a:ea typeface="宋体" panose="02010600030101010101" pitchFamily="2" charset="-122"/>
                <a:cs typeface="宋体" panose="02010600030101010101" pitchFamily="2" charset="-122"/>
                <a:sym typeface="+mn-ea"/>
              </a:rPr>
              <a:t>在建的津门塔将成为天津新的地标式建筑。津门的设计理念源于法国著名建筑拉德芳斯门，两座顶部相连的高楼构成巨大的“门”字型，象征着天津建设北方经济中心和世界港口大都市的包容与开放。津塔高</a:t>
            </a:r>
            <a:r>
              <a:rPr kumimoji="0" lang="en-US" altLang="zh-CN" sz="3000"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宋体" panose="02010600030101010101" pitchFamily="2" charset="-122"/>
                <a:ea typeface="宋体" panose="02010600030101010101" pitchFamily="2" charset="-122"/>
                <a:cs typeface="宋体" panose="02010600030101010101" pitchFamily="2" charset="-122"/>
                <a:sym typeface="+mn-ea"/>
              </a:rPr>
              <a:t>336.9</a:t>
            </a:r>
            <a:r>
              <a:rPr kumimoji="0" lang="zh-CN" altLang="en-US" sz="3000"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宋体" panose="02010600030101010101" pitchFamily="2" charset="-122"/>
                <a:ea typeface="宋体" panose="02010600030101010101" pitchFamily="2" charset="-122"/>
                <a:cs typeface="宋体" panose="02010600030101010101" pitchFamily="2" charset="-122"/>
                <a:sym typeface="+mn-ea"/>
              </a:rPr>
              <a:t>米，地上</a:t>
            </a:r>
            <a:r>
              <a:rPr kumimoji="0" lang="en-US" altLang="zh-CN" sz="3000"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宋体" panose="02010600030101010101" pitchFamily="2" charset="-122"/>
                <a:ea typeface="宋体" panose="02010600030101010101" pitchFamily="2" charset="-122"/>
                <a:cs typeface="宋体" panose="02010600030101010101" pitchFamily="2" charset="-122"/>
                <a:sym typeface="+mn-ea"/>
              </a:rPr>
              <a:t>75</a:t>
            </a:r>
            <a:r>
              <a:rPr kumimoji="0" lang="zh-CN" altLang="en-US" sz="3000"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宋体" panose="02010600030101010101" pitchFamily="2" charset="-122"/>
                <a:ea typeface="宋体" panose="02010600030101010101" pitchFamily="2" charset="-122"/>
                <a:cs typeface="宋体" panose="02010600030101010101" pitchFamily="2" charset="-122"/>
                <a:sym typeface="+mn-ea"/>
              </a:rPr>
              <a:t>层，地下</a:t>
            </a:r>
            <a:r>
              <a:rPr kumimoji="0" lang="en-US" altLang="zh-CN" sz="3000"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宋体" panose="02010600030101010101" pitchFamily="2" charset="-122"/>
                <a:ea typeface="宋体" panose="02010600030101010101" pitchFamily="2" charset="-122"/>
                <a:cs typeface="宋体" panose="02010600030101010101" pitchFamily="2" charset="-122"/>
                <a:sym typeface="+mn-ea"/>
              </a:rPr>
              <a:t>4</a:t>
            </a:r>
            <a:r>
              <a:rPr kumimoji="0" lang="zh-CN" altLang="en-US" sz="3000"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宋体" panose="02010600030101010101" pitchFamily="2" charset="-122"/>
                <a:ea typeface="宋体" panose="02010600030101010101" pitchFamily="2" charset="-122"/>
                <a:cs typeface="宋体" panose="02010600030101010101" pitchFamily="2" charset="-122"/>
                <a:sym typeface="+mn-ea"/>
              </a:rPr>
              <a:t>层，其外形设计则采用中国传统的折纸风帆造型，是现代建筑科技与中国文化元素的有机融合。这组建筑将于</a:t>
            </a:r>
            <a:r>
              <a:rPr kumimoji="0" lang="en-US" altLang="zh-CN" sz="3000"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宋体" panose="02010600030101010101" pitchFamily="2" charset="-122"/>
                <a:ea typeface="宋体" panose="02010600030101010101" pitchFamily="2" charset="-122"/>
                <a:cs typeface="宋体" panose="02010600030101010101" pitchFamily="2" charset="-122"/>
                <a:sym typeface="+mn-ea"/>
              </a:rPr>
              <a:t>2010</a:t>
            </a:r>
            <a:r>
              <a:rPr kumimoji="0" lang="zh-CN" altLang="en-US" sz="3000"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宋体" panose="02010600030101010101" pitchFamily="2" charset="-122"/>
                <a:ea typeface="宋体" panose="02010600030101010101" pitchFamily="2" charset="-122"/>
                <a:cs typeface="宋体" panose="02010600030101010101" pitchFamily="2" charset="-122"/>
                <a:sym typeface="+mn-ea"/>
              </a:rPr>
              <a:t>年内建成并投入使用。</a:t>
            </a:r>
            <a:endParaRPr kumimoji="0" lang="zh-CN" altLang="en-US" sz="3000"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6" name="文本框 5"/>
          <p:cNvSpPr txBox="1"/>
          <p:nvPr/>
        </p:nvSpPr>
        <p:spPr>
          <a:xfrm>
            <a:off x="1789430" y="4928870"/>
            <a:ext cx="8745855" cy="1116965"/>
          </a:xfrm>
          <a:prstGeom prst="rect">
            <a:avLst/>
          </a:prstGeom>
          <a:noFill/>
        </p:spPr>
        <p:txBody>
          <a:bodyPr wrap="square">
            <a:spAutoFit/>
          </a:bodyPr>
          <a:lstStyle/>
          <a:p>
            <a:pPr indent="683895">
              <a:lnSpc>
                <a:spcPts val="4000"/>
              </a:lnSpc>
            </a:pPr>
            <a:r>
              <a:rPr lang="zh-CN" altLang="en-US" sz="3200" b="1">
                <a:solidFill>
                  <a:srgbClr val="297B29"/>
                </a:solidFill>
                <a:ea typeface="宋体" panose="02010600030101010101" pitchFamily="2" charset="-122"/>
              </a:rPr>
              <a:t>融合中西文化元素的天津新地标津门塔将于</a:t>
            </a:r>
            <a:r>
              <a:rPr lang="en-US" altLang="zh-CN" sz="3200" b="1">
                <a:solidFill>
                  <a:srgbClr val="297B29"/>
                </a:solidFill>
                <a:ea typeface="宋体" panose="02010600030101010101" pitchFamily="2" charset="-122"/>
              </a:rPr>
              <a:t>2010</a:t>
            </a:r>
            <a:r>
              <a:rPr lang="zh-CN" altLang="en-US" sz="3200" b="1">
                <a:solidFill>
                  <a:srgbClr val="297B29"/>
                </a:solidFill>
                <a:ea typeface="宋体" panose="02010600030101010101" pitchFamily="2" charset="-122"/>
              </a:rPr>
              <a:t>年内建成使用。</a:t>
            </a:r>
            <a:endParaRPr lang="zh-CN" altLang="en-US" sz="3200">
              <a:solidFill>
                <a:srgbClr val="297B29"/>
              </a:solidFill>
            </a:endParaRPr>
          </a:p>
        </p:txBody>
      </p:sp>
      <p:cxnSp>
        <p:nvCxnSpPr>
          <p:cNvPr id="4" name="直接连接符 3"/>
          <p:cNvCxnSpPr/>
          <p:nvPr/>
        </p:nvCxnSpPr>
        <p:spPr>
          <a:xfrm flipV="1">
            <a:off x="1656080" y="1792605"/>
            <a:ext cx="7164000" cy="0"/>
          </a:xfrm>
          <a:prstGeom prst="line">
            <a:avLst/>
          </a:prstGeom>
          <a:ln w="539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9" name="直接连接符 8"/>
          <p:cNvCxnSpPr/>
          <p:nvPr>
            <p:custDataLst>
              <p:tags r:id="rId6"/>
            </p:custDataLst>
          </p:nvPr>
        </p:nvCxnSpPr>
        <p:spPr>
          <a:xfrm flipV="1">
            <a:off x="1146810" y="4344035"/>
            <a:ext cx="10332000" cy="0"/>
          </a:xfrm>
          <a:prstGeom prst="line">
            <a:avLst/>
          </a:prstGeom>
          <a:ln w="539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10" name="直接连接符 9"/>
          <p:cNvCxnSpPr/>
          <p:nvPr>
            <p:custDataLst>
              <p:tags r:id="rId7"/>
            </p:custDataLst>
          </p:nvPr>
        </p:nvCxnSpPr>
        <p:spPr>
          <a:xfrm flipV="1">
            <a:off x="8460105" y="3868420"/>
            <a:ext cx="3132000" cy="0"/>
          </a:xfrm>
          <a:prstGeom prst="line">
            <a:avLst/>
          </a:prstGeom>
          <a:ln w="539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11" name="直接连接符 10"/>
          <p:cNvCxnSpPr/>
          <p:nvPr>
            <p:custDataLst>
              <p:tags r:id="rId8"/>
            </p:custDataLst>
          </p:nvPr>
        </p:nvCxnSpPr>
        <p:spPr>
          <a:xfrm flipV="1">
            <a:off x="1053465" y="4893945"/>
            <a:ext cx="1008000" cy="0"/>
          </a:xfrm>
          <a:prstGeom prst="line">
            <a:avLst/>
          </a:prstGeom>
          <a:ln w="53975">
            <a:solidFill>
              <a:srgbClr val="FF0000"/>
            </a:solidFill>
          </a:ln>
        </p:spPr>
        <p:style>
          <a:lnRef idx="1">
            <a:schemeClr val="accent2"/>
          </a:lnRef>
          <a:fillRef idx="0">
            <a:schemeClr val="accent2"/>
          </a:fillRef>
          <a:effectRef idx="0">
            <a:schemeClr val="accent2"/>
          </a:effectRef>
          <a:fontRef idx="minor">
            <a:schemeClr val="tx1"/>
          </a:fontRef>
        </p:style>
      </p:cxn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75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75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p>
            <a:endParaRPr lang="zh-CN" altLang="en-US"/>
          </a:p>
        </p:txBody>
      </p:sp>
      <p:sp>
        <p:nvSpPr>
          <p:cNvPr id="6" name="图片占位符 5"/>
          <p:cNvSpPr>
            <a:spLocks noGrp="1"/>
          </p:cNvSpPr>
          <p:nvPr>
            <p:ph type="pic" idx="1"/>
          </p:nvPr>
        </p:nvSpPr>
        <p:spPr/>
      </p:sp>
      <p:sp>
        <p:nvSpPr>
          <p:cNvPr id="7" name="文本占位符 6"/>
          <p:cNvSpPr>
            <a:spLocks noGrp="1"/>
          </p:cNvSpPr>
          <p:nvPr>
            <p:ph type="body" sz="half" idx="2"/>
          </p:nvPr>
        </p:nvSpPr>
        <p:spPr/>
        <p:txBody>
          <a:bodyPr/>
          <a:p>
            <a:endParaRPr lang="zh-CN" altLang="en-US"/>
          </a:p>
        </p:txBody>
      </p:sp>
      <p:grpSp>
        <p:nvGrpSpPr>
          <p:cNvPr id="32" name="组合 31"/>
          <p:cNvGrpSpPr/>
          <p:nvPr/>
        </p:nvGrpSpPr>
        <p:grpSpPr>
          <a:xfrm>
            <a:off x="106045" y="5943600"/>
            <a:ext cx="2721610" cy="782955"/>
            <a:chOff x="696133" y="1465290"/>
            <a:chExt cx="1966808" cy="623109"/>
          </a:xfrm>
        </p:grpSpPr>
        <p:pic>
          <p:nvPicPr>
            <p:cNvPr id="26" name="图片 25"/>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6133" y="1465290"/>
              <a:ext cx="1964525" cy="623109"/>
            </a:xfrm>
            <a:prstGeom prst="rect">
              <a:avLst/>
            </a:prstGeom>
          </p:spPr>
        </p:pic>
        <p:pic>
          <p:nvPicPr>
            <p:cNvPr id="31" name="图片 30"/>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8416" y="1465290"/>
              <a:ext cx="1964525" cy="623109"/>
            </a:xfrm>
            <a:prstGeom prst="rect">
              <a:avLst/>
            </a:prstGeom>
          </p:spPr>
        </p:pic>
      </p:grpSp>
      <p:grpSp>
        <p:nvGrpSpPr>
          <p:cNvPr id="38" name="组合 37"/>
          <p:cNvGrpSpPr/>
          <p:nvPr/>
        </p:nvGrpSpPr>
        <p:grpSpPr>
          <a:xfrm>
            <a:off x="9470511" y="5531018"/>
            <a:ext cx="2721481" cy="1244600"/>
            <a:chOff x="6243170" y="3253026"/>
            <a:chExt cx="2721481" cy="1244600"/>
          </a:xfrm>
        </p:grpSpPr>
        <p:pic>
          <p:nvPicPr>
            <p:cNvPr id="28" name="图片 27"/>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0" name="图片 29"/>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nvGrpSpPr>
            <p:cNvPr id="35" name="组合 34"/>
            <p:cNvGrpSpPr/>
            <p:nvPr/>
          </p:nvGrpSpPr>
          <p:grpSpPr>
            <a:xfrm>
              <a:off x="6243170" y="3253026"/>
              <a:ext cx="2721481" cy="1244600"/>
              <a:chOff x="6243170" y="3253026"/>
              <a:chExt cx="2721481" cy="1244600"/>
            </a:xfrm>
          </p:grpSpPr>
          <p:pic>
            <p:nvPicPr>
              <p:cNvPr id="33" name="图片 32"/>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4" name="图片 33"/>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grpSp>
      <p:pic>
        <p:nvPicPr>
          <p:cNvPr id="5" name="图片 4"/>
          <p:cNvPicPr>
            <a:picLocks noChangeAspect="1"/>
          </p:cNvPicPr>
          <p:nvPr/>
        </p:nvPicPr>
        <p:blipFill>
          <a:blip r:embed="rId5"/>
          <a:srcRect t="88513"/>
          <a:stretch>
            <a:fillRect/>
          </a:stretch>
        </p:blipFill>
        <p:spPr>
          <a:xfrm>
            <a:off x="-26035" y="0"/>
            <a:ext cx="12218035" cy="337820"/>
          </a:xfrm>
          <a:prstGeom prst="rect">
            <a:avLst/>
          </a:prstGeom>
        </p:spPr>
      </p:pic>
      <p:sp>
        <p:nvSpPr>
          <p:cNvPr id="3" name="文本框 2"/>
          <p:cNvSpPr txBox="1"/>
          <p:nvPr/>
        </p:nvSpPr>
        <p:spPr>
          <a:xfrm>
            <a:off x="915035" y="772795"/>
            <a:ext cx="10803890" cy="5169535"/>
          </a:xfrm>
          <a:prstGeom prst="rect">
            <a:avLst/>
          </a:prstGeom>
          <a:noFill/>
        </p:spPr>
        <p:txBody>
          <a:bodyPr wrap="square" rtlCol="0" anchor="t">
            <a:spAutoFit/>
          </a:bodyPr>
          <a:lstStyle/>
          <a:p>
            <a:pPr fontAlgn="auto">
              <a:lnSpc>
                <a:spcPts val="3000"/>
              </a:lnSpc>
              <a:spcAft>
                <a:spcPts val="600"/>
              </a:spcAft>
            </a:pPr>
            <a:r>
              <a:rPr lang="en-US" altLang="zh-CN" sz="26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rPr>
              <a:t>[</a:t>
            </a:r>
            <a:r>
              <a:rPr lang="zh-CN" altLang="en-US" sz="26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rPr>
              <a:t>练习</a:t>
            </a:r>
            <a:r>
              <a:rPr lang="en-US" altLang="zh-CN" sz="26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rPr>
              <a:t>] </a:t>
            </a:r>
            <a:r>
              <a:rPr lang="zh-CN" altLang="en-US" sz="26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rPr>
              <a:t>阅读下列语段，概括为一句话新闻。</a:t>
            </a:r>
            <a:r>
              <a:rPr lang="en-US" altLang="zh-CN" sz="26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rPr>
              <a:t>(</a:t>
            </a:r>
            <a:r>
              <a:rPr lang="zh-CN" altLang="en-US" sz="26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rPr>
              <a:t>要求：</a:t>
            </a:r>
            <a:r>
              <a:rPr lang="en-US" altLang="zh-CN" sz="26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rPr>
              <a:t>20</a:t>
            </a:r>
            <a:r>
              <a:rPr lang="zh-CN" altLang="en-US" sz="26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rPr>
              <a:t>字以内</a:t>
            </a:r>
            <a:r>
              <a:rPr lang="en-US" altLang="zh-CN" sz="26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rPr>
              <a:t>)</a:t>
            </a:r>
            <a:endParaRPr kumimoji="0" lang="en-US" altLang="zh-CN" sz="2600" b="1" i="0" u="none" strike="noStrike" kern="1200" cap="none" spc="0" normalizeH="0" baseline="0" noProof="0">
              <a:solidFill>
                <a:schemeClr val="accent1"/>
              </a:solidFill>
              <a:effectLst>
                <a:outerShdw blurRad="38100" dist="25400" dir="5400000" algn="ctr" rotWithShape="0">
                  <a:srgbClr val="6E747A">
                    <a:alpha val="43000"/>
                  </a:srgbClr>
                </a:outerShdw>
              </a:effectLst>
              <a:uLnTx/>
              <a:uFillTx/>
              <a:latin typeface="宋体" panose="02010600030101010101" pitchFamily="2" charset="-122"/>
              <a:ea typeface="宋体" panose="02010600030101010101" pitchFamily="2" charset="-122"/>
              <a:cs typeface="宋体" panose="02010600030101010101" pitchFamily="2" charset="-122"/>
              <a:sym typeface="+mn-ea"/>
            </a:endParaRPr>
          </a:p>
          <a:p>
            <a:pPr fontAlgn="auto">
              <a:lnSpc>
                <a:spcPts val="3000"/>
              </a:lnSpc>
            </a:pPr>
            <a:r>
              <a:rPr kumimoji="0" lang="zh-CN" altLang="en-US" sz="26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    为确保春节旅游市场平稳有序，陕西省整顿规范旅游市场秩序联席会议办公室近日组织陕西省公安厅、省交通厅运管局、省工商局、省质监局、省物价局和省旅游局组成督导检查组，对春节旅游市场秩序及各市开展旅游市场秩序整治活动开展情况进行了重点检查。</a:t>
            </a:r>
            <a:endParaRPr kumimoji="0" lang="zh-CN" altLang="en-US" sz="26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endParaRPr>
          </a:p>
          <a:p>
            <a:pPr fontAlgn="auto">
              <a:lnSpc>
                <a:spcPts val="3000"/>
              </a:lnSpc>
            </a:pPr>
            <a:r>
              <a:rPr kumimoji="0" lang="zh-CN" altLang="en-US" sz="26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    检查组分别检查了西安市、宝鸡市和铜川市的滑雪等冬季旅游项目的经营、服务和收费价格情况，重点对售票大厅环境、特种设备年检情况、停车场环境及景区内旅游景点燃香情况等进行了检查，并对宝鸡市太白山景区滑雪场特种设备审核存在的问题提出了整改要求。检查组要求，今年春节黄金周的旅游接待工作要吸取往年黄金周期间个别景区拥堵的教训，提前做好游客容量的控制和通报，杜绝超容量接待及“群发性事件”的出现；要加强安全检查力度，完善安全提示、警示及应急预案，确保游客度过一个愉快祥和的节日。</a:t>
            </a:r>
            <a:endParaRPr kumimoji="0" lang="zh-CN" altLang="en-US" sz="26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endParaRPr>
          </a:p>
        </p:txBody>
      </p:sp>
    </p:spTree>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p>
            <a:endParaRPr lang="zh-CN" altLang="en-US"/>
          </a:p>
        </p:txBody>
      </p:sp>
      <p:sp>
        <p:nvSpPr>
          <p:cNvPr id="6" name="图片占位符 5"/>
          <p:cNvSpPr>
            <a:spLocks noGrp="1"/>
          </p:cNvSpPr>
          <p:nvPr>
            <p:ph type="pic" idx="1"/>
          </p:nvPr>
        </p:nvSpPr>
        <p:spPr/>
      </p:sp>
      <p:sp>
        <p:nvSpPr>
          <p:cNvPr id="7" name="文本占位符 6"/>
          <p:cNvSpPr>
            <a:spLocks noGrp="1"/>
          </p:cNvSpPr>
          <p:nvPr>
            <p:ph type="body" sz="half" idx="2"/>
          </p:nvPr>
        </p:nvSpPr>
        <p:spPr/>
        <p:txBody>
          <a:bodyPr/>
          <a:p>
            <a:endParaRPr lang="zh-CN" altLang="en-US"/>
          </a:p>
        </p:txBody>
      </p:sp>
      <p:grpSp>
        <p:nvGrpSpPr>
          <p:cNvPr id="32" name="组合 31"/>
          <p:cNvGrpSpPr/>
          <p:nvPr/>
        </p:nvGrpSpPr>
        <p:grpSpPr>
          <a:xfrm>
            <a:off x="106045" y="5943600"/>
            <a:ext cx="2721610" cy="782955"/>
            <a:chOff x="696133" y="1465290"/>
            <a:chExt cx="1966808" cy="623109"/>
          </a:xfrm>
        </p:grpSpPr>
        <p:pic>
          <p:nvPicPr>
            <p:cNvPr id="26" name="图片 25"/>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6133" y="1465290"/>
              <a:ext cx="1964525" cy="623109"/>
            </a:xfrm>
            <a:prstGeom prst="rect">
              <a:avLst/>
            </a:prstGeom>
          </p:spPr>
        </p:pic>
        <p:pic>
          <p:nvPicPr>
            <p:cNvPr id="31" name="图片 30"/>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8416" y="1465290"/>
              <a:ext cx="1964525" cy="623109"/>
            </a:xfrm>
            <a:prstGeom prst="rect">
              <a:avLst/>
            </a:prstGeom>
          </p:spPr>
        </p:pic>
      </p:grpSp>
      <p:grpSp>
        <p:nvGrpSpPr>
          <p:cNvPr id="38" name="组合 37"/>
          <p:cNvGrpSpPr/>
          <p:nvPr/>
        </p:nvGrpSpPr>
        <p:grpSpPr>
          <a:xfrm>
            <a:off x="9470511" y="5531018"/>
            <a:ext cx="2721481" cy="1244600"/>
            <a:chOff x="6243170" y="3253026"/>
            <a:chExt cx="2721481" cy="1244600"/>
          </a:xfrm>
        </p:grpSpPr>
        <p:pic>
          <p:nvPicPr>
            <p:cNvPr id="28" name="图片 27"/>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0" name="图片 29"/>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nvGrpSpPr>
            <p:cNvPr id="35" name="组合 34"/>
            <p:cNvGrpSpPr/>
            <p:nvPr/>
          </p:nvGrpSpPr>
          <p:grpSpPr>
            <a:xfrm>
              <a:off x="6243170" y="3253026"/>
              <a:ext cx="2721481" cy="1244600"/>
              <a:chOff x="6243170" y="3253026"/>
              <a:chExt cx="2721481" cy="1244600"/>
            </a:xfrm>
          </p:grpSpPr>
          <p:pic>
            <p:nvPicPr>
              <p:cNvPr id="33" name="图片 32"/>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4" name="图片 33"/>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grpSp>
      <p:pic>
        <p:nvPicPr>
          <p:cNvPr id="5" name="图片 4"/>
          <p:cNvPicPr>
            <a:picLocks noChangeAspect="1"/>
          </p:cNvPicPr>
          <p:nvPr/>
        </p:nvPicPr>
        <p:blipFill>
          <a:blip r:embed="rId5"/>
          <a:srcRect t="88513"/>
          <a:stretch>
            <a:fillRect/>
          </a:stretch>
        </p:blipFill>
        <p:spPr>
          <a:xfrm>
            <a:off x="-26035" y="0"/>
            <a:ext cx="12218035" cy="337820"/>
          </a:xfrm>
          <a:prstGeom prst="rect">
            <a:avLst/>
          </a:prstGeom>
        </p:spPr>
      </p:pic>
      <p:sp>
        <p:nvSpPr>
          <p:cNvPr id="3" name="文本框 2"/>
          <p:cNvSpPr txBox="1"/>
          <p:nvPr/>
        </p:nvSpPr>
        <p:spPr>
          <a:xfrm>
            <a:off x="915035" y="772795"/>
            <a:ext cx="10803890" cy="5169535"/>
          </a:xfrm>
          <a:prstGeom prst="rect">
            <a:avLst/>
          </a:prstGeom>
          <a:noFill/>
        </p:spPr>
        <p:txBody>
          <a:bodyPr wrap="square" rtlCol="0" anchor="t">
            <a:spAutoFit/>
          </a:bodyPr>
          <a:lstStyle/>
          <a:p>
            <a:pPr fontAlgn="auto">
              <a:lnSpc>
                <a:spcPts val="3000"/>
              </a:lnSpc>
              <a:spcAft>
                <a:spcPts val="600"/>
              </a:spcAft>
            </a:pPr>
            <a:r>
              <a:rPr lang="en-US" altLang="zh-CN" sz="26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rPr>
              <a:t>[</a:t>
            </a:r>
            <a:r>
              <a:rPr lang="zh-CN" altLang="en-US" sz="26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rPr>
              <a:t>练习</a:t>
            </a:r>
            <a:r>
              <a:rPr lang="en-US" altLang="zh-CN" sz="26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rPr>
              <a:t>] </a:t>
            </a:r>
            <a:r>
              <a:rPr lang="zh-CN" altLang="en-US" sz="26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rPr>
              <a:t>阅读下列语段，概括为一句话新闻。</a:t>
            </a:r>
            <a:r>
              <a:rPr lang="en-US" altLang="zh-CN" sz="26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rPr>
              <a:t>(</a:t>
            </a:r>
            <a:r>
              <a:rPr lang="zh-CN" altLang="en-US" sz="26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rPr>
              <a:t>要求：</a:t>
            </a:r>
            <a:r>
              <a:rPr lang="en-US" altLang="zh-CN" sz="26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rPr>
              <a:t>20</a:t>
            </a:r>
            <a:r>
              <a:rPr lang="zh-CN" altLang="en-US" sz="26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rPr>
              <a:t>字以内</a:t>
            </a:r>
            <a:r>
              <a:rPr lang="en-US" altLang="zh-CN" sz="26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sym typeface="+mn-ea"/>
              </a:rPr>
              <a:t>)</a:t>
            </a:r>
            <a:endParaRPr kumimoji="0" lang="en-US" altLang="zh-CN" sz="2600" b="1" i="0" u="none" strike="noStrike" kern="1200" cap="none" spc="0" normalizeH="0" baseline="0" noProof="0">
              <a:solidFill>
                <a:schemeClr val="accent1"/>
              </a:solidFill>
              <a:effectLst>
                <a:outerShdw blurRad="38100" dist="25400" dir="5400000" algn="ctr" rotWithShape="0">
                  <a:srgbClr val="6E747A">
                    <a:alpha val="43000"/>
                  </a:srgbClr>
                </a:outerShdw>
              </a:effectLst>
              <a:uLnTx/>
              <a:uFillTx/>
              <a:latin typeface="宋体" panose="02010600030101010101" pitchFamily="2" charset="-122"/>
              <a:ea typeface="宋体" panose="02010600030101010101" pitchFamily="2" charset="-122"/>
              <a:cs typeface="宋体" panose="02010600030101010101" pitchFamily="2" charset="-122"/>
              <a:sym typeface="+mn-ea"/>
            </a:endParaRPr>
          </a:p>
          <a:p>
            <a:pPr fontAlgn="auto">
              <a:lnSpc>
                <a:spcPts val="3000"/>
              </a:lnSpc>
            </a:pPr>
            <a:r>
              <a:rPr kumimoji="0" lang="zh-CN" altLang="en-US" sz="26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    为确保春节旅游市场平稳有序，</a:t>
            </a:r>
            <a:r>
              <a:rPr kumimoji="0" lang="zh-CN" altLang="en-US" sz="26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陕西省整顿规范旅游市场秩序联席会议办公室</a:t>
            </a:r>
            <a:r>
              <a:rPr kumimoji="0" lang="zh-CN" altLang="en-US" sz="26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近日组织陕西省公安厅、省交通厅运管局、省工商局、省质监局、省物价局和省旅游局组成督导检查组，</a:t>
            </a:r>
            <a:r>
              <a:rPr kumimoji="0" lang="zh-CN" altLang="en-US" sz="26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对春节旅游市场秩序及各市开展旅游市场秩序整治活动开展情况进行了重点检查</a:t>
            </a:r>
            <a:r>
              <a:rPr kumimoji="0" lang="zh-CN" altLang="en-US" sz="26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a:t>
            </a:r>
            <a:endParaRPr kumimoji="0" lang="zh-CN" altLang="en-US" sz="26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endParaRPr>
          </a:p>
          <a:p>
            <a:pPr fontAlgn="auto">
              <a:lnSpc>
                <a:spcPts val="3000"/>
              </a:lnSpc>
            </a:pPr>
            <a:r>
              <a:rPr kumimoji="0" lang="zh-CN" altLang="en-US" sz="26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    检查组分别检查了西安市、宝鸡市和铜川市的滑雪等冬季旅游项目的经营、服务和收费价格情况，重点对售票大厅环境、特种设备年检情况、停车场环境及景区内旅游景点燃香情况等进行了检查，并对宝鸡市太白山景区滑雪场特种设备审核存在的问题提出了整改要求。检查组要求，今年春节黄金周的旅游接待工作要吸取往年黄金周期间个别景区拥堵的教训，提前做好游客容量的控制和通报，杜绝超容量接待及“群发性事件”的出现；要加强安全检查力度，完善安全提示、警示及应急预案，确保游客度过一个愉快祥和的节日。</a:t>
            </a:r>
            <a:endParaRPr kumimoji="0" lang="zh-CN" altLang="en-US" sz="26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4" name="文本框 3"/>
          <p:cNvSpPr txBox="1"/>
          <p:nvPr/>
        </p:nvSpPr>
        <p:spPr>
          <a:xfrm>
            <a:off x="2614066" y="5851249"/>
            <a:ext cx="6642847" cy="583565"/>
          </a:xfrm>
          <a:prstGeom prst="rect">
            <a:avLst/>
          </a:prstGeom>
          <a:noFill/>
        </p:spPr>
        <p:txBody>
          <a:bodyPr wrap="square" rtlCol="0">
            <a:spAutoFit/>
          </a:bodyPr>
          <a:lstStyle/>
          <a:p>
            <a:r>
              <a:rPr lang="zh-CN" altLang="en-US"/>
              <a:t> </a:t>
            </a:r>
            <a:r>
              <a:rPr lang="zh-CN" altLang="en-US" sz="3200" b="1">
                <a:solidFill>
                  <a:srgbClr val="297B29"/>
                </a:solidFill>
                <a:ea typeface="宋体" panose="02010600030101010101" pitchFamily="2" charset="-122"/>
              </a:rPr>
              <a:t>陕西省检查整顿春节旅游市场秩序。</a:t>
            </a:r>
            <a:endParaRPr lang="zh-CN" altLang="en-US" sz="3200" b="1">
              <a:solidFill>
                <a:srgbClr val="297B29"/>
              </a:solidFill>
              <a:ea typeface="宋体" panose="02010600030101010101" pitchFamily="2"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orient="vert"/>
          </p:nvPr>
        </p:nvSpPr>
        <p:spPr/>
        <p:txBody>
          <a:bodyPr/>
          <a:p>
            <a:endParaRPr lang="zh-CN" altLang="en-US"/>
          </a:p>
        </p:txBody>
      </p:sp>
      <p:sp>
        <p:nvSpPr>
          <p:cNvPr id="7" name="文本占位符 6"/>
          <p:cNvSpPr>
            <a:spLocks noGrp="1"/>
          </p:cNvSpPr>
          <p:nvPr>
            <p:ph type="body" orient="vert" idx="1"/>
          </p:nvPr>
        </p:nvSpPr>
        <p:spPr/>
        <p:txBody>
          <a:bodyPr/>
          <a:p>
            <a:endParaRPr lang="zh-CN" altLang="en-US"/>
          </a:p>
        </p:txBody>
      </p:sp>
      <p:grpSp>
        <p:nvGrpSpPr>
          <p:cNvPr id="32" name="组合 31"/>
          <p:cNvGrpSpPr/>
          <p:nvPr/>
        </p:nvGrpSpPr>
        <p:grpSpPr>
          <a:xfrm>
            <a:off x="106045" y="5943600"/>
            <a:ext cx="2721610" cy="782955"/>
            <a:chOff x="696133" y="1465290"/>
            <a:chExt cx="1966808" cy="623109"/>
          </a:xfrm>
        </p:grpSpPr>
        <p:pic>
          <p:nvPicPr>
            <p:cNvPr id="26" name="图片 25"/>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6133" y="1465290"/>
              <a:ext cx="1964525" cy="623109"/>
            </a:xfrm>
            <a:prstGeom prst="rect">
              <a:avLst/>
            </a:prstGeom>
          </p:spPr>
        </p:pic>
        <p:pic>
          <p:nvPicPr>
            <p:cNvPr id="31" name="图片 30"/>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8416" y="1465290"/>
              <a:ext cx="1964525" cy="623109"/>
            </a:xfrm>
            <a:prstGeom prst="rect">
              <a:avLst/>
            </a:prstGeom>
          </p:spPr>
        </p:pic>
      </p:grpSp>
      <p:grpSp>
        <p:nvGrpSpPr>
          <p:cNvPr id="38" name="组合 37"/>
          <p:cNvGrpSpPr/>
          <p:nvPr/>
        </p:nvGrpSpPr>
        <p:grpSpPr>
          <a:xfrm>
            <a:off x="9470511" y="5531018"/>
            <a:ext cx="2721481" cy="1244600"/>
            <a:chOff x="6243170" y="3253026"/>
            <a:chExt cx="2721481" cy="1244600"/>
          </a:xfrm>
        </p:grpSpPr>
        <p:pic>
          <p:nvPicPr>
            <p:cNvPr id="28" name="图片 27"/>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0" name="图片 29"/>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nvGrpSpPr>
            <p:cNvPr id="35" name="组合 34"/>
            <p:cNvGrpSpPr/>
            <p:nvPr/>
          </p:nvGrpSpPr>
          <p:grpSpPr>
            <a:xfrm>
              <a:off x="6243170" y="3253026"/>
              <a:ext cx="2721481" cy="1244600"/>
              <a:chOff x="6243170" y="3253026"/>
              <a:chExt cx="2721481" cy="1244600"/>
            </a:xfrm>
          </p:grpSpPr>
          <p:pic>
            <p:nvPicPr>
              <p:cNvPr id="33" name="图片 32"/>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4" name="图片 33"/>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grpSp>
      <p:pic>
        <p:nvPicPr>
          <p:cNvPr id="5" name="图片 4"/>
          <p:cNvPicPr>
            <a:picLocks noChangeAspect="1"/>
          </p:cNvPicPr>
          <p:nvPr/>
        </p:nvPicPr>
        <p:blipFill>
          <a:blip r:embed="rId5"/>
          <a:srcRect t="88513"/>
          <a:stretch>
            <a:fillRect/>
          </a:stretch>
        </p:blipFill>
        <p:spPr>
          <a:xfrm>
            <a:off x="-26035" y="0"/>
            <a:ext cx="12218035" cy="337820"/>
          </a:xfrm>
          <a:prstGeom prst="rect">
            <a:avLst/>
          </a:prstGeom>
        </p:spPr>
      </p:pic>
      <p:sp>
        <p:nvSpPr>
          <p:cNvPr id="2" name="文本框 1"/>
          <p:cNvSpPr txBox="1"/>
          <p:nvPr/>
        </p:nvSpPr>
        <p:spPr>
          <a:xfrm>
            <a:off x="4796118" y="337820"/>
            <a:ext cx="2987118" cy="706755"/>
          </a:xfrm>
          <a:prstGeom prst="rect">
            <a:avLst/>
          </a:prstGeom>
          <a:solidFill>
            <a:srgbClr val="294C6B"/>
          </a:solidFill>
        </p:spPr>
        <p:txBody>
          <a:bodyPr wrap="square" rtlCol="0" anchor="t">
            <a:spAutoFit/>
          </a:bodyPr>
          <a:lstStyle/>
          <a:p>
            <a:pPr algn="ctr"/>
            <a:r>
              <a:rPr lang="en-US" altLang="zh-CN" sz="4000" b="1">
                <a:solidFill>
                  <a:schemeClr val="bg1"/>
                </a:solidFill>
                <a:latin typeface="宋体" panose="02010600030101010101" pitchFamily="2" charset="-122"/>
                <a:ea typeface="宋体" panose="02010600030101010101" pitchFamily="2" charset="-122"/>
                <a:sym typeface="+mn-ea"/>
              </a:rPr>
              <a:t>3.</a:t>
            </a:r>
            <a:r>
              <a:rPr lang="zh-CN" altLang="en-US" sz="4000" b="1">
                <a:solidFill>
                  <a:schemeClr val="bg1"/>
                </a:solidFill>
                <a:latin typeface="宋体" panose="02010600030101010101" pitchFamily="2" charset="-122"/>
                <a:ea typeface="宋体" panose="02010600030101010101" pitchFamily="2" charset="-122"/>
                <a:sym typeface="+mn-ea"/>
              </a:rPr>
              <a:t>拟写导语</a:t>
            </a:r>
            <a:endParaRPr lang="zh-CN" altLang="en-US" sz="4000" b="1">
              <a:solidFill>
                <a:schemeClr val="bg1"/>
              </a:solidFill>
              <a:latin typeface="宋体" panose="02010600030101010101" pitchFamily="2" charset="-122"/>
              <a:ea typeface="宋体" panose="02010600030101010101" pitchFamily="2" charset="-122"/>
              <a:sym typeface="+mn-ea"/>
            </a:endParaRPr>
          </a:p>
        </p:txBody>
      </p:sp>
      <p:sp>
        <p:nvSpPr>
          <p:cNvPr id="51202" name="Rectangle 2"/>
          <p:cNvSpPr>
            <a:spLocks noChangeArrowheads="1"/>
          </p:cNvSpPr>
          <p:nvPr>
            <p:custDataLst>
              <p:tags r:id="rId6"/>
            </p:custDataLst>
          </p:nvPr>
        </p:nvSpPr>
        <p:spPr bwMode="auto">
          <a:xfrm>
            <a:off x="2285365" y="1169035"/>
            <a:ext cx="8226425" cy="2061210"/>
          </a:xfrm>
          <a:prstGeom prst="rect">
            <a:avLst/>
          </a:prstGeom>
          <a:noFill/>
          <a:ln w="28575" cmpd="sng">
            <a:solidFill>
              <a:schemeClr val="accent1">
                <a:shade val="50000"/>
              </a:schemeClr>
            </a:solidFill>
            <a:prstDash val="solid"/>
            <a:miter lim="800000"/>
          </a:ln>
          <a:effectLst/>
        </p:spPr>
        <p:txBody>
          <a:bodyPr wrap="square">
            <a:spAutoFit/>
          </a:bodyPr>
          <a:p>
            <a:r>
              <a:rPr lang="zh-CN" altLang="en-US" sz="3200" b="1" dirty="0">
                <a:solidFill>
                  <a:schemeClr val="tx1"/>
                </a:solidFill>
                <a:effectLst>
                  <a:outerShdw blurRad="38100" dist="19050" dir="2700000" algn="tl" rotWithShape="0">
                    <a:schemeClr val="dk1">
                      <a:alpha val="40000"/>
                    </a:schemeClr>
                  </a:outerShdw>
                </a:effectLst>
                <a:latin typeface="兰米中简黑" panose="02000503000000000000" charset="-122"/>
                <a:ea typeface="兰米中简黑" panose="02000503000000000000" charset="-122"/>
                <a:cs typeface="兰米中简黑" panose="02000503000000000000" charset="-122"/>
              </a:rPr>
              <a:t>新闻语段的主要信息有：</a:t>
            </a:r>
            <a:endParaRPr lang="zh-CN" altLang="en-US" sz="3200" b="1" dirty="0">
              <a:solidFill>
                <a:schemeClr val="tx1"/>
              </a:solidFill>
              <a:effectLst>
                <a:outerShdw blurRad="38100" dist="19050" dir="2700000" algn="tl" rotWithShape="0">
                  <a:schemeClr val="dk1">
                    <a:alpha val="40000"/>
                  </a:schemeClr>
                </a:outerShdw>
              </a:effectLst>
              <a:latin typeface="兰米中简黑" panose="02000503000000000000" charset="-122"/>
              <a:ea typeface="兰米中简黑" panose="02000503000000000000" charset="-122"/>
              <a:cs typeface="兰米中简黑" panose="02000503000000000000" charset="-122"/>
            </a:endParaRPr>
          </a:p>
          <a:p>
            <a:r>
              <a:rPr lang="zh-CN" altLang="en-US" sz="3200" b="1" dirty="0">
                <a:solidFill>
                  <a:schemeClr val="tx1"/>
                </a:solidFill>
                <a:effectLst>
                  <a:outerShdw blurRad="38100" dist="19050" dir="2700000" algn="tl" rotWithShape="0">
                    <a:schemeClr val="dk1">
                      <a:alpha val="40000"/>
                    </a:schemeClr>
                  </a:outerShdw>
                </a:effectLst>
                <a:latin typeface="兰米中简黑" panose="02000503000000000000" charset="-122"/>
                <a:ea typeface="兰米中简黑" panose="02000503000000000000" charset="-122"/>
                <a:cs typeface="兰米中简黑" panose="02000503000000000000" charset="-122"/>
              </a:rPr>
              <a:t>  ①叙述的</a:t>
            </a:r>
            <a:r>
              <a:rPr lang="zh-CN" altLang="en-US" sz="3200" b="1" dirty="0">
                <a:solidFill>
                  <a:schemeClr val="accent1"/>
                </a:solidFill>
                <a:effectLst>
                  <a:outerShdw blurRad="38100" dist="25400" dir="5400000" algn="ctr" rotWithShape="0">
                    <a:srgbClr val="6E747A">
                      <a:alpha val="43000"/>
                    </a:srgbClr>
                  </a:outerShdw>
                </a:effectLst>
                <a:latin typeface="兰米中简黑" panose="02000503000000000000" charset="-122"/>
                <a:ea typeface="兰米中简黑" panose="02000503000000000000" charset="-122"/>
                <a:cs typeface="兰米中简黑" panose="02000503000000000000" charset="-122"/>
              </a:rPr>
              <a:t>主体</a:t>
            </a:r>
            <a:r>
              <a:rPr lang="zh-CN" altLang="en-US" sz="3200" b="1" dirty="0">
                <a:solidFill>
                  <a:schemeClr val="tx1"/>
                </a:solidFill>
                <a:effectLst>
                  <a:outerShdw blurRad="38100" dist="19050" dir="2700000" algn="tl" rotWithShape="0">
                    <a:schemeClr val="dk1">
                      <a:alpha val="40000"/>
                    </a:schemeClr>
                  </a:outerShdw>
                </a:effectLst>
                <a:latin typeface="兰米中简黑" panose="02000503000000000000" charset="-122"/>
                <a:ea typeface="兰米中简黑" panose="02000503000000000000" charset="-122"/>
                <a:cs typeface="兰米中简黑" panose="02000503000000000000" charset="-122"/>
              </a:rPr>
              <a:t>（新闻对象）</a:t>
            </a:r>
            <a:endParaRPr lang="zh-CN" altLang="en-US" sz="3200" b="1" dirty="0">
              <a:solidFill>
                <a:schemeClr val="tx1"/>
              </a:solidFill>
              <a:effectLst>
                <a:outerShdw blurRad="38100" dist="19050" dir="2700000" algn="tl" rotWithShape="0">
                  <a:schemeClr val="dk1">
                    <a:alpha val="40000"/>
                  </a:schemeClr>
                </a:outerShdw>
              </a:effectLst>
              <a:latin typeface="兰米中简黑" panose="02000503000000000000" charset="-122"/>
              <a:ea typeface="兰米中简黑" panose="02000503000000000000" charset="-122"/>
              <a:cs typeface="兰米中简黑" panose="02000503000000000000" charset="-122"/>
            </a:endParaRPr>
          </a:p>
          <a:p>
            <a:r>
              <a:rPr lang="zh-CN" altLang="en-US" sz="3200" b="1" dirty="0">
                <a:solidFill>
                  <a:schemeClr val="tx1"/>
                </a:solidFill>
                <a:effectLst>
                  <a:outerShdw blurRad="38100" dist="19050" dir="2700000" algn="tl" rotWithShape="0">
                    <a:schemeClr val="dk1">
                      <a:alpha val="40000"/>
                    </a:schemeClr>
                  </a:outerShdw>
                </a:effectLst>
                <a:latin typeface="兰米中简黑" panose="02000503000000000000" charset="-122"/>
                <a:ea typeface="兰米中简黑" panose="02000503000000000000" charset="-122"/>
                <a:cs typeface="兰米中简黑" panose="02000503000000000000" charset="-122"/>
              </a:rPr>
              <a:t>  ②主体的</a:t>
            </a:r>
            <a:r>
              <a:rPr lang="zh-CN" altLang="en-US" sz="3200" b="1" dirty="0">
                <a:solidFill>
                  <a:schemeClr val="accent1"/>
                </a:solidFill>
                <a:effectLst>
                  <a:outerShdw blurRad="38100" dist="25400" dir="5400000" algn="ctr" rotWithShape="0">
                    <a:srgbClr val="6E747A">
                      <a:alpha val="43000"/>
                    </a:srgbClr>
                  </a:outerShdw>
                </a:effectLst>
                <a:latin typeface="兰米中简黑" panose="02000503000000000000" charset="-122"/>
                <a:ea typeface="兰米中简黑" panose="02000503000000000000" charset="-122"/>
                <a:cs typeface="兰米中简黑" panose="02000503000000000000" charset="-122"/>
              </a:rPr>
              <a:t>经历</a:t>
            </a:r>
            <a:r>
              <a:rPr lang="zh-CN" altLang="en-US" sz="3200" b="1" dirty="0">
                <a:solidFill>
                  <a:schemeClr val="tx1"/>
                </a:solidFill>
                <a:effectLst>
                  <a:outerShdw blurRad="38100" dist="19050" dir="2700000" algn="tl" rotWithShape="0">
                    <a:schemeClr val="dk1">
                      <a:alpha val="40000"/>
                    </a:schemeClr>
                  </a:outerShdw>
                </a:effectLst>
                <a:latin typeface="兰米中简黑" panose="02000503000000000000" charset="-122"/>
                <a:ea typeface="兰米中简黑" panose="02000503000000000000" charset="-122"/>
                <a:cs typeface="兰米中简黑" panose="02000503000000000000" charset="-122"/>
              </a:rPr>
              <a:t>及</a:t>
            </a:r>
            <a:r>
              <a:rPr lang="zh-CN" altLang="en-US" sz="3200" b="1" dirty="0">
                <a:solidFill>
                  <a:schemeClr val="accent1"/>
                </a:solidFill>
                <a:effectLst>
                  <a:outerShdw blurRad="38100" dist="25400" dir="5400000" algn="ctr" rotWithShape="0">
                    <a:srgbClr val="6E747A">
                      <a:alpha val="43000"/>
                    </a:srgbClr>
                  </a:outerShdw>
                </a:effectLst>
                <a:latin typeface="兰米中简黑" panose="02000503000000000000" charset="-122"/>
                <a:ea typeface="兰米中简黑" panose="02000503000000000000" charset="-122"/>
                <a:cs typeface="兰米中简黑" panose="02000503000000000000" charset="-122"/>
              </a:rPr>
              <a:t>特征</a:t>
            </a:r>
            <a:endParaRPr lang="zh-CN" altLang="en-US" sz="3200" b="1" dirty="0">
              <a:solidFill>
                <a:schemeClr val="tx1"/>
              </a:solidFill>
              <a:effectLst>
                <a:outerShdw blurRad="38100" dist="19050" dir="2700000" algn="tl" rotWithShape="0">
                  <a:schemeClr val="dk1">
                    <a:alpha val="40000"/>
                  </a:schemeClr>
                </a:outerShdw>
              </a:effectLst>
              <a:latin typeface="兰米中简黑" panose="02000503000000000000" charset="-122"/>
              <a:ea typeface="兰米中简黑" panose="02000503000000000000" charset="-122"/>
              <a:cs typeface="兰米中简黑" panose="02000503000000000000" charset="-122"/>
            </a:endParaRPr>
          </a:p>
          <a:p>
            <a:r>
              <a:rPr lang="zh-CN" altLang="en-US" sz="3200" b="1" dirty="0">
                <a:solidFill>
                  <a:schemeClr val="tx1"/>
                </a:solidFill>
                <a:effectLst>
                  <a:outerShdw blurRad="38100" dist="19050" dir="2700000" algn="tl" rotWithShape="0">
                    <a:schemeClr val="dk1">
                      <a:alpha val="40000"/>
                    </a:schemeClr>
                  </a:outerShdw>
                </a:effectLst>
                <a:latin typeface="兰米中简黑" panose="02000503000000000000" charset="-122"/>
                <a:ea typeface="兰米中简黑" panose="02000503000000000000" charset="-122"/>
                <a:cs typeface="兰米中简黑" panose="02000503000000000000" charset="-122"/>
              </a:rPr>
              <a:t>  ③叙述</a:t>
            </a:r>
            <a:r>
              <a:rPr lang="zh-CN" altLang="en-US" sz="3200" b="1" dirty="0">
                <a:solidFill>
                  <a:schemeClr val="accent1"/>
                </a:solidFill>
                <a:effectLst>
                  <a:outerShdw blurRad="38100" dist="25400" dir="5400000" algn="ctr" rotWithShape="0">
                    <a:srgbClr val="6E747A">
                      <a:alpha val="43000"/>
                    </a:srgbClr>
                  </a:outerShdw>
                </a:effectLst>
                <a:latin typeface="兰米中简黑" panose="02000503000000000000" charset="-122"/>
                <a:ea typeface="兰米中简黑" panose="02000503000000000000" charset="-122"/>
                <a:cs typeface="兰米中简黑" panose="02000503000000000000" charset="-122"/>
              </a:rPr>
              <a:t>意义</a:t>
            </a:r>
            <a:r>
              <a:rPr lang="zh-CN" altLang="en-US" sz="3200" b="1" dirty="0">
                <a:solidFill>
                  <a:schemeClr val="tx1"/>
                </a:solidFill>
                <a:effectLst>
                  <a:outerShdw blurRad="38100" dist="19050" dir="2700000" algn="tl" rotWithShape="0">
                    <a:schemeClr val="dk1">
                      <a:alpha val="40000"/>
                    </a:schemeClr>
                  </a:outerShdw>
                </a:effectLst>
                <a:latin typeface="兰米中简黑" panose="02000503000000000000" charset="-122"/>
                <a:ea typeface="兰米中简黑" panose="02000503000000000000" charset="-122"/>
                <a:cs typeface="兰米中简黑" panose="02000503000000000000" charset="-122"/>
              </a:rPr>
              <a:t>及</a:t>
            </a:r>
            <a:r>
              <a:rPr lang="zh-CN" altLang="en-US" sz="3200" b="1" dirty="0">
                <a:solidFill>
                  <a:schemeClr val="accent1"/>
                </a:solidFill>
                <a:effectLst>
                  <a:outerShdw blurRad="38100" dist="25400" dir="5400000" algn="ctr" rotWithShape="0">
                    <a:srgbClr val="6E747A">
                      <a:alpha val="43000"/>
                    </a:srgbClr>
                  </a:outerShdw>
                </a:effectLst>
                <a:latin typeface="兰米中简黑" panose="02000503000000000000" charset="-122"/>
                <a:ea typeface="兰米中简黑" panose="02000503000000000000" charset="-122"/>
                <a:cs typeface="兰米中简黑" panose="02000503000000000000" charset="-122"/>
              </a:rPr>
              <a:t>目的</a:t>
            </a:r>
            <a:r>
              <a:rPr lang="zh-CN" altLang="en-US" sz="3200" b="1" dirty="0">
                <a:solidFill>
                  <a:schemeClr val="tx1"/>
                </a:solidFill>
                <a:effectLst>
                  <a:outerShdw blurRad="38100" dist="19050" dir="2700000" algn="tl" rotWithShape="0">
                    <a:schemeClr val="dk1">
                      <a:alpha val="40000"/>
                    </a:schemeClr>
                  </a:outerShdw>
                </a:effectLst>
                <a:latin typeface="兰米中简黑" panose="02000503000000000000" charset="-122"/>
                <a:ea typeface="兰米中简黑" panose="02000503000000000000" charset="-122"/>
                <a:cs typeface="兰米中简黑" panose="02000503000000000000" charset="-122"/>
              </a:rPr>
              <a:t>（结果</a:t>
            </a:r>
            <a:r>
              <a:rPr lang="zh-CN" altLang="en-US" sz="3200" b="1" dirty="0">
                <a:solidFill>
                  <a:schemeClr val="tx1"/>
                </a:solidFill>
                <a:effectLst>
                  <a:outerShdw blurRad="38100" dist="19050" dir="2700000" algn="tl" rotWithShape="0">
                    <a:schemeClr val="dk1">
                      <a:alpha val="40000"/>
                    </a:schemeClr>
                  </a:outerShdw>
                </a:effectLst>
                <a:latin typeface="兰米中简黑" panose="02000503000000000000" charset="-122"/>
                <a:ea typeface="兰米中简黑" panose="02000503000000000000" charset="-122"/>
                <a:cs typeface="兰米中简黑" panose="02000503000000000000" charset="-122"/>
              </a:rPr>
              <a:t>）</a:t>
            </a:r>
            <a:endParaRPr lang="zh-CN" altLang="en-US" sz="3200" b="1" dirty="0">
              <a:solidFill>
                <a:schemeClr val="tx1"/>
              </a:solidFill>
              <a:effectLst>
                <a:outerShdw blurRad="38100" dist="19050" dir="2700000" algn="tl" rotWithShape="0">
                  <a:schemeClr val="dk1">
                    <a:alpha val="40000"/>
                  </a:schemeClr>
                </a:outerShdw>
              </a:effectLst>
              <a:latin typeface="兰米中简黑" panose="02000503000000000000" charset="-122"/>
              <a:ea typeface="兰米中简黑" panose="02000503000000000000" charset="-122"/>
              <a:cs typeface="兰米中简黑" panose="02000503000000000000" charset="-122"/>
            </a:endParaRPr>
          </a:p>
        </p:txBody>
      </p:sp>
      <p:sp>
        <p:nvSpPr>
          <p:cNvPr id="51203" name="Rectangle 3"/>
          <p:cNvSpPr>
            <a:spLocks noChangeArrowheads="1"/>
          </p:cNvSpPr>
          <p:nvPr>
            <p:custDataLst>
              <p:tags r:id="rId7"/>
            </p:custDataLst>
          </p:nvPr>
        </p:nvSpPr>
        <p:spPr bwMode="auto">
          <a:xfrm>
            <a:off x="2228215" y="3460750"/>
            <a:ext cx="8283575" cy="2553335"/>
          </a:xfrm>
          <a:prstGeom prst="rect">
            <a:avLst/>
          </a:prstGeom>
          <a:noFill/>
          <a:ln w="28575" cmpd="sng">
            <a:solidFill>
              <a:schemeClr val="accent1">
                <a:shade val="50000"/>
              </a:schemeClr>
            </a:solidFill>
            <a:prstDash val="solid"/>
            <a:miter lim="800000"/>
          </a:ln>
          <a:effectLst/>
        </p:spPr>
        <p:txBody>
          <a:bodyPr wrap="square">
            <a:spAutoFit/>
          </a:bodyPr>
          <a:p>
            <a:pPr>
              <a:spcBef>
                <a:spcPct val="50000"/>
              </a:spcBef>
            </a:pPr>
            <a:r>
              <a:rPr lang="zh-CN" altLang="zh-CN" sz="3200" b="1" dirty="0">
                <a:ea typeface="宋体" panose="02010600030101010101" pitchFamily="2" charset="-122"/>
              </a:rPr>
              <a:t>       </a:t>
            </a:r>
            <a:r>
              <a:rPr lang="zh-CN" altLang="en-US" sz="3200" b="1" dirty="0">
                <a:latin typeface="兰米中简黑" panose="02000503000000000000" charset="-122"/>
                <a:ea typeface="兰米中简黑" panose="02000503000000000000" charset="-122"/>
                <a:cs typeface="兰米中简黑" panose="02000503000000000000" charset="-122"/>
              </a:rPr>
              <a:t>答题时要抓住概括性的词语、句子，</a:t>
            </a:r>
            <a:r>
              <a:rPr lang="zh-CN" altLang="zh-CN" sz="3200" b="1" dirty="0">
                <a:latin typeface="兰米中简黑" panose="02000503000000000000" charset="-122"/>
                <a:ea typeface="兰米中简黑" panose="02000503000000000000" charset="-122"/>
                <a:cs typeface="兰米中简黑" panose="02000503000000000000" charset="-122"/>
              </a:rPr>
              <a:t>删除描写性、背景</a:t>
            </a:r>
            <a:r>
              <a:rPr lang="zh-CN" altLang="en-US" sz="3200" b="1" dirty="0">
                <a:latin typeface="兰米中简黑" panose="02000503000000000000" charset="-122"/>
                <a:ea typeface="兰米中简黑" panose="02000503000000000000" charset="-122"/>
                <a:cs typeface="兰米中简黑" panose="02000503000000000000" charset="-122"/>
              </a:rPr>
              <a:t>类</a:t>
            </a:r>
            <a:r>
              <a:rPr lang="zh-CN" altLang="zh-CN" sz="3200" b="1" dirty="0">
                <a:latin typeface="兰米中简黑" panose="02000503000000000000" charset="-122"/>
                <a:ea typeface="兰米中简黑" panose="02000503000000000000" charset="-122"/>
                <a:cs typeface="兰米中简黑" panose="02000503000000000000" charset="-122"/>
              </a:rPr>
              <a:t>、补充说明等次要信息，</a:t>
            </a:r>
            <a:r>
              <a:rPr lang="zh-CN" altLang="en-US" sz="3200" b="1" dirty="0">
                <a:latin typeface="兰米中简黑" panose="02000503000000000000" charset="-122"/>
                <a:ea typeface="兰米中简黑" panose="02000503000000000000" charset="-122"/>
                <a:cs typeface="兰米中简黑" panose="02000503000000000000" charset="-122"/>
              </a:rPr>
              <a:t>把关键性语句的</a:t>
            </a:r>
            <a:r>
              <a:rPr lang="zh-CN" altLang="zh-CN" sz="3200" b="1" dirty="0">
                <a:latin typeface="兰米中简黑" panose="02000503000000000000" charset="-122"/>
                <a:ea typeface="兰米中简黑" panose="02000503000000000000" charset="-122"/>
                <a:cs typeface="兰米中简黑" panose="02000503000000000000" charset="-122"/>
              </a:rPr>
              <a:t>用</a:t>
            </a:r>
            <a:r>
              <a:rPr lang="zh-CN" altLang="zh-CN" sz="3200" b="1" dirty="0">
                <a:solidFill>
                  <a:srgbClr val="FF0000"/>
                </a:solidFill>
                <a:latin typeface="兰米中简黑" panose="02000503000000000000" charset="-122"/>
                <a:ea typeface="兰米中简黑" panose="02000503000000000000" charset="-122"/>
                <a:cs typeface="兰米中简黑" panose="02000503000000000000" charset="-122"/>
              </a:rPr>
              <a:t>主谓句</a:t>
            </a:r>
            <a:r>
              <a:rPr lang="zh-CN" altLang="zh-CN" sz="3200" b="1" dirty="0">
                <a:latin typeface="兰米中简黑" panose="02000503000000000000" charset="-122"/>
                <a:ea typeface="兰米中简黑" panose="02000503000000000000" charset="-122"/>
                <a:cs typeface="兰米中简黑" panose="02000503000000000000" charset="-122"/>
              </a:rPr>
              <a:t>结构的形式来转换信息，即“</a:t>
            </a:r>
            <a:r>
              <a:rPr lang="zh-CN" altLang="zh-CN" sz="3200" b="1" dirty="0">
                <a:solidFill>
                  <a:schemeClr val="accent1"/>
                </a:solidFill>
                <a:effectLst>
                  <a:outerShdw blurRad="38100" dist="25400" dir="5400000" algn="ctr" rotWithShape="0">
                    <a:srgbClr val="6E747A">
                      <a:alpha val="43000"/>
                    </a:srgbClr>
                  </a:outerShdw>
                </a:effectLst>
                <a:latin typeface="兰米中简黑" panose="02000503000000000000" charset="-122"/>
                <a:ea typeface="兰米中简黑" panose="02000503000000000000" charset="-122"/>
                <a:cs typeface="兰米中简黑" panose="02000503000000000000" charset="-122"/>
              </a:rPr>
              <a:t>信息主体+语段信息</a:t>
            </a:r>
            <a:r>
              <a:rPr lang="zh-CN" altLang="zh-CN" sz="3200" b="1" dirty="0">
                <a:latin typeface="兰米中简黑" panose="02000503000000000000" charset="-122"/>
                <a:ea typeface="兰米中简黑" panose="02000503000000000000" charset="-122"/>
                <a:cs typeface="兰米中简黑" panose="02000503000000000000" charset="-122"/>
              </a:rPr>
              <a:t>”</a:t>
            </a:r>
            <a:r>
              <a:rPr lang="zh-CN" altLang="en-US" sz="3200" b="1" dirty="0">
                <a:latin typeface="兰米中简黑" panose="02000503000000000000" charset="-122"/>
                <a:ea typeface="兰米中简黑" panose="02000503000000000000" charset="-122"/>
                <a:cs typeface="兰米中简黑" panose="02000503000000000000" charset="-122"/>
              </a:rPr>
              <a:t>，组合成的几个句子即是答案。</a:t>
            </a:r>
            <a:endParaRPr lang="zh-CN" altLang="en-US" sz="3200" b="1" dirty="0">
              <a:latin typeface="兰米中简黑" panose="02000503000000000000" charset="-122"/>
              <a:ea typeface="兰米中简黑" panose="02000503000000000000" charset="-122"/>
              <a:cs typeface="兰米中简黑" panose="02000503000000000000" charset="-122"/>
            </a:endParaRPr>
          </a:p>
        </p:txBody>
      </p:sp>
      <p:sp>
        <p:nvSpPr>
          <p:cNvPr id="3" name="矩形 2"/>
          <p:cNvSpPr/>
          <p:nvPr/>
        </p:nvSpPr>
        <p:spPr>
          <a:xfrm>
            <a:off x="8281670" y="1886585"/>
            <a:ext cx="2011680" cy="829945"/>
          </a:xfrm>
          <a:prstGeom prst="rect">
            <a:avLst/>
          </a:prstGeom>
          <a:noFill/>
          <a:ln>
            <a:noFill/>
          </a:ln>
        </p:spPr>
        <p:txBody>
          <a:bodyPr wrap="none" rtlCol="0" anchor="t">
            <a:spAutoFit/>
            <a:scene3d>
              <a:camera prst="orthographicFront"/>
              <a:lightRig rig="soft" dir="t">
                <a:rot lat="0" lon="0" rev="15600000"/>
              </a:lightRig>
            </a:scene3d>
            <a:sp3d extrusionH="57150" prstMaterial="softEdge">
              <a:bevelT w="25400" h="38100"/>
            </a:sp3d>
          </a:bodyPr>
          <a:p>
            <a:pPr algn="ctr"/>
            <a:r>
              <a:rPr lang="zh-CN" altLang="en-US" sz="4800" b="1">
                <a:solidFill>
                  <a:schemeClr val="accent4"/>
                </a:solidFill>
                <a:effectLst/>
              </a:rPr>
              <a:t>一句话</a:t>
            </a:r>
            <a:endParaRPr lang="zh-CN" altLang="en-US" sz="4800" b="1">
              <a:solidFill>
                <a:schemeClr val="accent4"/>
              </a:solidFill>
              <a:effectLst/>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1202">
                                            <p:txEl>
                                              <p:pRg st="0" end="0"/>
                                            </p:txEl>
                                          </p:spTgt>
                                        </p:tgtEl>
                                        <p:attrNameLst>
                                          <p:attrName>style.visibility</p:attrName>
                                        </p:attrNameLst>
                                      </p:cBhvr>
                                      <p:to>
                                        <p:strVal val="visible"/>
                                      </p:to>
                                    </p:set>
                                    <p:anim calcmode="lin" valueType="num">
                                      <p:cBhvr additive="base">
                                        <p:cTn id="7" dur="500" fill="hold"/>
                                        <p:tgtEl>
                                          <p:spTgt spid="5120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1202">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1202">
                                            <p:txEl>
                                              <p:pRg st="1" end="1"/>
                                            </p:txEl>
                                          </p:spTgt>
                                        </p:tgtEl>
                                        <p:attrNameLst>
                                          <p:attrName>style.visibility</p:attrName>
                                        </p:attrNameLst>
                                      </p:cBhvr>
                                      <p:to>
                                        <p:strVal val="visible"/>
                                      </p:to>
                                    </p:set>
                                    <p:anim calcmode="lin" valueType="num">
                                      <p:cBhvr additive="base">
                                        <p:cTn id="11" dur="500" fill="hold"/>
                                        <p:tgtEl>
                                          <p:spTgt spid="51202">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1202">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1202">
                                            <p:txEl>
                                              <p:pRg st="2" end="2"/>
                                            </p:txEl>
                                          </p:spTgt>
                                        </p:tgtEl>
                                        <p:attrNameLst>
                                          <p:attrName>style.visibility</p:attrName>
                                        </p:attrNameLst>
                                      </p:cBhvr>
                                      <p:to>
                                        <p:strVal val="visible"/>
                                      </p:to>
                                    </p:set>
                                    <p:anim calcmode="lin" valueType="num">
                                      <p:cBhvr additive="base">
                                        <p:cTn id="15" dur="500" fill="hold"/>
                                        <p:tgtEl>
                                          <p:spTgt spid="51202">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51202">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1202">
                                            <p:txEl>
                                              <p:pRg st="3" end="3"/>
                                            </p:txEl>
                                          </p:spTgt>
                                        </p:tgtEl>
                                        <p:attrNameLst>
                                          <p:attrName>style.visibility</p:attrName>
                                        </p:attrNameLst>
                                      </p:cBhvr>
                                      <p:to>
                                        <p:strVal val="visible"/>
                                      </p:to>
                                    </p:set>
                                    <p:anim calcmode="lin" valueType="num">
                                      <p:cBhvr additive="base">
                                        <p:cTn id="19" dur="500" fill="hold"/>
                                        <p:tgtEl>
                                          <p:spTgt spid="5120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120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blinds(horizontal)">
                                      <p:cBhvr>
                                        <p:cTn id="25" dur="500"/>
                                        <p:tgtEl>
                                          <p:spTgt spid="3"/>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nodeType="clickEffect">
                                  <p:stCondLst>
                                    <p:cond delay="0"/>
                                  </p:stCondLst>
                                  <p:childTnLst>
                                    <p:set>
                                      <p:cBhvr>
                                        <p:cTn id="29" dur="1" fill="hold">
                                          <p:stCondLst>
                                            <p:cond delay="0"/>
                                          </p:stCondLst>
                                        </p:cTn>
                                        <p:tgtEl>
                                          <p:spTgt spid="51203">
                                            <p:txEl>
                                              <p:pRg st="0" end="0"/>
                                            </p:txEl>
                                          </p:spTgt>
                                        </p:tgtEl>
                                        <p:attrNameLst>
                                          <p:attrName>style.visibility</p:attrName>
                                        </p:attrNameLst>
                                      </p:cBhvr>
                                      <p:to>
                                        <p:strVal val="visible"/>
                                      </p:to>
                                    </p:set>
                                    <p:animEffect transition="in" filter="blinds(horizontal)">
                                      <p:cBhvr>
                                        <p:cTn id="30" dur="500"/>
                                        <p:tgtEl>
                                          <p:spTgt spid="5120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orient="vert"/>
          </p:nvPr>
        </p:nvSpPr>
        <p:spPr/>
        <p:txBody>
          <a:bodyPr/>
          <a:p>
            <a:endParaRPr lang="zh-CN" altLang="en-US"/>
          </a:p>
        </p:txBody>
      </p:sp>
      <p:sp>
        <p:nvSpPr>
          <p:cNvPr id="6" name="文本占位符 5"/>
          <p:cNvSpPr>
            <a:spLocks noGrp="1"/>
          </p:cNvSpPr>
          <p:nvPr>
            <p:ph type="body" orient="vert" idx="1"/>
          </p:nvPr>
        </p:nvSpPr>
        <p:spPr/>
        <p:txBody>
          <a:bodyPr/>
          <a:p>
            <a:endParaRPr lang="zh-CN" altLang="en-US"/>
          </a:p>
        </p:txBody>
      </p:sp>
      <p:grpSp>
        <p:nvGrpSpPr>
          <p:cNvPr id="32" name="组合 31"/>
          <p:cNvGrpSpPr/>
          <p:nvPr/>
        </p:nvGrpSpPr>
        <p:grpSpPr>
          <a:xfrm>
            <a:off x="106045" y="5943600"/>
            <a:ext cx="2721610" cy="782955"/>
            <a:chOff x="696133" y="1465290"/>
            <a:chExt cx="1966808" cy="623109"/>
          </a:xfrm>
        </p:grpSpPr>
        <p:pic>
          <p:nvPicPr>
            <p:cNvPr id="26" name="图片 25"/>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6133" y="1465290"/>
              <a:ext cx="1964525" cy="623109"/>
            </a:xfrm>
            <a:prstGeom prst="rect">
              <a:avLst/>
            </a:prstGeom>
          </p:spPr>
        </p:pic>
        <p:pic>
          <p:nvPicPr>
            <p:cNvPr id="31" name="图片 30"/>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8416" y="1465290"/>
              <a:ext cx="1964525" cy="623109"/>
            </a:xfrm>
            <a:prstGeom prst="rect">
              <a:avLst/>
            </a:prstGeom>
          </p:spPr>
        </p:pic>
      </p:grpSp>
      <p:grpSp>
        <p:nvGrpSpPr>
          <p:cNvPr id="38" name="组合 37"/>
          <p:cNvGrpSpPr/>
          <p:nvPr/>
        </p:nvGrpSpPr>
        <p:grpSpPr>
          <a:xfrm>
            <a:off x="9470511" y="5531018"/>
            <a:ext cx="2721481" cy="1244600"/>
            <a:chOff x="6243170" y="3253026"/>
            <a:chExt cx="2721481" cy="1244600"/>
          </a:xfrm>
        </p:grpSpPr>
        <p:pic>
          <p:nvPicPr>
            <p:cNvPr id="28" name="图片 27"/>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0" name="图片 29"/>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nvGrpSpPr>
            <p:cNvPr id="35" name="组合 34"/>
            <p:cNvGrpSpPr/>
            <p:nvPr/>
          </p:nvGrpSpPr>
          <p:grpSpPr>
            <a:xfrm>
              <a:off x="6243170" y="3253026"/>
              <a:ext cx="2721481" cy="1244600"/>
              <a:chOff x="6243170" y="3253026"/>
              <a:chExt cx="2721481" cy="1244600"/>
            </a:xfrm>
          </p:grpSpPr>
          <p:pic>
            <p:nvPicPr>
              <p:cNvPr id="33" name="图片 32"/>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4" name="图片 33"/>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grpSp>
      <p:pic>
        <p:nvPicPr>
          <p:cNvPr id="5" name="图片 4"/>
          <p:cNvPicPr>
            <a:picLocks noChangeAspect="1"/>
          </p:cNvPicPr>
          <p:nvPr/>
        </p:nvPicPr>
        <p:blipFill>
          <a:blip r:embed="rId5"/>
          <a:srcRect t="88513"/>
          <a:stretch>
            <a:fillRect/>
          </a:stretch>
        </p:blipFill>
        <p:spPr>
          <a:xfrm>
            <a:off x="-26035" y="0"/>
            <a:ext cx="12218035" cy="337820"/>
          </a:xfrm>
          <a:prstGeom prst="rect">
            <a:avLst/>
          </a:prstGeom>
        </p:spPr>
      </p:pic>
      <p:sp>
        <p:nvSpPr>
          <p:cNvPr id="3" name="文本框 2"/>
          <p:cNvSpPr txBox="1"/>
          <p:nvPr/>
        </p:nvSpPr>
        <p:spPr>
          <a:xfrm>
            <a:off x="815340" y="624840"/>
            <a:ext cx="10691495" cy="5554345"/>
          </a:xfrm>
          <a:prstGeom prst="rect">
            <a:avLst/>
          </a:prstGeom>
          <a:noFill/>
        </p:spPr>
        <p:txBody>
          <a:bodyPr wrap="square" rtlCol="0" anchor="t">
            <a:spAutoFit/>
          </a:bodyPr>
          <a:lstStyle/>
          <a:p>
            <a:pPr fontAlgn="auto">
              <a:lnSpc>
                <a:spcPts val="3500"/>
              </a:lnSpc>
              <a:spcAft>
                <a:spcPts val="600"/>
              </a:spcAft>
            </a:pPr>
            <a:r>
              <a:rPr kumimoji="0" lang="en-US" altLang="zh-CN" sz="2800" b="1" i="0" u="none" strike="noStrike" kern="1200" cap="none" spc="0" normalizeH="0" baseline="0" noProof="0">
                <a:ln>
                  <a:noFill/>
                </a:ln>
                <a:solidFill>
                  <a:srgbClr val="264E73">
                    <a:lumMod val="75000"/>
                  </a:srgbClr>
                </a:solidFill>
                <a:effectLst/>
                <a:uLnTx/>
                <a:uFillTx/>
                <a:latin typeface="宋体" panose="02010600030101010101" pitchFamily="2" charset="-122"/>
                <a:ea typeface="宋体" panose="02010600030101010101" pitchFamily="2" charset="-122"/>
                <a:cs typeface="宋体" panose="02010600030101010101" pitchFamily="2" charset="-122"/>
                <a:sym typeface="+mn-ea"/>
              </a:rPr>
              <a:t>[</a:t>
            </a:r>
            <a:r>
              <a:rPr kumimoji="0" lang="zh-CN" altLang="en-US" sz="2800" b="1" i="0" u="none" strike="noStrike" kern="1200" cap="none" spc="0" normalizeH="0" baseline="0" noProof="0">
                <a:ln>
                  <a:noFill/>
                </a:ln>
                <a:solidFill>
                  <a:srgbClr val="264E73">
                    <a:lumMod val="75000"/>
                  </a:srgbClr>
                </a:solidFill>
                <a:effectLst/>
                <a:uLnTx/>
                <a:uFillTx/>
                <a:latin typeface="宋体" panose="02010600030101010101" pitchFamily="2" charset="-122"/>
                <a:ea typeface="宋体" panose="02010600030101010101" pitchFamily="2" charset="-122"/>
                <a:cs typeface="宋体" panose="02010600030101010101" pitchFamily="2" charset="-122"/>
                <a:sym typeface="+mn-ea"/>
              </a:rPr>
              <a:t>例</a:t>
            </a:r>
            <a:r>
              <a:rPr kumimoji="0" lang="en-US" altLang="zh-CN" sz="2800" b="1" i="0" u="none" strike="noStrike" kern="1200" cap="none" spc="0" normalizeH="0" baseline="0" noProof="0">
                <a:ln>
                  <a:noFill/>
                </a:ln>
                <a:solidFill>
                  <a:srgbClr val="264E73">
                    <a:lumMod val="75000"/>
                  </a:srgbClr>
                </a:solidFill>
                <a:effectLst/>
                <a:uLnTx/>
                <a:uFillTx/>
                <a:latin typeface="宋体" panose="02010600030101010101" pitchFamily="2" charset="-122"/>
                <a:ea typeface="宋体" panose="02010600030101010101" pitchFamily="2" charset="-122"/>
                <a:cs typeface="宋体" panose="02010600030101010101" pitchFamily="2" charset="-122"/>
                <a:sym typeface="+mn-ea"/>
              </a:rPr>
              <a:t>2] </a:t>
            </a:r>
            <a:r>
              <a:rPr kumimoji="0" lang="zh-CN" altLang="en-US" sz="2800" b="1" i="0" u="none" strike="noStrike" kern="1200" cap="none" spc="0" normalizeH="0" baseline="0" noProof="0">
                <a:ln>
                  <a:noFill/>
                </a:ln>
                <a:solidFill>
                  <a:srgbClr val="264E73">
                    <a:lumMod val="75000"/>
                  </a:srgbClr>
                </a:solidFill>
                <a:effectLst/>
                <a:uLnTx/>
                <a:uFillTx/>
                <a:latin typeface="宋体" panose="02010600030101010101" pitchFamily="2" charset="-122"/>
                <a:ea typeface="宋体" panose="02010600030101010101" pitchFamily="2" charset="-122"/>
                <a:cs typeface="宋体" panose="02010600030101010101" pitchFamily="2" charset="-122"/>
                <a:sym typeface="+mn-ea"/>
              </a:rPr>
              <a:t>为下边这段消息拟一条导语，不超过</a:t>
            </a:r>
            <a:r>
              <a:rPr kumimoji="0" lang="en-US" altLang="zh-CN" sz="2800" b="1" i="0" u="none" strike="noStrike" kern="1200" cap="none" spc="0" normalizeH="0" baseline="0" noProof="0">
                <a:ln>
                  <a:noFill/>
                </a:ln>
                <a:solidFill>
                  <a:srgbClr val="264E73">
                    <a:lumMod val="75000"/>
                  </a:srgbClr>
                </a:solidFill>
                <a:effectLst/>
                <a:uLnTx/>
                <a:uFillTx/>
                <a:latin typeface="宋体" panose="02010600030101010101" pitchFamily="2" charset="-122"/>
                <a:ea typeface="宋体" panose="02010600030101010101" pitchFamily="2" charset="-122"/>
                <a:cs typeface="宋体" panose="02010600030101010101" pitchFamily="2" charset="-122"/>
                <a:sym typeface="+mn-ea"/>
              </a:rPr>
              <a:t>35</a:t>
            </a:r>
            <a:r>
              <a:rPr kumimoji="0" lang="zh-CN" altLang="en-US" sz="2800" b="1" i="0" u="none" strike="noStrike" kern="1200" cap="none" spc="0" normalizeH="0" baseline="0" noProof="0">
                <a:ln>
                  <a:noFill/>
                </a:ln>
                <a:solidFill>
                  <a:srgbClr val="264E73">
                    <a:lumMod val="75000"/>
                  </a:srgbClr>
                </a:solidFill>
                <a:effectLst/>
                <a:uLnTx/>
                <a:uFillTx/>
                <a:latin typeface="宋体" panose="02010600030101010101" pitchFamily="2" charset="-122"/>
                <a:ea typeface="宋体" panose="02010600030101010101" pitchFamily="2" charset="-122"/>
                <a:cs typeface="宋体" panose="02010600030101010101" pitchFamily="2" charset="-122"/>
                <a:sym typeface="+mn-ea"/>
              </a:rPr>
              <a:t>个字。</a:t>
            </a:r>
            <a:endParaRPr kumimoji="0" lang="zh-CN" altLang="en-US" sz="2800" b="1" i="0" u="none" strike="noStrike" kern="1200" cap="none" spc="0" normalizeH="0" baseline="0" noProof="0">
              <a:ln>
                <a:noFill/>
              </a:ln>
              <a:solidFill>
                <a:srgbClr val="264E73">
                  <a:lumMod val="75000"/>
                </a:srgbClr>
              </a:solidFill>
              <a:effectLst/>
              <a:uLnTx/>
              <a:uFillTx/>
              <a:latin typeface="宋体" panose="02010600030101010101" pitchFamily="2" charset="-122"/>
              <a:ea typeface="宋体" panose="02010600030101010101" pitchFamily="2" charset="-122"/>
              <a:cs typeface="宋体" panose="02010600030101010101" pitchFamily="2" charset="-122"/>
              <a:sym typeface="+mn-ea"/>
            </a:endParaRPr>
          </a:p>
          <a:p>
            <a:pPr fontAlgn="auto">
              <a:lnSpc>
                <a:spcPts val="3500"/>
              </a:lnSpc>
              <a:spcAft>
                <a:spcPts val="600"/>
              </a:spcAft>
            </a:pPr>
            <a:r>
              <a:rPr kumimoji="0" lang="zh-CN" altLang="en-US" sz="2800" b="1" i="0" u="none" strike="noStrike" kern="1200" cap="none" spc="0" normalizeH="0" baseline="0" noProof="0">
                <a:ln>
                  <a:noFill/>
                </a:ln>
                <a:solidFill>
                  <a:srgbClr val="264E73">
                    <a:lumMod val="75000"/>
                  </a:srgbClr>
                </a:solidFill>
                <a:effectLst/>
                <a:uLnTx/>
                <a:uFillTx/>
                <a:latin typeface="宋体" panose="02010600030101010101" pitchFamily="2" charset="-122"/>
                <a:ea typeface="宋体" panose="02010600030101010101" pitchFamily="2" charset="-122"/>
                <a:cs typeface="宋体" panose="02010600030101010101" pitchFamily="2" charset="-122"/>
                <a:sym typeface="+mn-ea"/>
              </a:rPr>
              <a:t>    </a:t>
            </a:r>
            <a:r>
              <a:rPr kumimoji="0" lang="zh-CN" altLang="en-US" sz="28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宋体" panose="02010600030101010101" pitchFamily="2" charset="-122"/>
                <a:sym typeface="+mn-ea"/>
              </a:rPr>
              <a:t>今年</a:t>
            </a:r>
            <a:r>
              <a:rPr kumimoji="0" lang="en-US" altLang="zh-CN" sz="28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宋体" panose="02010600030101010101" pitchFamily="2" charset="-122"/>
                <a:sym typeface="+mn-ea"/>
              </a:rPr>
              <a:t>3</a:t>
            </a:r>
            <a:r>
              <a:rPr kumimoji="0" lang="zh-CN" altLang="en-US" sz="28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宋体" panose="02010600030101010101" pitchFamily="2" charset="-122"/>
                <a:sym typeface="+mn-ea"/>
              </a:rPr>
              <a:t>月，</a:t>
            </a:r>
            <a:r>
              <a:rPr kumimoji="0" lang="zh-CN" altLang="en-US" sz="28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南海市明湖公园</a:t>
            </a:r>
            <a:r>
              <a:rPr kumimoji="0" lang="zh-CN" altLang="en-US" sz="28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宋体" panose="02010600030101010101" pitchFamily="2" charset="-122"/>
                <a:sym typeface="+mn-ea"/>
              </a:rPr>
              <a:t>采取公园与职工个人</a:t>
            </a:r>
            <a:r>
              <a:rPr kumimoji="0" lang="zh-CN" altLang="en-US" sz="2800" b="1" i="0" u="sng" strike="noStrike" kern="1200" cap="none" spc="0" normalizeH="0" baseline="0" noProof="0">
                <a:ln>
                  <a:noFill/>
                </a:ln>
                <a:effectLst/>
                <a:uLnTx/>
                <a:uFillTx/>
                <a:latin typeface="宋体" panose="02010600030101010101" pitchFamily="2" charset="-122"/>
                <a:ea typeface="宋体" panose="02010600030101010101" pitchFamily="2" charset="-122"/>
                <a:cs typeface="宋体" panose="02010600030101010101" pitchFamily="2" charset="-122"/>
                <a:sym typeface="+mn-ea"/>
              </a:rPr>
              <a:t>共同筹资</a:t>
            </a:r>
            <a:r>
              <a:rPr kumimoji="0" lang="zh-CN" altLang="en-US" sz="28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宋体" panose="02010600030101010101" pitchFamily="2" charset="-122"/>
                <a:sym typeface="+mn-ea"/>
              </a:rPr>
              <a:t>的方式</a:t>
            </a:r>
            <a:r>
              <a:rPr kumimoji="0" lang="zh-CN" altLang="en-US" sz="28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购买了一台“挑战者号”型时空穿梭机</a:t>
            </a:r>
            <a:r>
              <a:rPr kumimoji="0" lang="zh-CN" altLang="en-US" sz="28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宋体" panose="02010600030101010101" pitchFamily="2" charset="-122"/>
                <a:sym typeface="+mn-ea"/>
              </a:rPr>
              <a:t>。</a:t>
            </a:r>
            <a:r>
              <a:rPr kumimoji="0" lang="en-US" altLang="zh-CN" sz="2800" b="1" i="0" u="none" strike="noStrike" kern="1200" cap="none" spc="0" normalizeH="0" baseline="0" noProof="0">
                <a:ln>
                  <a:noFill/>
                </a:ln>
                <a:solidFill>
                  <a:srgbClr val="339933"/>
                </a:solidFill>
                <a:effectLst/>
                <a:uLnTx/>
                <a:uFillTx/>
                <a:latin typeface="宋体" panose="02010600030101010101" pitchFamily="2" charset="-122"/>
                <a:ea typeface="宋体" panose="02010600030101010101" pitchFamily="2" charset="-122"/>
                <a:cs typeface="宋体" panose="02010600030101010101" pitchFamily="2" charset="-122"/>
                <a:sym typeface="+mn-ea"/>
              </a:rPr>
              <a:t>‖</a:t>
            </a:r>
            <a:r>
              <a:rPr kumimoji="0" lang="zh-CN" altLang="en-US" sz="28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宋体" panose="02010600030101010101" pitchFamily="2" charset="-122"/>
                <a:sym typeface="+mn-ea"/>
              </a:rPr>
              <a:t>时空穿梭机又名娱乐仿真模拟器，是仿真科技与多媒体技术结合的产物。三维立体图像、震撼人心的音响效果和高度仿真运动，使人惊心动魄，会产生超越时空的感觉。 </a:t>
            </a:r>
            <a:r>
              <a:rPr kumimoji="0" lang="en-US" altLang="zh-CN" sz="28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宋体" panose="02010600030101010101" pitchFamily="2" charset="-122"/>
                <a:sym typeface="+mn-ea"/>
              </a:rPr>
              <a:t>‖</a:t>
            </a:r>
            <a:r>
              <a:rPr kumimoji="0" lang="zh-CN" altLang="en-US" sz="28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宋体" panose="02010600030101010101" pitchFamily="2" charset="-122"/>
                <a:sym typeface="+mn-ea"/>
              </a:rPr>
              <a:t>这台时空穿梭机开始营业以来，</a:t>
            </a:r>
            <a:r>
              <a:rPr kumimoji="0" lang="zh-CN" altLang="en-US" sz="28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三个月的营业收入就达</a:t>
            </a:r>
            <a:r>
              <a:rPr kumimoji="0" lang="en-US" altLang="zh-CN" sz="28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40</a:t>
            </a:r>
            <a:r>
              <a:rPr kumimoji="0" lang="zh-CN" altLang="en-US" sz="28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万元人民币。</a:t>
            </a:r>
            <a:r>
              <a:rPr kumimoji="0" lang="zh-CN" altLang="en-US" sz="28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宋体" panose="02010600030101010101" pitchFamily="2" charset="-122"/>
                <a:sym typeface="+mn-ea"/>
              </a:rPr>
              <a:t>其中仅五一节一天的收入就超过了公园</a:t>
            </a:r>
            <a:r>
              <a:rPr kumimoji="0" lang="en-US" altLang="zh-CN" sz="28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宋体" panose="02010600030101010101" pitchFamily="2" charset="-122"/>
                <a:sym typeface="+mn-ea"/>
              </a:rPr>
              <a:t>300</a:t>
            </a:r>
            <a:r>
              <a:rPr kumimoji="0" lang="zh-CN" altLang="en-US" sz="28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宋体" panose="02010600030101010101" pitchFamily="2" charset="-122"/>
                <a:sym typeface="+mn-ea"/>
              </a:rPr>
              <a:t>条游船的总收入。在近两年来许多公园经济效益很不景气的情况下，明湖公园这台时空穿梭机所带来的如此的收益，使全园工人倍受鼓舞。</a:t>
            </a:r>
            <a:r>
              <a:rPr kumimoji="0" lang="en-US" altLang="zh-CN" sz="2800" b="1" i="0" u="none" strike="noStrike" kern="1200" cap="none" spc="0" normalizeH="0" baseline="0" noProof="0">
                <a:ln>
                  <a:noFill/>
                </a:ln>
                <a:solidFill>
                  <a:srgbClr val="339933"/>
                </a:solidFill>
                <a:effectLst/>
                <a:uLnTx/>
                <a:uFillTx/>
                <a:latin typeface="宋体" panose="02010600030101010101" pitchFamily="2" charset="-122"/>
                <a:ea typeface="宋体" panose="02010600030101010101" pitchFamily="2" charset="-122"/>
                <a:cs typeface="宋体" panose="02010600030101010101" pitchFamily="2" charset="-122"/>
                <a:sym typeface="+mn-ea"/>
              </a:rPr>
              <a:t>‖</a:t>
            </a:r>
            <a:r>
              <a:rPr kumimoji="0" lang="zh-CN" altLang="en-US" sz="28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宋体" panose="02010600030101010101" pitchFamily="2" charset="-122"/>
                <a:sym typeface="+mn-ea"/>
              </a:rPr>
              <a:t>据说，娱乐仿真模拟器已经成为了国外许多公司、游乐园的换代的标志性设备，无论是好莱坞还是日本的海洋公园，</a:t>
            </a:r>
            <a:r>
              <a:rPr kumimoji="0" lang="zh-CN" altLang="en-US" sz="28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仿真模拟器都是当地的“盈利明星”</a:t>
            </a:r>
            <a:r>
              <a:rPr kumimoji="0" lang="zh-CN" altLang="en-US" sz="2800" b="1" i="0" u="none" strike="noStrike" kern="1200" cap="none" spc="0" normalizeH="0" baseline="0" noProof="0">
                <a:ln>
                  <a:noFill/>
                </a:ln>
                <a:solidFill>
                  <a:srgbClr val="264E73">
                    <a:lumMod val="75000"/>
                  </a:srgbClr>
                </a:solidFill>
                <a:effectLst/>
                <a:uLnTx/>
                <a:uFillTx/>
                <a:latin typeface="宋体" panose="02010600030101010101" pitchFamily="2" charset="-122"/>
                <a:ea typeface="宋体" panose="02010600030101010101" pitchFamily="2" charset="-122"/>
                <a:cs typeface="宋体" panose="02010600030101010101" pitchFamily="2" charset="-122"/>
                <a:sym typeface="+mn-ea"/>
              </a:rPr>
              <a:t>。</a:t>
            </a:r>
            <a:endParaRPr kumimoji="0" lang="zh-CN" altLang="en-US" sz="2800" b="1" i="0" u="none" strike="noStrike" kern="1200" cap="none" spc="0" normalizeH="0" baseline="0" noProof="0">
              <a:ln>
                <a:noFill/>
              </a:ln>
              <a:solidFill>
                <a:srgbClr val="264E73">
                  <a:lumMod val="75000"/>
                </a:srgbClr>
              </a:solidFill>
              <a:effectLst/>
              <a:uLnTx/>
              <a:uFillTx/>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4" name="文本框 3"/>
          <p:cNvSpPr txBox="1"/>
          <p:nvPr/>
        </p:nvSpPr>
        <p:spPr>
          <a:xfrm>
            <a:off x="379095" y="6114415"/>
            <a:ext cx="11518265" cy="583565"/>
          </a:xfrm>
          <a:prstGeom prst="rect">
            <a:avLst/>
          </a:prstGeom>
          <a:solidFill>
            <a:schemeClr val="bg1"/>
          </a:solidFill>
        </p:spPr>
        <p:txBody>
          <a:bodyPr wrap="square" rtlCol="0">
            <a:spAutoFit/>
          </a:bodyPr>
          <a:lstStyle/>
          <a:p>
            <a:r>
              <a:rPr lang="zh-CN" altLang="en-US" sz="3200" b="1">
                <a:solidFill>
                  <a:srgbClr val="FF0000"/>
                </a:solidFill>
                <a:latin typeface="宋体" panose="02010600030101010101" pitchFamily="2" charset="-122"/>
                <a:ea typeface="宋体" panose="02010600030101010101" pitchFamily="2" charset="-122"/>
              </a:rPr>
              <a:t>明湖公园利用筹资购置娱乐仿真模拟器，获得可观的经济收益。</a:t>
            </a:r>
            <a:endParaRPr lang="zh-CN" altLang="en-US" sz="3200" b="1">
              <a:solidFill>
                <a:srgbClr val="FF0000"/>
              </a:solidFill>
              <a:latin typeface="宋体" panose="02010600030101010101" pitchFamily="2" charset="-122"/>
              <a:ea typeface="宋体" panose="02010600030101010101" pitchFamily="2"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32" name="组合 31"/>
          <p:cNvGrpSpPr/>
          <p:nvPr/>
        </p:nvGrpSpPr>
        <p:grpSpPr>
          <a:xfrm>
            <a:off x="106045" y="5943600"/>
            <a:ext cx="2721610" cy="782955"/>
            <a:chOff x="696133" y="1465290"/>
            <a:chExt cx="1966808" cy="623109"/>
          </a:xfrm>
        </p:grpSpPr>
        <p:pic>
          <p:nvPicPr>
            <p:cNvPr id="26" name="图片 25"/>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6133" y="1465290"/>
              <a:ext cx="1964525" cy="623109"/>
            </a:xfrm>
            <a:prstGeom prst="rect">
              <a:avLst/>
            </a:prstGeom>
          </p:spPr>
        </p:pic>
        <p:pic>
          <p:nvPicPr>
            <p:cNvPr id="31" name="图片 30"/>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8416" y="1465290"/>
              <a:ext cx="1964525" cy="623109"/>
            </a:xfrm>
            <a:prstGeom prst="rect">
              <a:avLst/>
            </a:prstGeom>
          </p:spPr>
        </p:pic>
      </p:grpSp>
      <p:grpSp>
        <p:nvGrpSpPr>
          <p:cNvPr id="38" name="组合 37"/>
          <p:cNvGrpSpPr/>
          <p:nvPr/>
        </p:nvGrpSpPr>
        <p:grpSpPr>
          <a:xfrm>
            <a:off x="9470511" y="5531018"/>
            <a:ext cx="2721481" cy="1244600"/>
            <a:chOff x="6243170" y="3253026"/>
            <a:chExt cx="2721481" cy="1244600"/>
          </a:xfrm>
        </p:grpSpPr>
        <p:pic>
          <p:nvPicPr>
            <p:cNvPr id="28" name="图片 27"/>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0" name="图片 29"/>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nvGrpSpPr>
            <p:cNvPr id="35" name="组合 34"/>
            <p:cNvGrpSpPr/>
            <p:nvPr/>
          </p:nvGrpSpPr>
          <p:grpSpPr>
            <a:xfrm>
              <a:off x="6243170" y="3253026"/>
              <a:ext cx="2721481" cy="1244600"/>
              <a:chOff x="6243170" y="3253026"/>
              <a:chExt cx="2721481" cy="1244600"/>
            </a:xfrm>
          </p:grpSpPr>
          <p:pic>
            <p:nvPicPr>
              <p:cNvPr id="33" name="图片 32"/>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4" name="图片 33"/>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grpSp>
      <p:pic>
        <p:nvPicPr>
          <p:cNvPr id="5" name="图片 4"/>
          <p:cNvPicPr>
            <a:picLocks noChangeAspect="1"/>
          </p:cNvPicPr>
          <p:nvPr/>
        </p:nvPicPr>
        <p:blipFill>
          <a:blip r:embed="rId5"/>
          <a:srcRect t="88513"/>
          <a:stretch>
            <a:fillRect/>
          </a:stretch>
        </p:blipFill>
        <p:spPr>
          <a:xfrm>
            <a:off x="-26035" y="0"/>
            <a:ext cx="12218035" cy="337820"/>
          </a:xfrm>
          <a:prstGeom prst="rect">
            <a:avLst/>
          </a:prstGeom>
        </p:spPr>
      </p:pic>
      <p:sp>
        <p:nvSpPr>
          <p:cNvPr id="3" name="文本框 2"/>
          <p:cNvSpPr txBox="1"/>
          <p:nvPr/>
        </p:nvSpPr>
        <p:spPr>
          <a:xfrm>
            <a:off x="1631576" y="1443961"/>
            <a:ext cx="9251576" cy="4512133"/>
          </a:xfrm>
          <a:prstGeom prst="rect">
            <a:avLst/>
          </a:prstGeom>
          <a:noFill/>
        </p:spPr>
        <p:txBody>
          <a:bodyPr wrap="square" rtlCol="0" anchor="t">
            <a:spAutoFit/>
          </a:bodyPr>
          <a:lstStyle/>
          <a:p>
            <a:pPr fontAlgn="auto">
              <a:lnSpc>
                <a:spcPts val="4300"/>
              </a:lnSpc>
            </a:pPr>
            <a:r>
              <a:rPr kumimoji="0" lang="zh-CN" altLang="en-US" sz="3200" b="1" i="0" u="none" strike="noStrike" kern="1200" cap="none" spc="0" normalizeH="0" baseline="0" noProof="0">
                <a:ln>
                  <a:noFill/>
                </a:ln>
                <a:solidFill>
                  <a:schemeClr val="accent3">
                    <a:lumMod val="75000"/>
                  </a:schemeClr>
                </a:solidFill>
                <a:effectLst/>
                <a:uLnTx/>
                <a:uFillTx/>
                <a:latin typeface="宋体" panose="02010600030101010101" pitchFamily="2" charset="-122"/>
                <a:ea typeface="宋体" panose="02010600030101010101" pitchFamily="2" charset="-122"/>
                <a:cs typeface="宋体" panose="02010600030101010101" pitchFamily="2" charset="-122"/>
                <a:sym typeface="+mn-ea"/>
              </a:rPr>
              <a:t>步骤一：弄清区间明方向</a:t>
            </a:r>
            <a:endParaRPr kumimoji="0" lang="en-US" altLang="zh-CN" sz="3200" b="1" i="0" u="none" strike="noStrike" kern="1200" cap="none" spc="0" normalizeH="0" baseline="0" noProof="0">
              <a:ln>
                <a:noFill/>
              </a:ln>
              <a:solidFill>
                <a:schemeClr val="accent3">
                  <a:lumMod val="75000"/>
                </a:schemeClr>
              </a:solidFill>
              <a:effectLst/>
              <a:uLnTx/>
              <a:uFillTx/>
              <a:latin typeface="宋体" panose="02010600030101010101" pitchFamily="2" charset="-122"/>
              <a:ea typeface="宋体" panose="02010600030101010101" pitchFamily="2" charset="-122"/>
              <a:cs typeface="宋体" panose="02010600030101010101" pitchFamily="2" charset="-122"/>
              <a:sym typeface="+mn-ea"/>
            </a:endParaRPr>
          </a:p>
          <a:p>
            <a:pPr fontAlgn="auto">
              <a:lnSpc>
                <a:spcPts val="4300"/>
              </a:lnSpc>
            </a:pPr>
            <a:r>
              <a:rPr lang="zh-CN" altLang="en-US" sz="3200" b="1">
                <a:solidFill>
                  <a:schemeClr val="accent3">
                    <a:lumMod val="75000"/>
                  </a:schemeClr>
                </a:solidFill>
                <a:latin typeface="宋体" panose="02010600030101010101" pitchFamily="2" charset="-122"/>
                <a:ea typeface="宋体" panose="02010600030101010101" pitchFamily="2" charset="-122"/>
                <a:cs typeface="宋体" panose="02010600030101010101" pitchFamily="2" charset="-122"/>
                <a:sym typeface="+mn-ea"/>
              </a:rPr>
              <a:t>    </a:t>
            </a:r>
            <a:r>
              <a:rPr lang="zh-CN" altLang="en-US" sz="3200" b="1">
                <a:latin typeface="宋体" panose="02010600030101010101" pitchFamily="2" charset="-122"/>
                <a:ea typeface="宋体" panose="02010600030101010101" pitchFamily="2" charset="-122"/>
                <a:cs typeface="宋体" panose="02010600030101010101" pitchFamily="2" charset="-122"/>
                <a:sym typeface="+mn-ea"/>
              </a:rPr>
              <a:t>题目所提供的语段材料可能只有部分内容与题干有关，这就需要谨慎界定答题区间，剔除无关内容。</a:t>
            </a:r>
            <a:endParaRPr lang="en-US" altLang="zh-CN" sz="3200" b="1">
              <a:latin typeface="宋体" panose="02010600030101010101" pitchFamily="2" charset="-122"/>
              <a:ea typeface="宋体" panose="02010600030101010101" pitchFamily="2" charset="-122"/>
              <a:cs typeface="宋体" panose="02010600030101010101" pitchFamily="2" charset="-122"/>
              <a:sym typeface="+mn-ea"/>
            </a:endParaRPr>
          </a:p>
          <a:p>
            <a:pPr fontAlgn="auto">
              <a:lnSpc>
                <a:spcPts val="4300"/>
              </a:lnSpc>
              <a:spcBef>
                <a:spcPts val="600"/>
              </a:spcBef>
            </a:pPr>
            <a:r>
              <a:rPr lang="zh-CN" altLang="en-US" sz="3200" b="1">
                <a:solidFill>
                  <a:schemeClr val="accent3">
                    <a:lumMod val="75000"/>
                  </a:schemeClr>
                </a:solidFill>
                <a:latin typeface="宋体" panose="02010600030101010101" pitchFamily="2" charset="-122"/>
                <a:ea typeface="宋体" panose="02010600030101010101" pitchFamily="2" charset="-122"/>
                <a:sym typeface="+mn-ea"/>
              </a:rPr>
              <a:t>步骤二：切分层次抓主体</a:t>
            </a:r>
            <a:endParaRPr lang="zh-CN" altLang="en-US" sz="3200" b="1">
              <a:solidFill>
                <a:schemeClr val="accent3">
                  <a:lumMod val="75000"/>
                </a:schemeClr>
              </a:solidFill>
              <a:latin typeface="宋体" panose="02010600030101010101" pitchFamily="2" charset="-122"/>
              <a:ea typeface="宋体" panose="02010600030101010101" pitchFamily="2" charset="-122"/>
              <a:sym typeface="+mn-ea"/>
            </a:endParaRPr>
          </a:p>
          <a:p>
            <a:pPr fontAlgn="auto">
              <a:lnSpc>
                <a:spcPts val="4300"/>
              </a:lnSpc>
            </a:pPr>
            <a:r>
              <a:rPr kumimoji="0" lang="zh-CN" altLang="en-US"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宋体" panose="02010600030101010101" pitchFamily="2" charset="-122"/>
                <a:sym typeface="+mn-ea"/>
              </a:rPr>
              <a:t>    以句号、问号、感叹号为单位，看这段文字有几句话，每句话的主语是什么，主语之间的关系是什么，谁的分量更重一些。</a:t>
            </a:r>
            <a:endParaRPr kumimoji="0" lang="zh-CN" altLang="en-US"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2" name="文本框 1"/>
          <p:cNvSpPr txBox="1"/>
          <p:nvPr/>
        </p:nvSpPr>
        <p:spPr>
          <a:xfrm>
            <a:off x="3998259" y="319557"/>
            <a:ext cx="3824032" cy="707886"/>
          </a:xfrm>
          <a:prstGeom prst="rect">
            <a:avLst/>
          </a:prstGeom>
          <a:solidFill>
            <a:srgbClr val="294C6B"/>
          </a:solidFill>
        </p:spPr>
        <p:txBody>
          <a:bodyPr wrap="square" rtlCol="0" anchor="t">
            <a:spAutoFit/>
          </a:bodyPr>
          <a:lstStyle/>
          <a:p>
            <a:pPr algn="ctr"/>
            <a:r>
              <a:rPr lang="en-US" altLang="zh-CN" sz="4000" b="1">
                <a:solidFill>
                  <a:schemeClr val="bg1"/>
                </a:solidFill>
                <a:latin typeface="宋体" panose="02010600030101010101" pitchFamily="2" charset="-122"/>
                <a:ea typeface="宋体" panose="02010600030101010101" pitchFamily="2" charset="-122"/>
                <a:sym typeface="+mn-ea"/>
              </a:rPr>
              <a:t>4.</a:t>
            </a:r>
            <a:r>
              <a:rPr lang="zh-CN" altLang="en-US" sz="4000" b="1">
                <a:solidFill>
                  <a:schemeClr val="bg1"/>
                </a:solidFill>
                <a:latin typeface="宋体" panose="02010600030101010101" pitchFamily="2" charset="-122"/>
                <a:ea typeface="宋体" panose="02010600030101010101" pitchFamily="2" charset="-122"/>
                <a:sym typeface="+mn-ea"/>
              </a:rPr>
              <a:t>概括消息要点</a:t>
            </a:r>
            <a:endParaRPr lang="zh-CN" altLang="en-US" sz="4000" b="1">
              <a:solidFill>
                <a:schemeClr val="bg1"/>
              </a:solidFill>
              <a:latin typeface="宋体" panose="02010600030101010101" pitchFamily="2" charset="-122"/>
              <a:ea typeface="宋体" panose="02010600030101010101" pitchFamily="2" charset="-122"/>
              <a:sym typeface="+mn-ea"/>
            </a:endParaRPr>
          </a:p>
        </p:txBody>
      </p:sp>
    </p:spTree>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32" name="组合 31"/>
          <p:cNvGrpSpPr/>
          <p:nvPr/>
        </p:nvGrpSpPr>
        <p:grpSpPr>
          <a:xfrm>
            <a:off x="106045" y="5943600"/>
            <a:ext cx="2721610" cy="782955"/>
            <a:chOff x="696133" y="1465290"/>
            <a:chExt cx="1966808" cy="623109"/>
          </a:xfrm>
        </p:grpSpPr>
        <p:pic>
          <p:nvPicPr>
            <p:cNvPr id="26" name="图片 25"/>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6133" y="1465290"/>
              <a:ext cx="1964525" cy="623109"/>
            </a:xfrm>
            <a:prstGeom prst="rect">
              <a:avLst/>
            </a:prstGeom>
          </p:spPr>
        </p:pic>
        <p:pic>
          <p:nvPicPr>
            <p:cNvPr id="31" name="图片 30"/>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8416" y="1465290"/>
              <a:ext cx="1964525" cy="623109"/>
            </a:xfrm>
            <a:prstGeom prst="rect">
              <a:avLst/>
            </a:prstGeom>
          </p:spPr>
        </p:pic>
      </p:grpSp>
      <p:grpSp>
        <p:nvGrpSpPr>
          <p:cNvPr id="38" name="组合 37"/>
          <p:cNvGrpSpPr/>
          <p:nvPr/>
        </p:nvGrpSpPr>
        <p:grpSpPr>
          <a:xfrm>
            <a:off x="9470511" y="5531018"/>
            <a:ext cx="2721481" cy="1244600"/>
            <a:chOff x="6243170" y="3253026"/>
            <a:chExt cx="2721481" cy="1244600"/>
          </a:xfrm>
        </p:grpSpPr>
        <p:pic>
          <p:nvPicPr>
            <p:cNvPr id="28" name="图片 27"/>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0" name="图片 29"/>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nvGrpSpPr>
            <p:cNvPr id="35" name="组合 34"/>
            <p:cNvGrpSpPr/>
            <p:nvPr/>
          </p:nvGrpSpPr>
          <p:grpSpPr>
            <a:xfrm>
              <a:off x="6243170" y="3253026"/>
              <a:ext cx="2721481" cy="1244600"/>
              <a:chOff x="6243170" y="3253026"/>
              <a:chExt cx="2721481" cy="1244600"/>
            </a:xfrm>
          </p:grpSpPr>
          <p:pic>
            <p:nvPicPr>
              <p:cNvPr id="33" name="图片 32"/>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4" name="图片 33"/>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grpSp>
      <p:pic>
        <p:nvPicPr>
          <p:cNvPr id="5" name="图片 4"/>
          <p:cNvPicPr>
            <a:picLocks noChangeAspect="1"/>
          </p:cNvPicPr>
          <p:nvPr/>
        </p:nvPicPr>
        <p:blipFill>
          <a:blip r:embed="rId5"/>
          <a:srcRect t="88513"/>
          <a:stretch>
            <a:fillRect/>
          </a:stretch>
        </p:blipFill>
        <p:spPr>
          <a:xfrm>
            <a:off x="-26035" y="0"/>
            <a:ext cx="12218035" cy="337820"/>
          </a:xfrm>
          <a:prstGeom prst="rect">
            <a:avLst/>
          </a:prstGeom>
        </p:spPr>
      </p:pic>
      <p:sp>
        <p:nvSpPr>
          <p:cNvPr id="3" name="文本框 2"/>
          <p:cNvSpPr txBox="1"/>
          <p:nvPr/>
        </p:nvSpPr>
        <p:spPr>
          <a:xfrm>
            <a:off x="1649505" y="1779897"/>
            <a:ext cx="9251576" cy="3883755"/>
          </a:xfrm>
          <a:prstGeom prst="rect">
            <a:avLst/>
          </a:prstGeom>
          <a:noFill/>
        </p:spPr>
        <p:txBody>
          <a:bodyPr wrap="square" rtlCol="0" anchor="t">
            <a:spAutoFit/>
          </a:bodyPr>
          <a:lstStyle/>
          <a:p>
            <a:pPr fontAlgn="auto">
              <a:lnSpc>
                <a:spcPts val="4300"/>
              </a:lnSpc>
            </a:pPr>
            <a:r>
              <a:rPr lang="zh-CN" altLang="en-US" sz="3200" b="1">
                <a:solidFill>
                  <a:schemeClr val="accent3">
                    <a:lumMod val="75000"/>
                  </a:schemeClr>
                </a:solidFill>
                <a:latin typeface="宋体" panose="02010600030101010101" pitchFamily="2" charset="-122"/>
                <a:ea typeface="宋体" panose="02010600030101010101" pitchFamily="2" charset="-122"/>
                <a:cs typeface="宋体" panose="02010600030101010101" pitchFamily="2" charset="-122"/>
                <a:sym typeface="+mn-ea"/>
              </a:rPr>
              <a:t>步骤三：保留要点组信息</a:t>
            </a:r>
            <a:endParaRPr lang="zh-CN" altLang="en-US" sz="3200" b="1">
              <a:solidFill>
                <a:schemeClr val="accent3">
                  <a:lumMod val="75000"/>
                </a:schemeClr>
              </a:solidFill>
              <a:latin typeface="宋体" panose="02010600030101010101" pitchFamily="2" charset="-122"/>
              <a:ea typeface="宋体" panose="02010600030101010101" pitchFamily="2" charset="-122"/>
              <a:cs typeface="宋体" panose="02010600030101010101" pitchFamily="2" charset="-122"/>
              <a:sym typeface="+mn-ea"/>
            </a:endParaRPr>
          </a:p>
          <a:p>
            <a:pPr fontAlgn="auto">
              <a:lnSpc>
                <a:spcPts val="4300"/>
              </a:lnSpc>
            </a:pPr>
            <a:r>
              <a:rPr lang="zh-CN" altLang="en-US" sz="3200" b="1">
                <a:latin typeface="宋体" panose="02010600030101010101" pitchFamily="2" charset="-122"/>
                <a:ea typeface="宋体" panose="02010600030101010101" pitchFamily="2" charset="-122"/>
                <a:cs typeface="宋体" panose="02010600030101010101" pitchFamily="2" charset="-122"/>
                <a:sym typeface="+mn-ea"/>
              </a:rPr>
              <a:t>    句子要点应齐全，必须把若干“要点”保留下来。这里的所谓“要点”，是根据题干的指令确定下来的语段中的部分信息。</a:t>
            </a:r>
            <a:endParaRPr lang="zh-CN" altLang="en-US" sz="3200" b="1">
              <a:latin typeface="宋体" panose="02010600030101010101" pitchFamily="2" charset="-122"/>
              <a:ea typeface="宋体" panose="02010600030101010101" pitchFamily="2" charset="-122"/>
              <a:cs typeface="宋体" panose="02010600030101010101" pitchFamily="2" charset="-122"/>
              <a:sym typeface="+mn-ea"/>
            </a:endParaRPr>
          </a:p>
          <a:p>
            <a:pPr fontAlgn="auto">
              <a:lnSpc>
                <a:spcPts val="4300"/>
              </a:lnSpc>
            </a:pPr>
            <a:r>
              <a:rPr lang="zh-CN" altLang="en-US" sz="3200" b="1">
                <a:latin typeface="宋体" panose="02010600030101010101" pitchFamily="2" charset="-122"/>
                <a:ea typeface="宋体" panose="02010600030101010101" pitchFamily="2" charset="-122"/>
                <a:cs typeface="宋体" panose="02010600030101010101" pitchFamily="2" charset="-122"/>
                <a:sym typeface="+mn-ea"/>
              </a:rPr>
              <a:t>    组合信息时注意字数要达“标”、语言要规范，要点的组合一定要符合语法规范、有内在逻辑联系，并且要符合简明、连贯、得体的要求。</a:t>
            </a:r>
            <a:endParaRPr lang="zh-CN" altLang="en-US" sz="3200" b="1">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2" name="文本框 1"/>
          <p:cNvSpPr txBox="1"/>
          <p:nvPr/>
        </p:nvSpPr>
        <p:spPr>
          <a:xfrm>
            <a:off x="4168003" y="313988"/>
            <a:ext cx="3855994" cy="707886"/>
          </a:xfrm>
          <a:prstGeom prst="rect">
            <a:avLst/>
          </a:prstGeom>
          <a:solidFill>
            <a:srgbClr val="294C6B"/>
          </a:solidFill>
        </p:spPr>
        <p:txBody>
          <a:bodyPr wrap="square" rtlCol="0" anchor="t">
            <a:spAutoFit/>
          </a:bodyPr>
          <a:lstStyle/>
          <a:p>
            <a:pPr algn="ctr"/>
            <a:r>
              <a:rPr lang="en-US" altLang="zh-CN" sz="4000" b="1">
                <a:solidFill>
                  <a:schemeClr val="bg1"/>
                </a:solidFill>
                <a:latin typeface="宋体" panose="02010600030101010101" pitchFamily="2" charset="-122"/>
                <a:ea typeface="宋体" panose="02010600030101010101" pitchFamily="2" charset="-122"/>
                <a:sym typeface="+mn-ea"/>
              </a:rPr>
              <a:t>4.</a:t>
            </a:r>
            <a:r>
              <a:rPr lang="zh-CN" altLang="en-US" sz="4000" b="1">
                <a:solidFill>
                  <a:schemeClr val="bg1"/>
                </a:solidFill>
                <a:latin typeface="宋体" panose="02010600030101010101" pitchFamily="2" charset="-122"/>
                <a:ea typeface="宋体" panose="02010600030101010101" pitchFamily="2" charset="-122"/>
                <a:sym typeface="+mn-ea"/>
              </a:rPr>
              <a:t>概括消息要点</a:t>
            </a:r>
            <a:endParaRPr lang="zh-CN" altLang="en-US" sz="4000" b="1">
              <a:solidFill>
                <a:schemeClr val="bg1"/>
              </a:solidFill>
              <a:latin typeface="宋体" panose="02010600030101010101" pitchFamily="2" charset="-122"/>
              <a:ea typeface="宋体" panose="02010600030101010101" pitchFamily="2" charset="-122"/>
              <a:sym typeface="+mn-ea"/>
            </a:endParaRPr>
          </a:p>
        </p:txBody>
      </p:sp>
    </p:spTree>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6" name="图片 5"/>
          <p:cNvPicPr>
            <a:picLocks noChangeAspect="1"/>
          </p:cNvPicPr>
          <p:nvPr userDrawn="1">
            <p:custDataLst>
              <p:tags r:id="rId1"/>
            </p:custDataLst>
          </p:nvPr>
        </p:nvPicPr>
        <p:blipFill>
          <a:blip r:embed="rId2"/>
          <a:stretch>
            <a:fillRect/>
          </a:stretch>
        </p:blipFill>
        <p:spPr>
          <a:xfrm rot="16635317" flipH="1">
            <a:off x="11172190" y="-154940"/>
            <a:ext cx="1035050" cy="881380"/>
          </a:xfrm>
          <a:prstGeom prst="rect">
            <a:avLst/>
          </a:prstGeom>
        </p:spPr>
      </p:pic>
      <p:grpSp>
        <p:nvGrpSpPr>
          <p:cNvPr id="7" name="组合 6"/>
          <p:cNvGrpSpPr/>
          <p:nvPr userDrawn="1">
            <p:custDataLst>
              <p:tags r:id="rId3"/>
            </p:custDataLst>
          </p:nvPr>
        </p:nvGrpSpPr>
        <p:grpSpPr>
          <a:xfrm>
            <a:off x="0" y="4886325"/>
            <a:ext cx="712470" cy="1971675"/>
            <a:chOff x="0" y="4391345"/>
            <a:chExt cx="891702" cy="2466656"/>
          </a:xfrm>
        </p:grpSpPr>
        <p:pic>
          <p:nvPicPr>
            <p:cNvPr id="8" name="图片 7"/>
            <p:cNvPicPr>
              <a:picLocks noChangeAspect="1"/>
            </p:cNvPicPr>
            <p:nvPr>
              <p:custDataLst>
                <p:tags r:id="rId4"/>
              </p:custDataLst>
            </p:nvPr>
          </p:nvPicPr>
          <p:blipFill>
            <a:blip r:embed="rId5"/>
            <a:stretch>
              <a:fillRect/>
            </a:stretch>
          </p:blipFill>
          <p:spPr>
            <a:xfrm>
              <a:off x="0" y="5917327"/>
              <a:ext cx="891702" cy="940674"/>
            </a:xfrm>
            <a:prstGeom prst="rect">
              <a:avLst/>
            </a:prstGeom>
          </p:spPr>
        </p:pic>
        <p:pic>
          <p:nvPicPr>
            <p:cNvPr id="9" name="图片 8"/>
            <p:cNvPicPr>
              <a:picLocks noChangeAspect="1"/>
            </p:cNvPicPr>
            <p:nvPr>
              <p:custDataLst>
                <p:tags r:id="rId6"/>
              </p:custDataLst>
            </p:nvPr>
          </p:nvPicPr>
          <p:blipFill>
            <a:blip r:embed="rId7"/>
            <a:stretch>
              <a:fillRect/>
            </a:stretch>
          </p:blipFill>
          <p:spPr>
            <a:xfrm rot="1953062" flipH="1">
              <a:off x="67048" y="4391345"/>
              <a:ext cx="757605" cy="2455724"/>
            </a:xfrm>
            <a:prstGeom prst="rect">
              <a:avLst/>
            </a:prstGeom>
          </p:spPr>
        </p:pic>
      </p:grpSp>
      <p:sp>
        <p:nvSpPr>
          <p:cNvPr id="2" name="标题 1"/>
          <p:cNvSpPr>
            <a:spLocks noGrp="1"/>
          </p:cNvSpPr>
          <p:nvPr>
            <p:ph type="title" idx="4294967295"/>
          </p:nvPr>
        </p:nvSpPr>
        <p:spPr>
          <a:xfrm>
            <a:off x="669882" y="130179"/>
            <a:ext cx="10852237" cy="441964"/>
          </a:xfrm>
        </p:spPr>
        <p:txBody>
          <a:bodyPr vert="horz" wrap="square" lIns="90170" tIns="46990" rIns="90170" bIns="46990" rtlCol="0" anchor="ctr" anchorCtr="0">
            <a:noAutofit/>
          </a:bodyPr>
          <a:lstStyle>
            <a:lvl1pPr marL="0" marR="0" algn="l" defTabSz="914400" rtl="0" eaLnBrk="1" fontAlgn="auto" latinLnBrk="0" hangingPunct="1">
              <a:lnSpc>
                <a:spcPct val="100000"/>
              </a:lnSpc>
              <a:spcBef>
                <a:spcPct val="0"/>
              </a:spcBef>
              <a:buNone/>
              <a:defRPr kumimoji="0" lang="zh-CN" altLang="en-US" sz="2400" b="1" i="0" u="none" strike="noStrike" kern="1200" cap="none" spc="200" normalizeH="0" baseline="0" noProof="1">
                <a:solidFill>
                  <a:schemeClr val="tx1"/>
                </a:solidFill>
                <a:uFillTx/>
                <a:latin typeface="Arial" panose="020B0604020202020204" pitchFamily="34" charset="0"/>
                <a:ea typeface="幼圆" panose="02010509060101010101" charset="-122"/>
                <a:cs typeface="+mj-cs"/>
                <a:sym typeface="+mn-ea"/>
              </a:defRPr>
            </a:lvl1pPr>
          </a:lstStyle>
          <a:p>
            <a:pPr lvl="0" algn="ctr">
              <a:buClrTx/>
              <a:buSzTx/>
              <a:buFontTx/>
            </a:pPr>
            <a:r>
              <a:rPr sz="3200">
                <a:solidFill>
                  <a:schemeClr val="accent1"/>
                </a:solidFill>
                <a:latin typeface="汉仪旗黑-85S" charset="0"/>
                <a:ea typeface="汉仪旗黑-85S"/>
                <a:sym typeface="+mn-ea"/>
              </a:rPr>
              <a:t>例题</a:t>
            </a:r>
            <a:endParaRPr sz="3200">
              <a:solidFill>
                <a:schemeClr val="accent1"/>
              </a:solidFill>
              <a:latin typeface="汉仪旗黑-85S" charset="0"/>
              <a:ea typeface="汉仪旗黑-85S"/>
              <a:sym typeface="+mn-ea"/>
            </a:endParaRPr>
          </a:p>
        </p:txBody>
      </p:sp>
      <p:sp>
        <p:nvSpPr>
          <p:cNvPr id="3" name="内容占位符 2"/>
          <p:cNvSpPr>
            <a:spLocks noGrp="1"/>
          </p:cNvSpPr>
          <p:nvPr>
            <p:ph idx="4294967295"/>
            <p:custDataLst>
              <p:tags r:id="rId8"/>
            </p:custDataLst>
          </p:nvPr>
        </p:nvSpPr>
        <p:spPr>
          <a:xfrm>
            <a:off x="509905" y="669925"/>
            <a:ext cx="11429365" cy="5916295"/>
          </a:xfrm>
        </p:spPr>
        <p:txBody>
          <a:bodyPr vert="horz" wrap="square" lIns="90170" tIns="46990" rIns="90170" bIns="4699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lgn="l">
              <a:lnSpc>
                <a:spcPts val="2400"/>
              </a:lnSpc>
              <a:buClrTx/>
              <a:buSzTx/>
            </a:pPr>
            <a:r>
              <a:rPr sz="2000" b="1">
                <a:solidFill>
                  <a:schemeClr val="dk1"/>
                </a:solidFill>
                <a:latin typeface="微软雅黑" panose="020B0503020204020204" pitchFamily="34" charset="-122"/>
                <a:ea typeface="微软雅黑" panose="020B0503020204020204" pitchFamily="34" charset="-122"/>
                <a:cs typeface="微软雅黑" panose="020B0503020204020204" pitchFamily="34" charset="-122"/>
                <a:sym typeface="+mn-ea"/>
              </a:rPr>
              <a:t>请对下面这段新闻报道的文字进行压缩。要求保留关键信息，句子简洁流畅，不超过65个字。</a:t>
            </a:r>
            <a:endParaRPr sz="2000" b="1">
              <a:solidFill>
                <a:schemeClr val="dk1"/>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pPr lvl="0" algn="l">
              <a:lnSpc>
                <a:spcPts val="2600"/>
              </a:lnSpc>
              <a:buClrTx/>
              <a:buSzTx/>
            </a:pPr>
            <a:r>
              <a:rPr sz="2000" b="1">
                <a:solidFill>
                  <a:schemeClr val="dk1"/>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b="1">
                <a:solidFill>
                  <a:schemeClr val="dk1"/>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sz="2800">
                <a:solidFill>
                  <a:schemeClr val="dk1"/>
                </a:solidFill>
                <a:latin typeface="楷体" panose="02010609060101010101" charset="-122"/>
                <a:ea typeface="楷体" panose="02010609060101010101" charset="-122"/>
                <a:cs typeface="楷体" panose="02010609060101010101" charset="-122"/>
                <a:sym typeface="+mn-ea"/>
              </a:rPr>
              <a:t>陶器是考古遗址中最常见的人工制品之一，但是对它们进行精确的放射性碳测年已被证明难度极大。</a:t>
            </a:r>
            <a:endParaRPr sz="2800">
              <a:solidFill>
                <a:schemeClr val="dk1"/>
              </a:solidFill>
              <a:latin typeface="楷体" panose="02010609060101010101" charset="-122"/>
              <a:ea typeface="楷体" panose="02010609060101010101" charset="-122"/>
              <a:cs typeface="楷体" panose="02010609060101010101" charset="-122"/>
              <a:sym typeface="+mn-ea"/>
            </a:endParaRPr>
          </a:p>
          <a:p>
            <a:pPr lvl="0" algn="l">
              <a:lnSpc>
                <a:spcPts val="2600"/>
              </a:lnSpc>
              <a:buClrTx/>
              <a:buSzTx/>
            </a:pPr>
            <a:r>
              <a:rPr sz="2800">
                <a:solidFill>
                  <a:schemeClr val="dk1"/>
                </a:solidFill>
                <a:latin typeface="楷体" panose="02010609060101010101" charset="-122"/>
                <a:ea typeface="楷体" panose="02010609060101010101" charset="-122"/>
                <a:cs typeface="楷体" panose="02010609060101010101" charset="-122"/>
                <a:sym typeface="+mn-ea"/>
              </a:rPr>
              <a:t>   古代陶器中常能发现食物残渣的脂肪成分，这些成分在前人烹饪时被黏土吸收或保存下来，或能作为放射性碳测年的另一个碳来源。</a:t>
            </a:r>
            <a:endParaRPr sz="2800">
              <a:solidFill>
                <a:schemeClr val="dk1"/>
              </a:solidFill>
              <a:latin typeface="楷体" panose="02010609060101010101" charset="-122"/>
              <a:ea typeface="楷体" panose="02010609060101010101" charset="-122"/>
              <a:cs typeface="楷体" panose="02010609060101010101" charset="-122"/>
              <a:sym typeface="+mn-ea"/>
            </a:endParaRPr>
          </a:p>
          <a:p>
            <a:pPr lvl="0" algn="l">
              <a:lnSpc>
                <a:spcPts val="2600"/>
              </a:lnSpc>
              <a:buClrTx/>
              <a:buSzTx/>
            </a:pPr>
            <a:r>
              <a:rPr sz="2800">
                <a:solidFill>
                  <a:schemeClr val="dk1"/>
                </a:solidFill>
                <a:latin typeface="楷体" panose="02010609060101010101" charset="-122"/>
                <a:ea typeface="楷体" panose="02010609060101010101" charset="-122"/>
                <a:cs typeface="楷体" panose="02010609060101010101" charset="-122"/>
                <a:sym typeface="+mn-ea"/>
              </a:rPr>
              <a:t>   英国布里斯托大学的研究人员公布了一种给古代陶器测定年代的新方法，该方法基于对脂肪酸形式的食物残渣进行分析。研究人员利用名为制备气相色谱法的技术，从陶器中提取出了棕榈酸和硬脂酸，再用加速器质谱法对这些残渣进行碳测年。</a:t>
            </a:r>
            <a:endParaRPr sz="2800">
              <a:solidFill>
                <a:schemeClr val="dk1"/>
              </a:solidFill>
              <a:latin typeface="楷体" panose="02010609060101010101" charset="-122"/>
              <a:ea typeface="楷体" panose="02010609060101010101" charset="-122"/>
              <a:cs typeface="楷体" panose="02010609060101010101" charset="-122"/>
              <a:sym typeface="+mn-ea"/>
            </a:endParaRPr>
          </a:p>
          <a:p>
            <a:pPr lvl="0" algn="l">
              <a:lnSpc>
                <a:spcPts val="2600"/>
              </a:lnSpc>
              <a:buClrTx/>
              <a:buSzTx/>
            </a:pPr>
            <a:r>
              <a:rPr sz="2800">
                <a:solidFill>
                  <a:schemeClr val="dk1"/>
                </a:solidFill>
                <a:latin typeface="楷体" panose="02010609060101010101" charset="-122"/>
                <a:ea typeface="楷体" panose="02010609060101010101" charset="-122"/>
                <a:cs typeface="楷体" panose="02010609060101010101" charset="-122"/>
                <a:sym typeface="+mn-ea"/>
              </a:rPr>
              <a:t>   为了验证这种方法，研究人员对英国、安纳托利亚、法国、欧洲中部和撒哈拉非洲考古遗址出土的新石器中获取的乳制品和动物脂肪进行了测年。</a:t>
            </a:r>
            <a:endParaRPr sz="2800">
              <a:solidFill>
                <a:schemeClr val="dk1"/>
              </a:solidFill>
              <a:latin typeface="楷体" panose="02010609060101010101" charset="-122"/>
              <a:ea typeface="楷体" panose="02010609060101010101" charset="-122"/>
              <a:cs typeface="楷体" panose="02010609060101010101" charset="-122"/>
              <a:sym typeface="+mn-ea"/>
            </a:endParaRPr>
          </a:p>
          <a:p>
            <a:pPr lvl="0" algn="l">
              <a:lnSpc>
                <a:spcPts val="2600"/>
              </a:lnSpc>
              <a:buClrTx/>
              <a:buSzTx/>
            </a:pPr>
            <a:r>
              <a:rPr sz="2800">
                <a:solidFill>
                  <a:schemeClr val="dk1"/>
                </a:solidFill>
                <a:latin typeface="楷体" panose="02010609060101010101" charset="-122"/>
                <a:ea typeface="楷体" panose="02010609060101010101" charset="-122"/>
                <a:cs typeface="楷体" panose="02010609060101010101" charset="-122"/>
                <a:sym typeface="+mn-ea"/>
              </a:rPr>
              <a:t>   在一项对如今伦敦市所在地发掘的新石器时代陶器的分析中，对脂肪残留的测年可以在没有其他可测年资料的情况下提供时间上的新启发。</a:t>
            </a:r>
            <a:endParaRPr sz="2800">
              <a:solidFill>
                <a:schemeClr val="dk1"/>
              </a:solidFill>
              <a:latin typeface="楷体" panose="02010609060101010101" charset="-122"/>
              <a:ea typeface="楷体" panose="02010609060101010101" charset="-122"/>
              <a:cs typeface="楷体" panose="02010609060101010101" charset="-122"/>
              <a:sym typeface="+mn-ea"/>
            </a:endParaRPr>
          </a:p>
        </p:txBody>
      </p:sp>
    </p:spTree>
    <p:custDataLst>
      <p:tags r:id="rId9"/>
    </p:custDataLst>
  </p:cSld>
  <p:clrMapOvr>
    <a:masterClrMapping/>
  </p:clrMapOvr>
  <mc:AlternateContent xmlns:mc="http://schemas.openxmlformats.org/markup-compatibility/2006">
    <mc:Choice xmlns:p14="http://schemas.microsoft.com/office/powerpoint/2010/main" Requires="p14">
      <p:transition spd="slow" p14:dur="1500"/>
    </mc:Choice>
    <mc:Fallback>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1" name="图片 10"/>
          <p:cNvPicPr>
            <a:picLocks noChangeAspect="1"/>
          </p:cNvPicPr>
          <p:nvPr userDrawn="1">
            <p:custDataLst>
              <p:tags r:id="rId1"/>
            </p:custDataLst>
          </p:nvPr>
        </p:nvPicPr>
        <p:blipFill>
          <a:blip r:embed="rId2"/>
          <a:stretch>
            <a:fillRect/>
          </a:stretch>
        </p:blipFill>
        <p:spPr>
          <a:xfrm rot="16635317" flipH="1">
            <a:off x="11172190" y="-154940"/>
            <a:ext cx="1035050" cy="881380"/>
          </a:xfrm>
          <a:prstGeom prst="rect">
            <a:avLst/>
          </a:prstGeom>
        </p:spPr>
      </p:pic>
      <p:grpSp>
        <p:nvGrpSpPr>
          <p:cNvPr id="12" name="组合 11"/>
          <p:cNvGrpSpPr/>
          <p:nvPr userDrawn="1">
            <p:custDataLst>
              <p:tags r:id="rId3"/>
            </p:custDataLst>
          </p:nvPr>
        </p:nvGrpSpPr>
        <p:grpSpPr>
          <a:xfrm>
            <a:off x="0" y="4886325"/>
            <a:ext cx="712470" cy="1971675"/>
            <a:chOff x="0" y="4391345"/>
            <a:chExt cx="891702" cy="2466656"/>
          </a:xfrm>
        </p:grpSpPr>
        <p:pic>
          <p:nvPicPr>
            <p:cNvPr id="13" name="图片 12"/>
            <p:cNvPicPr>
              <a:picLocks noChangeAspect="1"/>
            </p:cNvPicPr>
            <p:nvPr>
              <p:custDataLst>
                <p:tags r:id="rId4"/>
              </p:custDataLst>
            </p:nvPr>
          </p:nvPicPr>
          <p:blipFill>
            <a:blip r:embed="rId5"/>
            <a:stretch>
              <a:fillRect/>
            </a:stretch>
          </p:blipFill>
          <p:spPr>
            <a:xfrm>
              <a:off x="0" y="5917327"/>
              <a:ext cx="891702" cy="940674"/>
            </a:xfrm>
            <a:prstGeom prst="rect">
              <a:avLst/>
            </a:prstGeom>
          </p:spPr>
        </p:pic>
        <p:pic>
          <p:nvPicPr>
            <p:cNvPr id="14" name="图片 13"/>
            <p:cNvPicPr>
              <a:picLocks noChangeAspect="1"/>
            </p:cNvPicPr>
            <p:nvPr>
              <p:custDataLst>
                <p:tags r:id="rId6"/>
              </p:custDataLst>
            </p:nvPr>
          </p:nvPicPr>
          <p:blipFill>
            <a:blip r:embed="rId7"/>
            <a:stretch>
              <a:fillRect/>
            </a:stretch>
          </p:blipFill>
          <p:spPr>
            <a:xfrm rot="1953062" flipH="1">
              <a:off x="67048" y="4391345"/>
              <a:ext cx="757605" cy="2455724"/>
            </a:xfrm>
            <a:prstGeom prst="rect">
              <a:avLst/>
            </a:prstGeom>
          </p:spPr>
        </p:pic>
      </p:grpSp>
      <p:sp>
        <p:nvSpPr>
          <p:cNvPr id="2" name="标题 1"/>
          <p:cNvSpPr>
            <a:spLocks noGrp="1"/>
          </p:cNvSpPr>
          <p:nvPr>
            <p:ph type="title" idx="4294967295"/>
          </p:nvPr>
        </p:nvSpPr>
        <p:spPr>
          <a:xfrm>
            <a:off x="669882" y="173359"/>
            <a:ext cx="10852237" cy="441964"/>
          </a:xfrm>
        </p:spPr>
        <p:txBody>
          <a:bodyPr vert="horz" wrap="square" lIns="90170" tIns="46990" rIns="90170" bIns="46990" rtlCol="0" anchor="ctr" anchorCtr="0">
            <a:noAutofit/>
          </a:bodyPr>
          <a:lstStyle>
            <a:lvl1pPr marL="0" marR="0" algn="l" defTabSz="914400" rtl="0" eaLnBrk="1" fontAlgn="auto" latinLnBrk="0" hangingPunct="1">
              <a:lnSpc>
                <a:spcPct val="100000"/>
              </a:lnSpc>
              <a:spcBef>
                <a:spcPct val="0"/>
              </a:spcBef>
              <a:buNone/>
              <a:defRPr kumimoji="0" lang="zh-CN" altLang="en-US" sz="2400" b="1" i="0" u="none" strike="noStrike" kern="1200" cap="none" spc="200" normalizeH="0" baseline="0" noProof="1">
                <a:solidFill>
                  <a:schemeClr val="tx1"/>
                </a:solidFill>
                <a:uFillTx/>
                <a:latin typeface="Arial" panose="020B0604020202020204" pitchFamily="34" charset="0"/>
                <a:ea typeface="幼圆" panose="02010509060101010101" charset="-122"/>
                <a:cs typeface="+mj-cs"/>
                <a:sym typeface="+mn-ea"/>
              </a:defRPr>
            </a:lvl1pPr>
          </a:lstStyle>
          <a:p>
            <a:pPr lvl="0" algn="ctr">
              <a:buClrTx/>
              <a:buSzTx/>
              <a:buFontTx/>
            </a:pPr>
            <a:r>
              <a:rPr sz="3200">
                <a:solidFill>
                  <a:schemeClr val="accent1"/>
                </a:solidFill>
                <a:latin typeface="汉仪旗黑-85S" charset="0"/>
                <a:ea typeface="微软雅黑" panose="020B0503020204020204" pitchFamily="34" charset="-122"/>
                <a:cs typeface="汉仪旗黑-85S" charset="0"/>
                <a:sym typeface="+mn-ea"/>
              </a:rPr>
              <a:t>例题讲解   第一步：层次</a:t>
            </a:r>
            <a:endParaRPr sz="3200">
              <a:solidFill>
                <a:schemeClr val="accent1"/>
              </a:solidFill>
              <a:latin typeface="汉仪旗黑-85S" charset="0"/>
              <a:ea typeface="微软雅黑" panose="020B0503020204020204" pitchFamily="34" charset="-122"/>
              <a:cs typeface="汉仪旗黑-85S" charset="0"/>
              <a:sym typeface="+mn-ea"/>
            </a:endParaRPr>
          </a:p>
        </p:txBody>
      </p:sp>
      <p:sp>
        <p:nvSpPr>
          <p:cNvPr id="3" name="内容占位符 2"/>
          <p:cNvSpPr>
            <a:spLocks noGrp="1"/>
          </p:cNvSpPr>
          <p:nvPr>
            <p:ph idx="4294967295"/>
            <p:custDataLst>
              <p:tags r:id="rId8"/>
            </p:custDataLst>
          </p:nvPr>
        </p:nvSpPr>
        <p:spPr>
          <a:xfrm>
            <a:off x="712470" y="499745"/>
            <a:ext cx="10852150" cy="5981700"/>
          </a:xfrm>
        </p:spPr>
        <p:txBody>
          <a:bodyPr vert="horz" wrap="square" lIns="90170" tIns="46990" rIns="90170" bIns="4699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algn="l">
              <a:lnSpc>
                <a:spcPct val="120000"/>
              </a:lnSpc>
              <a:buClrTx/>
              <a:buSzTx/>
              <a:buNone/>
            </a:pPr>
            <a:r>
              <a:rPr sz="2400" b="1">
                <a:solidFill>
                  <a:schemeClr val="dk1"/>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sz="2400" b="1">
                <a:solidFill>
                  <a:schemeClr val="dk1"/>
                </a:solidFill>
                <a:latin typeface="楷体" panose="02010609060101010101" charset="-122"/>
                <a:ea typeface="楷体" panose="02010609060101010101" charset="-122"/>
                <a:cs typeface="楷体" panose="02010609060101010101" charset="-122"/>
                <a:sym typeface="+mn-ea"/>
              </a:rPr>
              <a:t> 陶器是考古遗址中最常见的人工制品之一，但是对它们进行精确的放射性碳测年已被证明难度极大。</a:t>
            </a:r>
            <a:endParaRPr sz="2400" b="1">
              <a:solidFill>
                <a:schemeClr val="dk1"/>
              </a:solidFill>
              <a:latin typeface="楷体" panose="02010609060101010101" charset="-122"/>
              <a:ea typeface="楷体" panose="02010609060101010101" charset="-122"/>
              <a:cs typeface="楷体" panose="02010609060101010101" charset="-122"/>
              <a:sym typeface="+mn-ea"/>
            </a:endParaRPr>
          </a:p>
          <a:p>
            <a:pPr marL="0" lvl="0" algn="l">
              <a:lnSpc>
                <a:spcPct val="120000"/>
              </a:lnSpc>
              <a:buClrTx/>
              <a:buSzTx/>
              <a:buNone/>
            </a:pPr>
            <a:r>
              <a:rPr sz="2400" b="1">
                <a:solidFill>
                  <a:schemeClr val="dk1"/>
                </a:solidFill>
                <a:latin typeface="楷体" panose="02010609060101010101" charset="-122"/>
                <a:ea typeface="楷体" panose="02010609060101010101" charset="-122"/>
                <a:cs typeface="楷体" panose="02010609060101010101" charset="-122"/>
                <a:sym typeface="+mn-ea"/>
              </a:rPr>
              <a:t>    古代陶器中常能发现食物残渣的脂肪成分，这些成分在前人烹饪时被黏土吸收或保存下来，或能作为放射性碳测年的另一个碳来源。</a:t>
            </a:r>
            <a:endParaRPr sz="2400" b="1">
              <a:solidFill>
                <a:schemeClr val="dk1"/>
              </a:solidFill>
              <a:latin typeface="楷体" panose="02010609060101010101" charset="-122"/>
              <a:ea typeface="楷体" panose="02010609060101010101" charset="-122"/>
              <a:cs typeface="楷体" panose="02010609060101010101" charset="-122"/>
              <a:sym typeface="+mn-ea"/>
            </a:endParaRPr>
          </a:p>
          <a:p>
            <a:pPr marL="0" lvl="0" algn="l">
              <a:lnSpc>
                <a:spcPct val="120000"/>
              </a:lnSpc>
              <a:buClrTx/>
              <a:buSzTx/>
              <a:buNone/>
            </a:pPr>
            <a:r>
              <a:rPr sz="2400" b="1">
                <a:solidFill>
                  <a:schemeClr val="dk1"/>
                </a:solidFill>
                <a:latin typeface="楷体" panose="02010609060101010101" charset="-122"/>
                <a:ea typeface="楷体" panose="02010609060101010101" charset="-122"/>
                <a:cs typeface="楷体" panose="02010609060101010101" charset="-122"/>
                <a:sym typeface="+mn-ea"/>
              </a:rPr>
              <a:t>   英国布里斯托大学的研究人员公布了一种给古代陶器测定年代的新方法，该方法基于对脂肪酸形式的食物残渣进行分析。研究人员利用名为制备气相色谱法的技术，从陶器中提取出了棕榈酸和硬脂酸，再用加速器质谱法对这些残渣进行碳测年。</a:t>
            </a:r>
            <a:endParaRPr sz="2400" b="1">
              <a:solidFill>
                <a:schemeClr val="dk1"/>
              </a:solidFill>
              <a:latin typeface="楷体" panose="02010609060101010101" charset="-122"/>
              <a:ea typeface="楷体" panose="02010609060101010101" charset="-122"/>
              <a:cs typeface="楷体" panose="02010609060101010101" charset="-122"/>
              <a:sym typeface="+mn-ea"/>
            </a:endParaRPr>
          </a:p>
          <a:p>
            <a:pPr marL="0" lvl="0" algn="l">
              <a:lnSpc>
                <a:spcPct val="120000"/>
              </a:lnSpc>
              <a:buClrTx/>
              <a:buSzTx/>
              <a:buNone/>
            </a:pPr>
            <a:r>
              <a:rPr sz="2400" b="1">
                <a:solidFill>
                  <a:schemeClr val="dk1"/>
                </a:solidFill>
                <a:latin typeface="楷体" panose="02010609060101010101" charset="-122"/>
                <a:ea typeface="楷体" panose="02010609060101010101" charset="-122"/>
                <a:cs typeface="楷体" panose="02010609060101010101" charset="-122"/>
                <a:sym typeface="+mn-ea"/>
              </a:rPr>
              <a:t>    为了验证这种方法，研究人员对英国、安纳托利亚、法国、欧洲中部和撒哈拉非洲考古遗址出土的新石器中获取的乳制品和动物脂肪进行了测年。</a:t>
            </a:r>
            <a:endParaRPr sz="2400" b="1">
              <a:solidFill>
                <a:schemeClr val="dk1"/>
              </a:solidFill>
              <a:latin typeface="楷体" panose="02010609060101010101" charset="-122"/>
              <a:ea typeface="楷体" panose="02010609060101010101" charset="-122"/>
              <a:cs typeface="楷体" panose="02010609060101010101" charset="-122"/>
              <a:sym typeface="+mn-ea"/>
            </a:endParaRPr>
          </a:p>
          <a:p>
            <a:pPr marL="0" lvl="0" algn="l">
              <a:lnSpc>
                <a:spcPct val="120000"/>
              </a:lnSpc>
              <a:buClrTx/>
              <a:buSzTx/>
              <a:buNone/>
            </a:pPr>
            <a:r>
              <a:rPr sz="2400" b="1">
                <a:solidFill>
                  <a:schemeClr val="dk1"/>
                </a:solidFill>
                <a:latin typeface="楷体" panose="02010609060101010101" charset="-122"/>
                <a:ea typeface="楷体" panose="02010609060101010101" charset="-122"/>
                <a:cs typeface="楷体" panose="02010609060101010101" charset="-122"/>
                <a:sym typeface="+mn-ea"/>
              </a:rPr>
              <a:t>    在一项对如今伦敦市所在地发掘的新石器时代陶器的分析中，对脂肪残留的测年可以在没有其他可测年资料的情况下提供时间上的新启发。</a:t>
            </a:r>
            <a:endParaRPr sz="2400" b="1">
              <a:solidFill>
                <a:schemeClr val="dk1"/>
              </a:solidFill>
              <a:latin typeface="楷体" panose="02010609060101010101" charset="-122"/>
              <a:ea typeface="楷体" panose="02010609060101010101" charset="-122"/>
              <a:cs typeface="楷体" panose="02010609060101010101" charset="-122"/>
              <a:sym typeface="+mn-ea"/>
            </a:endParaRPr>
          </a:p>
        </p:txBody>
      </p:sp>
      <p:sp>
        <p:nvSpPr>
          <p:cNvPr id="4" name="文本框 3"/>
          <p:cNvSpPr txBox="1"/>
          <p:nvPr/>
        </p:nvSpPr>
        <p:spPr>
          <a:xfrm>
            <a:off x="4806950" y="932180"/>
            <a:ext cx="1478280" cy="534035"/>
          </a:xfrm>
          <a:prstGeom prst="rect">
            <a:avLst/>
          </a:prstGeom>
          <a:noFill/>
        </p:spPr>
        <p:txBody>
          <a:bodyPr wrap="none" rtlCol="0" anchor="t">
            <a:spAutoFit/>
          </a:bodyPr>
          <a:lstStyle/>
          <a:p>
            <a:pPr indent="-228600" algn="l">
              <a:lnSpc>
                <a:spcPct val="120000"/>
              </a:lnSpc>
              <a:spcBef>
                <a:spcPct val="0"/>
              </a:spcBef>
              <a:spcAft>
                <a:spcPts val="1000"/>
              </a:spcAft>
              <a:buClrTx/>
              <a:buSzTx/>
              <a:buFont typeface="Arial" panose="020B0604020202020204" pitchFamily="34" charset="0"/>
              <a:buNone/>
            </a:pPr>
            <a:r>
              <a:rPr lang="zh-CN" altLang="en-US" sz="2400" b="1" spc="150">
                <a:solidFill>
                  <a:srgbClr val="FF0000"/>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（背景）</a:t>
            </a:r>
            <a:endParaRPr lang="zh-CN" altLang="en-US" sz="2400" b="1" spc="150">
              <a:solidFill>
                <a:srgbClr val="FF0000"/>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5" name="文本框 4"/>
          <p:cNvSpPr txBox="1"/>
          <p:nvPr/>
        </p:nvSpPr>
        <p:spPr>
          <a:xfrm>
            <a:off x="9655810" y="1863090"/>
            <a:ext cx="1478280" cy="534035"/>
          </a:xfrm>
          <a:prstGeom prst="rect">
            <a:avLst/>
          </a:prstGeom>
          <a:noFill/>
        </p:spPr>
        <p:txBody>
          <a:bodyPr wrap="none" rtlCol="0" anchor="t">
            <a:spAutoFit/>
          </a:bodyPr>
          <a:lstStyle/>
          <a:p>
            <a:pPr indent="-228600" algn="l">
              <a:lnSpc>
                <a:spcPct val="120000"/>
              </a:lnSpc>
              <a:spcBef>
                <a:spcPct val="0"/>
              </a:spcBef>
              <a:spcAft>
                <a:spcPts val="1000"/>
              </a:spcAft>
              <a:buClrTx/>
              <a:buSzTx/>
              <a:buFont typeface="Arial" panose="020B0604020202020204" pitchFamily="34" charset="0"/>
              <a:buNone/>
            </a:pPr>
            <a:r>
              <a:rPr lang="zh-CN" altLang="en-US" sz="2400" b="1" spc="150">
                <a:solidFill>
                  <a:srgbClr val="FF0000"/>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（背景）</a:t>
            </a:r>
            <a:endParaRPr lang="zh-CN" altLang="en-US" sz="2400" b="1" spc="150">
              <a:solidFill>
                <a:srgbClr val="FF0000"/>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6" name="文本框 5"/>
          <p:cNvSpPr txBox="1"/>
          <p:nvPr/>
        </p:nvSpPr>
        <p:spPr>
          <a:xfrm>
            <a:off x="4162425" y="3842385"/>
            <a:ext cx="1478280" cy="534035"/>
          </a:xfrm>
          <a:prstGeom prst="rect">
            <a:avLst/>
          </a:prstGeom>
          <a:noFill/>
        </p:spPr>
        <p:txBody>
          <a:bodyPr wrap="none" rtlCol="0" anchor="t">
            <a:spAutoFit/>
          </a:bodyPr>
          <a:lstStyle/>
          <a:p>
            <a:pPr indent="-228600" algn="l">
              <a:lnSpc>
                <a:spcPct val="120000"/>
              </a:lnSpc>
              <a:spcBef>
                <a:spcPct val="0"/>
              </a:spcBef>
              <a:spcAft>
                <a:spcPts val="1000"/>
              </a:spcAft>
              <a:buClrTx/>
              <a:buSzTx/>
              <a:buFont typeface="Arial" panose="020B0604020202020204" pitchFamily="34" charset="0"/>
              <a:buNone/>
            </a:pPr>
            <a:r>
              <a:rPr lang="zh-CN" altLang="en-US" sz="2400" b="1" spc="150">
                <a:solidFill>
                  <a:srgbClr val="FF0000"/>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（主体）</a:t>
            </a:r>
            <a:endParaRPr lang="zh-CN" altLang="en-US" sz="2400" b="1" spc="150">
              <a:solidFill>
                <a:srgbClr val="FF0000"/>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7" name="文本框 6"/>
          <p:cNvSpPr txBox="1"/>
          <p:nvPr/>
        </p:nvSpPr>
        <p:spPr>
          <a:xfrm>
            <a:off x="1329690" y="5384800"/>
            <a:ext cx="1478280" cy="534035"/>
          </a:xfrm>
          <a:prstGeom prst="rect">
            <a:avLst/>
          </a:prstGeom>
          <a:noFill/>
        </p:spPr>
        <p:txBody>
          <a:bodyPr wrap="none" rtlCol="0" anchor="t">
            <a:spAutoFit/>
          </a:bodyPr>
          <a:lstStyle/>
          <a:p>
            <a:pPr indent="-228600" algn="l">
              <a:lnSpc>
                <a:spcPct val="120000"/>
              </a:lnSpc>
              <a:spcBef>
                <a:spcPct val="0"/>
              </a:spcBef>
              <a:spcAft>
                <a:spcPts val="1000"/>
              </a:spcAft>
              <a:buClrTx/>
              <a:buSzTx/>
              <a:buFont typeface="Arial" panose="020B0604020202020204" pitchFamily="34" charset="0"/>
              <a:buNone/>
            </a:pPr>
            <a:r>
              <a:rPr lang="zh-CN" altLang="en-US" sz="2400" b="1" spc="150">
                <a:solidFill>
                  <a:srgbClr val="FF0000"/>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（主体）</a:t>
            </a:r>
            <a:endParaRPr lang="zh-CN" altLang="en-US" sz="2400" b="1" spc="150">
              <a:solidFill>
                <a:srgbClr val="FF0000"/>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8" name="文本框 7"/>
          <p:cNvSpPr txBox="1"/>
          <p:nvPr/>
        </p:nvSpPr>
        <p:spPr>
          <a:xfrm>
            <a:off x="10614025" y="6323965"/>
            <a:ext cx="1478280" cy="534035"/>
          </a:xfrm>
          <a:prstGeom prst="rect">
            <a:avLst/>
          </a:prstGeom>
          <a:noFill/>
        </p:spPr>
        <p:txBody>
          <a:bodyPr wrap="none" rtlCol="0" anchor="t">
            <a:spAutoFit/>
          </a:bodyPr>
          <a:lstStyle/>
          <a:p>
            <a:pPr indent="-228600" algn="l">
              <a:lnSpc>
                <a:spcPct val="120000"/>
              </a:lnSpc>
              <a:spcBef>
                <a:spcPct val="0"/>
              </a:spcBef>
              <a:spcAft>
                <a:spcPts val="1000"/>
              </a:spcAft>
              <a:buClrTx/>
              <a:buSzTx/>
              <a:buFont typeface="Arial" panose="020B0604020202020204" pitchFamily="34" charset="0"/>
              <a:buNone/>
            </a:pPr>
            <a:r>
              <a:rPr lang="zh-CN" altLang="en-US" sz="2400" b="1" spc="150">
                <a:solidFill>
                  <a:srgbClr val="FF0000"/>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（结语）</a:t>
            </a:r>
            <a:endParaRPr lang="zh-CN" altLang="en-US" sz="2400" b="1" spc="150">
              <a:solidFill>
                <a:srgbClr val="FF0000"/>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Tree>
    <p:custDataLst>
      <p:tags r:id="rId9"/>
    </p:custDataLst>
  </p:cSld>
  <p:clrMapOvr>
    <a:masterClrMapping/>
  </p:clrMapOvr>
  <mc:AlternateContent xmlns:mc="http://schemas.openxmlformats.org/markup-compatibility/2006">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linds(horizontal)">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标题 1"/>
          <p:cNvSpPr>
            <a:spLocks noGrp="1"/>
          </p:cNvSpPr>
          <p:nvPr>
            <p:ph type="title" orient="vert"/>
          </p:nvPr>
        </p:nvSpPr>
        <p:spPr/>
        <p:txBody>
          <a:bodyPr/>
          <a:p>
            <a:endParaRPr lang="zh-CN" altLang="en-US"/>
          </a:p>
        </p:txBody>
      </p:sp>
      <p:sp>
        <p:nvSpPr>
          <p:cNvPr id="3" name="文本占位符 2"/>
          <p:cNvSpPr>
            <a:spLocks noGrp="1"/>
          </p:cNvSpPr>
          <p:nvPr>
            <p:ph type="body" orient="vert" idx="1"/>
          </p:nvPr>
        </p:nvSpPr>
        <p:spPr/>
        <p:txBody>
          <a:bodyPr/>
          <a:p>
            <a:endParaRPr lang="zh-CN" altLang="en-US"/>
          </a:p>
        </p:txBody>
      </p:sp>
      <p:grpSp>
        <p:nvGrpSpPr>
          <p:cNvPr id="32" name="组合 31"/>
          <p:cNvGrpSpPr/>
          <p:nvPr/>
        </p:nvGrpSpPr>
        <p:grpSpPr>
          <a:xfrm>
            <a:off x="106045" y="5943600"/>
            <a:ext cx="2721610" cy="782955"/>
            <a:chOff x="696133" y="1465290"/>
            <a:chExt cx="1966808" cy="623109"/>
          </a:xfrm>
        </p:grpSpPr>
        <p:pic>
          <p:nvPicPr>
            <p:cNvPr id="26" name="图片 25"/>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6133" y="1465290"/>
              <a:ext cx="1964525" cy="623109"/>
            </a:xfrm>
            <a:prstGeom prst="rect">
              <a:avLst/>
            </a:prstGeom>
          </p:spPr>
        </p:pic>
        <p:pic>
          <p:nvPicPr>
            <p:cNvPr id="31" name="图片 30"/>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8416" y="1465290"/>
              <a:ext cx="1964525" cy="623109"/>
            </a:xfrm>
            <a:prstGeom prst="rect">
              <a:avLst/>
            </a:prstGeom>
          </p:spPr>
        </p:pic>
      </p:grpSp>
      <p:grpSp>
        <p:nvGrpSpPr>
          <p:cNvPr id="38" name="组合 37"/>
          <p:cNvGrpSpPr/>
          <p:nvPr/>
        </p:nvGrpSpPr>
        <p:grpSpPr>
          <a:xfrm>
            <a:off x="9470511" y="5531018"/>
            <a:ext cx="2721481" cy="1244600"/>
            <a:chOff x="6243170" y="3253026"/>
            <a:chExt cx="2721481" cy="1244600"/>
          </a:xfrm>
        </p:grpSpPr>
        <p:pic>
          <p:nvPicPr>
            <p:cNvPr id="28" name="图片 27"/>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0" name="图片 29"/>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nvGrpSpPr>
            <p:cNvPr id="35" name="组合 34"/>
            <p:cNvGrpSpPr/>
            <p:nvPr/>
          </p:nvGrpSpPr>
          <p:grpSpPr>
            <a:xfrm>
              <a:off x="6243170" y="3253026"/>
              <a:ext cx="2721481" cy="1244600"/>
              <a:chOff x="6243170" y="3253026"/>
              <a:chExt cx="2721481" cy="1244600"/>
            </a:xfrm>
          </p:grpSpPr>
          <p:pic>
            <p:nvPicPr>
              <p:cNvPr id="33" name="图片 32"/>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4" name="图片 33"/>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grpSp>
      <p:pic>
        <p:nvPicPr>
          <p:cNvPr id="5" name="图片 4"/>
          <p:cNvPicPr>
            <a:picLocks noChangeAspect="1"/>
          </p:cNvPicPr>
          <p:nvPr/>
        </p:nvPicPr>
        <p:blipFill>
          <a:blip r:embed="rId5"/>
          <a:srcRect t="88513"/>
          <a:stretch>
            <a:fillRect/>
          </a:stretch>
        </p:blipFill>
        <p:spPr>
          <a:xfrm>
            <a:off x="-26035" y="0"/>
            <a:ext cx="12218035" cy="337820"/>
          </a:xfrm>
          <a:prstGeom prst="rect">
            <a:avLst/>
          </a:prstGeom>
        </p:spPr>
      </p:pic>
      <p:sp>
        <p:nvSpPr>
          <p:cNvPr id="4" name="文本框 3"/>
          <p:cNvSpPr txBox="1"/>
          <p:nvPr/>
        </p:nvSpPr>
        <p:spPr>
          <a:xfrm>
            <a:off x="2330823" y="2214517"/>
            <a:ext cx="8023412" cy="2061210"/>
          </a:xfrm>
          <a:prstGeom prst="rect">
            <a:avLst/>
          </a:prstGeom>
          <a:noFill/>
        </p:spPr>
        <p:txBody>
          <a:bodyPr wrap="square" rtlCol="0">
            <a:spAutoFit/>
          </a:bodyPr>
          <a:lstStyle/>
          <a:p>
            <a:r>
              <a:rPr lang="zh-CN" altLang="en-US" sz="3200" b="1">
                <a:solidFill>
                  <a:srgbClr val="FF0000"/>
                </a:solidFill>
                <a:latin typeface="宋体" panose="02010600030101010101" pitchFamily="2" charset="-122"/>
                <a:ea typeface="宋体" panose="02010600030101010101" pitchFamily="2" charset="-122"/>
              </a:rPr>
              <a:t>    英国布里斯托大学的研究人员公布了一种给古代陶器测定年代的新方法，通过分析陶器中以脂肪酸形式存在的食物残渣，可测定陶器年代。</a:t>
            </a:r>
            <a:endParaRPr lang="zh-CN" altLang="en-US" sz="3200" b="1">
              <a:solidFill>
                <a:srgbClr val="FF0000"/>
              </a:solidFill>
              <a:latin typeface="宋体" panose="02010600030101010101" pitchFamily="2" charset="-122"/>
              <a:ea typeface="宋体" panose="02010600030101010101" pitchFamily="2" charset="-122"/>
            </a:endParaRPr>
          </a:p>
        </p:txBody>
      </p:sp>
    </p:spTree>
  </p:cSld>
  <p:clrMapOvr>
    <a:masterClrMapping/>
  </p:clrMapOvr>
  <p:transition spd="slow">
    <p:push dir="u"/>
  </p:transition>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32" name="组合 31"/>
          <p:cNvGrpSpPr/>
          <p:nvPr/>
        </p:nvGrpSpPr>
        <p:grpSpPr>
          <a:xfrm>
            <a:off x="106045" y="5943600"/>
            <a:ext cx="2721610" cy="782955"/>
            <a:chOff x="696133" y="1465290"/>
            <a:chExt cx="1966808" cy="623109"/>
          </a:xfrm>
        </p:grpSpPr>
        <p:pic>
          <p:nvPicPr>
            <p:cNvPr id="26" name="图片 25"/>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6133" y="1465290"/>
              <a:ext cx="1964525" cy="623109"/>
            </a:xfrm>
            <a:prstGeom prst="rect">
              <a:avLst/>
            </a:prstGeom>
          </p:spPr>
        </p:pic>
        <p:pic>
          <p:nvPicPr>
            <p:cNvPr id="31" name="图片 30"/>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8416" y="1465290"/>
              <a:ext cx="1964525" cy="623109"/>
            </a:xfrm>
            <a:prstGeom prst="rect">
              <a:avLst/>
            </a:prstGeom>
          </p:spPr>
        </p:pic>
      </p:grpSp>
      <p:grpSp>
        <p:nvGrpSpPr>
          <p:cNvPr id="38" name="组合 37"/>
          <p:cNvGrpSpPr/>
          <p:nvPr/>
        </p:nvGrpSpPr>
        <p:grpSpPr>
          <a:xfrm>
            <a:off x="9470511" y="5531018"/>
            <a:ext cx="2721481" cy="1244600"/>
            <a:chOff x="6243170" y="3253026"/>
            <a:chExt cx="2721481" cy="1244600"/>
          </a:xfrm>
        </p:grpSpPr>
        <p:pic>
          <p:nvPicPr>
            <p:cNvPr id="28" name="图片 27"/>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0" name="图片 29"/>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nvGrpSpPr>
            <p:cNvPr id="35" name="组合 34"/>
            <p:cNvGrpSpPr/>
            <p:nvPr/>
          </p:nvGrpSpPr>
          <p:grpSpPr>
            <a:xfrm>
              <a:off x="6243170" y="3253026"/>
              <a:ext cx="2721481" cy="1244600"/>
              <a:chOff x="6243170" y="3253026"/>
              <a:chExt cx="2721481" cy="1244600"/>
            </a:xfrm>
          </p:grpSpPr>
          <p:pic>
            <p:nvPicPr>
              <p:cNvPr id="33" name="图片 32"/>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4" name="图片 33"/>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grpSp>
      <p:pic>
        <p:nvPicPr>
          <p:cNvPr id="5" name="图片 4"/>
          <p:cNvPicPr>
            <a:picLocks noChangeAspect="1"/>
          </p:cNvPicPr>
          <p:nvPr/>
        </p:nvPicPr>
        <p:blipFill>
          <a:blip r:embed="rId5"/>
          <a:srcRect t="88513"/>
          <a:stretch>
            <a:fillRect/>
          </a:stretch>
        </p:blipFill>
        <p:spPr>
          <a:xfrm>
            <a:off x="-26035" y="0"/>
            <a:ext cx="12218035" cy="337820"/>
          </a:xfrm>
          <a:prstGeom prst="rect">
            <a:avLst/>
          </a:prstGeom>
        </p:spPr>
      </p:pic>
      <p:sp>
        <p:nvSpPr>
          <p:cNvPr id="3" name="文本框 2"/>
          <p:cNvSpPr txBox="1"/>
          <p:nvPr/>
        </p:nvSpPr>
        <p:spPr>
          <a:xfrm>
            <a:off x="1465270" y="1496679"/>
            <a:ext cx="9700908" cy="1126590"/>
          </a:xfrm>
          <a:prstGeom prst="rect">
            <a:avLst/>
          </a:prstGeom>
          <a:noFill/>
        </p:spPr>
        <p:txBody>
          <a:bodyPr wrap="square" rtlCol="0" anchor="t">
            <a:spAutoFit/>
          </a:bodyPr>
          <a:lstStyle/>
          <a:p>
            <a:pPr fontAlgn="auto">
              <a:lnSpc>
                <a:spcPts val="4300"/>
              </a:lnSpc>
            </a:pPr>
            <a:r>
              <a:rPr kumimoji="0" lang="zh-CN" altLang="en-US" sz="32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    以议论方式为主的语段，其主要信息包括：议论的</a:t>
            </a:r>
            <a:r>
              <a:rPr kumimoji="0" lang="zh-CN" altLang="en-US"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中心话题</a:t>
            </a:r>
            <a:r>
              <a:rPr kumimoji="0" lang="zh-CN" altLang="en-US" sz="32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，证明中心论点的</a:t>
            </a:r>
            <a:r>
              <a:rPr kumimoji="0" lang="zh-CN" altLang="en-US"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论据</a:t>
            </a:r>
            <a:r>
              <a:rPr kumimoji="0" lang="zh-CN" altLang="en-US" sz="32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a:t>
            </a:r>
            <a:r>
              <a:rPr kumimoji="0" lang="zh-CN" altLang="en-US"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结论</a:t>
            </a:r>
            <a:r>
              <a:rPr kumimoji="0" lang="zh-CN" altLang="en-US" sz="32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等。</a:t>
            </a:r>
            <a:endParaRPr kumimoji="0" lang="zh-CN" altLang="en-US" sz="3200" b="1" i="0" u="none" strike="noStrike" kern="1200" cap="none" spc="0" normalizeH="0" baseline="0" noProof="0">
              <a:ln>
                <a:noFill/>
              </a:ln>
              <a:solidFill>
                <a:srgbClr val="C00000"/>
              </a:solidFill>
              <a:effectLst/>
              <a:uLnTx/>
              <a:uFillTx/>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2" name="文本框 1"/>
          <p:cNvSpPr txBox="1"/>
          <p:nvPr/>
        </p:nvSpPr>
        <p:spPr>
          <a:xfrm>
            <a:off x="3792071" y="337820"/>
            <a:ext cx="3991165" cy="707886"/>
          </a:xfrm>
          <a:prstGeom prst="rect">
            <a:avLst/>
          </a:prstGeom>
          <a:solidFill>
            <a:srgbClr val="294C6B"/>
          </a:solidFill>
        </p:spPr>
        <p:txBody>
          <a:bodyPr wrap="square" rtlCol="0" anchor="t">
            <a:spAutoFit/>
          </a:bodyPr>
          <a:lstStyle/>
          <a:p>
            <a:pPr algn="ctr"/>
            <a:r>
              <a:rPr lang="zh-CN" altLang="en-US" sz="4000" b="1">
                <a:solidFill>
                  <a:schemeClr val="bg1"/>
                </a:solidFill>
                <a:latin typeface="宋体" panose="02010600030101010101" pitchFamily="2" charset="-122"/>
                <a:ea typeface="宋体" panose="02010600030101010101" pitchFamily="2" charset="-122"/>
                <a:sym typeface="+mn-ea"/>
              </a:rPr>
              <a:t>二、议论类压缩</a:t>
            </a:r>
            <a:endParaRPr lang="zh-CN" altLang="en-US" sz="4000" b="1">
              <a:solidFill>
                <a:schemeClr val="bg1"/>
              </a:solidFill>
              <a:latin typeface="宋体" panose="02010600030101010101" pitchFamily="2" charset="-122"/>
              <a:ea typeface="宋体" panose="02010600030101010101" pitchFamily="2" charset="-122"/>
              <a:sym typeface="+mn-ea"/>
            </a:endParaRPr>
          </a:p>
        </p:txBody>
      </p:sp>
      <p:sp>
        <p:nvSpPr>
          <p:cNvPr id="4" name="文本框 3"/>
          <p:cNvSpPr txBox="1"/>
          <p:nvPr/>
        </p:nvSpPr>
        <p:spPr>
          <a:xfrm>
            <a:off x="552905" y="2734528"/>
            <a:ext cx="11343306" cy="3785652"/>
          </a:xfrm>
          <a:prstGeom prst="rect">
            <a:avLst/>
          </a:prstGeom>
          <a:noFill/>
        </p:spPr>
        <p:txBody>
          <a:bodyPr wrap="square" rtlCol="0">
            <a:spAutoFit/>
          </a:bodyPr>
          <a:lstStyle/>
          <a:p>
            <a:pPr>
              <a:lnSpc>
                <a:spcPts val="3600"/>
              </a:lnSpc>
            </a:pPr>
            <a:r>
              <a:rPr lang="en-US" altLang="zh-CN" sz="3200" b="1">
                <a:solidFill>
                  <a:srgbClr val="FF0000"/>
                </a:solidFill>
                <a:latin typeface="宋体" panose="02010600030101010101" pitchFamily="2" charset="-122"/>
                <a:ea typeface="宋体" panose="02010600030101010101" pitchFamily="2" charset="-122"/>
              </a:rPr>
              <a:t>(1)</a:t>
            </a:r>
            <a:r>
              <a:rPr lang="zh-CN" altLang="en-US" sz="3200" b="1">
                <a:solidFill>
                  <a:srgbClr val="FF0000"/>
                </a:solidFill>
                <a:latin typeface="宋体" panose="02010600030101010101" pitchFamily="2" charset="-122"/>
                <a:ea typeface="宋体" panose="02010600030101010101" pitchFamily="2" charset="-122"/>
              </a:rPr>
              <a:t>串联关键语句法</a:t>
            </a:r>
            <a:endParaRPr lang="zh-CN" altLang="en-US" sz="3200" b="1">
              <a:solidFill>
                <a:srgbClr val="FF0000"/>
              </a:solidFill>
              <a:latin typeface="宋体" panose="02010600030101010101" pitchFamily="2" charset="-122"/>
              <a:ea typeface="宋体" panose="02010600030101010101" pitchFamily="2" charset="-122"/>
            </a:endParaRPr>
          </a:p>
          <a:p>
            <a:pPr>
              <a:lnSpc>
                <a:spcPts val="3600"/>
              </a:lnSpc>
            </a:pPr>
            <a:r>
              <a:rPr lang="zh-CN" altLang="en-US" sz="3000" b="1">
                <a:solidFill>
                  <a:srgbClr val="000000"/>
                </a:solidFill>
                <a:latin typeface="宋体" panose="02010600030101010101" pitchFamily="2" charset="-122"/>
                <a:ea typeface="宋体" panose="02010600030101010101" pitchFamily="2" charset="-122"/>
              </a:rPr>
              <a:t>    对议论类语段进行压缩，一般可</a:t>
            </a:r>
            <a:r>
              <a:rPr lang="zh-CN" altLang="en-US" sz="3000" b="1">
                <a:solidFill>
                  <a:srgbClr val="339933"/>
                </a:solidFill>
                <a:latin typeface="宋体" panose="02010600030101010101" pitchFamily="2" charset="-122"/>
                <a:ea typeface="宋体" panose="02010600030101010101" pitchFamily="2" charset="-122"/>
              </a:rPr>
              <a:t>舍弃论据</a:t>
            </a:r>
            <a:r>
              <a:rPr lang="zh-CN" altLang="en-US" sz="3000" b="1">
                <a:solidFill>
                  <a:srgbClr val="000000"/>
                </a:solidFill>
                <a:latin typeface="宋体" panose="02010600030101010101" pitchFamily="2" charset="-122"/>
                <a:ea typeface="宋体" panose="02010600030101010101" pitchFamily="2" charset="-122"/>
              </a:rPr>
              <a:t>，弄清论证思路，注意文中的</a:t>
            </a:r>
            <a:r>
              <a:rPr lang="zh-CN" altLang="en-US" sz="3000" b="1">
                <a:solidFill>
                  <a:srgbClr val="339933"/>
                </a:solidFill>
                <a:latin typeface="宋体" panose="02010600030101010101" pitchFamily="2" charset="-122"/>
                <a:ea typeface="宋体" panose="02010600030101010101" pitchFamily="2" charset="-122"/>
              </a:rPr>
              <a:t>关联词语及过渡句</a:t>
            </a:r>
            <a:r>
              <a:rPr lang="zh-CN" altLang="en-US" sz="3000" b="1">
                <a:solidFill>
                  <a:srgbClr val="000000"/>
                </a:solidFill>
                <a:latin typeface="宋体" panose="02010600030101010101" pitchFamily="2" charset="-122"/>
                <a:ea typeface="宋体" panose="02010600030101010101" pitchFamily="2" charset="-122"/>
              </a:rPr>
              <a:t>，将过渡句、中心句、总结句等关键的语句利用语段的论证思路串联起来，即可作答。</a:t>
            </a:r>
            <a:endParaRPr lang="zh-CN" altLang="en-US" sz="3000" b="1">
              <a:solidFill>
                <a:srgbClr val="000000"/>
              </a:solidFill>
              <a:latin typeface="宋体" panose="02010600030101010101" pitchFamily="2" charset="-122"/>
              <a:ea typeface="宋体" panose="02010600030101010101" pitchFamily="2" charset="-122"/>
            </a:endParaRPr>
          </a:p>
          <a:p>
            <a:pPr>
              <a:lnSpc>
                <a:spcPts val="3600"/>
              </a:lnSpc>
            </a:pPr>
            <a:r>
              <a:rPr lang="en-US" altLang="zh-CN" sz="3200" b="1">
                <a:solidFill>
                  <a:srgbClr val="FF0000"/>
                </a:solidFill>
                <a:latin typeface="宋体" panose="02010600030101010101" pitchFamily="2" charset="-122"/>
                <a:ea typeface="宋体" panose="02010600030101010101" pitchFamily="2" charset="-122"/>
              </a:rPr>
              <a:t>(2)</a:t>
            </a:r>
            <a:r>
              <a:rPr lang="zh-CN" altLang="en-US" sz="3200" b="1">
                <a:solidFill>
                  <a:srgbClr val="FF0000"/>
                </a:solidFill>
                <a:latin typeface="宋体" panose="02010600030101010101" pitchFamily="2" charset="-122"/>
                <a:ea typeface="宋体" panose="02010600030101010101" pitchFamily="2" charset="-122"/>
              </a:rPr>
              <a:t>概括浓缩法</a:t>
            </a:r>
            <a:endParaRPr lang="zh-CN" altLang="en-US" sz="3200" b="1">
              <a:solidFill>
                <a:srgbClr val="FF0000"/>
              </a:solidFill>
              <a:latin typeface="宋体" panose="02010600030101010101" pitchFamily="2" charset="-122"/>
              <a:ea typeface="宋体" panose="02010600030101010101" pitchFamily="2" charset="-122"/>
            </a:endParaRPr>
          </a:p>
          <a:p>
            <a:pPr>
              <a:lnSpc>
                <a:spcPts val="3600"/>
              </a:lnSpc>
            </a:pPr>
            <a:r>
              <a:rPr lang="zh-CN" altLang="en-US" sz="3000" b="1">
                <a:solidFill>
                  <a:srgbClr val="000000"/>
                </a:solidFill>
                <a:latin typeface="宋体" panose="02010600030101010101" pitchFamily="2" charset="-122"/>
                <a:ea typeface="宋体" panose="02010600030101010101" pitchFamily="2" charset="-122"/>
              </a:rPr>
              <a:t>    对原文</a:t>
            </a:r>
            <a:r>
              <a:rPr lang="zh-CN" altLang="en-US" sz="3000" b="1">
                <a:solidFill>
                  <a:srgbClr val="339933"/>
                </a:solidFill>
                <a:latin typeface="宋体" panose="02010600030101010101" pitchFamily="2" charset="-122"/>
                <a:ea typeface="宋体" panose="02010600030101010101" pitchFamily="2" charset="-122"/>
              </a:rPr>
              <a:t>重新组织、概括浓缩</a:t>
            </a:r>
            <a:r>
              <a:rPr lang="zh-CN" altLang="en-US" sz="3000" b="1">
                <a:solidFill>
                  <a:srgbClr val="000000"/>
                </a:solidFill>
                <a:latin typeface="宋体" panose="02010600030101010101" pitchFamily="2" charset="-122"/>
                <a:ea typeface="宋体" panose="02010600030101010101" pitchFamily="2" charset="-122"/>
              </a:rPr>
              <a:t>，而不是通过原文的支撑材料提炼观点；或采用</a:t>
            </a:r>
            <a:r>
              <a:rPr lang="zh-CN" altLang="en-US" sz="3000" b="1">
                <a:solidFill>
                  <a:srgbClr val="339933"/>
                </a:solidFill>
                <a:latin typeface="宋体" panose="02010600030101010101" pitchFamily="2" charset="-122"/>
                <a:ea typeface="宋体" panose="02010600030101010101" pitchFamily="2" charset="-122"/>
              </a:rPr>
              <a:t>“提取归纳论点”</a:t>
            </a:r>
            <a:r>
              <a:rPr lang="zh-CN" altLang="en-US" sz="3000" b="1">
                <a:solidFill>
                  <a:srgbClr val="000000"/>
                </a:solidFill>
                <a:latin typeface="宋体" panose="02010600030101010101" pitchFamily="2" charset="-122"/>
                <a:ea typeface="宋体" panose="02010600030101010101" pitchFamily="2" charset="-122"/>
              </a:rPr>
              <a:t>法，即把原文看成是用作论据的材料，从这些材料中提炼论点。</a:t>
            </a:r>
            <a:endParaRPr lang="zh-CN" altLang="en-US" sz="3000" b="1">
              <a:solidFill>
                <a:srgbClr val="000000"/>
              </a:solidFill>
              <a:latin typeface="宋体" panose="02010600030101010101" pitchFamily="2" charset="-122"/>
              <a:ea typeface="宋体" panose="02010600030101010101" pitchFamily="2" charset="-122"/>
            </a:endParaRPr>
          </a:p>
        </p:txBody>
      </p:sp>
    </p:spTree>
  </p:cSld>
  <p:clrMapOvr>
    <a:masterClrMapping/>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32" name="组合 31"/>
          <p:cNvGrpSpPr/>
          <p:nvPr/>
        </p:nvGrpSpPr>
        <p:grpSpPr>
          <a:xfrm>
            <a:off x="106045" y="5943600"/>
            <a:ext cx="2721610" cy="782955"/>
            <a:chOff x="696133" y="1465290"/>
            <a:chExt cx="1966808" cy="623109"/>
          </a:xfrm>
        </p:grpSpPr>
        <p:pic>
          <p:nvPicPr>
            <p:cNvPr id="26" name="图片 25"/>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6133" y="1465290"/>
              <a:ext cx="1964525" cy="623109"/>
            </a:xfrm>
            <a:prstGeom prst="rect">
              <a:avLst/>
            </a:prstGeom>
          </p:spPr>
        </p:pic>
        <p:pic>
          <p:nvPicPr>
            <p:cNvPr id="31" name="图片 30"/>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8416" y="1465290"/>
              <a:ext cx="1964525" cy="623109"/>
            </a:xfrm>
            <a:prstGeom prst="rect">
              <a:avLst/>
            </a:prstGeom>
          </p:spPr>
        </p:pic>
      </p:grpSp>
      <p:grpSp>
        <p:nvGrpSpPr>
          <p:cNvPr id="38" name="组合 37"/>
          <p:cNvGrpSpPr/>
          <p:nvPr/>
        </p:nvGrpSpPr>
        <p:grpSpPr>
          <a:xfrm>
            <a:off x="9470511" y="5531018"/>
            <a:ext cx="2721481" cy="1244600"/>
            <a:chOff x="6243170" y="3253026"/>
            <a:chExt cx="2721481" cy="1244600"/>
          </a:xfrm>
        </p:grpSpPr>
        <p:pic>
          <p:nvPicPr>
            <p:cNvPr id="28" name="图片 27"/>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0" name="图片 29"/>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nvGrpSpPr>
            <p:cNvPr id="35" name="组合 34"/>
            <p:cNvGrpSpPr/>
            <p:nvPr/>
          </p:nvGrpSpPr>
          <p:grpSpPr>
            <a:xfrm>
              <a:off x="6243170" y="3253026"/>
              <a:ext cx="2721481" cy="1244600"/>
              <a:chOff x="6243170" y="3253026"/>
              <a:chExt cx="2721481" cy="1244600"/>
            </a:xfrm>
          </p:grpSpPr>
          <p:pic>
            <p:nvPicPr>
              <p:cNvPr id="33" name="图片 32"/>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4" name="图片 33"/>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grpSp>
      <p:pic>
        <p:nvPicPr>
          <p:cNvPr id="5" name="图片 4"/>
          <p:cNvPicPr>
            <a:picLocks noChangeAspect="1"/>
          </p:cNvPicPr>
          <p:nvPr/>
        </p:nvPicPr>
        <p:blipFill>
          <a:blip r:embed="rId5"/>
          <a:srcRect t="88513"/>
          <a:stretch>
            <a:fillRect/>
          </a:stretch>
        </p:blipFill>
        <p:spPr>
          <a:xfrm>
            <a:off x="-26035" y="0"/>
            <a:ext cx="12218035" cy="337820"/>
          </a:xfrm>
          <a:prstGeom prst="rect">
            <a:avLst/>
          </a:prstGeom>
        </p:spPr>
      </p:pic>
      <p:sp>
        <p:nvSpPr>
          <p:cNvPr id="3" name="文本框 2"/>
          <p:cNvSpPr txBox="1"/>
          <p:nvPr/>
        </p:nvSpPr>
        <p:spPr>
          <a:xfrm>
            <a:off x="1665269" y="916297"/>
            <a:ext cx="8597329" cy="4779193"/>
          </a:xfrm>
          <a:prstGeom prst="rect">
            <a:avLst/>
          </a:prstGeom>
          <a:noFill/>
        </p:spPr>
        <p:txBody>
          <a:bodyPr wrap="square" rtlCol="0" anchor="t">
            <a:spAutoFit/>
          </a:bodyPr>
          <a:lstStyle/>
          <a:p>
            <a:pPr fontAlgn="auto">
              <a:lnSpc>
                <a:spcPts val="3700"/>
              </a:lnSpc>
            </a:pPr>
            <a:r>
              <a:rPr lang="en-US" altLang="zh-CN" sz="2800" b="1">
                <a:solidFill>
                  <a:srgbClr val="264E73">
                    <a:lumMod val="75000"/>
                  </a:srgbClr>
                </a:solidFill>
                <a:latin typeface="宋体" panose="02010600030101010101" pitchFamily="2" charset="-122"/>
                <a:ea typeface="宋体" panose="02010600030101010101" pitchFamily="2" charset="-122"/>
                <a:sym typeface="+mn-ea"/>
              </a:rPr>
              <a:t>[</a:t>
            </a:r>
            <a:r>
              <a:rPr lang="zh-CN" altLang="en-US" sz="2800" b="1">
                <a:solidFill>
                  <a:srgbClr val="264E73">
                    <a:lumMod val="75000"/>
                  </a:srgbClr>
                </a:solidFill>
                <a:latin typeface="宋体" panose="02010600030101010101" pitchFamily="2" charset="-122"/>
                <a:ea typeface="宋体" panose="02010600030101010101" pitchFamily="2" charset="-122"/>
                <a:sym typeface="+mn-ea"/>
              </a:rPr>
              <a:t>例</a:t>
            </a:r>
            <a:r>
              <a:rPr lang="en-US" altLang="zh-CN" sz="2800" b="1">
                <a:solidFill>
                  <a:srgbClr val="264E73">
                    <a:lumMod val="75000"/>
                  </a:srgbClr>
                </a:solidFill>
                <a:latin typeface="宋体" panose="02010600030101010101" pitchFamily="2" charset="-122"/>
                <a:ea typeface="宋体" panose="02010600030101010101" pitchFamily="2" charset="-122"/>
                <a:sym typeface="+mn-ea"/>
              </a:rPr>
              <a:t>5] </a:t>
            </a:r>
            <a:r>
              <a:rPr lang="zh-CN" altLang="en-US" sz="2800" b="1">
                <a:solidFill>
                  <a:srgbClr val="264E73">
                    <a:lumMod val="75000"/>
                  </a:srgbClr>
                </a:solidFill>
                <a:latin typeface="宋体" panose="02010600030101010101" pitchFamily="2" charset="-122"/>
                <a:ea typeface="宋体" panose="02010600030101010101" pitchFamily="2" charset="-122"/>
                <a:sym typeface="+mn-ea"/>
              </a:rPr>
              <a:t>下面是朱光潜</a:t>
            </a:r>
            <a:r>
              <a:rPr lang="en-US" altLang="zh-CN" sz="2800" b="1">
                <a:solidFill>
                  <a:srgbClr val="264E73">
                    <a:lumMod val="75000"/>
                  </a:srgbClr>
                </a:solidFill>
                <a:latin typeface="宋体" panose="02010600030101010101" pitchFamily="2" charset="-122"/>
                <a:ea typeface="宋体" panose="02010600030101010101" pitchFamily="2" charset="-122"/>
                <a:sym typeface="+mn-ea"/>
              </a:rPr>
              <a:t>《</a:t>
            </a:r>
            <a:r>
              <a:rPr lang="zh-CN" altLang="en-US" sz="2800" b="1">
                <a:solidFill>
                  <a:srgbClr val="264E73">
                    <a:lumMod val="75000"/>
                  </a:srgbClr>
                </a:solidFill>
                <a:latin typeface="宋体" panose="02010600030101010101" pitchFamily="2" charset="-122"/>
                <a:ea typeface="宋体" panose="02010600030101010101" pitchFamily="2" charset="-122"/>
                <a:sym typeface="+mn-ea"/>
              </a:rPr>
              <a:t>诗论</a:t>
            </a:r>
            <a:r>
              <a:rPr lang="en-US" altLang="zh-CN" sz="2800" b="1">
                <a:solidFill>
                  <a:srgbClr val="264E73">
                    <a:lumMod val="75000"/>
                  </a:srgbClr>
                </a:solidFill>
                <a:latin typeface="宋体" panose="02010600030101010101" pitchFamily="2" charset="-122"/>
                <a:ea typeface="宋体" panose="02010600030101010101" pitchFamily="2" charset="-122"/>
                <a:sym typeface="+mn-ea"/>
              </a:rPr>
              <a:t>》</a:t>
            </a:r>
            <a:r>
              <a:rPr lang="zh-CN" altLang="en-US" sz="2800" b="1">
                <a:solidFill>
                  <a:srgbClr val="264E73">
                    <a:lumMod val="75000"/>
                  </a:srgbClr>
                </a:solidFill>
                <a:latin typeface="宋体" panose="02010600030101010101" pitchFamily="2" charset="-122"/>
                <a:ea typeface="宋体" panose="02010600030101010101" pitchFamily="2" charset="-122"/>
                <a:sym typeface="+mn-ea"/>
              </a:rPr>
              <a:t>中的一段文字。请用一句话概括朱光潜对陶渊明的评价，不超过</a:t>
            </a:r>
            <a:r>
              <a:rPr lang="en-US" altLang="zh-CN" sz="2800" b="1">
                <a:solidFill>
                  <a:srgbClr val="264E73">
                    <a:lumMod val="75000"/>
                  </a:srgbClr>
                </a:solidFill>
                <a:latin typeface="宋体" panose="02010600030101010101" pitchFamily="2" charset="-122"/>
                <a:ea typeface="宋体" panose="02010600030101010101" pitchFamily="2" charset="-122"/>
                <a:sym typeface="+mn-ea"/>
              </a:rPr>
              <a:t>15</a:t>
            </a:r>
            <a:r>
              <a:rPr lang="zh-CN" altLang="en-US" sz="2800" b="1">
                <a:solidFill>
                  <a:srgbClr val="264E73">
                    <a:lumMod val="75000"/>
                  </a:srgbClr>
                </a:solidFill>
                <a:latin typeface="宋体" panose="02010600030101010101" pitchFamily="2" charset="-122"/>
                <a:ea typeface="宋体" panose="02010600030101010101" pitchFamily="2" charset="-122"/>
                <a:sym typeface="+mn-ea"/>
              </a:rPr>
              <a:t>字。</a:t>
            </a:r>
            <a:r>
              <a:rPr lang="en-US" altLang="zh-CN" sz="2800" b="1">
                <a:solidFill>
                  <a:srgbClr val="264E73">
                    <a:lumMod val="75000"/>
                  </a:srgbClr>
                </a:solidFill>
                <a:latin typeface="宋体" panose="02010600030101010101" pitchFamily="2" charset="-122"/>
                <a:ea typeface="宋体" panose="02010600030101010101" pitchFamily="2" charset="-122"/>
                <a:sym typeface="+mn-ea"/>
              </a:rPr>
              <a:t>(4</a:t>
            </a:r>
            <a:r>
              <a:rPr lang="zh-CN" altLang="en-US" sz="2800" b="1">
                <a:solidFill>
                  <a:srgbClr val="264E73">
                    <a:lumMod val="75000"/>
                  </a:srgbClr>
                </a:solidFill>
                <a:latin typeface="宋体" panose="02010600030101010101" pitchFamily="2" charset="-122"/>
                <a:ea typeface="宋体" panose="02010600030101010101" pitchFamily="2" charset="-122"/>
                <a:sym typeface="+mn-ea"/>
              </a:rPr>
              <a:t>分</a:t>
            </a:r>
            <a:r>
              <a:rPr lang="en-US" altLang="zh-CN" sz="2800" b="1">
                <a:solidFill>
                  <a:srgbClr val="264E73">
                    <a:lumMod val="75000"/>
                  </a:srgbClr>
                </a:solidFill>
                <a:latin typeface="宋体" panose="02010600030101010101" pitchFamily="2" charset="-122"/>
                <a:ea typeface="宋体" panose="02010600030101010101" pitchFamily="2" charset="-122"/>
                <a:sym typeface="+mn-ea"/>
              </a:rPr>
              <a:t>)</a:t>
            </a:r>
            <a:endParaRPr lang="en-US" altLang="zh-CN" sz="2800" b="1">
              <a:solidFill>
                <a:srgbClr val="264E73">
                  <a:lumMod val="75000"/>
                </a:srgbClr>
              </a:solidFill>
              <a:latin typeface="宋体" panose="02010600030101010101" pitchFamily="2" charset="-122"/>
              <a:ea typeface="宋体" panose="02010600030101010101" pitchFamily="2" charset="-122"/>
              <a:sym typeface="+mn-ea"/>
            </a:endParaRPr>
          </a:p>
          <a:p>
            <a:pPr fontAlgn="auto">
              <a:lnSpc>
                <a:spcPts val="3700"/>
              </a:lnSpc>
            </a:pPr>
            <a:r>
              <a:rPr kumimoji="0" lang="zh-CN" altLang="en-US" sz="28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宋体" panose="02010600030101010101" pitchFamily="2" charset="-122"/>
                <a:sym typeface="+mn-ea"/>
              </a:rPr>
              <a:t>    自钟嵘推渊明为“隐逸诗人之宗”，一般人都看重渊明的</a:t>
            </a:r>
            <a:r>
              <a:rPr kumimoji="0" lang="zh-CN" altLang="en-US" sz="28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隐逸</a:t>
            </a:r>
            <a:r>
              <a:rPr kumimoji="0" lang="zh-CN" altLang="en-US" sz="28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宋体" panose="02010600030101010101" pitchFamily="2" charset="-122"/>
                <a:sym typeface="+mn-ea"/>
              </a:rPr>
              <a:t>一方面；自颜真卿做诗表白渊明眷恋晋室的心迹以后，一般人又看重渊明的</a:t>
            </a:r>
            <a:r>
              <a:rPr kumimoji="0" lang="zh-CN" altLang="en-US" sz="28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忠贞</a:t>
            </a:r>
            <a:r>
              <a:rPr kumimoji="0" lang="zh-CN" altLang="en-US" sz="28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宋体" panose="02010600030101010101" pitchFamily="2" charset="-122"/>
                <a:sym typeface="+mn-ea"/>
              </a:rPr>
              <a:t>一方面。渊明</a:t>
            </a:r>
            <a:r>
              <a:rPr kumimoji="0" lang="zh-CN" altLang="en-US" sz="28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是隐士</a:t>
            </a:r>
            <a:r>
              <a:rPr kumimoji="0" lang="zh-CN" altLang="en-US" sz="28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宋体" panose="02010600030101010101" pitchFamily="2" charset="-122"/>
                <a:sym typeface="+mn-ea"/>
              </a:rPr>
              <a:t>，却不是一般人所想象的孤高自赏、不食人间烟火气，像</a:t>
            </a:r>
            <a:r>
              <a:rPr kumimoji="0" lang="en-US" altLang="zh-CN" sz="28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宋体" panose="02010600030101010101" pitchFamily="2" charset="-122"/>
                <a:sym typeface="+mn-ea"/>
              </a:rPr>
              <a:t>《</a:t>
            </a:r>
            <a:r>
              <a:rPr kumimoji="0" lang="zh-CN" altLang="en-US" sz="28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宋体" panose="02010600030101010101" pitchFamily="2" charset="-122"/>
                <a:sym typeface="+mn-ea"/>
              </a:rPr>
              <a:t>红楼梦</a:t>
            </a:r>
            <a:r>
              <a:rPr kumimoji="0" lang="en-US" altLang="zh-CN" sz="28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宋体" panose="02010600030101010101" pitchFamily="2" charset="-122"/>
                <a:sym typeface="+mn-ea"/>
              </a:rPr>
              <a:t>》</a:t>
            </a:r>
            <a:r>
              <a:rPr kumimoji="0" lang="zh-CN" altLang="en-US" sz="28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宋体" panose="02010600030101010101" pitchFamily="2" charset="-122"/>
                <a:sym typeface="+mn-ea"/>
              </a:rPr>
              <a:t>里妙玉性格的那种隐士；渊明</a:t>
            </a:r>
            <a:r>
              <a:rPr kumimoji="0" lang="zh-CN" altLang="en-US" sz="28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是忠臣</a:t>
            </a:r>
            <a:r>
              <a:rPr kumimoji="0" lang="zh-CN" altLang="en-US" sz="28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宋体" panose="02010600030101010101" pitchFamily="2" charset="-122"/>
                <a:sym typeface="+mn-ea"/>
              </a:rPr>
              <a:t>，却也不是他自己所景仰的荆轲、张良那种忠臣。渊明还有极实际极平常的一方面，</a:t>
            </a:r>
            <a:r>
              <a:rPr kumimoji="0" lang="zh-CN" altLang="en-US" sz="28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他处处都最近人情，保持着一个平常人的家常便饭的风格。</a:t>
            </a:r>
            <a:endParaRPr kumimoji="0" lang="zh-CN" altLang="en-US" sz="28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4" name="文本框 3"/>
          <p:cNvSpPr txBox="1"/>
          <p:nvPr/>
        </p:nvSpPr>
        <p:spPr>
          <a:xfrm>
            <a:off x="3523128" y="5860929"/>
            <a:ext cx="6114291" cy="584775"/>
          </a:xfrm>
          <a:prstGeom prst="rect">
            <a:avLst/>
          </a:prstGeom>
          <a:noFill/>
        </p:spPr>
        <p:txBody>
          <a:bodyPr wrap="square" rtlCol="0">
            <a:spAutoFit/>
          </a:bodyPr>
          <a:lstStyle/>
          <a:p>
            <a:r>
              <a:rPr lang="zh-CN" altLang="en-US" sz="3200" b="1">
                <a:solidFill>
                  <a:srgbClr val="297B29"/>
                </a:solidFill>
                <a:ea typeface="宋体" panose="02010600030101010101" pitchFamily="2" charset="-122"/>
              </a:rPr>
              <a:t>陶渊明是最近人情的隐士和忠臣</a:t>
            </a:r>
            <a:endParaRPr lang="zh-CN" altLang="en-US" sz="3200" b="1">
              <a:solidFill>
                <a:srgbClr val="297B29"/>
              </a:solidFill>
              <a:ea typeface="宋体" panose="02010600030101010101" pitchFamily="2"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32" name="组合 31"/>
          <p:cNvGrpSpPr/>
          <p:nvPr/>
        </p:nvGrpSpPr>
        <p:grpSpPr>
          <a:xfrm>
            <a:off x="106045" y="5943600"/>
            <a:ext cx="2721610" cy="782955"/>
            <a:chOff x="696133" y="1465290"/>
            <a:chExt cx="1966808" cy="623109"/>
          </a:xfrm>
        </p:grpSpPr>
        <p:pic>
          <p:nvPicPr>
            <p:cNvPr id="26" name="图片 25"/>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6133" y="1465290"/>
              <a:ext cx="1964525" cy="623109"/>
            </a:xfrm>
            <a:prstGeom prst="rect">
              <a:avLst/>
            </a:prstGeom>
          </p:spPr>
        </p:pic>
        <p:pic>
          <p:nvPicPr>
            <p:cNvPr id="31" name="图片 30"/>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8416" y="1465290"/>
              <a:ext cx="1964525" cy="623109"/>
            </a:xfrm>
            <a:prstGeom prst="rect">
              <a:avLst/>
            </a:prstGeom>
          </p:spPr>
        </p:pic>
      </p:grpSp>
      <p:grpSp>
        <p:nvGrpSpPr>
          <p:cNvPr id="38" name="组合 37"/>
          <p:cNvGrpSpPr/>
          <p:nvPr/>
        </p:nvGrpSpPr>
        <p:grpSpPr>
          <a:xfrm>
            <a:off x="9470511" y="5531018"/>
            <a:ext cx="2721481" cy="1244600"/>
            <a:chOff x="6243170" y="3253026"/>
            <a:chExt cx="2721481" cy="1244600"/>
          </a:xfrm>
        </p:grpSpPr>
        <p:pic>
          <p:nvPicPr>
            <p:cNvPr id="28" name="图片 27"/>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0" name="图片 29"/>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nvGrpSpPr>
            <p:cNvPr id="35" name="组合 34"/>
            <p:cNvGrpSpPr/>
            <p:nvPr/>
          </p:nvGrpSpPr>
          <p:grpSpPr>
            <a:xfrm>
              <a:off x="6243170" y="3253026"/>
              <a:ext cx="2721481" cy="1244600"/>
              <a:chOff x="6243170" y="3253026"/>
              <a:chExt cx="2721481" cy="1244600"/>
            </a:xfrm>
          </p:grpSpPr>
          <p:pic>
            <p:nvPicPr>
              <p:cNvPr id="33" name="图片 32"/>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4" name="图片 33"/>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grpSp>
      <p:pic>
        <p:nvPicPr>
          <p:cNvPr id="5" name="图片 4"/>
          <p:cNvPicPr>
            <a:picLocks noChangeAspect="1"/>
          </p:cNvPicPr>
          <p:nvPr/>
        </p:nvPicPr>
        <p:blipFill>
          <a:blip r:embed="rId5"/>
          <a:srcRect t="88513"/>
          <a:stretch>
            <a:fillRect/>
          </a:stretch>
        </p:blipFill>
        <p:spPr>
          <a:xfrm>
            <a:off x="-26035" y="0"/>
            <a:ext cx="12218035" cy="337820"/>
          </a:xfrm>
          <a:prstGeom prst="rect">
            <a:avLst/>
          </a:prstGeom>
        </p:spPr>
      </p:pic>
      <p:sp>
        <p:nvSpPr>
          <p:cNvPr id="3" name="文本框 2"/>
          <p:cNvSpPr txBox="1"/>
          <p:nvPr/>
        </p:nvSpPr>
        <p:spPr>
          <a:xfrm>
            <a:off x="2608222" y="676021"/>
            <a:ext cx="7512785" cy="4304705"/>
          </a:xfrm>
          <a:prstGeom prst="rect">
            <a:avLst/>
          </a:prstGeom>
          <a:noFill/>
        </p:spPr>
        <p:txBody>
          <a:bodyPr wrap="square" rtlCol="0" anchor="t">
            <a:spAutoFit/>
          </a:bodyPr>
          <a:lstStyle/>
          <a:p>
            <a:pPr fontAlgn="auto">
              <a:lnSpc>
                <a:spcPts val="3700"/>
              </a:lnSpc>
            </a:pPr>
            <a:r>
              <a:rPr lang="en-US" altLang="zh-CN" sz="2800" b="1">
                <a:solidFill>
                  <a:srgbClr val="264E73">
                    <a:lumMod val="75000"/>
                  </a:srgbClr>
                </a:solidFill>
                <a:latin typeface="宋体" panose="02010600030101010101" pitchFamily="2" charset="-122"/>
                <a:ea typeface="宋体" panose="02010600030101010101" pitchFamily="2" charset="-122"/>
                <a:sym typeface="+mn-ea"/>
              </a:rPr>
              <a:t>[</a:t>
            </a:r>
            <a:r>
              <a:rPr lang="zh-CN" altLang="en-US" sz="2800" b="1">
                <a:solidFill>
                  <a:srgbClr val="264E73">
                    <a:lumMod val="75000"/>
                  </a:srgbClr>
                </a:solidFill>
                <a:latin typeface="宋体" panose="02010600030101010101" pitchFamily="2" charset="-122"/>
                <a:ea typeface="宋体" panose="02010600030101010101" pitchFamily="2" charset="-122"/>
                <a:sym typeface="+mn-ea"/>
              </a:rPr>
              <a:t>练习</a:t>
            </a:r>
            <a:r>
              <a:rPr lang="en-US" altLang="zh-CN" sz="2800" b="1">
                <a:solidFill>
                  <a:srgbClr val="264E73">
                    <a:lumMod val="75000"/>
                  </a:srgbClr>
                </a:solidFill>
                <a:latin typeface="宋体" panose="02010600030101010101" pitchFamily="2" charset="-122"/>
                <a:ea typeface="宋体" panose="02010600030101010101" pitchFamily="2" charset="-122"/>
                <a:sym typeface="+mn-ea"/>
              </a:rPr>
              <a:t>] </a:t>
            </a:r>
            <a:r>
              <a:rPr lang="zh-CN" altLang="en-US" sz="2800" b="1">
                <a:solidFill>
                  <a:srgbClr val="264E73">
                    <a:lumMod val="75000"/>
                  </a:srgbClr>
                </a:solidFill>
                <a:latin typeface="宋体" panose="02010600030101010101" pitchFamily="2" charset="-122"/>
                <a:ea typeface="宋体" panose="02010600030101010101" pitchFamily="2" charset="-122"/>
                <a:sym typeface="+mn-ea"/>
              </a:rPr>
              <a:t>简要概括下面这段话表达的主要意思，不超过</a:t>
            </a:r>
            <a:r>
              <a:rPr lang="en-US" altLang="zh-CN" sz="2800" b="1">
                <a:solidFill>
                  <a:srgbClr val="264E73">
                    <a:lumMod val="75000"/>
                  </a:srgbClr>
                </a:solidFill>
                <a:latin typeface="宋体" panose="02010600030101010101" pitchFamily="2" charset="-122"/>
                <a:ea typeface="宋体" panose="02010600030101010101" pitchFamily="2" charset="-122"/>
                <a:sym typeface="+mn-ea"/>
              </a:rPr>
              <a:t>25</a:t>
            </a:r>
            <a:r>
              <a:rPr lang="zh-CN" altLang="en-US" sz="2800" b="1">
                <a:solidFill>
                  <a:srgbClr val="264E73">
                    <a:lumMod val="75000"/>
                  </a:srgbClr>
                </a:solidFill>
                <a:latin typeface="宋体" panose="02010600030101010101" pitchFamily="2" charset="-122"/>
                <a:ea typeface="宋体" panose="02010600030101010101" pitchFamily="2" charset="-122"/>
                <a:sym typeface="+mn-ea"/>
              </a:rPr>
              <a:t>字。</a:t>
            </a:r>
            <a:r>
              <a:rPr lang="en-US" altLang="zh-CN" sz="2800" b="1">
                <a:solidFill>
                  <a:srgbClr val="264E73">
                    <a:lumMod val="75000"/>
                  </a:srgbClr>
                </a:solidFill>
                <a:latin typeface="宋体" panose="02010600030101010101" pitchFamily="2" charset="-122"/>
                <a:ea typeface="宋体" panose="02010600030101010101" pitchFamily="2" charset="-122"/>
                <a:sym typeface="+mn-ea"/>
              </a:rPr>
              <a:t>(4</a:t>
            </a:r>
            <a:r>
              <a:rPr lang="zh-CN" altLang="en-US" sz="2800" b="1">
                <a:solidFill>
                  <a:srgbClr val="264E73">
                    <a:lumMod val="75000"/>
                  </a:srgbClr>
                </a:solidFill>
                <a:latin typeface="宋体" panose="02010600030101010101" pitchFamily="2" charset="-122"/>
                <a:ea typeface="宋体" panose="02010600030101010101" pitchFamily="2" charset="-122"/>
                <a:sym typeface="+mn-ea"/>
              </a:rPr>
              <a:t>分</a:t>
            </a:r>
            <a:r>
              <a:rPr lang="en-US" altLang="zh-CN" sz="2800" b="1">
                <a:solidFill>
                  <a:srgbClr val="264E73">
                    <a:lumMod val="75000"/>
                  </a:srgbClr>
                </a:solidFill>
                <a:latin typeface="宋体" panose="02010600030101010101" pitchFamily="2" charset="-122"/>
                <a:ea typeface="宋体" panose="02010600030101010101" pitchFamily="2" charset="-122"/>
                <a:sym typeface="+mn-ea"/>
              </a:rPr>
              <a:t>)</a:t>
            </a:r>
            <a:endParaRPr lang="en-US" altLang="zh-CN" sz="2800" b="1">
              <a:solidFill>
                <a:srgbClr val="264E73">
                  <a:lumMod val="75000"/>
                </a:srgbClr>
              </a:solidFill>
              <a:latin typeface="宋体" panose="02010600030101010101" pitchFamily="2" charset="-122"/>
              <a:ea typeface="宋体" panose="02010600030101010101" pitchFamily="2" charset="-122"/>
              <a:sym typeface="+mn-ea"/>
            </a:endParaRPr>
          </a:p>
          <a:p>
            <a:pPr fontAlgn="auto">
              <a:lnSpc>
                <a:spcPts val="3700"/>
              </a:lnSpc>
            </a:pPr>
            <a:r>
              <a:rPr kumimoji="0" lang="zh-CN" altLang="en-US" sz="2800" b="1" i="0" u="none" strike="noStrike" kern="1200" cap="none" spc="0" normalizeH="0" baseline="0" noProof="0">
                <a:ln>
                  <a:noFill/>
                </a:ln>
                <a:solidFill>
                  <a:srgbClr val="264E73">
                    <a:lumMod val="75000"/>
                  </a:srgbClr>
                </a:solidFill>
                <a:effectLst/>
                <a:uLnTx/>
                <a:uFillTx/>
                <a:latin typeface="宋体" panose="02010600030101010101" pitchFamily="2" charset="-122"/>
                <a:ea typeface="宋体" panose="02010600030101010101" pitchFamily="2" charset="-122"/>
                <a:cs typeface="宋体" panose="02010600030101010101" pitchFamily="2" charset="-122"/>
                <a:sym typeface="+mn-ea"/>
              </a:rPr>
              <a:t>    </a:t>
            </a:r>
            <a:r>
              <a:rPr kumimoji="0" lang="zh-CN" altLang="en-US" sz="28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宋体" panose="02010600030101010101" pitchFamily="2" charset="-122"/>
                <a:sym typeface="+mn-ea"/>
              </a:rPr>
              <a:t>当纳粹来抓共产党人时，我保持沉默，因为我不是共产党人；当他们来抓犹太人时，我保持沉默，因为我不是犹太人；当他们来抓贸易工会主义者时，我保持沉默，因为我不是贸易工会主义者；当他们来抓天主教徒时，我保持沉默，因为我是新教徒；当他们来抓我时，已无人替我说话了。</a:t>
            </a:r>
            <a:endParaRPr kumimoji="0" lang="zh-CN" altLang="en-US" sz="28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4" name="文本框 3"/>
          <p:cNvSpPr txBox="1"/>
          <p:nvPr/>
        </p:nvSpPr>
        <p:spPr>
          <a:xfrm>
            <a:off x="2607801" y="5319414"/>
            <a:ext cx="9440810" cy="1015663"/>
          </a:xfrm>
          <a:prstGeom prst="rect">
            <a:avLst/>
          </a:prstGeom>
          <a:noFill/>
        </p:spPr>
        <p:txBody>
          <a:bodyPr wrap="square" rtlCol="0">
            <a:spAutoFit/>
          </a:bodyPr>
          <a:lstStyle/>
          <a:p>
            <a:r>
              <a:rPr lang="zh-CN" altLang="en-US" sz="3000" b="1">
                <a:solidFill>
                  <a:srgbClr val="297B29"/>
                </a:solidFill>
                <a:ea typeface="宋体" panose="02010600030101010101" pitchFamily="2" charset="-122"/>
              </a:rPr>
              <a:t>示例</a:t>
            </a:r>
            <a:r>
              <a:rPr lang="en-US" altLang="zh-CN" sz="3000" b="1">
                <a:solidFill>
                  <a:srgbClr val="297B29"/>
                </a:solidFill>
                <a:ea typeface="宋体" panose="02010600030101010101" pitchFamily="2" charset="-122"/>
              </a:rPr>
              <a:t>1</a:t>
            </a:r>
            <a:r>
              <a:rPr lang="zh-CN" altLang="en-US" sz="3000" b="1">
                <a:solidFill>
                  <a:srgbClr val="297B29"/>
                </a:solidFill>
                <a:ea typeface="宋体" panose="02010600030101010101" pitchFamily="2" charset="-122"/>
              </a:rPr>
              <a:t>：你不为别人的自由说话，将会伤及自己。</a:t>
            </a:r>
            <a:endParaRPr lang="zh-CN" altLang="en-US" sz="3000" b="1">
              <a:solidFill>
                <a:srgbClr val="297B29"/>
              </a:solidFill>
              <a:ea typeface="宋体" panose="02010600030101010101" pitchFamily="2" charset="-122"/>
            </a:endParaRPr>
          </a:p>
          <a:p>
            <a:r>
              <a:rPr lang="zh-CN" altLang="en-US" sz="3000" b="1">
                <a:solidFill>
                  <a:srgbClr val="297B29"/>
                </a:solidFill>
                <a:ea typeface="宋体" panose="02010600030101010101" pitchFamily="2" charset="-122"/>
              </a:rPr>
              <a:t>示例</a:t>
            </a:r>
            <a:r>
              <a:rPr lang="en-US" altLang="zh-CN" sz="3000" b="1">
                <a:solidFill>
                  <a:srgbClr val="297B29"/>
                </a:solidFill>
                <a:ea typeface="宋体" panose="02010600030101010101" pitchFamily="2" charset="-122"/>
              </a:rPr>
              <a:t>2</a:t>
            </a:r>
            <a:r>
              <a:rPr lang="zh-CN" altLang="en-US" sz="3000" b="1">
                <a:solidFill>
                  <a:srgbClr val="297B29"/>
                </a:solidFill>
                <a:ea typeface="宋体" panose="02010600030101010101" pitchFamily="2" charset="-122"/>
              </a:rPr>
              <a:t>：面对暴力时，你选择置身事外，终将祸及自身</a:t>
            </a:r>
            <a:r>
              <a:rPr lang="zh-CN" altLang="en-US" sz="2800" b="1">
                <a:solidFill>
                  <a:srgbClr val="297B29"/>
                </a:solidFill>
                <a:ea typeface="宋体" panose="02010600030101010101" pitchFamily="2" charset="-122"/>
              </a:rPr>
              <a:t>。</a:t>
            </a:r>
            <a:endParaRPr lang="zh-CN" altLang="en-US" sz="2800" b="1">
              <a:solidFill>
                <a:srgbClr val="297B29"/>
              </a:solidFill>
              <a:ea typeface="宋体" panose="02010600030101010101" pitchFamily="2"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32" name="组合 31"/>
          <p:cNvGrpSpPr/>
          <p:nvPr/>
        </p:nvGrpSpPr>
        <p:grpSpPr>
          <a:xfrm>
            <a:off x="106045" y="5943600"/>
            <a:ext cx="2721610" cy="782955"/>
            <a:chOff x="696133" y="1465290"/>
            <a:chExt cx="1966808" cy="623109"/>
          </a:xfrm>
        </p:grpSpPr>
        <p:pic>
          <p:nvPicPr>
            <p:cNvPr id="26" name="图片 25"/>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6133" y="1465290"/>
              <a:ext cx="1964525" cy="623109"/>
            </a:xfrm>
            <a:prstGeom prst="rect">
              <a:avLst/>
            </a:prstGeom>
          </p:spPr>
        </p:pic>
        <p:pic>
          <p:nvPicPr>
            <p:cNvPr id="31" name="图片 30"/>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8416" y="1465290"/>
              <a:ext cx="1964525" cy="623109"/>
            </a:xfrm>
            <a:prstGeom prst="rect">
              <a:avLst/>
            </a:prstGeom>
          </p:spPr>
        </p:pic>
      </p:grpSp>
      <p:grpSp>
        <p:nvGrpSpPr>
          <p:cNvPr id="38" name="组合 37"/>
          <p:cNvGrpSpPr/>
          <p:nvPr/>
        </p:nvGrpSpPr>
        <p:grpSpPr>
          <a:xfrm>
            <a:off x="9470511" y="5531018"/>
            <a:ext cx="2721481" cy="1244600"/>
            <a:chOff x="6243170" y="3253026"/>
            <a:chExt cx="2721481" cy="1244600"/>
          </a:xfrm>
        </p:grpSpPr>
        <p:pic>
          <p:nvPicPr>
            <p:cNvPr id="28" name="图片 27"/>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0" name="图片 29"/>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nvGrpSpPr>
            <p:cNvPr id="35" name="组合 34"/>
            <p:cNvGrpSpPr/>
            <p:nvPr/>
          </p:nvGrpSpPr>
          <p:grpSpPr>
            <a:xfrm>
              <a:off x="6243170" y="3253026"/>
              <a:ext cx="2721481" cy="1244600"/>
              <a:chOff x="6243170" y="3253026"/>
              <a:chExt cx="2721481" cy="1244600"/>
            </a:xfrm>
          </p:grpSpPr>
          <p:pic>
            <p:nvPicPr>
              <p:cNvPr id="33" name="图片 32"/>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4" name="图片 33"/>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grpSp>
      <p:pic>
        <p:nvPicPr>
          <p:cNvPr id="5" name="图片 4"/>
          <p:cNvPicPr>
            <a:picLocks noChangeAspect="1"/>
          </p:cNvPicPr>
          <p:nvPr/>
        </p:nvPicPr>
        <p:blipFill>
          <a:blip r:embed="rId5"/>
          <a:srcRect t="88513"/>
          <a:stretch>
            <a:fillRect/>
          </a:stretch>
        </p:blipFill>
        <p:spPr>
          <a:xfrm>
            <a:off x="-26035" y="0"/>
            <a:ext cx="12218035" cy="337820"/>
          </a:xfrm>
          <a:prstGeom prst="rect">
            <a:avLst/>
          </a:prstGeom>
        </p:spPr>
      </p:pic>
      <p:sp>
        <p:nvSpPr>
          <p:cNvPr id="3" name="文本框 2"/>
          <p:cNvSpPr txBox="1"/>
          <p:nvPr/>
        </p:nvSpPr>
        <p:spPr>
          <a:xfrm>
            <a:off x="2249342" y="1190872"/>
            <a:ext cx="9562233" cy="4304705"/>
          </a:xfrm>
          <a:prstGeom prst="rect">
            <a:avLst/>
          </a:prstGeom>
          <a:noFill/>
        </p:spPr>
        <p:txBody>
          <a:bodyPr wrap="square" rtlCol="0" anchor="t">
            <a:spAutoFit/>
          </a:bodyPr>
          <a:lstStyle/>
          <a:p>
            <a:pPr fontAlgn="auto">
              <a:lnSpc>
                <a:spcPts val="3700"/>
              </a:lnSpc>
            </a:pPr>
            <a:r>
              <a:rPr lang="en-US" altLang="zh-CN" sz="2800" b="1">
                <a:solidFill>
                  <a:srgbClr val="264E73">
                    <a:lumMod val="75000"/>
                  </a:srgbClr>
                </a:solidFill>
                <a:latin typeface="宋体" panose="02010600030101010101" pitchFamily="2" charset="-122"/>
                <a:ea typeface="宋体" panose="02010600030101010101" pitchFamily="2" charset="-122"/>
                <a:sym typeface="+mn-ea"/>
              </a:rPr>
              <a:t>[</a:t>
            </a:r>
            <a:r>
              <a:rPr lang="zh-CN" altLang="en-US" sz="2800" b="1">
                <a:solidFill>
                  <a:srgbClr val="264E73">
                    <a:lumMod val="75000"/>
                  </a:srgbClr>
                </a:solidFill>
                <a:latin typeface="宋体" panose="02010600030101010101" pitchFamily="2" charset="-122"/>
                <a:ea typeface="宋体" panose="02010600030101010101" pitchFamily="2" charset="-122"/>
                <a:sym typeface="+mn-ea"/>
              </a:rPr>
              <a:t>例</a:t>
            </a:r>
            <a:r>
              <a:rPr lang="en-US" altLang="zh-CN" sz="2800" b="1">
                <a:solidFill>
                  <a:srgbClr val="264E73">
                    <a:lumMod val="75000"/>
                  </a:srgbClr>
                </a:solidFill>
                <a:latin typeface="宋体" panose="02010600030101010101" pitchFamily="2" charset="-122"/>
                <a:ea typeface="宋体" panose="02010600030101010101" pitchFamily="2" charset="-122"/>
                <a:sym typeface="+mn-ea"/>
              </a:rPr>
              <a:t>6]</a:t>
            </a:r>
            <a:r>
              <a:rPr lang="zh-CN" altLang="en-US" sz="2800" b="1">
                <a:solidFill>
                  <a:srgbClr val="264E73">
                    <a:lumMod val="75000"/>
                  </a:srgbClr>
                </a:solidFill>
                <a:latin typeface="宋体" panose="02010600030101010101" pitchFamily="2" charset="-122"/>
                <a:ea typeface="宋体" panose="02010600030101010101" pitchFamily="2" charset="-122"/>
                <a:sym typeface="+mn-ea"/>
              </a:rPr>
              <a:t>阅读下面一段文字，以“志愿服务”开头，概括志愿服务的作用。要求：①要点全面；②不超过</a:t>
            </a:r>
            <a:r>
              <a:rPr lang="en-US" altLang="zh-CN" sz="2800" b="1">
                <a:solidFill>
                  <a:srgbClr val="264E73">
                    <a:lumMod val="75000"/>
                  </a:srgbClr>
                </a:solidFill>
                <a:latin typeface="宋体" panose="02010600030101010101" pitchFamily="2" charset="-122"/>
                <a:ea typeface="宋体" panose="02010600030101010101" pitchFamily="2" charset="-122"/>
                <a:sym typeface="+mn-ea"/>
              </a:rPr>
              <a:t>50</a:t>
            </a:r>
            <a:r>
              <a:rPr lang="zh-CN" altLang="en-US" sz="2800" b="1">
                <a:solidFill>
                  <a:srgbClr val="264E73">
                    <a:lumMod val="75000"/>
                  </a:srgbClr>
                </a:solidFill>
                <a:latin typeface="宋体" panose="02010600030101010101" pitchFamily="2" charset="-122"/>
                <a:ea typeface="宋体" panose="02010600030101010101" pitchFamily="2" charset="-122"/>
                <a:sym typeface="+mn-ea"/>
              </a:rPr>
              <a:t>字。</a:t>
            </a:r>
            <a:r>
              <a:rPr lang="en-US" altLang="zh-CN" sz="2800" b="1">
                <a:solidFill>
                  <a:srgbClr val="264E73">
                    <a:lumMod val="75000"/>
                  </a:srgbClr>
                </a:solidFill>
                <a:latin typeface="宋体" panose="02010600030101010101" pitchFamily="2" charset="-122"/>
                <a:ea typeface="宋体" panose="02010600030101010101" pitchFamily="2" charset="-122"/>
                <a:sym typeface="+mn-ea"/>
              </a:rPr>
              <a:t>(4</a:t>
            </a:r>
            <a:r>
              <a:rPr lang="zh-CN" altLang="en-US" sz="2800" b="1">
                <a:solidFill>
                  <a:srgbClr val="264E73">
                    <a:lumMod val="75000"/>
                  </a:srgbClr>
                </a:solidFill>
                <a:latin typeface="宋体" panose="02010600030101010101" pitchFamily="2" charset="-122"/>
                <a:ea typeface="宋体" panose="02010600030101010101" pitchFamily="2" charset="-122"/>
                <a:sym typeface="+mn-ea"/>
              </a:rPr>
              <a:t>分</a:t>
            </a:r>
            <a:r>
              <a:rPr lang="en-US" altLang="zh-CN" sz="2800" b="1">
                <a:solidFill>
                  <a:srgbClr val="264E73">
                    <a:lumMod val="75000"/>
                  </a:srgbClr>
                </a:solidFill>
                <a:latin typeface="宋体" panose="02010600030101010101" pitchFamily="2" charset="-122"/>
                <a:ea typeface="宋体" panose="02010600030101010101" pitchFamily="2" charset="-122"/>
                <a:sym typeface="+mn-ea"/>
              </a:rPr>
              <a:t>)</a:t>
            </a:r>
            <a:endParaRPr lang="en-US" altLang="zh-CN" sz="2800" b="1">
              <a:solidFill>
                <a:srgbClr val="264E73">
                  <a:lumMod val="75000"/>
                </a:srgbClr>
              </a:solidFill>
              <a:latin typeface="宋体" panose="02010600030101010101" pitchFamily="2" charset="-122"/>
              <a:ea typeface="宋体" panose="02010600030101010101" pitchFamily="2" charset="-122"/>
              <a:sym typeface="+mn-ea"/>
            </a:endParaRPr>
          </a:p>
          <a:p>
            <a:pPr fontAlgn="auto">
              <a:lnSpc>
                <a:spcPts val="3700"/>
              </a:lnSpc>
            </a:pPr>
            <a:r>
              <a:rPr lang="zh-CN" altLang="en-US" sz="2800" b="1">
                <a:latin typeface="宋体" panose="02010600030101010101" pitchFamily="2" charset="-122"/>
                <a:ea typeface="宋体" panose="02010600030101010101" pitchFamily="2" charset="-122"/>
                <a:sym typeface="+mn-ea"/>
              </a:rPr>
              <a:t>    志愿服务是一项以自愿且不图物质报酬为参与前提的社会事业，重在出力而不是出钱，致力于弥补政府服务和市场服务的不足。这项事业有上百年的历史，在世界各地广泛开展，是推动社会文明发展的一个重要方面。人的内心都有向真、向善、向美的一面，都期望实现个人的美好价值，志愿服务是把这种期望变为现实的一种途径。志愿者在从事服务的过程中，会获得精神上的满足。</a:t>
            </a:r>
            <a:endParaRPr lang="zh-CN" altLang="en-US" sz="2800" b="1">
              <a:latin typeface="宋体" panose="02010600030101010101" pitchFamily="2" charset="-122"/>
              <a:ea typeface="宋体" panose="02010600030101010101" pitchFamily="2" charset="-122"/>
              <a:sym typeface="+mn-ea"/>
            </a:endParaRPr>
          </a:p>
        </p:txBody>
      </p:sp>
      <p:sp>
        <p:nvSpPr>
          <p:cNvPr id="2" name="文本框 1"/>
          <p:cNvSpPr txBox="1"/>
          <p:nvPr/>
        </p:nvSpPr>
        <p:spPr>
          <a:xfrm>
            <a:off x="3682208" y="333077"/>
            <a:ext cx="4827583" cy="707886"/>
          </a:xfrm>
          <a:prstGeom prst="rect">
            <a:avLst/>
          </a:prstGeom>
          <a:solidFill>
            <a:srgbClr val="294C6B"/>
          </a:solidFill>
        </p:spPr>
        <p:txBody>
          <a:bodyPr wrap="square" rtlCol="0" anchor="t">
            <a:spAutoFit/>
          </a:bodyPr>
          <a:lstStyle/>
          <a:p>
            <a:pPr algn="ctr"/>
            <a:r>
              <a:rPr lang="zh-CN" altLang="en-US" sz="4000" b="1">
                <a:solidFill>
                  <a:schemeClr val="bg1"/>
                </a:solidFill>
                <a:latin typeface="宋体" panose="02010600030101010101" pitchFamily="2" charset="-122"/>
                <a:ea typeface="宋体" panose="02010600030101010101" pitchFamily="2" charset="-122"/>
                <a:sym typeface="+mn-ea"/>
              </a:rPr>
              <a:t>三、一般说明类压缩</a:t>
            </a:r>
            <a:endParaRPr lang="zh-CN" altLang="en-US" sz="4000" b="1">
              <a:solidFill>
                <a:schemeClr val="bg1"/>
              </a:solidFill>
              <a:latin typeface="宋体" panose="02010600030101010101" pitchFamily="2" charset="-122"/>
              <a:ea typeface="宋体" panose="02010600030101010101" pitchFamily="2" charset="-122"/>
              <a:sym typeface="+mn-ea"/>
            </a:endParaRPr>
          </a:p>
        </p:txBody>
      </p:sp>
      <p:sp>
        <p:nvSpPr>
          <p:cNvPr id="4" name="文本框 3"/>
          <p:cNvSpPr txBox="1"/>
          <p:nvPr/>
        </p:nvSpPr>
        <p:spPr>
          <a:xfrm>
            <a:off x="2442456" y="5472476"/>
            <a:ext cx="9440810" cy="1015663"/>
          </a:xfrm>
          <a:prstGeom prst="rect">
            <a:avLst/>
          </a:prstGeom>
          <a:noFill/>
        </p:spPr>
        <p:txBody>
          <a:bodyPr wrap="square" rtlCol="0">
            <a:spAutoFit/>
          </a:bodyPr>
          <a:lstStyle/>
          <a:p>
            <a:r>
              <a:rPr lang="zh-CN" altLang="en-US" sz="3000" b="1">
                <a:solidFill>
                  <a:srgbClr val="297B29"/>
                </a:solidFill>
                <a:ea typeface="宋体" panose="02010600030101010101" pitchFamily="2" charset="-122"/>
              </a:rPr>
              <a:t>     志愿服务能够弥补政府和市场服务的不足，推动社会文明发展，实现个人美好价值，使人获得精神满足。</a:t>
            </a:r>
            <a:endParaRPr lang="zh-CN" altLang="en-US" sz="3000" b="1">
              <a:solidFill>
                <a:srgbClr val="297B29"/>
              </a:solidFill>
              <a:ea typeface="宋体" panose="02010600030101010101" pitchFamily="2"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32" name="组合 31"/>
          <p:cNvGrpSpPr/>
          <p:nvPr/>
        </p:nvGrpSpPr>
        <p:grpSpPr>
          <a:xfrm>
            <a:off x="106045" y="5943600"/>
            <a:ext cx="2721610" cy="782955"/>
            <a:chOff x="696133" y="1465290"/>
            <a:chExt cx="1966808" cy="623109"/>
          </a:xfrm>
        </p:grpSpPr>
        <p:pic>
          <p:nvPicPr>
            <p:cNvPr id="26" name="图片 25"/>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6133" y="1465290"/>
              <a:ext cx="1964525" cy="623109"/>
            </a:xfrm>
            <a:prstGeom prst="rect">
              <a:avLst/>
            </a:prstGeom>
          </p:spPr>
        </p:pic>
        <p:pic>
          <p:nvPicPr>
            <p:cNvPr id="31" name="图片 30"/>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8416" y="1465290"/>
              <a:ext cx="1964525" cy="623109"/>
            </a:xfrm>
            <a:prstGeom prst="rect">
              <a:avLst/>
            </a:prstGeom>
          </p:spPr>
        </p:pic>
      </p:grpSp>
      <p:grpSp>
        <p:nvGrpSpPr>
          <p:cNvPr id="38" name="组合 37"/>
          <p:cNvGrpSpPr/>
          <p:nvPr/>
        </p:nvGrpSpPr>
        <p:grpSpPr>
          <a:xfrm>
            <a:off x="9470511" y="5531018"/>
            <a:ext cx="2721481" cy="1244600"/>
            <a:chOff x="6243170" y="3253026"/>
            <a:chExt cx="2721481" cy="1244600"/>
          </a:xfrm>
        </p:grpSpPr>
        <p:pic>
          <p:nvPicPr>
            <p:cNvPr id="28" name="图片 27"/>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0" name="图片 29"/>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nvGrpSpPr>
            <p:cNvPr id="35" name="组合 34"/>
            <p:cNvGrpSpPr/>
            <p:nvPr/>
          </p:nvGrpSpPr>
          <p:grpSpPr>
            <a:xfrm>
              <a:off x="6243170" y="3253026"/>
              <a:ext cx="2721481" cy="1244600"/>
              <a:chOff x="6243170" y="3253026"/>
              <a:chExt cx="2721481" cy="1244600"/>
            </a:xfrm>
          </p:grpSpPr>
          <p:pic>
            <p:nvPicPr>
              <p:cNvPr id="33" name="图片 32"/>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4" name="图片 33"/>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grpSp>
      <p:pic>
        <p:nvPicPr>
          <p:cNvPr id="5" name="图片 4"/>
          <p:cNvPicPr>
            <a:picLocks noChangeAspect="1"/>
          </p:cNvPicPr>
          <p:nvPr/>
        </p:nvPicPr>
        <p:blipFill>
          <a:blip r:embed="rId5"/>
          <a:srcRect t="88513"/>
          <a:stretch>
            <a:fillRect/>
          </a:stretch>
        </p:blipFill>
        <p:spPr>
          <a:xfrm>
            <a:off x="-26035" y="0"/>
            <a:ext cx="12218035" cy="337820"/>
          </a:xfrm>
          <a:prstGeom prst="rect">
            <a:avLst/>
          </a:prstGeom>
        </p:spPr>
      </p:pic>
      <p:sp>
        <p:nvSpPr>
          <p:cNvPr id="3" name="文本框 2"/>
          <p:cNvSpPr txBox="1"/>
          <p:nvPr/>
        </p:nvSpPr>
        <p:spPr>
          <a:xfrm>
            <a:off x="385482" y="628426"/>
            <a:ext cx="11697315" cy="4641335"/>
          </a:xfrm>
          <a:prstGeom prst="rect">
            <a:avLst/>
          </a:prstGeom>
          <a:noFill/>
        </p:spPr>
        <p:txBody>
          <a:bodyPr wrap="square" rtlCol="0" anchor="t">
            <a:spAutoFit/>
          </a:bodyPr>
          <a:lstStyle/>
          <a:p>
            <a:pPr fontAlgn="auto">
              <a:lnSpc>
                <a:spcPts val="4000"/>
              </a:lnSpc>
            </a:pPr>
            <a:r>
              <a:rPr lang="en-US" altLang="zh-CN" sz="2800" b="1">
                <a:solidFill>
                  <a:srgbClr val="264E73">
                    <a:lumMod val="75000"/>
                  </a:srgbClr>
                </a:solidFill>
                <a:latin typeface="宋体" panose="02010600030101010101" pitchFamily="2" charset="-122"/>
                <a:ea typeface="宋体" panose="02010600030101010101" pitchFamily="2" charset="-122"/>
                <a:sym typeface="+mn-ea"/>
              </a:rPr>
              <a:t>[</a:t>
            </a:r>
            <a:r>
              <a:rPr lang="zh-CN" altLang="en-US" sz="2800" b="1">
                <a:solidFill>
                  <a:srgbClr val="264E73">
                    <a:lumMod val="75000"/>
                  </a:srgbClr>
                </a:solidFill>
                <a:latin typeface="宋体" panose="02010600030101010101" pitchFamily="2" charset="-122"/>
                <a:ea typeface="宋体" panose="02010600030101010101" pitchFamily="2" charset="-122"/>
                <a:sym typeface="+mn-ea"/>
              </a:rPr>
              <a:t>练习</a:t>
            </a:r>
            <a:r>
              <a:rPr lang="en-US" altLang="zh-CN" sz="2800" b="1">
                <a:solidFill>
                  <a:srgbClr val="264E73">
                    <a:lumMod val="75000"/>
                  </a:srgbClr>
                </a:solidFill>
                <a:latin typeface="宋体" panose="02010600030101010101" pitchFamily="2" charset="-122"/>
                <a:ea typeface="宋体" panose="02010600030101010101" pitchFamily="2" charset="-122"/>
                <a:sym typeface="+mn-ea"/>
              </a:rPr>
              <a:t>]</a:t>
            </a:r>
            <a:r>
              <a:rPr lang="zh-CN" altLang="en-US" sz="2800" b="1">
                <a:solidFill>
                  <a:srgbClr val="264E73">
                    <a:lumMod val="75000"/>
                  </a:srgbClr>
                </a:solidFill>
                <a:latin typeface="宋体" panose="02010600030101010101" pitchFamily="2" charset="-122"/>
                <a:ea typeface="宋体" panose="02010600030101010101" pitchFamily="2" charset="-122"/>
                <a:sym typeface="+mn-ea"/>
              </a:rPr>
              <a:t>简述材料的主要内容。要求使用包含并列关系的句子，表达简洁流畅，不超过</a:t>
            </a:r>
            <a:r>
              <a:rPr lang="en-US" altLang="zh-CN" sz="2800" b="1">
                <a:solidFill>
                  <a:srgbClr val="264E73">
                    <a:lumMod val="75000"/>
                  </a:srgbClr>
                </a:solidFill>
                <a:latin typeface="宋体" panose="02010600030101010101" pitchFamily="2" charset="-122"/>
                <a:ea typeface="宋体" panose="02010600030101010101" pitchFamily="2" charset="-122"/>
                <a:sym typeface="+mn-ea"/>
              </a:rPr>
              <a:t>70</a:t>
            </a:r>
            <a:r>
              <a:rPr lang="zh-CN" altLang="en-US" sz="2800" b="1">
                <a:solidFill>
                  <a:srgbClr val="264E73">
                    <a:lumMod val="75000"/>
                  </a:srgbClr>
                </a:solidFill>
                <a:latin typeface="宋体" panose="02010600030101010101" pitchFamily="2" charset="-122"/>
                <a:ea typeface="宋体" panose="02010600030101010101" pitchFamily="2" charset="-122"/>
                <a:sym typeface="+mn-ea"/>
              </a:rPr>
              <a:t>个字。</a:t>
            </a:r>
            <a:endParaRPr lang="en-US" altLang="zh-CN" sz="2800" b="1">
              <a:solidFill>
                <a:srgbClr val="264E73">
                  <a:lumMod val="75000"/>
                </a:srgbClr>
              </a:solidFill>
              <a:latin typeface="宋体" panose="02010600030101010101" pitchFamily="2" charset="-122"/>
              <a:ea typeface="宋体" panose="02010600030101010101" pitchFamily="2" charset="-122"/>
              <a:sym typeface="+mn-ea"/>
            </a:endParaRPr>
          </a:p>
          <a:p>
            <a:pPr fontAlgn="auto">
              <a:lnSpc>
                <a:spcPts val="4000"/>
              </a:lnSpc>
            </a:pPr>
            <a:r>
              <a:rPr lang="zh-CN" altLang="en-US" sz="30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    </a:t>
            </a:r>
            <a:r>
              <a:rPr lang="zh-CN" altLang="en-US" sz="2800" b="1">
                <a:latin typeface="宋体" panose="02010600030101010101" pitchFamily="2" charset="-122"/>
                <a:ea typeface="宋体" panose="02010600030101010101" pitchFamily="2" charset="-122"/>
                <a:cs typeface="宋体" panose="02010600030101010101" pitchFamily="2" charset="-122"/>
                <a:sym typeface="+mn-ea"/>
              </a:rPr>
              <a:t>一说到挫折教育，有些人总是认为，挫折  教育就是让孩子经历更多的挫折和苦难，这样他们的承受前力就会提高，抗挫折能力也会随着提高；还有人认为，挫折教育就是不夸奖孩子，即便他们取得了成就，也要对他们作出严厉的评价，提出更高的要求。殊不知，这样的“挫折教育”，反而让孩子的内心更加脆弱，丧失信心。在面对挫折和困难的时候，不仅没有抵抗能力，反而更容易逃避和失控。真正的挫折教育，是鼓励，是帮助孩子建立良好的心态，是让孩子从困难和挫折中，锻炼出积极乐观的品质。</a:t>
            </a:r>
            <a:endParaRPr lang="zh-CN" altLang="en-US" sz="2800" b="1">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4" name="文本框 3"/>
          <p:cNvSpPr txBox="1"/>
          <p:nvPr/>
        </p:nvSpPr>
        <p:spPr>
          <a:xfrm>
            <a:off x="1004047" y="5460645"/>
            <a:ext cx="10460184" cy="1246495"/>
          </a:xfrm>
          <a:prstGeom prst="rect">
            <a:avLst/>
          </a:prstGeom>
          <a:noFill/>
        </p:spPr>
        <p:txBody>
          <a:bodyPr wrap="square" rtlCol="0">
            <a:spAutoFit/>
          </a:bodyPr>
          <a:lstStyle/>
          <a:p>
            <a:pPr>
              <a:lnSpc>
                <a:spcPts val="3000"/>
              </a:lnSpc>
            </a:pPr>
            <a:r>
              <a:rPr lang="zh-CN" altLang="en-US" sz="3000" b="1">
                <a:solidFill>
                  <a:srgbClr val="297B29"/>
                </a:solidFill>
                <a:ea typeface="宋体" panose="02010600030101010101" pitchFamily="2" charset="-122"/>
              </a:rPr>
              <a:t>       </a:t>
            </a:r>
            <a:r>
              <a:rPr lang="zh-CN" altLang="en-US" sz="2800" b="1">
                <a:solidFill>
                  <a:srgbClr val="297B29"/>
                </a:solidFill>
                <a:ea typeface="宋体" panose="02010600030101010101" pitchFamily="2" charset="-122"/>
              </a:rPr>
              <a:t>挫折教育，不是通过孩子的更多挫折、苦难经历和对他们的严厉评价、更高要求来实现的，而是鼓励孩子，帮助他们建立良好心态，锻炼出积极乐观的品质。</a:t>
            </a:r>
            <a:endParaRPr lang="zh-CN" altLang="en-US" sz="2800" b="1">
              <a:solidFill>
                <a:srgbClr val="297B29"/>
              </a:solidFill>
              <a:ea typeface="宋体" panose="02010600030101010101" pitchFamily="2"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idx="4294967295"/>
          </p:nvPr>
        </p:nvSpPr>
        <p:spPr>
          <a:xfrm>
            <a:off x="3558540" y="1447165"/>
            <a:ext cx="5074920" cy="2715895"/>
          </a:xfrm>
        </p:spPr>
        <p:txBody>
          <a:bodyPr>
            <a:normAutofit fontScale="90000"/>
          </a:bodyPr>
          <a:lstStyle/>
          <a:p>
            <a:pPr algn="l">
              <a:lnSpc>
                <a:spcPct val="150000"/>
              </a:lnSpc>
            </a:pPr>
            <a:r>
              <a:rPr lang="zh-CN" altLang="en-US" sz="5400" b="1" dirty="0" smtClean="0">
                <a:ln w="12700">
                  <a:solidFill>
                    <a:schemeClr val="tx2">
                      <a:lumMod val="75000"/>
                    </a:schemeClr>
                  </a:solidFill>
                  <a:prstDash val="solid"/>
                </a:ln>
                <a:solidFill>
                  <a:srgbClr val="FF0000"/>
                </a:solidFill>
                <a:effectLst>
                  <a:outerShdw dist="38100" dir="2640000" algn="bl" rotWithShape="0">
                    <a:schemeClr val="tx2">
                      <a:lumMod val="75000"/>
                    </a:schemeClr>
                  </a:outerShdw>
                </a:effectLst>
                <a:latin typeface="楷体" panose="02010609060101010101" charset="-122"/>
                <a:ea typeface="楷体" panose="02010609060101010101" charset="-122"/>
              </a:rPr>
              <a:t>压缩语段</a:t>
            </a:r>
            <a:r>
              <a:rPr lang="en-US" altLang="zh-CN" sz="5400" b="1" dirty="0" smtClean="0">
                <a:ln w="12700">
                  <a:solidFill>
                    <a:schemeClr val="tx2">
                      <a:lumMod val="75000"/>
                    </a:schemeClr>
                  </a:solidFill>
                  <a:prstDash val="solid"/>
                </a:ln>
                <a:solidFill>
                  <a:srgbClr val="FF0000"/>
                </a:solidFill>
                <a:effectLst>
                  <a:outerShdw dist="38100" dir="2640000" algn="bl" rotWithShape="0">
                    <a:schemeClr val="tx2">
                      <a:lumMod val="75000"/>
                    </a:schemeClr>
                  </a:outerShdw>
                </a:effectLst>
                <a:latin typeface="楷体" panose="02010609060101010101" charset="-122"/>
                <a:ea typeface="楷体" panose="02010609060101010101" charset="-122"/>
              </a:rPr>
              <a:t>——</a:t>
            </a:r>
            <a:br>
              <a:rPr lang="zh-CN" altLang="en-US" sz="5400" b="1" dirty="0">
                <a:ln w="12700">
                  <a:solidFill>
                    <a:schemeClr val="tx2">
                      <a:lumMod val="75000"/>
                    </a:schemeClr>
                  </a:solidFill>
                  <a:prstDash val="solid"/>
                </a:ln>
                <a:solidFill>
                  <a:srgbClr val="FF0000"/>
                </a:solidFill>
                <a:effectLst>
                  <a:outerShdw dist="38100" dir="2640000" algn="bl" rotWithShape="0">
                    <a:schemeClr val="tx2">
                      <a:lumMod val="75000"/>
                    </a:schemeClr>
                  </a:outerShdw>
                </a:effectLst>
                <a:latin typeface="楷体" panose="02010609060101010101" charset="-122"/>
                <a:ea typeface="楷体" panose="02010609060101010101" charset="-122"/>
              </a:rPr>
            </a:br>
            <a:r>
              <a:rPr lang="zh-CN" altLang="en-US" sz="6600" b="1" dirty="0" smtClean="0">
                <a:ln w="12700">
                  <a:solidFill>
                    <a:schemeClr val="tx2">
                      <a:lumMod val="75000"/>
                    </a:schemeClr>
                  </a:solidFill>
                  <a:prstDash val="solid"/>
                </a:ln>
                <a:solidFill>
                  <a:srgbClr val="0000CC"/>
                </a:solidFill>
                <a:effectLst>
                  <a:outerShdw dist="38100" dir="2640000" algn="bl" rotWithShape="0">
                    <a:schemeClr val="tx2">
                      <a:lumMod val="75000"/>
                    </a:schemeClr>
                  </a:outerShdw>
                </a:effectLst>
                <a:latin typeface="华文中宋" panose="02010600040101010101" pitchFamily="2" charset="-122"/>
                <a:ea typeface="华文中宋" panose="02010600040101010101" pitchFamily="2" charset="-122"/>
              </a:rPr>
              <a:t>下定义</a:t>
            </a:r>
            <a:endParaRPr lang="zh-CN" altLang="en-US" sz="6600" b="1" dirty="0">
              <a:ln w="12700">
                <a:solidFill>
                  <a:schemeClr val="tx2">
                    <a:lumMod val="75000"/>
                  </a:schemeClr>
                </a:solidFill>
                <a:prstDash val="solid"/>
              </a:ln>
              <a:solidFill>
                <a:srgbClr val="0000CC"/>
              </a:solidFill>
              <a:effectLst>
                <a:outerShdw dist="38100" dir="2640000" algn="bl" rotWithShape="0">
                  <a:schemeClr val="tx2">
                    <a:lumMod val="75000"/>
                  </a:schemeClr>
                </a:outerShdw>
              </a:effectLst>
              <a:latin typeface="华文中宋" panose="02010600040101010101" pitchFamily="2" charset="-122"/>
              <a:ea typeface="华文中宋" panose="02010600040101010101" pitchFamily="2" charset="-122"/>
            </a:endParaRPr>
          </a:p>
        </p:txBody>
      </p:sp>
    </p:spTree>
  </p:cSld>
  <p:clrMapOvr>
    <a:masterClrMapping/>
  </p:clrMapOvr>
  <p:transition spd="slow">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0" y="0"/>
            <a:ext cx="12192000" cy="6858000"/>
          </a:xfrm>
          <a:prstGeom prst="rect">
            <a:avLst/>
          </a:prstGeom>
          <a:pattFill prst="weave">
            <a:fgClr>
              <a:srgbClr val="F5F5F5"/>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nvGrpSpPr>
          <p:cNvPr id="3" name="组合 2"/>
          <p:cNvGrpSpPr/>
          <p:nvPr/>
        </p:nvGrpSpPr>
        <p:grpSpPr>
          <a:xfrm>
            <a:off x="723900" y="100371"/>
            <a:ext cx="11468099" cy="624840"/>
            <a:chOff x="723900" y="290871"/>
            <a:chExt cx="11468099" cy="624840"/>
          </a:xfrm>
        </p:grpSpPr>
        <p:sp>
          <p:nvSpPr>
            <p:cNvPr id="4" name="矩形 3"/>
            <p:cNvSpPr/>
            <p:nvPr/>
          </p:nvSpPr>
          <p:spPr>
            <a:xfrm>
              <a:off x="723900" y="354013"/>
              <a:ext cx="11468099" cy="523220"/>
            </a:xfrm>
            <a:prstGeom prst="rect">
              <a:avLst/>
            </a:prstGeom>
            <a:solidFill>
              <a:srgbClr val="C82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5">
                <a:cs typeface="+mn-ea"/>
                <a:sym typeface="+mn-lt"/>
              </a:endParaRPr>
            </a:p>
          </p:txBody>
        </p:sp>
        <p:sp>
          <p:nvSpPr>
            <p:cNvPr id="5" name="文本框 4"/>
            <p:cNvSpPr txBox="1"/>
            <p:nvPr/>
          </p:nvSpPr>
          <p:spPr>
            <a:xfrm>
              <a:off x="1098127" y="290871"/>
              <a:ext cx="7693660" cy="624840"/>
            </a:xfrm>
            <a:prstGeom prst="rect">
              <a:avLst/>
            </a:prstGeom>
            <a:noFill/>
          </p:spPr>
          <p:txBody>
            <a:bodyPr wrap="square" rtlCol="0">
              <a:spAutoFit/>
            </a:bodyPr>
            <a:lstStyle/>
            <a:p>
              <a:pPr lvl="0">
                <a:defRPr/>
              </a:pPr>
              <a:r>
                <a:rPr lang="zh-CN" altLang="en-US" sz="3465" spc="500">
                  <a:solidFill>
                    <a:schemeClr val="bg1"/>
                  </a:solidFill>
                  <a:latin typeface="汉仪雅酷黑简" panose="00020600040101010101" charset="-122"/>
                  <a:ea typeface="汉仪雅酷黑简" panose="00020600040101010101" charset="-122"/>
                  <a:cs typeface="汉仪雅酷黑简" panose="00020600040101010101" charset="-122"/>
                  <a:sym typeface="+mn-lt"/>
                </a:rPr>
                <a:t>压缩语段</a:t>
              </a:r>
              <a:r>
                <a:rPr lang="en-US" altLang="zh-CN" sz="3465" spc="500">
                  <a:solidFill>
                    <a:schemeClr val="bg1"/>
                  </a:solidFill>
                  <a:latin typeface="汉仪雅酷黑简" panose="00020600040101010101" charset="-122"/>
                  <a:ea typeface="汉仪雅酷黑简" panose="00020600040101010101" charset="-122"/>
                  <a:cs typeface="汉仪雅酷黑简" panose="00020600040101010101" charset="-122"/>
                  <a:sym typeface="+mn-lt"/>
                </a:rPr>
                <a:t>——</a:t>
              </a:r>
              <a:r>
                <a:rPr lang="zh-CN" altLang="en-US" sz="3465" spc="500">
                  <a:solidFill>
                    <a:schemeClr val="bg1"/>
                  </a:solidFill>
                  <a:latin typeface="汉仪雅酷黑简" panose="00020600040101010101" charset="-122"/>
                  <a:ea typeface="汉仪雅酷黑简" panose="00020600040101010101" charset="-122"/>
                  <a:cs typeface="汉仪雅酷黑简" panose="00020600040101010101" charset="-122"/>
                  <a:sym typeface="+mn-lt"/>
                </a:rPr>
                <a:t>下定义</a:t>
              </a:r>
              <a:endParaRPr lang="zh-CN" altLang="en-US" sz="3465" spc="500">
                <a:solidFill>
                  <a:schemeClr val="bg1"/>
                </a:solidFill>
                <a:latin typeface="汉仪雅酷黑简" panose="00020600040101010101" charset="-122"/>
                <a:ea typeface="汉仪雅酷黑简" panose="00020600040101010101" charset="-122"/>
                <a:cs typeface="汉仪雅酷黑简" panose="00020600040101010101" charset="-122"/>
                <a:sym typeface="+mn-lt"/>
              </a:endParaRPr>
            </a:p>
          </p:txBody>
        </p:sp>
      </p:grpSp>
      <p:sp>
        <p:nvSpPr>
          <p:cNvPr id="7" name="同心圆 98"/>
          <p:cNvSpPr/>
          <p:nvPr/>
        </p:nvSpPr>
        <p:spPr>
          <a:xfrm>
            <a:off x="175260" y="-22013"/>
            <a:ext cx="844127" cy="844127"/>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solidFill>
                <a:schemeClr val="tx1">
                  <a:lumMod val="75000"/>
                  <a:lumOff val="25000"/>
                </a:schemeClr>
              </a:solidFill>
              <a:cs typeface="+mn-ea"/>
              <a:sym typeface="+mn-lt"/>
            </a:endParaRPr>
          </a:p>
        </p:txBody>
      </p:sp>
      <p:sp>
        <p:nvSpPr>
          <p:cNvPr id="9" name="Freeform 5"/>
          <p:cNvSpPr>
            <a:spLocks noEditPoints="1"/>
          </p:cNvSpPr>
          <p:nvPr/>
        </p:nvSpPr>
        <p:spPr bwMode="auto">
          <a:xfrm>
            <a:off x="344593" y="211667"/>
            <a:ext cx="353907" cy="462280"/>
          </a:xfrm>
          <a:custGeom>
            <a:avLst/>
            <a:gdLst>
              <a:gd name="T0" fmla="*/ 189 w 316"/>
              <a:gd name="T1" fmla="*/ 16 h 467"/>
              <a:gd name="T2" fmla="*/ 225 w 316"/>
              <a:gd name="T3" fmla="*/ 7 h 467"/>
              <a:gd name="T4" fmla="*/ 300 w 316"/>
              <a:gd name="T5" fmla="*/ 52 h 467"/>
              <a:gd name="T6" fmla="*/ 309 w 316"/>
              <a:gd name="T7" fmla="*/ 89 h 467"/>
              <a:gd name="T8" fmla="*/ 298 w 316"/>
              <a:gd name="T9" fmla="*/ 105 h 467"/>
              <a:gd name="T10" fmla="*/ 179 w 316"/>
              <a:gd name="T11" fmla="*/ 33 h 467"/>
              <a:gd name="T12" fmla="*/ 189 w 316"/>
              <a:gd name="T13" fmla="*/ 16 h 467"/>
              <a:gd name="T14" fmla="*/ 164 w 316"/>
              <a:gd name="T15" fmla="*/ 58 h 467"/>
              <a:gd name="T16" fmla="*/ 147 w 316"/>
              <a:gd name="T17" fmla="*/ 85 h 467"/>
              <a:gd name="T18" fmla="*/ 266 w 316"/>
              <a:gd name="T19" fmla="*/ 157 h 467"/>
              <a:gd name="T20" fmla="*/ 283 w 316"/>
              <a:gd name="T21" fmla="*/ 130 h 467"/>
              <a:gd name="T22" fmla="*/ 164 w 316"/>
              <a:gd name="T23" fmla="*/ 58 h 467"/>
              <a:gd name="T24" fmla="*/ 2 w 316"/>
              <a:gd name="T25" fmla="*/ 446 h 467"/>
              <a:gd name="T26" fmla="*/ 13 w 316"/>
              <a:gd name="T27" fmla="*/ 354 h 467"/>
              <a:gd name="T28" fmla="*/ 90 w 316"/>
              <a:gd name="T29" fmla="*/ 401 h 467"/>
              <a:gd name="T30" fmla="*/ 13 w 316"/>
              <a:gd name="T31" fmla="*/ 453 h 467"/>
              <a:gd name="T32" fmla="*/ 2 w 316"/>
              <a:gd name="T33" fmla="*/ 446 h 467"/>
              <a:gd name="T34" fmla="*/ 20 w 316"/>
              <a:gd name="T35" fmla="*/ 296 h 467"/>
              <a:gd name="T36" fmla="*/ 133 w 316"/>
              <a:gd name="T37" fmla="*/ 109 h 467"/>
              <a:gd name="T38" fmla="*/ 172 w 316"/>
              <a:gd name="T39" fmla="*/ 133 h 467"/>
              <a:gd name="T40" fmla="*/ 59 w 316"/>
              <a:gd name="T41" fmla="*/ 320 h 467"/>
              <a:gd name="T42" fmla="*/ 20 w 316"/>
              <a:gd name="T43" fmla="*/ 296 h 467"/>
              <a:gd name="T44" fmla="*/ 99 w 316"/>
              <a:gd name="T45" fmla="*/ 344 h 467"/>
              <a:gd name="T46" fmla="*/ 212 w 316"/>
              <a:gd name="T47" fmla="*/ 158 h 467"/>
              <a:gd name="T48" fmla="*/ 252 w 316"/>
              <a:gd name="T49" fmla="*/ 182 h 467"/>
              <a:gd name="T50" fmla="*/ 139 w 316"/>
              <a:gd name="T51" fmla="*/ 368 h 467"/>
              <a:gd name="T52" fmla="*/ 99 w 316"/>
              <a:gd name="T53" fmla="*/ 344 h 467"/>
              <a:gd name="T54" fmla="*/ 95 w 316"/>
              <a:gd name="T55" fmla="*/ 446 h 467"/>
              <a:gd name="T56" fmla="*/ 301 w 316"/>
              <a:gd name="T57" fmla="*/ 446 h 467"/>
              <a:gd name="T58" fmla="*/ 311 w 316"/>
              <a:gd name="T59" fmla="*/ 456 h 467"/>
              <a:gd name="T60" fmla="*/ 301 w 316"/>
              <a:gd name="T61" fmla="*/ 467 h 467"/>
              <a:gd name="T62" fmla="*/ 95 w 316"/>
              <a:gd name="T63" fmla="*/ 467 h 467"/>
              <a:gd name="T64" fmla="*/ 84 w 316"/>
              <a:gd name="T65" fmla="*/ 456 h 467"/>
              <a:gd name="T66" fmla="*/ 95 w 316"/>
              <a:gd name="T67" fmla="*/ 446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467">
                <a:moveTo>
                  <a:pt x="189" y="16"/>
                </a:moveTo>
                <a:cubicBezTo>
                  <a:pt x="197" y="4"/>
                  <a:pt x="213" y="0"/>
                  <a:pt x="225" y="7"/>
                </a:cubicBezTo>
                <a:cubicBezTo>
                  <a:pt x="300" y="52"/>
                  <a:pt x="300" y="52"/>
                  <a:pt x="300" y="52"/>
                </a:cubicBezTo>
                <a:cubicBezTo>
                  <a:pt x="312" y="60"/>
                  <a:pt x="316" y="76"/>
                  <a:pt x="309" y="89"/>
                </a:cubicBezTo>
                <a:cubicBezTo>
                  <a:pt x="298" y="105"/>
                  <a:pt x="298" y="105"/>
                  <a:pt x="298" y="105"/>
                </a:cubicBezTo>
                <a:cubicBezTo>
                  <a:pt x="179" y="33"/>
                  <a:pt x="179" y="33"/>
                  <a:pt x="179" y="33"/>
                </a:cubicBezTo>
                <a:lnTo>
                  <a:pt x="189" y="16"/>
                </a:lnTo>
                <a:close/>
                <a:moveTo>
                  <a:pt x="164" y="58"/>
                </a:moveTo>
                <a:cubicBezTo>
                  <a:pt x="147" y="85"/>
                  <a:pt x="147" y="85"/>
                  <a:pt x="147" y="85"/>
                </a:cubicBezTo>
                <a:cubicBezTo>
                  <a:pt x="266" y="157"/>
                  <a:pt x="266" y="157"/>
                  <a:pt x="266" y="157"/>
                </a:cubicBezTo>
                <a:cubicBezTo>
                  <a:pt x="283" y="130"/>
                  <a:pt x="283" y="130"/>
                  <a:pt x="283" y="130"/>
                </a:cubicBezTo>
                <a:lnTo>
                  <a:pt x="164" y="58"/>
                </a:lnTo>
                <a:close/>
                <a:moveTo>
                  <a:pt x="2" y="446"/>
                </a:moveTo>
                <a:cubicBezTo>
                  <a:pt x="13" y="354"/>
                  <a:pt x="13" y="354"/>
                  <a:pt x="13" y="354"/>
                </a:cubicBezTo>
                <a:cubicBezTo>
                  <a:pt x="90" y="401"/>
                  <a:pt x="90" y="401"/>
                  <a:pt x="90" y="401"/>
                </a:cubicBezTo>
                <a:cubicBezTo>
                  <a:pt x="13" y="453"/>
                  <a:pt x="13" y="453"/>
                  <a:pt x="13" y="453"/>
                </a:cubicBezTo>
                <a:cubicBezTo>
                  <a:pt x="5" y="459"/>
                  <a:pt x="0" y="456"/>
                  <a:pt x="2" y="446"/>
                </a:cubicBezTo>
                <a:close/>
                <a:moveTo>
                  <a:pt x="20" y="296"/>
                </a:moveTo>
                <a:cubicBezTo>
                  <a:pt x="133" y="109"/>
                  <a:pt x="133" y="109"/>
                  <a:pt x="133" y="109"/>
                </a:cubicBezTo>
                <a:cubicBezTo>
                  <a:pt x="172" y="133"/>
                  <a:pt x="172" y="133"/>
                  <a:pt x="172" y="133"/>
                </a:cubicBezTo>
                <a:cubicBezTo>
                  <a:pt x="59" y="320"/>
                  <a:pt x="59" y="320"/>
                  <a:pt x="59" y="320"/>
                </a:cubicBezTo>
                <a:lnTo>
                  <a:pt x="20" y="296"/>
                </a:lnTo>
                <a:close/>
                <a:moveTo>
                  <a:pt x="99" y="344"/>
                </a:moveTo>
                <a:cubicBezTo>
                  <a:pt x="212" y="158"/>
                  <a:pt x="212" y="158"/>
                  <a:pt x="212" y="158"/>
                </a:cubicBezTo>
                <a:cubicBezTo>
                  <a:pt x="252" y="182"/>
                  <a:pt x="252" y="182"/>
                  <a:pt x="252" y="182"/>
                </a:cubicBezTo>
                <a:cubicBezTo>
                  <a:pt x="139" y="368"/>
                  <a:pt x="139" y="368"/>
                  <a:pt x="139" y="368"/>
                </a:cubicBezTo>
                <a:lnTo>
                  <a:pt x="99" y="344"/>
                </a:lnTo>
                <a:close/>
                <a:moveTo>
                  <a:pt x="95" y="446"/>
                </a:moveTo>
                <a:cubicBezTo>
                  <a:pt x="301" y="446"/>
                  <a:pt x="301" y="446"/>
                  <a:pt x="301" y="446"/>
                </a:cubicBezTo>
                <a:cubicBezTo>
                  <a:pt x="307" y="446"/>
                  <a:pt x="311" y="450"/>
                  <a:pt x="311" y="456"/>
                </a:cubicBezTo>
                <a:cubicBezTo>
                  <a:pt x="311" y="462"/>
                  <a:pt x="307" y="467"/>
                  <a:pt x="301" y="467"/>
                </a:cubicBezTo>
                <a:cubicBezTo>
                  <a:pt x="95" y="467"/>
                  <a:pt x="95" y="467"/>
                  <a:pt x="95" y="467"/>
                </a:cubicBezTo>
                <a:cubicBezTo>
                  <a:pt x="89" y="467"/>
                  <a:pt x="84" y="462"/>
                  <a:pt x="84" y="456"/>
                </a:cubicBezTo>
                <a:cubicBezTo>
                  <a:pt x="84" y="450"/>
                  <a:pt x="89" y="446"/>
                  <a:pt x="95" y="446"/>
                </a:cubicBezTo>
                <a:close/>
              </a:path>
            </a:pathLst>
          </a:custGeom>
          <a:blipFill>
            <a:blip r:embed="rId1"/>
            <a:stretch>
              <a:fillRect/>
            </a:stretch>
          </a:blipFill>
          <a:ln>
            <a:solidFill>
              <a:srgbClr val="C40001"/>
            </a:solidFill>
          </a:ln>
        </p:spPr>
        <p:txBody>
          <a:bodyPr/>
          <a:lstStyle/>
          <a:p>
            <a:pPr>
              <a:defRPr/>
            </a:pPr>
            <a:endParaRPr lang="zh-CN" altLang="en-US" sz="1355">
              <a:solidFill>
                <a:schemeClr val="bg1"/>
              </a:solidFill>
            </a:endParaRPr>
          </a:p>
        </p:txBody>
      </p:sp>
      <p:sp>
        <p:nvSpPr>
          <p:cNvPr id="2" name="文本框 1"/>
          <p:cNvSpPr txBox="1"/>
          <p:nvPr/>
        </p:nvSpPr>
        <p:spPr>
          <a:xfrm>
            <a:off x="188807" y="793327"/>
            <a:ext cx="11815233" cy="1076325"/>
          </a:xfrm>
          <a:prstGeom prst="rect">
            <a:avLst/>
          </a:prstGeom>
          <a:noFill/>
        </p:spPr>
        <p:txBody>
          <a:bodyPr wrap="square" rtlCol="0" anchor="t">
            <a:spAutoFit/>
          </a:bodyPr>
          <a:lstStyle/>
          <a:p>
            <a:r>
              <a:rPr lang="zh-CN" altLang="en-US" sz="3200" b="1">
                <a:latin typeface="微软雅黑" panose="020B0503020204020204" pitchFamily="34" charset="-122"/>
                <a:ea typeface="微软雅黑" panose="020B0503020204020204" pitchFamily="34" charset="-122"/>
                <a:cs typeface="微软雅黑" panose="020B0503020204020204" pitchFamily="34" charset="-122"/>
              </a:rPr>
              <a:t>下定义——是一种用简洁明确的语言对事物的本质特征做概括说明的方法。</a:t>
            </a:r>
            <a:endParaRPr lang="zh-CN" altLang="en-US" sz="3200" b="1">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4" name="圆角矩形标注 13"/>
          <p:cNvSpPr/>
          <p:nvPr/>
        </p:nvSpPr>
        <p:spPr>
          <a:xfrm>
            <a:off x="495300" y="2127251"/>
            <a:ext cx="3164417" cy="609600"/>
          </a:xfrm>
          <a:prstGeom prst="wedgeRoundRectCallout">
            <a:avLst>
              <a:gd name="adj1" fmla="val -17288"/>
              <a:gd name="adj2" fmla="val 50000"/>
              <a:gd name="adj3" fmla="val 16667"/>
            </a:avLst>
          </a:prstGeom>
          <a:blipFill>
            <a:blip r:embed="rId2"/>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r>
              <a:rPr lang="zh-CN" altLang="en-US" sz="3600" strike="noStrike" noProof="1">
                <a:solidFill>
                  <a:srgbClr val="1D41D5"/>
                </a:solidFill>
                <a:latin typeface="黑体" panose="02010609060101010101" charset="-122"/>
                <a:ea typeface="黑体" panose="02010609060101010101" charset="-122"/>
              </a:rPr>
              <a:t>被定义的概念</a:t>
            </a:r>
            <a:endParaRPr lang="zh-CN" altLang="en-US" sz="3600" strike="noStrike" noProof="1">
              <a:solidFill>
                <a:srgbClr val="1D41D5"/>
              </a:solidFill>
              <a:latin typeface="黑体" panose="02010609060101010101" charset="-122"/>
              <a:ea typeface="黑体" panose="02010609060101010101" charset="-122"/>
            </a:endParaRPr>
          </a:p>
        </p:txBody>
      </p:sp>
      <p:sp>
        <p:nvSpPr>
          <p:cNvPr id="15" name="圆角矩形标注 14"/>
          <p:cNvSpPr/>
          <p:nvPr/>
        </p:nvSpPr>
        <p:spPr>
          <a:xfrm>
            <a:off x="4097867" y="1947757"/>
            <a:ext cx="3619500" cy="969433"/>
          </a:xfrm>
          <a:prstGeom prst="wedgeRoundRectCallout">
            <a:avLst>
              <a:gd name="adj1" fmla="val -31058"/>
              <a:gd name="adj2" fmla="val 48452"/>
              <a:gd name="adj3" fmla="val 16667"/>
            </a:avLst>
          </a:prstGeom>
          <a:blipFill>
            <a:blip r:embed="rId2"/>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base"/>
            <a:r>
              <a:rPr lang="zh-CN" altLang="en-US" sz="3600" strike="noStrike" noProof="1">
                <a:solidFill>
                  <a:srgbClr val="7030A0"/>
                </a:solidFill>
                <a:latin typeface="黑体" panose="02010609060101010101" charset="-122"/>
                <a:ea typeface="黑体" panose="02010609060101010101" charset="-122"/>
              </a:rPr>
              <a:t>被定义概念的本质属性</a:t>
            </a:r>
            <a:endParaRPr lang="zh-CN" altLang="en-US" sz="3600" strike="noStrike" noProof="1">
              <a:solidFill>
                <a:srgbClr val="7030A0"/>
              </a:solidFill>
              <a:latin typeface="黑体" panose="02010609060101010101" charset="-122"/>
              <a:ea typeface="黑体" panose="02010609060101010101" charset="-122"/>
            </a:endParaRPr>
          </a:p>
        </p:txBody>
      </p:sp>
      <p:sp>
        <p:nvSpPr>
          <p:cNvPr id="16" name="圆角矩形标注 15"/>
          <p:cNvSpPr/>
          <p:nvPr/>
        </p:nvSpPr>
        <p:spPr>
          <a:xfrm>
            <a:off x="8257117" y="1904577"/>
            <a:ext cx="3153833" cy="1121833"/>
          </a:xfrm>
          <a:prstGeom prst="wedgeRoundRectCallout">
            <a:avLst>
              <a:gd name="adj1" fmla="val -28815"/>
              <a:gd name="adj2" fmla="val 53405"/>
              <a:gd name="adj3" fmla="val 16667"/>
            </a:avLst>
          </a:prstGeom>
          <a:blipFill>
            <a:blip r:embed="rId2"/>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r>
              <a:rPr lang="zh-CN" altLang="en-US" sz="3600" strike="noStrike" noProof="1">
                <a:solidFill>
                  <a:srgbClr val="FF0000"/>
                </a:solidFill>
                <a:latin typeface="黑体" panose="02010609060101010101" charset="-122"/>
                <a:ea typeface="黑体" panose="02010609060101010101" charset="-122"/>
              </a:rPr>
              <a:t>邻近的范围较大的那个概念</a:t>
            </a:r>
            <a:endParaRPr lang="zh-CN" altLang="en-US" sz="3600" strike="noStrike" noProof="1">
              <a:solidFill>
                <a:srgbClr val="FF0000"/>
              </a:solidFill>
              <a:latin typeface="黑体" panose="02010609060101010101" charset="-122"/>
              <a:ea typeface="黑体" panose="02010609060101010101" charset="-122"/>
            </a:endParaRPr>
          </a:p>
        </p:txBody>
      </p:sp>
      <p:sp>
        <p:nvSpPr>
          <p:cNvPr id="17" name="圆角矩形标注 16"/>
          <p:cNvSpPr/>
          <p:nvPr/>
        </p:nvSpPr>
        <p:spPr>
          <a:xfrm>
            <a:off x="7790180" y="2161540"/>
            <a:ext cx="394547" cy="609600"/>
          </a:xfrm>
          <a:prstGeom prst="wedgeRoundRectCallout">
            <a:avLst>
              <a:gd name="adj1" fmla="val -17288"/>
              <a:gd name="adj2" fmla="val 50000"/>
              <a:gd name="adj3" fmla="val 16667"/>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r>
              <a:rPr lang="en-US" altLang="zh-CN" sz="3735" b="1" strike="noStrike" noProof="1">
                <a:solidFill>
                  <a:srgbClr val="FF0000"/>
                </a:solidFill>
                <a:latin typeface="微软雅黑" panose="020B0503020204020204" pitchFamily="34" charset="-122"/>
                <a:ea typeface="微软雅黑" panose="020B0503020204020204" pitchFamily="34" charset="-122"/>
              </a:rPr>
              <a:t>+</a:t>
            </a:r>
            <a:endParaRPr lang="en-US" altLang="zh-CN" sz="3735" b="1" strike="noStrike" noProof="1">
              <a:solidFill>
                <a:srgbClr val="FF0000"/>
              </a:solidFill>
              <a:latin typeface="微软雅黑" panose="020B0503020204020204" pitchFamily="34" charset="-122"/>
              <a:ea typeface="微软雅黑" panose="020B0503020204020204" pitchFamily="34" charset="-122"/>
            </a:endParaRPr>
          </a:p>
        </p:txBody>
      </p:sp>
      <p:sp>
        <p:nvSpPr>
          <p:cNvPr id="18" name="圆角矩形标注 17"/>
          <p:cNvSpPr/>
          <p:nvPr/>
        </p:nvSpPr>
        <p:spPr>
          <a:xfrm>
            <a:off x="3694007" y="2127673"/>
            <a:ext cx="394547" cy="609600"/>
          </a:xfrm>
          <a:prstGeom prst="wedgeRoundRectCallout">
            <a:avLst>
              <a:gd name="adj1" fmla="val -17288"/>
              <a:gd name="adj2" fmla="val 50000"/>
              <a:gd name="adj3" fmla="val 16667"/>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r>
              <a:rPr lang="en-US" altLang="zh-CN" sz="3735" b="1" strike="noStrike" noProof="1">
                <a:solidFill>
                  <a:srgbClr val="FF0000"/>
                </a:solidFill>
                <a:latin typeface="微软雅黑" panose="020B0503020204020204" pitchFamily="34" charset="-122"/>
                <a:ea typeface="微软雅黑" panose="020B0503020204020204" pitchFamily="34" charset="-122"/>
              </a:rPr>
              <a:t>=</a:t>
            </a:r>
            <a:endParaRPr lang="en-US" altLang="zh-CN" sz="3735" b="1" strike="noStrike" noProof="1">
              <a:solidFill>
                <a:srgbClr val="FF0000"/>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188807" y="4140200"/>
            <a:ext cx="11816927" cy="1886585"/>
          </a:xfrm>
          <a:prstGeom prst="rect">
            <a:avLst/>
          </a:prstGeom>
          <a:noFill/>
        </p:spPr>
        <p:txBody>
          <a:bodyPr wrap="square" rtlCol="0" anchor="t">
            <a:spAutoFit/>
          </a:bodyPr>
          <a:lstStyle/>
          <a:p>
            <a:pPr fontAlgn="auto">
              <a:lnSpc>
                <a:spcPts val="3500"/>
              </a:lnSpc>
            </a:pPr>
            <a:r>
              <a:rPr lang="zh-CN" altLang="en-US" sz="3465" b="1">
                <a:latin typeface="微软雅黑" panose="020B0503020204020204" pitchFamily="34" charset="-122"/>
                <a:ea typeface="微软雅黑" panose="020B0503020204020204" pitchFamily="34" charset="-122"/>
                <a:sym typeface="+mn-ea"/>
              </a:rPr>
              <a:t>例：平行四边形是两组对边分别平行的四边形。</a:t>
            </a:r>
            <a:endParaRPr lang="zh-CN" altLang="en-US" sz="3465" b="1">
              <a:latin typeface="微软雅黑" panose="020B0503020204020204" pitchFamily="34" charset="-122"/>
              <a:ea typeface="微软雅黑" panose="020B0503020204020204" pitchFamily="34" charset="-122"/>
            </a:endParaRPr>
          </a:p>
          <a:p>
            <a:pPr fontAlgn="auto">
              <a:lnSpc>
                <a:spcPts val="3500"/>
              </a:lnSpc>
            </a:pPr>
            <a:r>
              <a:rPr lang="zh-CN" altLang="en-US" sz="3465" b="1">
                <a:solidFill>
                  <a:srgbClr val="1D41D5"/>
                </a:solidFill>
                <a:latin typeface="微软雅黑" panose="020B0503020204020204" pitchFamily="34" charset="-122"/>
                <a:ea typeface="微软雅黑" panose="020B0503020204020204" pitchFamily="34" charset="-122"/>
                <a:sym typeface="+mn-ea"/>
              </a:rPr>
              <a:t>种概念：平行四边形</a:t>
            </a:r>
            <a:endParaRPr lang="zh-CN" altLang="en-US" sz="3465" b="1">
              <a:latin typeface="微软雅黑" panose="020B0503020204020204" pitchFamily="34" charset="-122"/>
              <a:ea typeface="微软雅黑" panose="020B0503020204020204" pitchFamily="34" charset="-122"/>
            </a:endParaRPr>
          </a:p>
          <a:p>
            <a:pPr fontAlgn="auto">
              <a:lnSpc>
                <a:spcPts val="3500"/>
              </a:lnSpc>
            </a:pPr>
            <a:r>
              <a:rPr lang="zh-CN" altLang="en-US" sz="3465" b="1">
                <a:solidFill>
                  <a:srgbClr val="7030A0"/>
                </a:solidFill>
                <a:latin typeface="微软雅黑" panose="020B0503020204020204" pitchFamily="34" charset="-122"/>
                <a:ea typeface="微软雅黑" panose="020B0503020204020204" pitchFamily="34" charset="-122"/>
                <a:sym typeface="+mn-ea"/>
              </a:rPr>
              <a:t>种差：两组对边分别平行</a:t>
            </a:r>
            <a:endParaRPr lang="zh-CN" altLang="en-US" sz="3465" b="1">
              <a:solidFill>
                <a:srgbClr val="7030A0"/>
              </a:solidFill>
              <a:latin typeface="微软雅黑" panose="020B0503020204020204" pitchFamily="34" charset="-122"/>
              <a:ea typeface="微软雅黑" panose="020B0503020204020204" pitchFamily="34" charset="-122"/>
            </a:endParaRPr>
          </a:p>
          <a:p>
            <a:pPr fontAlgn="auto">
              <a:lnSpc>
                <a:spcPts val="3500"/>
              </a:lnSpc>
            </a:pPr>
            <a:r>
              <a:rPr lang="zh-CN" altLang="en-US" sz="3465" b="1">
                <a:solidFill>
                  <a:srgbClr val="FF0000"/>
                </a:solidFill>
                <a:latin typeface="微软雅黑" panose="020B0503020204020204" pitchFamily="34" charset="-122"/>
                <a:ea typeface="微软雅黑" panose="020B0503020204020204" pitchFamily="34" charset="-122"/>
                <a:sym typeface="+mn-ea"/>
              </a:rPr>
              <a:t>属概念：四边形</a:t>
            </a:r>
            <a:endParaRPr lang="zh-CN" altLang="en-US" sz="3465" b="1">
              <a:latin typeface="微软雅黑" panose="020B0503020204020204" pitchFamily="34" charset="-122"/>
              <a:ea typeface="微软雅黑" panose="020B0503020204020204" pitchFamily="34" charset="-122"/>
            </a:endParaRPr>
          </a:p>
        </p:txBody>
      </p:sp>
      <p:sp>
        <p:nvSpPr>
          <p:cNvPr id="20" name="圆角矩形标注 19"/>
          <p:cNvSpPr/>
          <p:nvPr/>
        </p:nvSpPr>
        <p:spPr>
          <a:xfrm>
            <a:off x="495300" y="3266440"/>
            <a:ext cx="5755640" cy="609600"/>
          </a:xfrm>
          <a:prstGeom prst="wedgeRoundRectCallout">
            <a:avLst>
              <a:gd name="adj1" fmla="val -17288"/>
              <a:gd name="adj2" fmla="val 50000"/>
              <a:gd name="adj3" fmla="val 16667"/>
            </a:avLst>
          </a:prstGeom>
          <a:blipFill>
            <a:blip r:embed="rId2"/>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r>
              <a:rPr lang="zh-CN" altLang="en-US" sz="3735" b="1" strike="noStrike" noProof="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被定义的概念是</a:t>
            </a:r>
            <a:r>
              <a:rPr lang="en-US" altLang="zh-CN" sz="3735" b="1" strike="noStrike" noProof="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XXXXX</a:t>
            </a:r>
            <a:r>
              <a:rPr lang="zh-CN" altLang="en-US" sz="3735" b="1" strike="noStrike" noProof="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endParaRPr lang="zh-CN" altLang="en-US" sz="3735" b="1" strike="noStrike" noProof="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000">
        <p14:prism isInverted="1"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75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18"/>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17"/>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16"/>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nimBg="1"/>
      <p:bldP spid="15" grpId="0" bldLvl="0" animBg="1"/>
      <p:bldP spid="16" grpId="0" bldLvl="0" animBg="1"/>
      <p:bldP spid="17" grpId="0" bldLvl="0" animBg="1"/>
      <p:bldP spid="18" grpId="0" bldLvl="0" animBg="1"/>
      <p:bldP spid="20" grpId="0" bldLvl="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0" y="0"/>
            <a:ext cx="12192000" cy="6858000"/>
          </a:xfrm>
          <a:prstGeom prst="rect">
            <a:avLst/>
          </a:prstGeom>
          <a:pattFill prst="weave">
            <a:fgClr>
              <a:srgbClr val="F5F5F5"/>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nvGrpSpPr>
          <p:cNvPr id="3" name="组合 2"/>
          <p:cNvGrpSpPr/>
          <p:nvPr/>
        </p:nvGrpSpPr>
        <p:grpSpPr>
          <a:xfrm>
            <a:off x="723900" y="176571"/>
            <a:ext cx="11468099" cy="624840"/>
            <a:chOff x="723900" y="290871"/>
            <a:chExt cx="11468099" cy="624840"/>
          </a:xfrm>
        </p:grpSpPr>
        <p:sp>
          <p:nvSpPr>
            <p:cNvPr id="4" name="矩形 3"/>
            <p:cNvSpPr/>
            <p:nvPr/>
          </p:nvSpPr>
          <p:spPr>
            <a:xfrm>
              <a:off x="723900" y="354013"/>
              <a:ext cx="11468099" cy="523220"/>
            </a:xfrm>
            <a:prstGeom prst="rect">
              <a:avLst/>
            </a:prstGeom>
            <a:solidFill>
              <a:srgbClr val="C82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5">
                <a:cs typeface="+mn-ea"/>
                <a:sym typeface="+mn-lt"/>
              </a:endParaRPr>
            </a:p>
          </p:txBody>
        </p:sp>
        <p:sp>
          <p:nvSpPr>
            <p:cNvPr id="5" name="文本框 4"/>
            <p:cNvSpPr txBox="1"/>
            <p:nvPr/>
          </p:nvSpPr>
          <p:spPr>
            <a:xfrm>
              <a:off x="1098127" y="290871"/>
              <a:ext cx="7693660" cy="624840"/>
            </a:xfrm>
            <a:prstGeom prst="rect">
              <a:avLst/>
            </a:prstGeom>
            <a:noFill/>
          </p:spPr>
          <p:txBody>
            <a:bodyPr wrap="square" rtlCol="0">
              <a:spAutoFit/>
            </a:bodyPr>
            <a:lstStyle/>
            <a:p>
              <a:pPr lvl="0">
                <a:defRPr/>
              </a:pPr>
              <a:r>
                <a:rPr lang="zh-CN" altLang="en-US" sz="3465" spc="500">
                  <a:solidFill>
                    <a:schemeClr val="bg1"/>
                  </a:solidFill>
                  <a:latin typeface="汉仪雅酷黑简" panose="00020600040101010101" charset="-122"/>
                  <a:ea typeface="汉仪雅酷黑简" panose="00020600040101010101" charset="-122"/>
                  <a:cs typeface="汉仪雅酷黑简" panose="00020600040101010101" charset="-122"/>
                  <a:sym typeface="+mn-lt"/>
                </a:rPr>
                <a:t>压缩语段</a:t>
              </a:r>
              <a:r>
                <a:rPr lang="en-US" altLang="zh-CN" sz="3465" spc="500">
                  <a:solidFill>
                    <a:schemeClr val="bg1"/>
                  </a:solidFill>
                  <a:latin typeface="汉仪雅酷黑简" panose="00020600040101010101" charset="-122"/>
                  <a:ea typeface="汉仪雅酷黑简" panose="00020600040101010101" charset="-122"/>
                  <a:cs typeface="汉仪雅酷黑简" panose="00020600040101010101" charset="-122"/>
                  <a:sym typeface="+mn-lt"/>
                </a:rPr>
                <a:t>——</a:t>
              </a:r>
              <a:r>
                <a:rPr lang="zh-CN" altLang="en-US" sz="3465" spc="500">
                  <a:solidFill>
                    <a:schemeClr val="bg1"/>
                  </a:solidFill>
                  <a:latin typeface="汉仪雅酷黑简" panose="00020600040101010101" charset="-122"/>
                  <a:ea typeface="汉仪雅酷黑简" panose="00020600040101010101" charset="-122"/>
                  <a:cs typeface="汉仪雅酷黑简" panose="00020600040101010101" charset="-122"/>
                  <a:sym typeface="+mn-lt"/>
                </a:rPr>
                <a:t>下定义</a:t>
              </a:r>
              <a:endParaRPr lang="zh-CN" altLang="en-US" sz="3465" spc="500">
                <a:solidFill>
                  <a:schemeClr val="bg1"/>
                </a:solidFill>
                <a:latin typeface="汉仪雅酷黑简" panose="00020600040101010101" charset="-122"/>
                <a:ea typeface="汉仪雅酷黑简" panose="00020600040101010101" charset="-122"/>
                <a:cs typeface="汉仪雅酷黑简" panose="00020600040101010101" charset="-122"/>
                <a:sym typeface="+mn-lt"/>
              </a:endParaRPr>
            </a:p>
          </p:txBody>
        </p:sp>
      </p:grpSp>
      <p:sp>
        <p:nvSpPr>
          <p:cNvPr id="7" name="同心圆 98"/>
          <p:cNvSpPr/>
          <p:nvPr/>
        </p:nvSpPr>
        <p:spPr>
          <a:xfrm>
            <a:off x="175260" y="54187"/>
            <a:ext cx="844127" cy="844127"/>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solidFill>
                <a:schemeClr val="tx1">
                  <a:lumMod val="75000"/>
                  <a:lumOff val="25000"/>
                </a:schemeClr>
              </a:solidFill>
              <a:cs typeface="+mn-ea"/>
              <a:sym typeface="+mn-lt"/>
            </a:endParaRPr>
          </a:p>
        </p:txBody>
      </p:sp>
      <p:sp>
        <p:nvSpPr>
          <p:cNvPr id="9" name="Freeform 5"/>
          <p:cNvSpPr>
            <a:spLocks noEditPoints="1"/>
          </p:cNvSpPr>
          <p:nvPr/>
        </p:nvSpPr>
        <p:spPr bwMode="auto">
          <a:xfrm>
            <a:off x="344593" y="287867"/>
            <a:ext cx="353907" cy="462280"/>
          </a:xfrm>
          <a:custGeom>
            <a:avLst/>
            <a:gdLst>
              <a:gd name="T0" fmla="*/ 189 w 316"/>
              <a:gd name="T1" fmla="*/ 16 h 467"/>
              <a:gd name="T2" fmla="*/ 225 w 316"/>
              <a:gd name="T3" fmla="*/ 7 h 467"/>
              <a:gd name="T4" fmla="*/ 300 w 316"/>
              <a:gd name="T5" fmla="*/ 52 h 467"/>
              <a:gd name="T6" fmla="*/ 309 w 316"/>
              <a:gd name="T7" fmla="*/ 89 h 467"/>
              <a:gd name="T8" fmla="*/ 298 w 316"/>
              <a:gd name="T9" fmla="*/ 105 h 467"/>
              <a:gd name="T10" fmla="*/ 179 w 316"/>
              <a:gd name="T11" fmla="*/ 33 h 467"/>
              <a:gd name="T12" fmla="*/ 189 w 316"/>
              <a:gd name="T13" fmla="*/ 16 h 467"/>
              <a:gd name="T14" fmla="*/ 164 w 316"/>
              <a:gd name="T15" fmla="*/ 58 h 467"/>
              <a:gd name="T16" fmla="*/ 147 w 316"/>
              <a:gd name="T17" fmla="*/ 85 h 467"/>
              <a:gd name="T18" fmla="*/ 266 w 316"/>
              <a:gd name="T19" fmla="*/ 157 h 467"/>
              <a:gd name="T20" fmla="*/ 283 w 316"/>
              <a:gd name="T21" fmla="*/ 130 h 467"/>
              <a:gd name="T22" fmla="*/ 164 w 316"/>
              <a:gd name="T23" fmla="*/ 58 h 467"/>
              <a:gd name="T24" fmla="*/ 2 w 316"/>
              <a:gd name="T25" fmla="*/ 446 h 467"/>
              <a:gd name="T26" fmla="*/ 13 w 316"/>
              <a:gd name="T27" fmla="*/ 354 h 467"/>
              <a:gd name="T28" fmla="*/ 90 w 316"/>
              <a:gd name="T29" fmla="*/ 401 h 467"/>
              <a:gd name="T30" fmla="*/ 13 w 316"/>
              <a:gd name="T31" fmla="*/ 453 h 467"/>
              <a:gd name="T32" fmla="*/ 2 w 316"/>
              <a:gd name="T33" fmla="*/ 446 h 467"/>
              <a:gd name="T34" fmla="*/ 20 w 316"/>
              <a:gd name="T35" fmla="*/ 296 h 467"/>
              <a:gd name="T36" fmla="*/ 133 w 316"/>
              <a:gd name="T37" fmla="*/ 109 h 467"/>
              <a:gd name="T38" fmla="*/ 172 w 316"/>
              <a:gd name="T39" fmla="*/ 133 h 467"/>
              <a:gd name="T40" fmla="*/ 59 w 316"/>
              <a:gd name="T41" fmla="*/ 320 h 467"/>
              <a:gd name="T42" fmla="*/ 20 w 316"/>
              <a:gd name="T43" fmla="*/ 296 h 467"/>
              <a:gd name="T44" fmla="*/ 99 w 316"/>
              <a:gd name="T45" fmla="*/ 344 h 467"/>
              <a:gd name="T46" fmla="*/ 212 w 316"/>
              <a:gd name="T47" fmla="*/ 158 h 467"/>
              <a:gd name="T48" fmla="*/ 252 w 316"/>
              <a:gd name="T49" fmla="*/ 182 h 467"/>
              <a:gd name="T50" fmla="*/ 139 w 316"/>
              <a:gd name="T51" fmla="*/ 368 h 467"/>
              <a:gd name="T52" fmla="*/ 99 w 316"/>
              <a:gd name="T53" fmla="*/ 344 h 467"/>
              <a:gd name="T54" fmla="*/ 95 w 316"/>
              <a:gd name="T55" fmla="*/ 446 h 467"/>
              <a:gd name="T56" fmla="*/ 301 w 316"/>
              <a:gd name="T57" fmla="*/ 446 h 467"/>
              <a:gd name="T58" fmla="*/ 311 w 316"/>
              <a:gd name="T59" fmla="*/ 456 h 467"/>
              <a:gd name="T60" fmla="*/ 301 w 316"/>
              <a:gd name="T61" fmla="*/ 467 h 467"/>
              <a:gd name="T62" fmla="*/ 95 w 316"/>
              <a:gd name="T63" fmla="*/ 467 h 467"/>
              <a:gd name="T64" fmla="*/ 84 w 316"/>
              <a:gd name="T65" fmla="*/ 456 h 467"/>
              <a:gd name="T66" fmla="*/ 95 w 316"/>
              <a:gd name="T67" fmla="*/ 446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467">
                <a:moveTo>
                  <a:pt x="189" y="16"/>
                </a:moveTo>
                <a:cubicBezTo>
                  <a:pt x="197" y="4"/>
                  <a:pt x="213" y="0"/>
                  <a:pt x="225" y="7"/>
                </a:cubicBezTo>
                <a:cubicBezTo>
                  <a:pt x="300" y="52"/>
                  <a:pt x="300" y="52"/>
                  <a:pt x="300" y="52"/>
                </a:cubicBezTo>
                <a:cubicBezTo>
                  <a:pt x="312" y="60"/>
                  <a:pt x="316" y="76"/>
                  <a:pt x="309" y="89"/>
                </a:cubicBezTo>
                <a:cubicBezTo>
                  <a:pt x="298" y="105"/>
                  <a:pt x="298" y="105"/>
                  <a:pt x="298" y="105"/>
                </a:cubicBezTo>
                <a:cubicBezTo>
                  <a:pt x="179" y="33"/>
                  <a:pt x="179" y="33"/>
                  <a:pt x="179" y="33"/>
                </a:cubicBezTo>
                <a:lnTo>
                  <a:pt x="189" y="16"/>
                </a:lnTo>
                <a:close/>
                <a:moveTo>
                  <a:pt x="164" y="58"/>
                </a:moveTo>
                <a:cubicBezTo>
                  <a:pt x="147" y="85"/>
                  <a:pt x="147" y="85"/>
                  <a:pt x="147" y="85"/>
                </a:cubicBezTo>
                <a:cubicBezTo>
                  <a:pt x="266" y="157"/>
                  <a:pt x="266" y="157"/>
                  <a:pt x="266" y="157"/>
                </a:cubicBezTo>
                <a:cubicBezTo>
                  <a:pt x="283" y="130"/>
                  <a:pt x="283" y="130"/>
                  <a:pt x="283" y="130"/>
                </a:cubicBezTo>
                <a:lnTo>
                  <a:pt x="164" y="58"/>
                </a:lnTo>
                <a:close/>
                <a:moveTo>
                  <a:pt x="2" y="446"/>
                </a:moveTo>
                <a:cubicBezTo>
                  <a:pt x="13" y="354"/>
                  <a:pt x="13" y="354"/>
                  <a:pt x="13" y="354"/>
                </a:cubicBezTo>
                <a:cubicBezTo>
                  <a:pt x="90" y="401"/>
                  <a:pt x="90" y="401"/>
                  <a:pt x="90" y="401"/>
                </a:cubicBezTo>
                <a:cubicBezTo>
                  <a:pt x="13" y="453"/>
                  <a:pt x="13" y="453"/>
                  <a:pt x="13" y="453"/>
                </a:cubicBezTo>
                <a:cubicBezTo>
                  <a:pt x="5" y="459"/>
                  <a:pt x="0" y="456"/>
                  <a:pt x="2" y="446"/>
                </a:cubicBezTo>
                <a:close/>
                <a:moveTo>
                  <a:pt x="20" y="296"/>
                </a:moveTo>
                <a:cubicBezTo>
                  <a:pt x="133" y="109"/>
                  <a:pt x="133" y="109"/>
                  <a:pt x="133" y="109"/>
                </a:cubicBezTo>
                <a:cubicBezTo>
                  <a:pt x="172" y="133"/>
                  <a:pt x="172" y="133"/>
                  <a:pt x="172" y="133"/>
                </a:cubicBezTo>
                <a:cubicBezTo>
                  <a:pt x="59" y="320"/>
                  <a:pt x="59" y="320"/>
                  <a:pt x="59" y="320"/>
                </a:cubicBezTo>
                <a:lnTo>
                  <a:pt x="20" y="296"/>
                </a:lnTo>
                <a:close/>
                <a:moveTo>
                  <a:pt x="99" y="344"/>
                </a:moveTo>
                <a:cubicBezTo>
                  <a:pt x="212" y="158"/>
                  <a:pt x="212" y="158"/>
                  <a:pt x="212" y="158"/>
                </a:cubicBezTo>
                <a:cubicBezTo>
                  <a:pt x="252" y="182"/>
                  <a:pt x="252" y="182"/>
                  <a:pt x="252" y="182"/>
                </a:cubicBezTo>
                <a:cubicBezTo>
                  <a:pt x="139" y="368"/>
                  <a:pt x="139" y="368"/>
                  <a:pt x="139" y="368"/>
                </a:cubicBezTo>
                <a:lnTo>
                  <a:pt x="99" y="344"/>
                </a:lnTo>
                <a:close/>
                <a:moveTo>
                  <a:pt x="95" y="446"/>
                </a:moveTo>
                <a:cubicBezTo>
                  <a:pt x="301" y="446"/>
                  <a:pt x="301" y="446"/>
                  <a:pt x="301" y="446"/>
                </a:cubicBezTo>
                <a:cubicBezTo>
                  <a:pt x="307" y="446"/>
                  <a:pt x="311" y="450"/>
                  <a:pt x="311" y="456"/>
                </a:cubicBezTo>
                <a:cubicBezTo>
                  <a:pt x="311" y="462"/>
                  <a:pt x="307" y="467"/>
                  <a:pt x="301" y="467"/>
                </a:cubicBezTo>
                <a:cubicBezTo>
                  <a:pt x="95" y="467"/>
                  <a:pt x="95" y="467"/>
                  <a:pt x="95" y="467"/>
                </a:cubicBezTo>
                <a:cubicBezTo>
                  <a:pt x="89" y="467"/>
                  <a:pt x="84" y="462"/>
                  <a:pt x="84" y="456"/>
                </a:cubicBezTo>
                <a:cubicBezTo>
                  <a:pt x="84" y="450"/>
                  <a:pt x="89" y="446"/>
                  <a:pt x="95" y="446"/>
                </a:cubicBezTo>
                <a:close/>
              </a:path>
            </a:pathLst>
          </a:custGeom>
          <a:blipFill>
            <a:blip r:embed="rId1"/>
            <a:stretch>
              <a:fillRect/>
            </a:stretch>
          </a:blipFill>
          <a:ln>
            <a:solidFill>
              <a:srgbClr val="C40001"/>
            </a:solidFill>
          </a:ln>
        </p:spPr>
        <p:txBody>
          <a:bodyPr/>
          <a:lstStyle/>
          <a:p>
            <a:pPr>
              <a:defRPr/>
            </a:pPr>
            <a:endParaRPr lang="zh-CN" altLang="en-US" sz="1355">
              <a:solidFill>
                <a:schemeClr val="bg1"/>
              </a:solidFill>
            </a:endParaRPr>
          </a:p>
        </p:txBody>
      </p:sp>
      <p:sp>
        <p:nvSpPr>
          <p:cNvPr id="29698" name="标题 14338"/>
          <p:cNvSpPr>
            <a:spLocks noGrp="1"/>
          </p:cNvSpPr>
          <p:nvPr>
            <p:ph type="title"/>
          </p:nvPr>
        </p:nvSpPr>
        <p:spPr>
          <a:xfrm>
            <a:off x="2627630" y="1103630"/>
            <a:ext cx="5811520" cy="882015"/>
          </a:xfrm>
        </p:spPr>
        <p:txBody>
          <a:bodyPr anchor="t" anchorCtr="0">
            <a:noAutofit/>
          </a:bodyPr>
          <a:lstStyle/>
          <a:p>
            <a:r>
              <a:rPr lang="zh-CN" altLang="en-US" sz="5400" b="1">
                <a:solidFill>
                  <a:srgbClr val="FF0000"/>
                </a:solidFill>
              </a:rPr>
              <a:t>下定义五点规则：</a:t>
            </a:r>
            <a:endParaRPr lang="zh-CN" altLang="en-US" sz="5400" b="1">
              <a:solidFill>
                <a:srgbClr val="FF0000"/>
              </a:solidFill>
            </a:endParaRPr>
          </a:p>
        </p:txBody>
      </p:sp>
      <p:sp>
        <p:nvSpPr>
          <p:cNvPr id="29699" name="文本占位符 14339"/>
          <p:cNvSpPr>
            <a:spLocks noGrp="1"/>
          </p:cNvSpPr>
          <p:nvPr>
            <p:ph type="body" sz="half" idx="1"/>
          </p:nvPr>
        </p:nvSpPr>
        <p:spPr>
          <a:xfrm>
            <a:off x="662940" y="2131695"/>
            <a:ext cx="9740265" cy="4378325"/>
          </a:xfrm>
        </p:spPr>
        <p:txBody>
          <a:bodyPr anchor="t" anchorCtr="0"/>
          <a:lstStyle/>
          <a:p>
            <a:pPr indent="0" defTabSz="914400" fontAlgn="auto">
              <a:lnSpc>
                <a:spcPts val="5000"/>
              </a:lnSpc>
              <a:spcBef>
                <a:spcPct val="0"/>
              </a:spcBef>
              <a:buClr>
                <a:schemeClr val="accent1"/>
              </a:buClr>
              <a:buSzPct val="65000"/>
              <a:buFont typeface="Wingdings" panose="05000000000000000000" pitchFamily="2" charset="2"/>
            </a:pPr>
            <a:r>
              <a:rPr lang="en-US" altLang="zh-CN" sz="40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40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rPr>
              <a:t>、定义必须是单句 </a:t>
            </a:r>
            <a:endParaRPr lang="zh-CN" altLang="en-US" sz="40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endParaRPr>
          </a:p>
          <a:p>
            <a:pPr indent="0" defTabSz="914400" fontAlgn="auto">
              <a:lnSpc>
                <a:spcPts val="5000"/>
              </a:lnSpc>
              <a:spcBef>
                <a:spcPct val="0"/>
              </a:spcBef>
              <a:buClr>
                <a:schemeClr val="accent1"/>
              </a:buClr>
              <a:buSzPct val="65000"/>
              <a:buFont typeface="Wingdings" panose="05000000000000000000" pitchFamily="2" charset="2"/>
            </a:pPr>
            <a:r>
              <a:rPr lang="en-US" altLang="zh-CN" sz="40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40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rPr>
              <a:t>、定义必须相称（不能过宽或过窄）</a:t>
            </a:r>
            <a:endParaRPr lang="zh-CN" altLang="en-US" sz="40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endParaRPr>
          </a:p>
          <a:p>
            <a:pPr indent="0" defTabSz="914400" fontAlgn="auto">
              <a:lnSpc>
                <a:spcPts val="5000"/>
              </a:lnSpc>
              <a:spcBef>
                <a:spcPct val="0"/>
              </a:spcBef>
              <a:buClr>
                <a:schemeClr val="accent1"/>
              </a:buClr>
              <a:buSzPct val="65000"/>
              <a:buFont typeface="Wingdings" panose="05000000000000000000" pitchFamily="2" charset="2"/>
            </a:pPr>
            <a:r>
              <a:rPr lang="en-US" altLang="zh-CN" sz="40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40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rPr>
              <a:t>、定义不能循环</a:t>
            </a:r>
            <a:endParaRPr lang="zh-CN" altLang="en-US" sz="40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endParaRPr>
          </a:p>
          <a:p>
            <a:pPr indent="0" defTabSz="914400" fontAlgn="auto">
              <a:lnSpc>
                <a:spcPts val="5000"/>
              </a:lnSpc>
              <a:spcBef>
                <a:spcPct val="0"/>
              </a:spcBef>
              <a:buClr>
                <a:schemeClr val="accent1"/>
              </a:buClr>
              <a:buSzPct val="65000"/>
              <a:buFont typeface="Wingdings" panose="05000000000000000000" pitchFamily="2" charset="2"/>
            </a:pPr>
            <a:r>
              <a:rPr lang="en-US" altLang="zh-CN" sz="40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rPr>
              <a:t>4</a:t>
            </a:r>
            <a:r>
              <a:rPr lang="zh-CN" altLang="en-US" sz="40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rPr>
              <a:t>、定义不能否定</a:t>
            </a:r>
            <a:endParaRPr lang="zh-CN" altLang="en-US" sz="40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endParaRPr>
          </a:p>
          <a:p>
            <a:pPr indent="0" defTabSz="914400" fontAlgn="auto">
              <a:lnSpc>
                <a:spcPts val="5000"/>
              </a:lnSpc>
              <a:spcBef>
                <a:spcPct val="0"/>
              </a:spcBef>
              <a:buClr>
                <a:schemeClr val="accent1"/>
              </a:buClr>
              <a:buSzPct val="65000"/>
              <a:buFont typeface="Wingdings" panose="05000000000000000000" pitchFamily="2" charset="2"/>
            </a:pPr>
            <a:r>
              <a:rPr lang="en-US" altLang="zh-CN" sz="40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rPr>
              <a:t>5</a:t>
            </a:r>
            <a:r>
              <a:rPr lang="zh-CN" altLang="en-US" sz="40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rPr>
              <a:t>、定义不能比喻</a:t>
            </a:r>
            <a:endParaRPr lang="zh-CN" altLang="en-US" sz="40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000">
        <p14:prism isInverted="1"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custDataLst>
              <p:tags r:id="rId1"/>
            </p:custDataLst>
          </p:nvPr>
        </p:nvSpPr>
        <p:spPr>
          <a:xfrm>
            <a:off x="0" y="0"/>
            <a:ext cx="12192000" cy="6858000"/>
          </a:xfrm>
          <a:prstGeom prst="rect">
            <a:avLst/>
          </a:prstGeom>
          <a:pattFill prst="weave">
            <a:fgClr>
              <a:srgbClr val="F5F5F5"/>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nvGrpSpPr>
          <p:cNvPr id="3" name="组合 2"/>
          <p:cNvGrpSpPr/>
          <p:nvPr/>
        </p:nvGrpSpPr>
        <p:grpSpPr>
          <a:xfrm>
            <a:off x="723900" y="176571"/>
            <a:ext cx="11468099" cy="624840"/>
            <a:chOff x="723900" y="290871"/>
            <a:chExt cx="11468099" cy="624840"/>
          </a:xfrm>
        </p:grpSpPr>
        <p:sp>
          <p:nvSpPr>
            <p:cNvPr id="4" name="矩形 3"/>
            <p:cNvSpPr/>
            <p:nvPr/>
          </p:nvSpPr>
          <p:spPr>
            <a:xfrm>
              <a:off x="723900" y="354013"/>
              <a:ext cx="11468099" cy="523220"/>
            </a:xfrm>
            <a:prstGeom prst="rect">
              <a:avLst/>
            </a:prstGeom>
            <a:solidFill>
              <a:srgbClr val="C82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5">
                <a:cs typeface="+mn-ea"/>
                <a:sym typeface="+mn-lt"/>
              </a:endParaRPr>
            </a:p>
          </p:txBody>
        </p:sp>
        <p:sp>
          <p:nvSpPr>
            <p:cNvPr id="5" name="文本框 4"/>
            <p:cNvSpPr txBox="1"/>
            <p:nvPr/>
          </p:nvSpPr>
          <p:spPr>
            <a:xfrm>
              <a:off x="1098127" y="290871"/>
              <a:ext cx="7693660" cy="624840"/>
            </a:xfrm>
            <a:prstGeom prst="rect">
              <a:avLst/>
            </a:prstGeom>
            <a:noFill/>
          </p:spPr>
          <p:txBody>
            <a:bodyPr wrap="square" rtlCol="0">
              <a:spAutoFit/>
            </a:bodyPr>
            <a:lstStyle/>
            <a:p>
              <a:pPr lvl="0">
                <a:defRPr/>
              </a:pPr>
              <a:r>
                <a:rPr lang="zh-CN" altLang="en-US" sz="3465" spc="500">
                  <a:solidFill>
                    <a:schemeClr val="bg1"/>
                  </a:solidFill>
                  <a:latin typeface="汉仪雅酷黑简" panose="00020600040101010101" charset="-122"/>
                  <a:ea typeface="汉仪雅酷黑简" panose="00020600040101010101" charset="-122"/>
                  <a:cs typeface="汉仪雅酷黑简" panose="00020600040101010101" charset="-122"/>
                  <a:sym typeface="+mn-lt"/>
                </a:rPr>
                <a:t>压缩语段</a:t>
              </a:r>
              <a:r>
                <a:rPr lang="en-US" altLang="zh-CN" sz="3465" spc="500">
                  <a:solidFill>
                    <a:schemeClr val="bg1"/>
                  </a:solidFill>
                  <a:latin typeface="汉仪雅酷黑简" panose="00020600040101010101" charset="-122"/>
                  <a:ea typeface="汉仪雅酷黑简" panose="00020600040101010101" charset="-122"/>
                  <a:cs typeface="汉仪雅酷黑简" panose="00020600040101010101" charset="-122"/>
                  <a:sym typeface="+mn-lt"/>
                </a:rPr>
                <a:t>——</a:t>
              </a:r>
              <a:r>
                <a:rPr lang="zh-CN" altLang="en-US" sz="3465" spc="500">
                  <a:solidFill>
                    <a:schemeClr val="bg1"/>
                  </a:solidFill>
                  <a:latin typeface="汉仪雅酷黑简" panose="00020600040101010101" charset="-122"/>
                  <a:ea typeface="汉仪雅酷黑简" panose="00020600040101010101" charset="-122"/>
                  <a:cs typeface="汉仪雅酷黑简" panose="00020600040101010101" charset="-122"/>
                  <a:sym typeface="+mn-lt"/>
                </a:rPr>
                <a:t>下定义</a:t>
              </a:r>
              <a:endParaRPr lang="zh-CN" altLang="en-US" sz="3465" spc="500">
                <a:solidFill>
                  <a:schemeClr val="bg1"/>
                </a:solidFill>
                <a:latin typeface="汉仪雅酷黑简" panose="00020600040101010101" charset="-122"/>
                <a:ea typeface="汉仪雅酷黑简" panose="00020600040101010101" charset="-122"/>
                <a:cs typeface="汉仪雅酷黑简" panose="00020600040101010101" charset="-122"/>
                <a:sym typeface="+mn-lt"/>
              </a:endParaRPr>
            </a:p>
          </p:txBody>
        </p:sp>
      </p:grpSp>
      <p:sp>
        <p:nvSpPr>
          <p:cNvPr id="7" name="同心圆 98"/>
          <p:cNvSpPr/>
          <p:nvPr/>
        </p:nvSpPr>
        <p:spPr>
          <a:xfrm>
            <a:off x="175260" y="54187"/>
            <a:ext cx="844127" cy="844127"/>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solidFill>
                <a:schemeClr val="tx1">
                  <a:lumMod val="75000"/>
                  <a:lumOff val="25000"/>
                </a:schemeClr>
              </a:solidFill>
              <a:cs typeface="+mn-ea"/>
              <a:sym typeface="+mn-lt"/>
            </a:endParaRPr>
          </a:p>
        </p:txBody>
      </p:sp>
      <p:sp>
        <p:nvSpPr>
          <p:cNvPr id="9" name="Freeform 5"/>
          <p:cNvSpPr>
            <a:spLocks noEditPoints="1"/>
          </p:cNvSpPr>
          <p:nvPr/>
        </p:nvSpPr>
        <p:spPr bwMode="auto">
          <a:xfrm>
            <a:off x="344593" y="287867"/>
            <a:ext cx="353907" cy="462280"/>
          </a:xfrm>
          <a:custGeom>
            <a:avLst/>
            <a:gdLst>
              <a:gd name="T0" fmla="*/ 189 w 316"/>
              <a:gd name="T1" fmla="*/ 16 h 467"/>
              <a:gd name="T2" fmla="*/ 225 w 316"/>
              <a:gd name="T3" fmla="*/ 7 h 467"/>
              <a:gd name="T4" fmla="*/ 300 w 316"/>
              <a:gd name="T5" fmla="*/ 52 h 467"/>
              <a:gd name="T6" fmla="*/ 309 w 316"/>
              <a:gd name="T7" fmla="*/ 89 h 467"/>
              <a:gd name="T8" fmla="*/ 298 w 316"/>
              <a:gd name="T9" fmla="*/ 105 h 467"/>
              <a:gd name="T10" fmla="*/ 179 w 316"/>
              <a:gd name="T11" fmla="*/ 33 h 467"/>
              <a:gd name="T12" fmla="*/ 189 w 316"/>
              <a:gd name="T13" fmla="*/ 16 h 467"/>
              <a:gd name="T14" fmla="*/ 164 w 316"/>
              <a:gd name="T15" fmla="*/ 58 h 467"/>
              <a:gd name="T16" fmla="*/ 147 w 316"/>
              <a:gd name="T17" fmla="*/ 85 h 467"/>
              <a:gd name="T18" fmla="*/ 266 w 316"/>
              <a:gd name="T19" fmla="*/ 157 h 467"/>
              <a:gd name="T20" fmla="*/ 283 w 316"/>
              <a:gd name="T21" fmla="*/ 130 h 467"/>
              <a:gd name="T22" fmla="*/ 164 w 316"/>
              <a:gd name="T23" fmla="*/ 58 h 467"/>
              <a:gd name="T24" fmla="*/ 2 w 316"/>
              <a:gd name="T25" fmla="*/ 446 h 467"/>
              <a:gd name="T26" fmla="*/ 13 w 316"/>
              <a:gd name="T27" fmla="*/ 354 h 467"/>
              <a:gd name="T28" fmla="*/ 90 w 316"/>
              <a:gd name="T29" fmla="*/ 401 h 467"/>
              <a:gd name="T30" fmla="*/ 13 w 316"/>
              <a:gd name="T31" fmla="*/ 453 h 467"/>
              <a:gd name="T32" fmla="*/ 2 w 316"/>
              <a:gd name="T33" fmla="*/ 446 h 467"/>
              <a:gd name="T34" fmla="*/ 20 w 316"/>
              <a:gd name="T35" fmla="*/ 296 h 467"/>
              <a:gd name="T36" fmla="*/ 133 w 316"/>
              <a:gd name="T37" fmla="*/ 109 h 467"/>
              <a:gd name="T38" fmla="*/ 172 w 316"/>
              <a:gd name="T39" fmla="*/ 133 h 467"/>
              <a:gd name="T40" fmla="*/ 59 w 316"/>
              <a:gd name="T41" fmla="*/ 320 h 467"/>
              <a:gd name="T42" fmla="*/ 20 w 316"/>
              <a:gd name="T43" fmla="*/ 296 h 467"/>
              <a:gd name="T44" fmla="*/ 99 w 316"/>
              <a:gd name="T45" fmla="*/ 344 h 467"/>
              <a:gd name="T46" fmla="*/ 212 w 316"/>
              <a:gd name="T47" fmla="*/ 158 h 467"/>
              <a:gd name="T48" fmla="*/ 252 w 316"/>
              <a:gd name="T49" fmla="*/ 182 h 467"/>
              <a:gd name="T50" fmla="*/ 139 w 316"/>
              <a:gd name="T51" fmla="*/ 368 h 467"/>
              <a:gd name="T52" fmla="*/ 99 w 316"/>
              <a:gd name="T53" fmla="*/ 344 h 467"/>
              <a:gd name="T54" fmla="*/ 95 w 316"/>
              <a:gd name="T55" fmla="*/ 446 h 467"/>
              <a:gd name="T56" fmla="*/ 301 w 316"/>
              <a:gd name="T57" fmla="*/ 446 h 467"/>
              <a:gd name="T58" fmla="*/ 311 w 316"/>
              <a:gd name="T59" fmla="*/ 456 h 467"/>
              <a:gd name="T60" fmla="*/ 301 w 316"/>
              <a:gd name="T61" fmla="*/ 467 h 467"/>
              <a:gd name="T62" fmla="*/ 95 w 316"/>
              <a:gd name="T63" fmla="*/ 467 h 467"/>
              <a:gd name="T64" fmla="*/ 84 w 316"/>
              <a:gd name="T65" fmla="*/ 456 h 467"/>
              <a:gd name="T66" fmla="*/ 95 w 316"/>
              <a:gd name="T67" fmla="*/ 446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467">
                <a:moveTo>
                  <a:pt x="189" y="16"/>
                </a:moveTo>
                <a:cubicBezTo>
                  <a:pt x="197" y="4"/>
                  <a:pt x="213" y="0"/>
                  <a:pt x="225" y="7"/>
                </a:cubicBezTo>
                <a:cubicBezTo>
                  <a:pt x="300" y="52"/>
                  <a:pt x="300" y="52"/>
                  <a:pt x="300" y="52"/>
                </a:cubicBezTo>
                <a:cubicBezTo>
                  <a:pt x="312" y="60"/>
                  <a:pt x="316" y="76"/>
                  <a:pt x="309" y="89"/>
                </a:cubicBezTo>
                <a:cubicBezTo>
                  <a:pt x="298" y="105"/>
                  <a:pt x="298" y="105"/>
                  <a:pt x="298" y="105"/>
                </a:cubicBezTo>
                <a:cubicBezTo>
                  <a:pt x="179" y="33"/>
                  <a:pt x="179" y="33"/>
                  <a:pt x="179" y="33"/>
                </a:cubicBezTo>
                <a:lnTo>
                  <a:pt x="189" y="16"/>
                </a:lnTo>
                <a:close/>
                <a:moveTo>
                  <a:pt x="164" y="58"/>
                </a:moveTo>
                <a:cubicBezTo>
                  <a:pt x="147" y="85"/>
                  <a:pt x="147" y="85"/>
                  <a:pt x="147" y="85"/>
                </a:cubicBezTo>
                <a:cubicBezTo>
                  <a:pt x="266" y="157"/>
                  <a:pt x="266" y="157"/>
                  <a:pt x="266" y="157"/>
                </a:cubicBezTo>
                <a:cubicBezTo>
                  <a:pt x="283" y="130"/>
                  <a:pt x="283" y="130"/>
                  <a:pt x="283" y="130"/>
                </a:cubicBezTo>
                <a:lnTo>
                  <a:pt x="164" y="58"/>
                </a:lnTo>
                <a:close/>
                <a:moveTo>
                  <a:pt x="2" y="446"/>
                </a:moveTo>
                <a:cubicBezTo>
                  <a:pt x="13" y="354"/>
                  <a:pt x="13" y="354"/>
                  <a:pt x="13" y="354"/>
                </a:cubicBezTo>
                <a:cubicBezTo>
                  <a:pt x="90" y="401"/>
                  <a:pt x="90" y="401"/>
                  <a:pt x="90" y="401"/>
                </a:cubicBezTo>
                <a:cubicBezTo>
                  <a:pt x="13" y="453"/>
                  <a:pt x="13" y="453"/>
                  <a:pt x="13" y="453"/>
                </a:cubicBezTo>
                <a:cubicBezTo>
                  <a:pt x="5" y="459"/>
                  <a:pt x="0" y="456"/>
                  <a:pt x="2" y="446"/>
                </a:cubicBezTo>
                <a:close/>
                <a:moveTo>
                  <a:pt x="20" y="296"/>
                </a:moveTo>
                <a:cubicBezTo>
                  <a:pt x="133" y="109"/>
                  <a:pt x="133" y="109"/>
                  <a:pt x="133" y="109"/>
                </a:cubicBezTo>
                <a:cubicBezTo>
                  <a:pt x="172" y="133"/>
                  <a:pt x="172" y="133"/>
                  <a:pt x="172" y="133"/>
                </a:cubicBezTo>
                <a:cubicBezTo>
                  <a:pt x="59" y="320"/>
                  <a:pt x="59" y="320"/>
                  <a:pt x="59" y="320"/>
                </a:cubicBezTo>
                <a:lnTo>
                  <a:pt x="20" y="296"/>
                </a:lnTo>
                <a:close/>
                <a:moveTo>
                  <a:pt x="99" y="344"/>
                </a:moveTo>
                <a:cubicBezTo>
                  <a:pt x="212" y="158"/>
                  <a:pt x="212" y="158"/>
                  <a:pt x="212" y="158"/>
                </a:cubicBezTo>
                <a:cubicBezTo>
                  <a:pt x="252" y="182"/>
                  <a:pt x="252" y="182"/>
                  <a:pt x="252" y="182"/>
                </a:cubicBezTo>
                <a:cubicBezTo>
                  <a:pt x="139" y="368"/>
                  <a:pt x="139" y="368"/>
                  <a:pt x="139" y="368"/>
                </a:cubicBezTo>
                <a:lnTo>
                  <a:pt x="99" y="344"/>
                </a:lnTo>
                <a:close/>
                <a:moveTo>
                  <a:pt x="95" y="446"/>
                </a:moveTo>
                <a:cubicBezTo>
                  <a:pt x="301" y="446"/>
                  <a:pt x="301" y="446"/>
                  <a:pt x="301" y="446"/>
                </a:cubicBezTo>
                <a:cubicBezTo>
                  <a:pt x="307" y="446"/>
                  <a:pt x="311" y="450"/>
                  <a:pt x="311" y="456"/>
                </a:cubicBezTo>
                <a:cubicBezTo>
                  <a:pt x="311" y="462"/>
                  <a:pt x="307" y="467"/>
                  <a:pt x="301" y="467"/>
                </a:cubicBezTo>
                <a:cubicBezTo>
                  <a:pt x="95" y="467"/>
                  <a:pt x="95" y="467"/>
                  <a:pt x="95" y="467"/>
                </a:cubicBezTo>
                <a:cubicBezTo>
                  <a:pt x="89" y="467"/>
                  <a:pt x="84" y="462"/>
                  <a:pt x="84" y="456"/>
                </a:cubicBezTo>
                <a:cubicBezTo>
                  <a:pt x="84" y="450"/>
                  <a:pt x="89" y="446"/>
                  <a:pt x="95" y="446"/>
                </a:cubicBezTo>
                <a:close/>
              </a:path>
            </a:pathLst>
          </a:custGeom>
          <a:blipFill>
            <a:blip r:embed="rId2"/>
            <a:stretch>
              <a:fillRect/>
            </a:stretch>
          </a:blipFill>
          <a:ln>
            <a:solidFill>
              <a:srgbClr val="C40001"/>
            </a:solidFill>
          </a:ln>
        </p:spPr>
        <p:txBody>
          <a:bodyPr/>
          <a:lstStyle/>
          <a:p>
            <a:pPr>
              <a:defRPr/>
            </a:pPr>
            <a:endParaRPr lang="zh-CN" altLang="en-US" sz="1355">
              <a:solidFill>
                <a:schemeClr val="bg1"/>
              </a:solidFill>
            </a:endParaRPr>
          </a:p>
        </p:txBody>
      </p:sp>
      <p:sp>
        <p:nvSpPr>
          <p:cNvPr id="30721" name="文本框 1"/>
          <p:cNvSpPr txBox="1"/>
          <p:nvPr/>
        </p:nvSpPr>
        <p:spPr>
          <a:xfrm>
            <a:off x="175260" y="1007533"/>
            <a:ext cx="11941387" cy="5140960"/>
          </a:xfrm>
          <a:prstGeom prst="rect">
            <a:avLst/>
          </a:prstGeom>
          <a:noFill/>
          <a:ln w="9525">
            <a:noFill/>
          </a:ln>
        </p:spPr>
        <p:txBody>
          <a:bodyPr wrap="square" anchor="t" anchorCtr="0">
            <a:spAutoFit/>
          </a:bodyPr>
          <a:lstStyle/>
          <a:p>
            <a:pPr fontAlgn="auto">
              <a:lnSpc>
                <a:spcPct val="114000"/>
              </a:lnSpc>
            </a:pPr>
            <a:r>
              <a:rPr lang="zh-CN" altLang="zh-CN" sz="3200" b="1">
                <a:latin typeface="微软雅黑" panose="020B0503020204020204" pitchFamily="34" charset="-122"/>
                <a:ea typeface="微软雅黑" panose="020B0503020204020204" pitchFamily="34" charset="-122"/>
                <a:cs typeface="微软雅黑" panose="020B0503020204020204" pitchFamily="34" charset="-122"/>
              </a:rPr>
              <a:t>判断下列句子是否是准确的定义。</a:t>
            </a:r>
            <a:endParaRPr lang="zh-CN" altLang="zh-CN" sz="3200" b="1">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14000"/>
              </a:lnSpc>
            </a:pPr>
            <a:r>
              <a:rPr lang="en-US" altLang="zh-CN" sz="3200" b="1">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3200" b="1">
                <a:latin typeface="微软雅黑" panose="020B0503020204020204" pitchFamily="34" charset="-122"/>
                <a:ea typeface="微软雅黑" panose="020B0503020204020204" pitchFamily="34" charset="-122"/>
                <a:cs typeface="微软雅黑" panose="020B0503020204020204" pitchFamily="34" charset="-122"/>
              </a:rPr>
              <a:t>、浪漫主义不是唯美主义。</a:t>
            </a:r>
            <a:endParaRPr lang="zh-CN" altLang="en-US" sz="3200" b="1">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14000"/>
              </a:lnSpc>
            </a:pPr>
            <a:r>
              <a:rPr lang="en-US" altLang="zh-CN" sz="3200" b="1">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3200" b="1">
                <a:latin typeface="微软雅黑" panose="020B0503020204020204" pitchFamily="34" charset="-122"/>
                <a:ea typeface="微软雅黑" panose="020B0503020204020204" pitchFamily="34" charset="-122"/>
                <a:cs typeface="微软雅黑" panose="020B0503020204020204" pitchFamily="34" charset="-122"/>
              </a:rPr>
              <a:t>、教师是人类灵魂的工程师。</a:t>
            </a:r>
            <a:endParaRPr lang="zh-CN" altLang="en-US" sz="3200" b="1">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14000"/>
              </a:lnSpc>
            </a:pPr>
            <a:r>
              <a:rPr lang="en-US" altLang="zh-CN" sz="3200" b="1">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3200" b="1">
                <a:latin typeface="微软雅黑" panose="020B0503020204020204" pitchFamily="34" charset="-122"/>
                <a:ea typeface="微软雅黑" panose="020B0503020204020204" pitchFamily="34" charset="-122"/>
                <a:cs typeface="微软雅黑" panose="020B0503020204020204" pitchFamily="34" charset="-122"/>
              </a:rPr>
              <a:t>、知识分子是受过高等教育的精英。</a:t>
            </a:r>
            <a:endParaRPr lang="zh-CN" altLang="en-US" sz="3200" b="1">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14000"/>
              </a:lnSpc>
            </a:pPr>
            <a:r>
              <a:rPr lang="en-US" altLang="zh-CN" sz="3200" b="1">
                <a:latin typeface="微软雅黑" panose="020B0503020204020204" pitchFamily="34" charset="-122"/>
                <a:ea typeface="微软雅黑" panose="020B0503020204020204" pitchFamily="34" charset="-122"/>
                <a:cs typeface="微软雅黑" panose="020B0503020204020204" pitchFamily="34" charset="-122"/>
              </a:rPr>
              <a:t>4</a:t>
            </a:r>
            <a:r>
              <a:rPr lang="zh-CN" altLang="en-US" sz="3200" b="1">
                <a:latin typeface="微软雅黑" panose="020B0503020204020204" pitchFamily="34" charset="-122"/>
                <a:ea typeface="微软雅黑" panose="020B0503020204020204" pitchFamily="34" charset="-122"/>
                <a:cs typeface="微软雅黑" panose="020B0503020204020204" pitchFamily="34" charset="-122"/>
              </a:rPr>
              <a:t>、</a:t>
            </a:r>
            <a:r>
              <a:rPr lang="zh-CN" altLang="en-US" sz="3200" b="1">
                <a:latin typeface="微软雅黑" panose="020B0503020204020204" pitchFamily="34" charset="-122"/>
                <a:ea typeface="微软雅黑" panose="020B0503020204020204" pitchFamily="34" charset="-122"/>
                <a:cs typeface="微软雅黑" panose="020B0503020204020204" pitchFamily="34" charset="-122"/>
                <a:sym typeface="宋体" panose="02010600030101010101" pitchFamily="2" charset="-122"/>
              </a:rPr>
              <a:t>民歌是流传在民间的歌谣。</a:t>
            </a:r>
            <a:endParaRPr lang="zh-CN" altLang="en-US" sz="3200" b="1">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14000"/>
              </a:lnSpc>
            </a:pPr>
            <a:r>
              <a:rPr lang="en-US" altLang="zh-CN" sz="3200" b="1">
                <a:latin typeface="微软雅黑" panose="020B0503020204020204" pitchFamily="34" charset="-122"/>
                <a:ea typeface="微软雅黑" panose="020B0503020204020204" pitchFamily="34" charset="-122"/>
                <a:cs typeface="微软雅黑" panose="020B0503020204020204" pitchFamily="34" charset="-122"/>
              </a:rPr>
              <a:t>5</a:t>
            </a:r>
            <a:r>
              <a:rPr lang="zh-CN" altLang="en-US" sz="3200" b="1">
                <a:latin typeface="微软雅黑" panose="020B0503020204020204" pitchFamily="34" charset="-122"/>
                <a:ea typeface="微软雅黑" panose="020B0503020204020204" pitchFamily="34" charset="-122"/>
                <a:cs typeface="微软雅黑" panose="020B0503020204020204" pitchFamily="34" charset="-122"/>
              </a:rPr>
              <a:t>、魔术是以不断变化让人捉摸不透并带给观众惊奇体验为核心的一种表演艺术，在日常生活中，魔术受到很多人的喜欢。</a:t>
            </a:r>
            <a:endParaRPr lang="zh-CN" altLang="en-US" sz="3200" b="1">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14000"/>
              </a:lnSpc>
            </a:pPr>
            <a:endParaRPr lang="zh-CN" altLang="en-US" sz="3200" b="1">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14000"/>
              </a:lnSpc>
            </a:pPr>
            <a:r>
              <a:rPr lang="en-US" altLang="zh-CN" sz="3200" b="1">
                <a:latin typeface="微软雅黑" panose="020B0503020204020204" pitchFamily="34" charset="-122"/>
                <a:ea typeface="微软雅黑" panose="020B0503020204020204" pitchFamily="34" charset="-122"/>
                <a:cs typeface="微软雅黑" panose="020B0503020204020204" pitchFamily="34" charset="-122"/>
              </a:rPr>
              <a:t>6</a:t>
            </a:r>
            <a:r>
              <a:rPr lang="zh-CN" altLang="en-US" sz="3200" b="1">
                <a:latin typeface="微软雅黑" panose="020B0503020204020204" pitchFamily="34" charset="-122"/>
                <a:ea typeface="微软雅黑" panose="020B0503020204020204" pitchFamily="34" charset="-122"/>
                <a:cs typeface="微软雅黑" panose="020B0503020204020204" pitchFamily="34" charset="-122"/>
              </a:rPr>
              <a:t>、</a:t>
            </a:r>
            <a:r>
              <a:rPr lang="zh-CN" altLang="en-US" sz="3200" b="1">
                <a:latin typeface="微软雅黑" panose="020B0503020204020204" pitchFamily="34" charset="-122"/>
                <a:ea typeface="微软雅黑" panose="020B0503020204020204" pitchFamily="34" charset="-122"/>
                <a:cs typeface="微软雅黑" panose="020B0503020204020204" pitchFamily="34" charset="-122"/>
                <a:sym typeface="宋体" panose="02010600030101010101" pitchFamily="2" charset="-122"/>
              </a:rPr>
              <a:t>民主主义者就是信仰民主主义的人。</a:t>
            </a:r>
            <a:endParaRPr lang="zh-CN" altLang="en-US" sz="3200" b="1">
              <a:latin typeface="微软雅黑" panose="020B0503020204020204" pitchFamily="34" charset="-122"/>
              <a:ea typeface="微软雅黑" panose="020B0503020204020204" pitchFamily="34" charset="-122"/>
              <a:cs typeface="微软雅黑" panose="020B0503020204020204" pitchFamily="34" charset="-122"/>
              <a:sym typeface="宋体" panose="02010600030101010101" pitchFamily="2" charset="-122"/>
            </a:endParaRPr>
          </a:p>
        </p:txBody>
      </p:sp>
      <p:sp>
        <p:nvSpPr>
          <p:cNvPr id="2" name="文本框 1"/>
          <p:cNvSpPr txBox="1"/>
          <p:nvPr/>
        </p:nvSpPr>
        <p:spPr>
          <a:xfrm>
            <a:off x="5210175" y="1611207"/>
            <a:ext cx="5208693" cy="583565"/>
          </a:xfrm>
          <a:prstGeom prst="rect">
            <a:avLst/>
          </a:prstGeom>
          <a:noFill/>
          <a:ln w="9525">
            <a:noFill/>
          </a:ln>
        </p:spPr>
        <p:txBody>
          <a:bodyPr wrap="square" anchor="t" anchorCtr="0">
            <a:spAutoFit/>
          </a:bodyPr>
          <a:lstStyle/>
          <a:p>
            <a:r>
              <a:rPr lang="zh-CN" altLang="en-US" sz="3200" b="1">
                <a:solidFill>
                  <a:srgbClr val="FF0000"/>
                </a:solidFill>
                <a:latin typeface="Arial" panose="020B0604020202020204" pitchFamily="34" charset="0"/>
                <a:ea typeface="宋体" panose="02010600030101010101" pitchFamily="2" charset="-122"/>
              </a:rPr>
              <a:t>×（定义不能用否定形式）</a:t>
            </a:r>
            <a:endParaRPr lang="zh-CN" altLang="en-US" sz="3200" b="1">
              <a:solidFill>
                <a:srgbClr val="FF0000"/>
              </a:solidFill>
              <a:latin typeface="Arial" panose="020B0604020202020204" pitchFamily="34" charset="0"/>
              <a:ea typeface="宋体" panose="02010600030101010101" pitchFamily="2" charset="-122"/>
            </a:endParaRPr>
          </a:p>
        </p:txBody>
      </p:sp>
      <p:sp>
        <p:nvSpPr>
          <p:cNvPr id="6" name="文本框 5"/>
          <p:cNvSpPr txBox="1"/>
          <p:nvPr/>
        </p:nvSpPr>
        <p:spPr>
          <a:xfrm>
            <a:off x="5531273" y="2198793"/>
            <a:ext cx="4879340" cy="583565"/>
          </a:xfrm>
          <a:prstGeom prst="rect">
            <a:avLst/>
          </a:prstGeom>
          <a:noFill/>
          <a:ln w="9525">
            <a:noFill/>
          </a:ln>
        </p:spPr>
        <p:txBody>
          <a:bodyPr wrap="square" anchor="t" anchorCtr="0">
            <a:spAutoFit/>
          </a:bodyPr>
          <a:lstStyle/>
          <a:p>
            <a:r>
              <a:rPr lang="zh-CN" altLang="en-US" sz="3200" b="1">
                <a:solidFill>
                  <a:srgbClr val="FF0000"/>
                </a:solidFill>
                <a:latin typeface="Arial" panose="020B0604020202020204" pitchFamily="34" charset="0"/>
                <a:ea typeface="宋体" panose="02010600030101010101" pitchFamily="2" charset="-122"/>
              </a:rPr>
              <a:t>×（定义不能用比喻句）</a:t>
            </a:r>
            <a:endParaRPr lang="zh-CN" altLang="en-US" sz="3200" b="1">
              <a:solidFill>
                <a:srgbClr val="FF0000"/>
              </a:solidFill>
              <a:latin typeface="Arial" panose="020B0604020202020204" pitchFamily="34" charset="0"/>
              <a:ea typeface="宋体" panose="02010600030101010101" pitchFamily="2" charset="-122"/>
            </a:endParaRPr>
          </a:p>
        </p:txBody>
      </p:sp>
      <p:sp>
        <p:nvSpPr>
          <p:cNvPr id="8" name="文本框 7"/>
          <p:cNvSpPr txBox="1"/>
          <p:nvPr/>
        </p:nvSpPr>
        <p:spPr>
          <a:xfrm>
            <a:off x="6847840" y="2757593"/>
            <a:ext cx="3105573" cy="583565"/>
          </a:xfrm>
          <a:prstGeom prst="rect">
            <a:avLst/>
          </a:prstGeom>
          <a:noFill/>
          <a:ln w="9525">
            <a:noFill/>
          </a:ln>
        </p:spPr>
        <p:txBody>
          <a:bodyPr wrap="square" anchor="t" anchorCtr="0">
            <a:spAutoFit/>
          </a:bodyPr>
          <a:lstStyle/>
          <a:p>
            <a:r>
              <a:rPr lang="zh-CN" altLang="en-US" sz="3200" b="1">
                <a:solidFill>
                  <a:srgbClr val="FF0000"/>
                </a:solidFill>
                <a:latin typeface="Arial" panose="020B0604020202020204" pitchFamily="34" charset="0"/>
                <a:ea typeface="宋体" panose="02010600030101010101" pitchFamily="2" charset="-122"/>
              </a:rPr>
              <a:t>×（定义过窄）</a:t>
            </a:r>
            <a:endParaRPr lang="zh-CN" altLang="en-US" sz="3200" b="1">
              <a:solidFill>
                <a:srgbClr val="FF0000"/>
              </a:solidFill>
              <a:latin typeface="Arial" panose="020B0604020202020204" pitchFamily="34" charset="0"/>
              <a:ea typeface="宋体" panose="02010600030101010101" pitchFamily="2" charset="-122"/>
            </a:endParaRPr>
          </a:p>
        </p:txBody>
      </p:sp>
      <p:sp>
        <p:nvSpPr>
          <p:cNvPr id="10" name="文本框 9"/>
          <p:cNvSpPr txBox="1"/>
          <p:nvPr/>
        </p:nvSpPr>
        <p:spPr>
          <a:xfrm>
            <a:off x="5649807" y="3288453"/>
            <a:ext cx="3776980" cy="583565"/>
          </a:xfrm>
          <a:prstGeom prst="rect">
            <a:avLst/>
          </a:prstGeom>
          <a:noFill/>
          <a:ln w="9525">
            <a:noFill/>
          </a:ln>
        </p:spPr>
        <p:txBody>
          <a:bodyPr wrap="square" anchor="t" anchorCtr="0">
            <a:spAutoFit/>
          </a:bodyPr>
          <a:lstStyle/>
          <a:p>
            <a:r>
              <a:rPr lang="zh-CN" altLang="en-US" sz="3200" b="1">
                <a:solidFill>
                  <a:srgbClr val="FF0000"/>
                </a:solidFill>
                <a:latin typeface="Arial" panose="020B0604020202020204" pitchFamily="34" charset="0"/>
                <a:ea typeface="宋体" panose="02010600030101010101" pitchFamily="2" charset="-122"/>
              </a:rPr>
              <a:t>×（</a:t>
            </a:r>
            <a:r>
              <a:rPr lang="zh-CN" altLang="en-US" sz="3200" b="1">
                <a:solidFill>
                  <a:srgbClr val="FF0000"/>
                </a:solidFill>
                <a:latin typeface="Arial" panose="020B0604020202020204" pitchFamily="34" charset="0"/>
                <a:ea typeface="宋体" panose="02010600030101010101" pitchFamily="2" charset="-122"/>
                <a:sym typeface="宋体" panose="02010600030101010101" pitchFamily="2" charset="-122"/>
              </a:rPr>
              <a:t>定义过宽</a:t>
            </a:r>
            <a:r>
              <a:rPr lang="zh-CN" altLang="en-US" sz="3200" b="1">
                <a:solidFill>
                  <a:srgbClr val="FF0000"/>
                </a:solidFill>
                <a:latin typeface="Arial" panose="020B0604020202020204" pitchFamily="34" charset="0"/>
                <a:ea typeface="宋体" panose="02010600030101010101" pitchFamily="2" charset="-122"/>
              </a:rPr>
              <a:t>）</a:t>
            </a:r>
            <a:endParaRPr lang="zh-CN" altLang="en-US" sz="3200" b="1">
              <a:solidFill>
                <a:srgbClr val="FF0000"/>
              </a:solidFill>
              <a:latin typeface="Arial" panose="020B0604020202020204" pitchFamily="34" charset="0"/>
              <a:ea typeface="宋体" panose="02010600030101010101" pitchFamily="2" charset="-122"/>
            </a:endParaRPr>
          </a:p>
        </p:txBody>
      </p:sp>
      <p:sp>
        <p:nvSpPr>
          <p:cNvPr id="11" name="文本框 10"/>
          <p:cNvSpPr txBox="1"/>
          <p:nvPr/>
        </p:nvSpPr>
        <p:spPr>
          <a:xfrm>
            <a:off x="546947" y="4906222"/>
            <a:ext cx="8244840" cy="583565"/>
          </a:xfrm>
          <a:prstGeom prst="rect">
            <a:avLst/>
          </a:prstGeom>
          <a:noFill/>
          <a:ln w="9525">
            <a:noFill/>
          </a:ln>
        </p:spPr>
        <p:txBody>
          <a:bodyPr wrap="square" anchor="t" anchorCtr="0">
            <a:spAutoFit/>
          </a:bodyPr>
          <a:lstStyle/>
          <a:p>
            <a:r>
              <a:rPr lang="zh-CN" altLang="en-US" sz="3200" b="1">
                <a:solidFill>
                  <a:srgbClr val="FF0000"/>
                </a:solidFill>
                <a:latin typeface="Arial" panose="020B0604020202020204" pitchFamily="34" charset="0"/>
                <a:ea typeface="宋体" panose="02010600030101010101" pitchFamily="2" charset="-122"/>
              </a:rPr>
              <a:t>×（定义要是一个单句，只有一组主谓宾）</a:t>
            </a:r>
            <a:endParaRPr lang="zh-CN" altLang="en-US" sz="3200" b="1">
              <a:solidFill>
                <a:srgbClr val="FF0000"/>
              </a:solidFill>
              <a:latin typeface="Arial" panose="020B0604020202020204" pitchFamily="34" charset="0"/>
              <a:ea typeface="宋体" panose="02010600030101010101" pitchFamily="2" charset="-122"/>
            </a:endParaRPr>
          </a:p>
        </p:txBody>
      </p:sp>
      <p:sp>
        <p:nvSpPr>
          <p:cNvPr id="13" name="文本框 12"/>
          <p:cNvSpPr txBox="1"/>
          <p:nvPr/>
        </p:nvSpPr>
        <p:spPr>
          <a:xfrm>
            <a:off x="7382933" y="5565140"/>
            <a:ext cx="3685540" cy="583565"/>
          </a:xfrm>
          <a:prstGeom prst="rect">
            <a:avLst/>
          </a:prstGeom>
          <a:noFill/>
          <a:ln w="9525">
            <a:noFill/>
          </a:ln>
        </p:spPr>
        <p:txBody>
          <a:bodyPr wrap="square" anchor="t" anchorCtr="0">
            <a:spAutoFit/>
          </a:bodyPr>
          <a:lstStyle/>
          <a:p>
            <a:r>
              <a:rPr lang="zh-CN" altLang="en-US" sz="3200" b="1">
                <a:solidFill>
                  <a:srgbClr val="FF0000"/>
                </a:solidFill>
                <a:latin typeface="Arial" panose="020B0604020202020204" pitchFamily="34" charset="0"/>
                <a:ea typeface="宋体" panose="02010600030101010101" pitchFamily="2" charset="-122"/>
                <a:sym typeface="宋体" panose="02010600030101010101" pitchFamily="2" charset="-122"/>
              </a:rPr>
              <a:t>×（不能循环定义）</a:t>
            </a:r>
            <a:endParaRPr lang="zh-CN" altLang="en-US" sz="3200" b="1">
              <a:solidFill>
                <a:srgbClr val="FF0000"/>
              </a:solidFill>
              <a:latin typeface="Arial" panose="020B0604020202020204" pitchFamily="34" charset="0"/>
              <a:ea typeface="宋体" panose="02010600030101010101" pitchFamily="2" charset="-122"/>
              <a:sym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000">
        <p14:prism isInverted="1"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75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ppt_x"/>
                                          </p:val>
                                        </p:tav>
                                        <p:tav tm="100000">
                                          <p:val>
                                            <p:strVal val="#ppt_x"/>
                                          </p:val>
                                        </p:tav>
                                      </p:tavLst>
                                    </p:anim>
                                    <p:anim calcmode="lin" valueType="num">
                                      <p:cBhvr additive="base">
                                        <p:cTn id="3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8" grpId="0"/>
      <p:bldP spid="10" grpId="0"/>
      <p:bldP spid="11" grpId="0"/>
      <p:bldP spid="1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0" y="0"/>
            <a:ext cx="12192000" cy="6858000"/>
          </a:xfrm>
          <a:prstGeom prst="rect">
            <a:avLst/>
          </a:prstGeom>
          <a:pattFill prst="weave">
            <a:fgClr>
              <a:srgbClr val="F5F5F5"/>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nvGrpSpPr>
          <p:cNvPr id="3" name="组合 2"/>
          <p:cNvGrpSpPr/>
          <p:nvPr/>
        </p:nvGrpSpPr>
        <p:grpSpPr>
          <a:xfrm>
            <a:off x="723900" y="176571"/>
            <a:ext cx="11468099" cy="624840"/>
            <a:chOff x="723900" y="290871"/>
            <a:chExt cx="11468099" cy="624840"/>
          </a:xfrm>
        </p:grpSpPr>
        <p:sp>
          <p:nvSpPr>
            <p:cNvPr id="4" name="矩形 3"/>
            <p:cNvSpPr/>
            <p:nvPr/>
          </p:nvSpPr>
          <p:spPr>
            <a:xfrm>
              <a:off x="723900" y="354013"/>
              <a:ext cx="11468099" cy="523220"/>
            </a:xfrm>
            <a:prstGeom prst="rect">
              <a:avLst/>
            </a:prstGeom>
            <a:solidFill>
              <a:srgbClr val="C82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5">
                <a:cs typeface="+mn-ea"/>
                <a:sym typeface="+mn-lt"/>
              </a:endParaRPr>
            </a:p>
          </p:txBody>
        </p:sp>
        <p:sp>
          <p:nvSpPr>
            <p:cNvPr id="5" name="文本框 4"/>
            <p:cNvSpPr txBox="1"/>
            <p:nvPr/>
          </p:nvSpPr>
          <p:spPr>
            <a:xfrm>
              <a:off x="1098127" y="290871"/>
              <a:ext cx="7693660" cy="624840"/>
            </a:xfrm>
            <a:prstGeom prst="rect">
              <a:avLst/>
            </a:prstGeom>
            <a:noFill/>
          </p:spPr>
          <p:txBody>
            <a:bodyPr wrap="square" rtlCol="0">
              <a:spAutoFit/>
            </a:bodyPr>
            <a:lstStyle/>
            <a:p>
              <a:pPr lvl="0">
                <a:defRPr/>
              </a:pPr>
              <a:r>
                <a:rPr lang="zh-CN" altLang="en-US" sz="3465" spc="500">
                  <a:solidFill>
                    <a:schemeClr val="bg1"/>
                  </a:solidFill>
                  <a:latin typeface="汉仪雅酷黑简" panose="00020600040101010101" charset="-122"/>
                  <a:ea typeface="汉仪雅酷黑简" panose="00020600040101010101" charset="-122"/>
                  <a:cs typeface="汉仪雅酷黑简" panose="00020600040101010101" charset="-122"/>
                  <a:sym typeface="+mn-lt"/>
                </a:rPr>
                <a:t>下定义</a:t>
              </a:r>
              <a:r>
                <a:rPr lang="en-US" altLang="zh-CN" sz="3465" spc="500">
                  <a:solidFill>
                    <a:schemeClr val="bg1"/>
                  </a:solidFill>
                  <a:latin typeface="汉仪雅酷黑简" panose="00020600040101010101" charset="-122"/>
                  <a:ea typeface="汉仪雅酷黑简" panose="00020600040101010101" charset="-122"/>
                  <a:cs typeface="汉仪雅酷黑简" panose="00020600040101010101" charset="-122"/>
                  <a:sym typeface="+mn-lt"/>
                </a:rPr>
                <a:t>——解题步骤</a:t>
              </a:r>
              <a:endParaRPr lang="zh-CN" altLang="en-US" sz="3465" spc="500">
                <a:solidFill>
                  <a:schemeClr val="bg1"/>
                </a:solidFill>
                <a:latin typeface="汉仪雅酷黑简" panose="00020600040101010101" charset="-122"/>
                <a:ea typeface="汉仪雅酷黑简" panose="00020600040101010101" charset="-122"/>
                <a:cs typeface="汉仪雅酷黑简" panose="00020600040101010101" charset="-122"/>
                <a:sym typeface="+mn-lt"/>
              </a:endParaRPr>
            </a:p>
          </p:txBody>
        </p:sp>
      </p:grpSp>
      <p:sp>
        <p:nvSpPr>
          <p:cNvPr id="7" name="同心圆 98"/>
          <p:cNvSpPr/>
          <p:nvPr/>
        </p:nvSpPr>
        <p:spPr>
          <a:xfrm>
            <a:off x="175260" y="54187"/>
            <a:ext cx="844127" cy="844127"/>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solidFill>
                <a:schemeClr val="tx1">
                  <a:lumMod val="75000"/>
                  <a:lumOff val="25000"/>
                </a:schemeClr>
              </a:solidFill>
              <a:cs typeface="+mn-ea"/>
              <a:sym typeface="+mn-lt"/>
            </a:endParaRPr>
          </a:p>
        </p:txBody>
      </p:sp>
      <p:sp>
        <p:nvSpPr>
          <p:cNvPr id="9" name="Freeform 5"/>
          <p:cNvSpPr>
            <a:spLocks noEditPoints="1"/>
          </p:cNvSpPr>
          <p:nvPr/>
        </p:nvSpPr>
        <p:spPr bwMode="auto">
          <a:xfrm>
            <a:off x="344593" y="287867"/>
            <a:ext cx="353907" cy="462280"/>
          </a:xfrm>
          <a:custGeom>
            <a:avLst/>
            <a:gdLst>
              <a:gd name="T0" fmla="*/ 189 w 316"/>
              <a:gd name="T1" fmla="*/ 16 h 467"/>
              <a:gd name="T2" fmla="*/ 225 w 316"/>
              <a:gd name="T3" fmla="*/ 7 h 467"/>
              <a:gd name="T4" fmla="*/ 300 w 316"/>
              <a:gd name="T5" fmla="*/ 52 h 467"/>
              <a:gd name="T6" fmla="*/ 309 w 316"/>
              <a:gd name="T7" fmla="*/ 89 h 467"/>
              <a:gd name="T8" fmla="*/ 298 w 316"/>
              <a:gd name="T9" fmla="*/ 105 h 467"/>
              <a:gd name="T10" fmla="*/ 179 w 316"/>
              <a:gd name="T11" fmla="*/ 33 h 467"/>
              <a:gd name="T12" fmla="*/ 189 w 316"/>
              <a:gd name="T13" fmla="*/ 16 h 467"/>
              <a:gd name="T14" fmla="*/ 164 w 316"/>
              <a:gd name="T15" fmla="*/ 58 h 467"/>
              <a:gd name="T16" fmla="*/ 147 w 316"/>
              <a:gd name="T17" fmla="*/ 85 h 467"/>
              <a:gd name="T18" fmla="*/ 266 w 316"/>
              <a:gd name="T19" fmla="*/ 157 h 467"/>
              <a:gd name="T20" fmla="*/ 283 w 316"/>
              <a:gd name="T21" fmla="*/ 130 h 467"/>
              <a:gd name="T22" fmla="*/ 164 w 316"/>
              <a:gd name="T23" fmla="*/ 58 h 467"/>
              <a:gd name="T24" fmla="*/ 2 w 316"/>
              <a:gd name="T25" fmla="*/ 446 h 467"/>
              <a:gd name="T26" fmla="*/ 13 w 316"/>
              <a:gd name="T27" fmla="*/ 354 h 467"/>
              <a:gd name="T28" fmla="*/ 90 w 316"/>
              <a:gd name="T29" fmla="*/ 401 h 467"/>
              <a:gd name="T30" fmla="*/ 13 w 316"/>
              <a:gd name="T31" fmla="*/ 453 h 467"/>
              <a:gd name="T32" fmla="*/ 2 w 316"/>
              <a:gd name="T33" fmla="*/ 446 h 467"/>
              <a:gd name="T34" fmla="*/ 20 w 316"/>
              <a:gd name="T35" fmla="*/ 296 h 467"/>
              <a:gd name="T36" fmla="*/ 133 w 316"/>
              <a:gd name="T37" fmla="*/ 109 h 467"/>
              <a:gd name="T38" fmla="*/ 172 w 316"/>
              <a:gd name="T39" fmla="*/ 133 h 467"/>
              <a:gd name="T40" fmla="*/ 59 w 316"/>
              <a:gd name="T41" fmla="*/ 320 h 467"/>
              <a:gd name="T42" fmla="*/ 20 w 316"/>
              <a:gd name="T43" fmla="*/ 296 h 467"/>
              <a:gd name="T44" fmla="*/ 99 w 316"/>
              <a:gd name="T45" fmla="*/ 344 h 467"/>
              <a:gd name="T46" fmla="*/ 212 w 316"/>
              <a:gd name="T47" fmla="*/ 158 h 467"/>
              <a:gd name="T48" fmla="*/ 252 w 316"/>
              <a:gd name="T49" fmla="*/ 182 h 467"/>
              <a:gd name="T50" fmla="*/ 139 w 316"/>
              <a:gd name="T51" fmla="*/ 368 h 467"/>
              <a:gd name="T52" fmla="*/ 99 w 316"/>
              <a:gd name="T53" fmla="*/ 344 h 467"/>
              <a:gd name="T54" fmla="*/ 95 w 316"/>
              <a:gd name="T55" fmla="*/ 446 h 467"/>
              <a:gd name="T56" fmla="*/ 301 w 316"/>
              <a:gd name="T57" fmla="*/ 446 h 467"/>
              <a:gd name="T58" fmla="*/ 311 w 316"/>
              <a:gd name="T59" fmla="*/ 456 h 467"/>
              <a:gd name="T60" fmla="*/ 301 w 316"/>
              <a:gd name="T61" fmla="*/ 467 h 467"/>
              <a:gd name="T62" fmla="*/ 95 w 316"/>
              <a:gd name="T63" fmla="*/ 467 h 467"/>
              <a:gd name="T64" fmla="*/ 84 w 316"/>
              <a:gd name="T65" fmla="*/ 456 h 467"/>
              <a:gd name="T66" fmla="*/ 95 w 316"/>
              <a:gd name="T67" fmla="*/ 446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467">
                <a:moveTo>
                  <a:pt x="189" y="16"/>
                </a:moveTo>
                <a:cubicBezTo>
                  <a:pt x="197" y="4"/>
                  <a:pt x="213" y="0"/>
                  <a:pt x="225" y="7"/>
                </a:cubicBezTo>
                <a:cubicBezTo>
                  <a:pt x="300" y="52"/>
                  <a:pt x="300" y="52"/>
                  <a:pt x="300" y="52"/>
                </a:cubicBezTo>
                <a:cubicBezTo>
                  <a:pt x="312" y="60"/>
                  <a:pt x="316" y="76"/>
                  <a:pt x="309" y="89"/>
                </a:cubicBezTo>
                <a:cubicBezTo>
                  <a:pt x="298" y="105"/>
                  <a:pt x="298" y="105"/>
                  <a:pt x="298" y="105"/>
                </a:cubicBezTo>
                <a:cubicBezTo>
                  <a:pt x="179" y="33"/>
                  <a:pt x="179" y="33"/>
                  <a:pt x="179" y="33"/>
                </a:cubicBezTo>
                <a:lnTo>
                  <a:pt x="189" y="16"/>
                </a:lnTo>
                <a:close/>
                <a:moveTo>
                  <a:pt x="164" y="58"/>
                </a:moveTo>
                <a:cubicBezTo>
                  <a:pt x="147" y="85"/>
                  <a:pt x="147" y="85"/>
                  <a:pt x="147" y="85"/>
                </a:cubicBezTo>
                <a:cubicBezTo>
                  <a:pt x="266" y="157"/>
                  <a:pt x="266" y="157"/>
                  <a:pt x="266" y="157"/>
                </a:cubicBezTo>
                <a:cubicBezTo>
                  <a:pt x="283" y="130"/>
                  <a:pt x="283" y="130"/>
                  <a:pt x="283" y="130"/>
                </a:cubicBezTo>
                <a:lnTo>
                  <a:pt x="164" y="58"/>
                </a:lnTo>
                <a:close/>
                <a:moveTo>
                  <a:pt x="2" y="446"/>
                </a:moveTo>
                <a:cubicBezTo>
                  <a:pt x="13" y="354"/>
                  <a:pt x="13" y="354"/>
                  <a:pt x="13" y="354"/>
                </a:cubicBezTo>
                <a:cubicBezTo>
                  <a:pt x="90" y="401"/>
                  <a:pt x="90" y="401"/>
                  <a:pt x="90" y="401"/>
                </a:cubicBezTo>
                <a:cubicBezTo>
                  <a:pt x="13" y="453"/>
                  <a:pt x="13" y="453"/>
                  <a:pt x="13" y="453"/>
                </a:cubicBezTo>
                <a:cubicBezTo>
                  <a:pt x="5" y="459"/>
                  <a:pt x="0" y="456"/>
                  <a:pt x="2" y="446"/>
                </a:cubicBezTo>
                <a:close/>
                <a:moveTo>
                  <a:pt x="20" y="296"/>
                </a:moveTo>
                <a:cubicBezTo>
                  <a:pt x="133" y="109"/>
                  <a:pt x="133" y="109"/>
                  <a:pt x="133" y="109"/>
                </a:cubicBezTo>
                <a:cubicBezTo>
                  <a:pt x="172" y="133"/>
                  <a:pt x="172" y="133"/>
                  <a:pt x="172" y="133"/>
                </a:cubicBezTo>
                <a:cubicBezTo>
                  <a:pt x="59" y="320"/>
                  <a:pt x="59" y="320"/>
                  <a:pt x="59" y="320"/>
                </a:cubicBezTo>
                <a:lnTo>
                  <a:pt x="20" y="296"/>
                </a:lnTo>
                <a:close/>
                <a:moveTo>
                  <a:pt x="99" y="344"/>
                </a:moveTo>
                <a:cubicBezTo>
                  <a:pt x="212" y="158"/>
                  <a:pt x="212" y="158"/>
                  <a:pt x="212" y="158"/>
                </a:cubicBezTo>
                <a:cubicBezTo>
                  <a:pt x="252" y="182"/>
                  <a:pt x="252" y="182"/>
                  <a:pt x="252" y="182"/>
                </a:cubicBezTo>
                <a:cubicBezTo>
                  <a:pt x="139" y="368"/>
                  <a:pt x="139" y="368"/>
                  <a:pt x="139" y="368"/>
                </a:cubicBezTo>
                <a:lnTo>
                  <a:pt x="99" y="344"/>
                </a:lnTo>
                <a:close/>
                <a:moveTo>
                  <a:pt x="95" y="446"/>
                </a:moveTo>
                <a:cubicBezTo>
                  <a:pt x="301" y="446"/>
                  <a:pt x="301" y="446"/>
                  <a:pt x="301" y="446"/>
                </a:cubicBezTo>
                <a:cubicBezTo>
                  <a:pt x="307" y="446"/>
                  <a:pt x="311" y="450"/>
                  <a:pt x="311" y="456"/>
                </a:cubicBezTo>
                <a:cubicBezTo>
                  <a:pt x="311" y="462"/>
                  <a:pt x="307" y="467"/>
                  <a:pt x="301" y="467"/>
                </a:cubicBezTo>
                <a:cubicBezTo>
                  <a:pt x="95" y="467"/>
                  <a:pt x="95" y="467"/>
                  <a:pt x="95" y="467"/>
                </a:cubicBezTo>
                <a:cubicBezTo>
                  <a:pt x="89" y="467"/>
                  <a:pt x="84" y="462"/>
                  <a:pt x="84" y="456"/>
                </a:cubicBezTo>
                <a:cubicBezTo>
                  <a:pt x="84" y="450"/>
                  <a:pt x="89" y="446"/>
                  <a:pt x="95" y="446"/>
                </a:cubicBezTo>
                <a:close/>
              </a:path>
            </a:pathLst>
          </a:custGeom>
          <a:blipFill>
            <a:blip r:embed="rId1"/>
            <a:stretch>
              <a:fillRect/>
            </a:stretch>
          </a:blipFill>
          <a:ln>
            <a:solidFill>
              <a:srgbClr val="C40001"/>
            </a:solidFill>
          </a:ln>
        </p:spPr>
        <p:txBody>
          <a:bodyPr/>
          <a:lstStyle/>
          <a:p>
            <a:pPr>
              <a:defRPr/>
            </a:pPr>
            <a:endParaRPr lang="zh-CN" altLang="en-US" sz="1355">
              <a:solidFill>
                <a:schemeClr val="bg1"/>
              </a:solidFill>
            </a:endParaRPr>
          </a:p>
        </p:txBody>
      </p:sp>
      <p:sp>
        <p:nvSpPr>
          <p:cNvPr id="16391" name="矩形 16390"/>
          <p:cNvSpPr/>
          <p:nvPr/>
        </p:nvSpPr>
        <p:spPr>
          <a:xfrm>
            <a:off x="175260" y="1545167"/>
            <a:ext cx="11805073" cy="1404620"/>
          </a:xfrm>
          <a:prstGeom prst="rect">
            <a:avLst/>
          </a:prstGeom>
          <a:noFill/>
          <a:ln w="9525">
            <a:noFill/>
          </a:ln>
        </p:spPr>
        <p:txBody>
          <a:bodyPr wrap="square" anchor="t" anchorCtr="0">
            <a:spAutoFit/>
          </a:bodyPr>
          <a:lstStyle/>
          <a:p>
            <a:r>
              <a:rPr lang="zh-CN" altLang="en-US" sz="4265" b="1">
                <a:solidFill>
                  <a:srgbClr val="FF0000"/>
                </a:solidFill>
                <a:latin typeface="宋体" panose="02010600030101010101" pitchFamily="2" charset="-122"/>
                <a:ea typeface="宋体" panose="02010600030101010101" pitchFamily="2" charset="-122"/>
                <a:cs typeface="宋体" panose="02010600030101010101" pitchFamily="2" charset="-122"/>
              </a:rPr>
              <a:t>步骤一：</a:t>
            </a:r>
            <a:r>
              <a:rPr lang="zh-CN" altLang="en-US" sz="4265" b="1">
                <a:latin typeface="宋体" panose="02010600030101010101" pitchFamily="2" charset="-122"/>
                <a:ea typeface="宋体" panose="02010600030101010101" pitchFamily="2" charset="-122"/>
                <a:cs typeface="宋体" panose="02010600030101010101" pitchFamily="2" charset="-122"/>
              </a:rPr>
              <a:t>找</a:t>
            </a:r>
            <a:r>
              <a:rPr lang="en-US" altLang="zh-CN" sz="4265" b="1">
                <a:latin typeface="宋体" panose="02010600030101010101" pitchFamily="2" charset="-122"/>
                <a:ea typeface="宋体" panose="02010600030101010101" pitchFamily="2" charset="-122"/>
                <a:cs typeface="宋体" panose="02010600030101010101" pitchFamily="2" charset="-122"/>
              </a:rPr>
              <a:t>“</a:t>
            </a:r>
            <a:r>
              <a:rPr lang="zh-CN" altLang="en-US" sz="4265" b="1">
                <a:solidFill>
                  <a:srgbClr val="FF0000"/>
                </a:solidFill>
                <a:latin typeface="宋体" panose="02010600030101010101" pitchFamily="2" charset="-122"/>
                <a:ea typeface="宋体" panose="02010600030101010101" pitchFamily="2" charset="-122"/>
                <a:cs typeface="宋体" panose="02010600030101010101" pitchFamily="2" charset="-122"/>
              </a:rPr>
              <a:t>大</a:t>
            </a:r>
            <a:r>
              <a:rPr lang="en-US" altLang="zh-CN" sz="4265" b="1">
                <a:latin typeface="宋体" panose="02010600030101010101" pitchFamily="2" charset="-122"/>
                <a:ea typeface="宋体" panose="02010600030101010101" pitchFamily="2" charset="-122"/>
                <a:cs typeface="宋体" panose="02010600030101010101" pitchFamily="2" charset="-122"/>
              </a:rPr>
              <a:t>”</a:t>
            </a:r>
            <a:r>
              <a:rPr lang="zh-CN" altLang="en-US" sz="4265" b="1">
                <a:latin typeface="宋体" panose="02010600030101010101" pitchFamily="2" charset="-122"/>
                <a:ea typeface="宋体" panose="02010600030101010101" pitchFamily="2" charset="-122"/>
                <a:cs typeface="宋体" panose="02010600030101010101" pitchFamily="2" charset="-122"/>
              </a:rPr>
              <a:t>，即找到</a:t>
            </a:r>
            <a:r>
              <a:rPr lang="zh-CN" altLang="en-US" sz="4265" b="1">
                <a:solidFill>
                  <a:srgbClr val="FF0000"/>
                </a:solidFill>
                <a:latin typeface="宋体" panose="02010600030101010101" pitchFamily="2" charset="-122"/>
                <a:ea typeface="宋体" panose="02010600030101010101" pitchFamily="2" charset="-122"/>
                <a:cs typeface="宋体" panose="02010600030101010101" pitchFamily="2" charset="-122"/>
              </a:rPr>
              <a:t>被定义的概念</a:t>
            </a:r>
            <a:r>
              <a:rPr lang="zh-CN" altLang="en-US" sz="4265" b="1">
                <a:latin typeface="宋体" panose="02010600030101010101" pitchFamily="2" charset="-122"/>
                <a:ea typeface="宋体" panose="02010600030101010101" pitchFamily="2" charset="-122"/>
                <a:cs typeface="宋体" panose="02010600030101010101" pitchFamily="2" charset="-122"/>
              </a:rPr>
              <a:t>和</a:t>
            </a:r>
            <a:r>
              <a:rPr lang="zh-CN" altLang="en-US" sz="4265" b="1">
                <a:solidFill>
                  <a:srgbClr val="FF0000"/>
                </a:solidFill>
                <a:latin typeface="宋体" panose="02010600030101010101" pitchFamily="2" charset="-122"/>
                <a:ea typeface="宋体" panose="02010600030101010101" pitchFamily="2" charset="-122"/>
                <a:cs typeface="宋体" panose="02010600030101010101" pitchFamily="2" charset="-122"/>
              </a:rPr>
              <a:t>邻近</a:t>
            </a:r>
            <a:r>
              <a:rPr lang="zh-CN" altLang="en-US" sz="4265"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的概念</a:t>
            </a:r>
            <a:r>
              <a:rPr lang="zh-CN" altLang="en-US" sz="4265" b="1">
                <a:latin typeface="宋体" panose="02010600030101010101" pitchFamily="2" charset="-122"/>
                <a:ea typeface="宋体" panose="02010600030101010101" pitchFamily="2" charset="-122"/>
                <a:cs typeface="宋体" panose="02010600030101010101" pitchFamily="2" charset="-122"/>
                <a:sym typeface="+mn-ea"/>
              </a:rPr>
              <a:t>，</a:t>
            </a:r>
            <a:r>
              <a:rPr lang="zh-CN" altLang="en-US" sz="4265" b="1">
                <a:latin typeface="宋体" panose="02010600030101010101" pitchFamily="2" charset="-122"/>
                <a:ea typeface="宋体" panose="02010600030101010101" pitchFamily="2" charset="-122"/>
                <a:cs typeface="宋体" panose="02010600030101010101" pitchFamily="2" charset="-122"/>
              </a:rPr>
              <a:t>选出句子的主干。 </a:t>
            </a:r>
            <a:endParaRPr lang="zh-CN" altLang="en-US" sz="4265" b="1">
              <a:latin typeface="宋体" panose="02010600030101010101" pitchFamily="2" charset="-122"/>
              <a:ea typeface="宋体" panose="02010600030101010101" pitchFamily="2" charset="-122"/>
              <a:cs typeface="宋体" panose="02010600030101010101" pitchFamily="2" charset="-122"/>
            </a:endParaRPr>
          </a:p>
        </p:txBody>
      </p:sp>
      <p:sp>
        <p:nvSpPr>
          <p:cNvPr id="2" name="矩形 1"/>
          <p:cNvSpPr/>
          <p:nvPr/>
        </p:nvSpPr>
        <p:spPr>
          <a:xfrm>
            <a:off x="175260" y="3377353"/>
            <a:ext cx="11805073" cy="748030"/>
          </a:xfrm>
          <a:prstGeom prst="rect">
            <a:avLst/>
          </a:prstGeom>
          <a:noFill/>
          <a:ln w="9525">
            <a:noFill/>
          </a:ln>
        </p:spPr>
        <p:txBody>
          <a:bodyPr wrap="square" anchor="t" anchorCtr="0">
            <a:spAutoFit/>
          </a:bodyPr>
          <a:lstStyle/>
          <a:p>
            <a:r>
              <a:rPr lang="zh-CN" altLang="en-US" sz="4265" b="1">
                <a:solidFill>
                  <a:srgbClr val="FF0000"/>
                </a:solidFill>
                <a:latin typeface="宋体" panose="02010600030101010101" pitchFamily="2" charset="-122"/>
                <a:ea typeface="宋体" panose="02010600030101010101" pitchFamily="2" charset="-122"/>
                <a:cs typeface="宋体" panose="02010600030101010101" pitchFamily="2" charset="-122"/>
              </a:rPr>
              <a:t>步骤二：</a:t>
            </a:r>
            <a:r>
              <a:rPr lang="zh-CN" altLang="en-US" sz="4265" b="1">
                <a:latin typeface="宋体" panose="02010600030101010101" pitchFamily="2" charset="-122"/>
                <a:ea typeface="宋体" panose="02010600030101010101" pitchFamily="2" charset="-122"/>
                <a:cs typeface="宋体" panose="02010600030101010101" pitchFamily="2" charset="-122"/>
              </a:rPr>
              <a:t>找</a:t>
            </a:r>
            <a:r>
              <a:rPr lang="en-US" altLang="zh-CN" sz="4265" b="1">
                <a:latin typeface="宋体" panose="02010600030101010101" pitchFamily="2" charset="-122"/>
                <a:ea typeface="宋体" panose="02010600030101010101" pitchFamily="2" charset="-122"/>
                <a:cs typeface="宋体" panose="02010600030101010101" pitchFamily="2" charset="-122"/>
              </a:rPr>
              <a:t>“</a:t>
            </a:r>
            <a:r>
              <a:rPr lang="zh-CN" altLang="en-US" sz="4265" b="1">
                <a:solidFill>
                  <a:srgbClr val="FF0000"/>
                </a:solidFill>
                <a:latin typeface="宋体" panose="02010600030101010101" pitchFamily="2" charset="-122"/>
                <a:ea typeface="宋体" panose="02010600030101010101" pitchFamily="2" charset="-122"/>
                <a:cs typeface="宋体" panose="02010600030101010101" pitchFamily="2" charset="-122"/>
              </a:rPr>
              <a:t>特</a:t>
            </a:r>
            <a:r>
              <a:rPr lang="en-US" altLang="zh-CN" sz="4265" b="1">
                <a:latin typeface="宋体" panose="02010600030101010101" pitchFamily="2" charset="-122"/>
                <a:ea typeface="宋体" panose="02010600030101010101" pitchFamily="2" charset="-122"/>
                <a:cs typeface="宋体" panose="02010600030101010101" pitchFamily="2" charset="-122"/>
              </a:rPr>
              <a:t>”</a:t>
            </a:r>
            <a:r>
              <a:rPr lang="zh-CN" altLang="en-US" sz="4265" b="1">
                <a:latin typeface="宋体" panose="02010600030101010101" pitchFamily="2" charset="-122"/>
                <a:ea typeface="宋体" panose="02010600030101010101" pitchFamily="2" charset="-122"/>
                <a:cs typeface="宋体" panose="02010600030101010101" pitchFamily="2" charset="-122"/>
              </a:rPr>
              <a:t>，即找到被定义的概念的</a:t>
            </a:r>
            <a:r>
              <a:rPr lang="zh-CN" altLang="en-US" sz="4265" b="1">
                <a:solidFill>
                  <a:srgbClr val="FF0000"/>
                </a:solidFill>
                <a:latin typeface="宋体" panose="02010600030101010101" pitchFamily="2" charset="-122"/>
                <a:ea typeface="宋体" panose="02010600030101010101" pitchFamily="2" charset="-122"/>
                <a:cs typeface="宋体" panose="02010600030101010101" pitchFamily="2" charset="-122"/>
              </a:rPr>
              <a:t>特点</a:t>
            </a:r>
            <a:r>
              <a:rPr lang="zh-CN" altLang="en-US" sz="4265" b="1">
                <a:latin typeface="宋体" panose="02010600030101010101" pitchFamily="2" charset="-122"/>
                <a:ea typeface="宋体" panose="02010600030101010101" pitchFamily="2" charset="-122"/>
                <a:cs typeface="宋体" panose="02010600030101010101" pitchFamily="2" charset="-122"/>
              </a:rPr>
              <a:t>。</a:t>
            </a:r>
            <a:endParaRPr lang="zh-CN" altLang="en-US" sz="4265" b="1">
              <a:latin typeface="宋体" panose="02010600030101010101" pitchFamily="2" charset="-122"/>
              <a:ea typeface="宋体" panose="02010600030101010101" pitchFamily="2" charset="-122"/>
              <a:cs typeface="宋体" panose="02010600030101010101" pitchFamily="2" charset="-122"/>
            </a:endParaRPr>
          </a:p>
        </p:txBody>
      </p:sp>
      <p:sp>
        <p:nvSpPr>
          <p:cNvPr id="6" name="矩形 5"/>
          <p:cNvSpPr/>
          <p:nvPr/>
        </p:nvSpPr>
        <p:spPr>
          <a:xfrm>
            <a:off x="193887" y="4799753"/>
            <a:ext cx="11805073" cy="1404620"/>
          </a:xfrm>
          <a:prstGeom prst="rect">
            <a:avLst/>
          </a:prstGeom>
          <a:noFill/>
          <a:ln w="9525">
            <a:noFill/>
          </a:ln>
        </p:spPr>
        <p:txBody>
          <a:bodyPr wrap="square" anchor="t" anchorCtr="0">
            <a:spAutoFit/>
          </a:bodyPr>
          <a:lstStyle/>
          <a:p>
            <a:r>
              <a:rPr lang="zh-CN" altLang="en-US" sz="4265" b="1">
                <a:solidFill>
                  <a:srgbClr val="FF0000"/>
                </a:solidFill>
                <a:latin typeface="宋体" panose="02010600030101010101" pitchFamily="2" charset="-122"/>
                <a:ea typeface="宋体" panose="02010600030101010101" pitchFamily="2" charset="-122"/>
                <a:cs typeface="宋体" panose="02010600030101010101" pitchFamily="2" charset="-122"/>
              </a:rPr>
              <a:t>步骤三：</a:t>
            </a:r>
            <a:r>
              <a:rPr lang="en-US" altLang="zh-CN" sz="4265" b="1">
                <a:latin typeface="宋体" panose="02010600030101010101" pitchFamily="2" charset="-122"/>
                <a:ea typeface="宋体" panose="02010600030101010101" pitchFamily="2" charset="-122"/>
                <a:cs typeface="宋体" panose="02010600030101010101" pitchFamily="2" charset="-122"/>
                <a:sym typeface="+mn-ea"/>
              </a:rPr>
              <a:t>“</a:t>
            </a:r>
            <a:r>
              <a:rPr lang="zh-CN" altLang="en-US" sz="4265"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套</a:t>
            </a:r>
            <a:r>
              <a:rPr lang="en-US" altLang="zh-CN" sz="4265" b="1">
                <a:latin typeface="宋体" panose="02010600030101010101" pitchFamily="2" charset="-122"/>
                <a:ea typeface="宋体" panose="02010600030101010101" pitchFamily="2" charset="-122"/>
                <a:cs typeface="宋体" panose="02010600030101010101" pitchFamily="2" charset="-122"/>
                <a:sym typeface="+mn-ea"/>
              </a:rPr>
              <a:t>”</a:t>
            </a:r>
            <a:r>
              <a:rPr lang="zh-CN" altLang="en-US" sz="4265" b="1">
                <a:solidFill>
                  <a:srgbClr val="FF0000"/>
                </a:solidFill>
                <a:latin typeface="宋体" panose="02010600030101010101" pitchFamily="2" charset="-122"/>
                <a:ea typeface="宋体" panose="02010600030101010101" pitchFamily="2" charset="-122"/>
                <a:cs typeface="宋体" panose="02010600030101010101" pitchFamily="2" charset="-122"/>
              </a:rPr>
              <a:t>套用</a:t>
            </a:r>
            <a:r>
              <a:rPr lang="zh-CN" altLang="en-US" sz="4265" b="1">
                <a:solidFill>
                  <a:schemeClr val="tx1"/>
                </a:solidFill>
                <a:latin typeface="宋体" panose="02010600030101010101" pitchFamily="2" charset="-122"/>
                <a:ea typeface="宋体" panose="02010600030101010101" pitchFamily="2" charset="-122"/>
                <a:cs typeface="宋体" panose="02010600030101010101" pitchFamily="2" charset="-122"/>
              </a:rPr>
              <a:t>下定义的</a:t>
            </a:r>
            <a:r>
              <a:rPr lang="zh-CN" altLang="en-US" sz="4265" b="1">
                <a:solidFill>
                  <a:srgbClr val="FF0000"/>
                </a:solidFill>
                <a:latin typeface="宋体" panose="02010600030101010101" pitchFamily="2" charset="-122"/>
                <a:ea typeface="宋体" panose="02010600030101010101" pitchFamily="2" charset="-122"/>
                <a:cs typeface="宋体" panose="02010600030101010101" pitchFamily="2" charset="-122"/>
              </a:rPr>
              <a:t>公式</a:t>
            </a:r>
            <a:r>
              <a:rPr lang="zh-CN" altLang="en-US" sz="4265" b="1">
                <a:solidFill>
                  <a:schemeClr val="tx1"/>
                </a:solidFill>
                <a:latin typeface="宋体" panose="02010600030101010101" pitchFamily="2" charset="-122"/>
                <a:ea typeface="宋体" panose="02010600030101010101" pitchFamily="2" charset="-122"/>
                <a:cs typeface="宋体" panose="02010600030101010101" pitchFamily="2" charset="-122"/>
              </a:rPr>
              <a:t>，整合信息</a:t>
            </a:r>
            <a:r>
              <a:rPr lang="zh-CN" altLang="en-US" sz="4265" b="1">
                <a:latin typeface="宋体" panose="02010600030101010101" pitchFamily="2" charset="-122"/>
                <a:ea typeface="宋体" panose="02010600030101010101" pitchFamily="2" charset="-122"/>
                <a:cs typeface="宋体" panose="02010600030101010101" pitchFamily="2" charset="-122"/>
              </a:rPr>
              <a:t>，调整为</a:t>
            </a:r>
            <a:r>
              <a:rPr lang="zh-CN" altLang="en-US" sz="4265" b="1">
                <a:solidFill>
                  <a:srgbClr val="FF0000"/>
                </a:solidFill>
                <a:latin typeface="宋体" panose="02010600030101010101" pitchFamily="2" charset="-122"/>
                <a:ea typeface="宋体" panose="02010600030101010101" pitchFamily="2" charset="-122"/>
                <a:cs typeface="宋体" panose="02010600030101010101" pitchFamily="2" charset="-122"/>
              </a:rPr>
              <a:t>单句</a:t>
            </a:r>
            <a:r>
              <a:rPr lang="zh-CN" altLang="en-US" sz="4265" b="1">
                <a:latin typeface="宋体" panose="02010600030101010101" pitchFamily="2" charset="-122"/>
                <a:ea typeface="宋体" panose="02010600030101010101" pitchFamily="2" charset="-122"/>
                <a:cs typeface="宋体" panose="02010600030101010101" pitchFamily="2" charset="-122"/>
              </a:rPr>
              <a:t>。</a:t>
            </a:r>
            <a:endParaRPr lang="zh-CN" altLang="en-US" sz="4265" b="1">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000">
        <p14:prism isInverted="1"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75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1" nodeType="clickEffect">
                                  <p:stCondLst>
                                    <p:cond delay="0"/>
                                  </p:stCondLst>
                                  <p:childTnLst>
                                    <p:set>
                                      <p:cBhvr>
                                        <p:cTn id="11" dur="1" fill="hold">
                                          <p:stCondLst>
                                            <p:cond delay="0"/>
                                          </p:stCondLst>
                                        </p:cTn>
                                        <p:tgtEl>
                                          <p:spTgt spid="16391"/>
                                        </p:tgtEl>
                                        <p:attrNameLst>
                                          <p:attrName>style.visibility</p:attrName>
                                        </p:attrNameLst>
                                      </p:cBhvr>
                                      <p:to>
                                        <p:strVal val="visible"/>
                                      </p:to>
                                    </p:set>
                                    <p:anim calcmode="lin" valueType="num">
                                      <p:cBhvr>
                                        <p:cTn id="12" dur="1" fill="hold"/>
                                        <p:tgtEl>
                                          <p:spTgt spid="16391"/>
                                        </p:tgtEl>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1"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1" fill="hold"/>
                                        <p:tgtEl>
                                          <p:spTgt spid="2"/>
                                        </p:tgtEl>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1" nodeType="click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1" fill="hold"/>
                                        <p:tgtEl>
                                          <p:spTgt spid="6"/>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1" grpId="1"/>
      <p:bldP spid="2" grpId="1"/>
      <p:bldP spid="6" grpId="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0" y="0"/>
            <a:ext cx="12192000" cy="6858000"/>
          </a:xfrm>
          <a:prstGeom prst="rect">
            <a:avLst/>
          </a:prstGeom>
          <a:pattFill prst="weave">
            <a:fgClr>
              <a:srgbClr val="F5F5F5"/>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nvGrpSpPr>
          <p:cNvPr id="3" name="组合 2"/>
          <p:cNvGrpSpPr/>
          <p:nvPr/>
        </p:nvGrpSpPr>
        <p:grpSpPr>
          <a:xfrm>
            <a:off x="723900" y="176571"/>
            <a:ext cx="11468099" cy="624840"/>
            <a:chOff x="723900" y="290871"/>
            <a:chExt cx="11468099" cy="624840"/>
          </a:xfrm>
        </p:grpSpPr>
        <p:sp>
          <p:nvSpPr>
            <p:cNvPr id="4" name="矩形 3"/>
            <p:cNvSpPr/>
            <p:nvPr/>
          </p:nvSpPr>
          <p:spPr>
            <a:xfrm>
              <a:off x="723900" y="354013"/>
              <a:ext cx="11468099" cy="523220"/>
            </a:xfrm>
            <a:prstGeom prst="rect">
              <a:avLst/>
            </a:prstGeom>
            <a:solidFill>
              <a:srgbClr val="C82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5">
                <a:cs typeface="+mn-ea"/>
                <a:sym typeface="+mn-lt"/>
              </a:endParaRPr>
            </a:p>
          </p:txBody>
        </p:sp>
        <p:sp>
          <p:nvSpPr>
            <p:cNvPr id="5" name="文本框 4"/>
            <p:cNvSpPr txBox="1"/>
            <p:nvPr/>
          </p:nvSpPr>
          <p:spPr>
            <a:xfrm>
              <a:off x="1098127" y="290871"/>
              <a:ext cx="7693660" cy="624840"/>
            </a:xfrm>
            <a:prstGeom prst="rect">
              <a:avLst/>
            </a:prstGeom>
            <a:noFill/>
          </p:spPr>
          <p:txBody>
            <a:bodyPr wrap="square" rtlCol="0">
              <a:spAutoFit/>
            </a:bodyPr>
            <a:lstStyle/>
            <a:p>
              <a:pPr lvl="0">
                <a:defRPr/>
              </a:pPr>
              <a:r>
                <a:rPr lang="zh-CN" altLang="en-US" sz="3465" spc="500">
                  <a:solidFill>
                    <a:schemeClr val="bg1"/>
                  </a:solidFill>
                  <a:latin typeface="汉仪雅酷黑简" panose="00020600040101010101" charset="-122"/>
                  <a:ea typeface="汉仪雅酷黑简" panose="00020600040101010101" charset="-122"/>
                  <a:cs typeface="汉仪雅酷黑简" panose="00020600040101010101" charset="-122"/>
                  <a:sym typeface="+mn-lt"/>
                </a:rPr>
                <a:t>下定义</a:t>
              </a:r>
              <a:r>
                <a:rPr lang="en-US" altLang="zh-CN" sz="3465" spc="500">
                  <a:solidFill>
                    <a:schemeClr val="bg1"/>
                  </a:solidFill>
                  <a:latin typeface="汉仪雅酷黑简" panose="00020600040101010101" charset="-122"/>
                  <a:ea typeface="汉仪雅酷黑简" panose="00020600040101010101" charset="-122"/>
                  <a:cs typeface="汉仪雅酷黑简" panose="00020600040101010101" charset="-122"/>
                  <a:sym typeface="+mn-lt"/>
                </a:rPr>
                <a:t>——解题步骤</a:t>
              </a:r>
              <a:endParaRPr lang="zh-CN" altLang="en-US" sz="3465" spc="500">
                <a:solidFill>
                  <a:schemeClr val="bg1"/>
                </a:solidFill>
                <a:latin typeface="汉仪雅酷黑简" panose="00020600040101010101" charset="-122"/>
                <a:ea typeface="汉仪雅酷黑简" panose="00020600040101010101" charset="-122"/>
                <a:cs typeface="汉仪雅酷黑简" panose="00020600040101010101" charset="-122"/>
                <a:sym typeface="+mn-lt"/>
              </a:endParaRPr>
            </a:p>
          </p:txBody>
        </p:sp>
      </p:grpSp>
      <p:sp>
        <p:nvSpPr>
          <p:cNvPr id="7" name="同心圆 98"/>
          <p:cNvSpPr/>
          <p:nvPr/>
        </p:nvSpPr>
        <p:spPr>
          <a:xfrm>
            <a:off x="175260" y="54187"/>
            <a:ext cx="844127" cy="844127"/>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solidFill>
                <a:schemeClr val="tx1">
                  <a:lumMod val="75000"/>
                  <a:lumOff val="25000"/>
                </a:schemeClr>
              </a:solidFill>
              <a:cs typeface="+mn-ea"/>
              <a:sym typeface="+mn-lt"/>
            </a:endParaRPr>
          </a:p>
        </p:txBody>
      </p:sp>
      <p:sp>
        <p:nvSpPr>
          <p:cNvPr id="9" name="Freeform 5"/>
          <p:cNvSpPr>
            <a:spLocks noEditPoints="1"/>
          </p:cNvSpPr>
          <p:nvPr/>
        </p:nvSpPr>
        <p:spPr bwMode="auto">
          <a:xfrm>
            <a:off x="344593" y="287867"/>
            <a:ext cx="353907" cy="462280"/>
          </a:xfrm>
          <a:custGeom>
            <a:avLst/>
            <a:gdLst>
              <a:gd name="T0" fmla="*/ 189 w 316"/>
              <a:gd name="T1" fmla="*/ 16 h 467"/>
              <a:gd name="T2" fmla="*/ 225 w 316"/>
              <a:gd name="T3" fmla="*/ 7 h 467"/>
              <a:gd name="T4" fmla="*/ 300 w 316"/>
              <a:gd name="T5" fmla="*/ 52 h 467"/>
              <a:gd name="T6" fmla="*/ 309 w 316"/>
              <a:gd name="T7" fmla="*/ 89 h 467"/>
              <a:gd name="T8" fmla="*/ 298 w 316"/>
              <a:gd name="T9" fmla="*/ 105 h 467"/>
              <a:gd name="T10" fmla="*/ 179 w 316"/>
              <a:gd name="T11" fmla="*/ 33 h 467"/>
              <a:gd name="T12" fmla="*/ 189 w 316"/>
              <a:gd name="T13" fmla="*/ 16 h 467"/>
              <a:gd name="T14" fmla="*/ 164 w 316"/>
              <a:gd name="T15" fmla="*/ 58 h 467"/>
              <a:gd name="T16" fmla="*/ 147 w 316"/>
              <a:gd name="T17" fmla="*/ 85 h 467"/>
              <a:gd name="T18" fmla="*/ 266 w 316"/>
              <a:gd name="T19" fmla="*/ 157 h 467"/>
              <a:gd name="T20" fmla="*/ 283 w 316"/>
              <a:gd name="T21" fmla="*/ 130 h 467"/>
              <a:gd name="T22" fmla="*/ 164 w 316"/>
              <a:gd name="T23" fmla="*/ 58 h 467"/>
              <a:gd name="T24" fmla="*/ 2 w 316"/>
              <a:gd name="T25" fmla="*/ 446 h 467"/>
              <a:gd name="T26" fmla="*/ 13 w 316"/>
              <a:gd name="T27" fmla="*/ 354 h 467"/>
              <a:gd name="T28" fmla="*/ 90 w 316"/>
              <a:gd name="T29" fmla="*/ 401 h 467"/>
              <a:gd name="T30" fmla="*/ 13 w 316"/>
              <a:gd name="T31" fmla="*/ 453 h 467"/>
              <a:gd name="T32" fmla="*/ 2 w 316"/>
              <a:gd name="T33" fmla="*/ 446 h 467"/>
              <a:gd name="T34" fmla="*/ 20 w 316"/>
              <a:gd name="T35" fmla="*/ 296 h 467"/>
              <a:gd name="T36" fmla="*/ 133 w 316"/>
              <a:gd name="T37" fmla="*/ 109 h 467"/>
              <a:gd name="T38" fmla="*/ 172 w 316"/>
              <a:gd name="T39" fmla="*/ 133 h 467"/>
              <a:gd name="T40" fmla="*/ 59 w 316"/>
              <a:gd name="T41" fmla="*/ 320 h 467"/>
              <a:gd name="T42" fmla="*/ 20 w 316"/>
              <a:gd name="T43" fmla="*/ 296 h 467"/>
              <a:gd name="T44" fmla="*/ 99 w 316"/>
              <a:gd name="T45" fmla="*/ 344 h 467"/>
              <a:gd name="T46" fmla="*/ 212 w 316"/>
              <a:gd name="T47" fmla="*/ 158 h 467"/>
              <a:gd name="T48" fmla="*/ 252 w 316"/>
              <a:gd name="T49" fmla="*/ 182 h 467"/>
              <a:gd name="T50" fmla="*/ 139 w 316"/>
              <a:gd name="T51" fmla="*/ 368 h 467"/>
              <a:gd name="T52" fmla="*/ 99 w 316"/>
              <a:gd name="T53" fmla="*/ 344 h 467"/>
              <a:gd name="T54" fmla="*/ 95 w 316"/>
              <a:gd name="T55" fmla="*/ 446 h 467"/>
              <a:gd name="T56" fmla="*/ 301 w 316"/>
              <a:gd name="T57" fmla="*/ 446 h 467"/>
              <a:gd name="T58" fmla="*/ 311 w 316"/>
              <a:gd name="T59" fmla="*/ 456 h 467"/>
              <a:gd name="T60" fmla="*/ 301 w 316"/>
              <a:gd name="T61" fmla="*/ 467 h 467"/>
              <a:gd name="T62" fmla="*/ 95 w 316"/>
              <a:gd name="T63" fmla="*/ 467 h 467"/>
              <a:gd name="T64" fmla="*/ 84 w 316"/>
              <a:gd name="T65" fmla="*/ 456 h 467"/>
              <a:gd name="T66" fmla="*/ 95 w 316"/>
              <a:gd name="T67" fmla="*/ 446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467">
                <a:moveTo>
                  <a:pt x="189" y="16"/>
                </a:moveTo>
                <a:cubicBezTo>
                  <a:pt x="197" y="4"/>
                  <a:pt x="213" y="0"/>
                  <a:pt x="225" y="7"/>
                </a:cubicBezTo>
                <a:cubicBezTo>
                  <a:pt x="300" y="52"/>
                  <a:pt x="300" y="52"/>
                  <a:pt x="300" y="52"/>
                </a:cubicBezTo>
                <a:cubicBezTo>
                  <a:pt x="312" y="60"/>
                  <a:pt x="316" y="76"/>
                  <a:pt x="309" y="89"/>
                </a:cubicBezTo>
                <a:cubicBezTo>
                  <a:pt x="298" y="105"/>
                  <a:pt x="298" y="105"/>
                  <a:pt x="298" y="105"/>
                </a:cubicBezTo>
                <a:cubicBezTo>
                  <a:pt x="179" y="33"/>
                  <a:pt x="179" y="33"/>
                  <a:pt x="179" y="33"/>
                </a:cubicBezTo>
                <a:lnTo>
                  <a:pt x="189" y="16"/>
                </a:lnTo>
                <a:close/>
                <a:moveTo>
                  <a:pt x="164" y="58"/>
                </a:moveTo>
                <a:cubicBezTo>
                  <a:pt x="147" y="85"/>
                  <a:pt x="147" y="85"/>
                  <a:pt x="147" y="85"/>
                </a:cubicBezTo>
                <a:cubicBezTo>
                  <a:pt x="266" y="157"/>
                  <a:pt x="266" y="157"/>
                  <a:pt x="266" y="157"/>
                </a:cubicBezTo>
                <a:cubicBezTo>
                  <a:pt x="283" y="130"/>
                  <a:pt x="283" y="130"/>
                  <a:pt x="283" y="130"/>
                </a:cubicBezTo>
                <a:lnTo>
                  <a:pt x="164" y="58"/>
                </a:lnTo>
                <a:close/>
                <a:moveTo>
                  <a:pt x="2" y="446"/>
                </a:moveTo>
                <a:cubicBezTo>
                  <a:pt x="13" y="354"/>
                  <a:pt x="13" y="354"/>
                  <a:pt x="13" y="354"/>
                </a:cubicBezTo>
                <a:cubicBezTo>
                  <a:pt x="90" y="401"/>
                  <a:pt x="90" y="401"/>
                  <a:pt x="90" y="401"/>
                </a:cubicBezTo>
                <a:cubicBezTo>
                  <a:pt x="13" y="453"/>
                  <a:pt x="13" y="453"/>
                  <a:pt x="13" y="453"/>
                </a:cubicBezTo>
                <a:cubicBezTo>
                  <a:pt x="5" y="459"/>
                  <a:pt x="0" y="456"/>
                  <a:pt x="2" y="446"/>
                </a:cubicBezTo>
                <a:close/>
                <a:moveTo>
                  <a:pt x="20" y="296"/>
                </a:moveTo>
                <a:cubicBezTo>
                  <a:pt x="133" y="109"/>
                  <a:pt x="133" y="109"/>
                  <a:pt x="133" y="109"/>
                </a:cubicBezTo>
                <a:cubicBezTo>
                  <a:pt x="172" y="133"/>
                  <a:pt x="172" y="133"/>
                  <a:pt x="172" y="133"/>
                </a:cubicBezTo>
                <a:cubicBezTo>
                  <a:pt x="59" y="320"/>
                  <a:pt x="59" y="320"/>
                  <a:pt x="59" y="320"/>
                </a:cubicBezTo>
                <a:lnTo>
                  <a:pt x="20" y="296"/>
                </a:lnTo>
                <a:close/>
                <a:moveTo>
                  <a:pt x="99" y="344"/>
                </a:moveTo>
                <a:cubicBezTo>
                  <a:pt x="212" y="158"/>
                  <a:pt x="212" y="158"/>
                  <a:pt x="212" y="158"/>
                </a:cubicBezTo>
                <a:cubicBezTo>
                  <a:pt x="252" y="182"/>
                  <a:pt x="252" y="182"/>
                  <a:pt x="252" y="182"/>
                </a:cubicBezTo>
                <a:cubicBezTo>
                  <a:pt x="139" y="368"/>
                  <a:pt x="139" y="368"/>
                  <a:pt x="139" y="368"/>
                </a:cubicBezTo>
                <a:lnTo>
                  <a:pt x="99" y="344"/>
                </a:lnTo>
                <a:close/>
                <a:moveTo>
                  <a:pt x="95" y="446"/>
                </a:moveTo>
                <a:cubicBezTo>
                  <a:pt x="301" y="446"/>
                  <a:pt x="301" y="446"/>
                  <a:pt x="301" y="446"/>
                </a:cubicBezTo>
                <a:cubicBezTo>
                  <a:pt x="307" y="446"/>
                  <a:pt x="311" y="450"/>
                  <a:pt x="311" y="456"/>
                </a:cubicBezTo>
                <a:cubicBezTo>
                  <a:pt x="311" y="462"/>
                  <a:pt x="307" y="467"/>
                  <a:pt x="301" y="467"/>
                </a:cubicBezTo>
                <a:cubicBezTo>
                  <a:pt x="95" y="467"/>
                  <a:pt x="95" y="467"/>
                  <a:pt x="95" y="467"/>
                </a:cubicBezTo>
                <a:cubicBezTo>
                  <a:pt x="89" y="467"/>
                  <a:pt x="84" y="462"/>
                  <a:pt x="84" y="456"/>
                </a:cubicBezTo>
                <a:cubicBezTo>
                  <a:pt x="84" y="450"/>
                  <a:pt x="89" y="446"/>
                  <a:pt x="95" y="446"/>
                </a:cubicBezTo>
                <a:close/>
              </a:path>
            </a:pathLst>
          </a:custGeom>
          <a:blipFill>
            <a:blip r:embed="rId1"/>
            <a:stretch>
              <a:fillRect/>
            </a:stretch>
          </a:blipFill>
          <a:ln>
            <a:solidFill>
              <a:srgbClr val="C40001"/>
            </a:solidFill>
          </a:ln>
        </p:spPr>
        <p:txBody>
          <a:bodyPr/>
          <a:lstStyle/>
          <a:p>
            <a:pPr>
              <a:defRPr/>
            </a:pPr>
            <a:endParaRPr lang="zh-CN" altLang="en-US" sz="1355">
              <a:solidFill>
                <a:schemeClr val="bg1"/>
              </a:solidFill>
            </a:endParaRPr>
          </a:p>
        </p:txBody>
      </p:sp>
      <p:sp>
        <p:nvSpPr>
          <p:cNvPr id="100" name="文本框 99"/>
          <p:cNvSpPr txBox="1"/>
          <p:nvPr/>
        </p:nvSpPr>
        <p:spPr>
          <a:xfrm>
            <a:off x="85513" y="1434253"/>
            <a:ext cx="12004887" cy="3374390"/>
          </a:xfrm>
          <a:prstGeom prst="rect">
            <a:avLst/>
          </a:prstGeom>
          <a:noFill/>
          <a:ln w="9525">
            <a:noFill/>
          </a:ln>
        </p:spPr>
        <p:txBody>
          <a:bodyPr wrap="square">
            <a:spAutoFit/>
          </a:bodyPr>
          <a:lstStyle/>
          <a:p>
            <a:pPr indent="0" fontAlgn="auto"/>
            <a:r>
              <a:rPr lang="zh-CN" sz="2665"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【例</a:t>
            </a:r>
            <a:r>
              <a:rPr lang="en-US" sz="2665"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1</a:t>
            </a:r>
            <a:r>
              <a:rPr lang="zh-CN" sz="2665"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根据下面这段文字</a:t>
            </a:r>
            <a:r>
              <a:rPr lang="en-US"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请给</a:t>
            </a:r>
            <a:r>
              <a:rPr lang="en-US"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新型冠状病毒肺炎</a:t>
            </a:r>
            <a:r>
              <a:rPr lang="en-US"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下定义。不超过</a:t>
            </a:r>
            <a:r>
              <a:rPr lang="en-US"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60</a:t>
            </a:r>
            <a:r>
              <a:rPr lang="zh-CN"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个字。</a:t>
            </a:r>
            <a:r>
              <a:rPr lang="en-US"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(5</a:t>
            </a:r>
            <a:r>
              <a:rPr lang="zh-CN"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分</a:t>
            </a:r>
            <a:r>
              <a:rPr lang="en-US"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)1.</a:t>
            </a:r>
            <a:r>
              <a:rPr lang="zh-CN"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新型冠状病毒肺炎是由新型冠状病毒感染导致的肺部炎症</a:t>
            </a:r>
            <a:r>
              <a:rPr lang="en-US"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,WHO</a:t>
            </a:r>
            <a:r>
              <a:rPr lang="zh-CN"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将本次的新型冠状病毒命名为</a:t>
            </a:r>
            <a:r>
              <a:rPr lang="en-US"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2019-nCoV</a:t>
            </a:r>
            <a:r>
              <a:rPr lang="zh-CN"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en-US"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a:t>
            </a:r>
            <a:r>
              <a:rPr lang="zh-CN"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临床症状</a:t>
            </a:r>
            <a:r>
              <a:rPr lang="en-US"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以发热、乏力、干咳为主要表现</a:t>
            </a:r>
            <a:r>
              <a:rPr lang="en-US"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严重者可出现呼吸困难。</a:t>
            </a:r>
            <a:r>
              <a:rPr lang="en-US"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3</a:t>
            </a:r>
            <a:r>
              <a:rPr lang="zh-CN"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饮食建议</a:t>
            </a:r>
            <a:r>
              <a:rPr lang="en-US"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均衡饮食</a:t>
            </a:r>
            <a:r>
              <a:rPr lang="en-US"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高蛋白饮食</a:t>
            </a:r>
            <a:r>
              <a:rPr lang="en-US"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多饮水</a:t>
            </a:r>
            <a:r>
              <a:rPr lang="en-US"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肉类和蛋类煮熟煮透后食用。</a:t>
            </a:r>
            <a:r>
              <a:rPr lang="en-US"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4.</a:t>
            </a:r>
            <a:r>
              <a:rPr lang="zh-CN"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诊断</a:t>
            </a:r>
            <a:r>
              <a:rPr lang="en-US"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依据流行病史、临床表现、实验室检查、影像学检查等综合分析做出诊断。</a:t>
            </a:r>
            <a:r>
              <a:rPr lang="en-US"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5.</a:t>
            </a:r>
            <a:r>
              <a:rPr lang="zh-CN"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治愈性</a:t>
            </a:r>
            <a:r>
              <a:rPr lang="en-US"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早发现、早治疗</a:t>
            </a:r>
            <a:r>
              <a:rPr lang="en-US"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多数患者可治愈</a:t>
            </a:r>
            <a:r>
              <a:rPr lang="en-US"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少数患者病情危重</a:t>
            </a:r>
            <a:r>
              <a:rPr lang="en-US"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sz="2665"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有一定死亡率。
</a:t>
            </a:r>
            <a:endParaRPr lang="zh-CN" altLang="en-US" sz="2665" b="1">
              <a:latin typeface="微软雅黑" panose="020B0503020204020204" pitchFamily="34" charset="-122"/>
              <a:cs typeface="微软雅黑" panose="020B0503020204020204" pitchFamily="34" charset="-122"/>
            </a:endParaRPr>
          </a:p>
        </p:txBody>
      </p:sp>
      <p:sp>
        <p:nvSpPr>
          <p:cNvPr id="16391" name="矩形 16390"/>
          <p:cNvSpPr/>
          <p:nvPr/>
        </p:nvSpPr>
        <p:spPr>
          <a:xfrm>
            <a:off x="85513" y="864447"/>
            <a:ext cx="12005733" cy="501650"/>
          </a:xfrm>
          <a:prstGeom prst="rect">
            <a:avLst/>
          </a:prstGeom>
          <a:noFill/>
          <a:ln w="9525">
            <a:noFill/>
          </a:ln>
        </p:spPr>
        <p:txBody>
          <a:bodyPr wrap="square" anchor="t" anchorCtr="0">
            <a:spAutoFit/>
          </a:bodyPr>
          <a:lstStyle/>
          <a:p>
            <a:r>
              <a:rPr lang="zh-CN" altLang="en-US" sz="2665"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步骤一：找</a:t>
            </a:r>
            <a:r>
              <a:rPr lang="en-US" altLang="zh-CN" sz="2665"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665"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大</a:t>
            </a:r>
            <a:r>
              <a:rPr lang="en-US" altLang="zh-CN" sz="2665"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665"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，即找到被定义的概念和邻近</a:t>
            </a:r>
            <a:r>
              <a:rPr lang="zh-CN" altLang="en-US" sz="2665"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的概念，</a:t>
            </a:r>
            <a:r>
              <a:rPr lang="zh-CN" altLang="en-US" sz="2665"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选出句子的主干。 </a:t>
            </a:r>
            <a:endParaRPr lang="zh-CN" altLang="en-US" sz="2665"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1483360" y="5959687"/>
            <a:ext cx="3434080" cy="583565"/>
          </a:xfrm>
          <a:prstGeom prst="rect">
            <a:avLst/>
          </a:prstGeom>
          <a:noFill/>
        </p:spPr>
        <p:txBody>
          <a:bodyPr wrap="none" rtlCol="0" anchor="t">
            <a:spAutoFit/>
          </a:bodyPr>
          <a:lstStyle/>
          <a:p>
            <a:r>
              <a:rPr lang="zh-CN"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新型冠状病毒肺炎</a:t>
            </a:r>
            <a:endParaRPr lang="zh-CN" altLang="en-US"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6" name="文本框 5"/>
          <p:cNvSpPr txBox="1"/>
          <p:nvPr/>
        </p:nvSpPr>
        <p:spPr>
          <a:xfrm>
            <a:off x="1859280" y="5249333"/>
            <a:ext cx="2621280" cy="583565"/>
          </a:xfrm>
          <a:prstGeom prst="rect">
            <a:avLst/>
          </a:prstGeom>
          <a:noFill/>
        </p:spPr>
        <p:txBody>
          <a:bodyPr wrap="none" rtlCol="0" anchor="t">
            <a:spAutoFit/>
          </a:bodyPr>
          <a:lstStyle/>
          <a:p>
            <a:r>
              <a:rPr lang="zh-CN" altLang="en-US" sz="32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被定义的概念</a:t>
            </a:r>
            <a:endParaRPr lang="zh-CN" altLang="en-US" sz="32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8" name="文本框 7"/>
          <p:cNvSpPr txBox="1"/>
          <p:nvPr/>
        </p:nvSpPr>
        <p:spPr>
          <a:xfrm>
            <a:off x="7345680" y="5249333"/>
            <a:ext cx="2214880" cy="583565"/>
          </a:xfrm>
          <a:prstGeom prst="rect">
            <a:avLst/>
          </a:prstGeom>
          <a:noFill/>
        </p:spPr>
        <p:txBody>
          <a:bodyPr wrap="none" rtlCol="0" anchor="t">
            <a:spAutoFit/>
          </a:bodyPr>
          <a:lstStyle/>
          <a:p>
            <a:r>
              <a:rPr lang="zh-CN" altLang="en-US" sz="32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邻近的概念</a:t>
            </a:r>
            <a:endParaRPr lang="zh-CN" altLang="en-US" sz="3200"/>
          </a:p>
        </p:txBody>
      </p:sp>
      <p:sp>
        <p:nvSpPr>
          <p:cNvPr id="10" name="文本框 9"/>
          <p:cNvSpPr txBox="1"/>
          <p:nvPr/>
        </p:nvSpPr>
        <p:spPr>
          <a:xfrm>
            <a:off x="7548880" y="6003713"/>
            <a:ext cx="1808480" cy="583565"/>
          </a:xfrm>
          <a:prstGeom prst="rect">
            <a:avLst/>
          </a:prstGeom>
          <a:noFill/>
        </p:spPr>
        <p:txBody>
          <a:bodyPr wrap="none" rtlCol="0" anchor="t">
            <a:spAutoFit/>
          </a:bodyPr>
          <a:lstStyle/>
          <a:p>
            <a:r>
              <a:rPr lang="zh-CN"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肺部炎症</a:t>
            </a:r>
            <a:endParaRPr lang="zh-CN" altLang="en-US"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000">
        <p14:prism isInverted="1"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75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0" y="0"/>
            <a:ext cx="12192000" cy="6858000"/>
          </a:xfrm>
          <a:prstGeom prst="rect">
            <a:avLst/>
          </a:prstGeom>
          <a:pattFill prst="weave">
            <a:fgClr>
              <a:srgbClr val="F5F5F5"/>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grpSp>
        <p:nvGrpSpPr>
          <p:cNvPr id="3" name="组合 2"/>
          <p:cNvGrpSpPr/>
          <p:nvPr/>
        </p:nvGrpSpPr>
        <p:grpSpPr>
          <a:xfrm>
            <a:off x="723900" y="176571"/>
            <a:ext cx="11468099" cy="624840"/>
            <a:chOff x="723900" y="290871"/>
            <a:chExt cx="11468099" cy="624840"/>
          </a:xfrm>
        </p:grpSpPr>
        <p:sp>
          <p:nvSpPr>
            <p:cNvPr id="4" name="矩形 3"/>
            <p:cNvSpPr/>
            <p:nvPr/>
          </p:nvSpPr>
          <p:spPr>
            <a:xfrm>
              <a:off x="723900" y="354013"/>
              <a:ext cx="11468099" cy="523220"/>
            </a:xfrm>
            <a:prstGeom prst="rect">
              <a:avLst/>
            </a:prstGeom>
            <a:solidFill>
              <a:srgbClr val="C82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5">
                <a:cs typeface="+mn-ea"/>
                <a:sym typeface="+mn-lt"/>
              </a:endParaRPr>
            </a:p>
          </p:txBody>
        </p:sp>
        <p:sp>
          <p:nvSpPr>
            <p:cNvPr id="5" name="文本框 4"/>
            <p:cNvSpPr txBox="1"/>
            <p:nvPr/>
          </p:nvSpPr>
          <p:spPr>
            <a:xfrm>
              <a:off x="1098127" y="290871"/>
              <a:ext cx="7693660" cy="624840"/>
            </a:xfrm>
            <a:prstGeom prst="rect">
              <a:avLst/>
            </a:prstGeom>
            <a:noFill/>
          </p:spPr>
          <p:txBody>
            <a:bodyPr wrap="square" rtlCol="0">
              <a:spAutoFit/>
            </a:bodyPr>
            <a:lstStyle/>
            <a:p>
              <a:pPr lvl="0">
                <a:defRPr/>
              </a:pPr>
              <a:r>
                <a:rPr lang="zh-CN" altLang="en-US" sz="3465" spc="500">
                  <a:solidFill>
                    <a:schemeClr val="bg1"/>
                  </a:solidFill>
                  <a:latin typeface="汉仪雅酷黑简" panose="00020600040101010101" charset="-122"/>
                  <a:ea typeface="汉仪雅酷黑简" panose="00020600040101010101" charset="-122"/>
                  <a:cs typeface="汉仪雅酷黑简" panose="00020600040101010101" charset="-122"/>
                  <a:sym typeface="+mn-lt"/>
                </a:rPr>
                <a:t>下定义</a:t>
              </a:r>
              <a:r>
                <a:rPr lang="en-US" altLang="zh-CN" sz="3465" spc="500">
                  <a:solidFill>
                    <a:schemeClr val="bg1"/>
                  </a:solidFill>
                  <a:latin typeface="汉仪雅酷黑简" panose="00020600040101010101" charset="-122"/>
                  <a:ea typeface="汉仪雅酷黑简" panose="00020600040101010101" charset="-122"/>
                  <a:cs typeface="汉仪雅酷黑简" panose="00020600040101010101" charset="-122"/>
                  <a:sym typeface="+mn-lt"/>
                </a:rPr>
                <a:t>——解题步骤</a:t>
              </a:r>
              <a:endParaRPr lang="zh-CN" altLang="en-US" sz="3465" spc="500">
                <a:solidFill>
                  <a:schemeClr val="bg1"/>
                </a:solidFill>
                <a:latin typeface="汉仪雅酷黑简" panose="00020600040101010101" charset="-122"/>
                <a:ea typeface="汉仪雅酷黑简" panose="00020600040101010101" charset="-122"/>
                <a:cs typeface="汉仪雅酷黑简" panose="00020600040101010101" charset="-122"/>
                <a:sym typeface="+mn-lt"/>
              </a:endParaRPr>
            </a:p>
          </p:txBody>
        </p:sp>
      </p:grpSp>
      <p:sp>
        <p:nvSpPr>
          <p:cNvPr id="7" name="同心圆 98"/>
          <p:cNvSpPr/>
          <p:nvPr/>
        </p:nvSpPr>
        <p:spPr>
          <a:xfrm>
            <a:off x="175260" y="54187"/>
            <a:ext cx="844127" cy="844127"/>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solidFill>
                <a:schemeClr val="tx1">
                  <a:lumMod val="75000"/>
                  <a:lumOff val="25000"/>
                </a:schemeClr>
              </a:solidFill>
              <a:cs typeface="+mn-ea"/>
              <a:sym typeface="+mn-lt"/>
            </a:endParaRPr>
          </a:p>
        </p:txBody>
      </p:sp>
      <p:sp>
        <p:nvSpPr>
          <p:cNvPr id="9" name="Freeform 5"/>
          <p:cNvSpPr>
            <a:spLocks noEditPoints="1"/>
          </p:cNvSpPr>
          <p:nvPr/>
        </p:nvSpPr>
        <p:spPr bwMode="auto">
          <a:xfrm>
            <a:off x="344593" y="287867"/>
            <a:ext cx="353907" cy="462280"/>
          </a:xfrm>
          <a:custGeom>
            <a:avLst/>
            <a:gdLst>
              <a:gd name="T0" fmla="*/ 189 w 316"/>
              <a:gd name="T1" fmla="*/ 16 h 467"/>
              <a:gd name="T2" fmla="*/ 225 w 316"/>
              <a:gd name="T3" fmla="*/ 7 h 467"/>
              <a:gd name="T4" fmla="*/ 300 w 316"/>
              <a:gd name="T5" fmla="*/ 52 h 467"/>
              <a:gd name="T6" fmla="*/ 309 w 316"/>
              <a:gd name="T7" fmla="*/ 89 h 467"/>
              <a:gd name="T8" fmla="*/ 298 w 316"/>
              <a:gd name="T9" fmla="*/ 105 h 467"/>
              <a:gd name="T10" fmla="*/ 179 w 316"/>
              <a:gd name="T11" fmla="*/ 33 h 467"/>
              <a:gd name="T12" fmla="*/ 189 w 316"/>
              <a:gd name="T13" fmla="*/ 16 h 467"/>
              <a:gd name="T14" fmla="*/ 164 w 316"/>
              <a:gd name="T15" fmla="*/ 58 h 467"/>
              <a:gd name="T16" fmla="*/ 147 w 316"/>
              <a:gd name="T17" fmla="*/ 85 h 467"/>
              <a:gd name="T18" fmla="*/ 266 w 316"/>
              <a:gd name="T19" fmla="*/ 157 h 467"/>
              <a:gd name="T20" fmla="*/ 283 w 316"/>
              <a:gd name="T21" fmla="*/ 130 h 467"/>
              <a:gd name="T22" fmla="*/ 164 w 316"/>
              <a:gd name="T23" fmla="*/ 58 h 467"/>
              <a:gd name="T24" fmla="*/ 2 w 316"/>
              <a:gd name="T25" fmla="*/ 446 h 467"/>
              <a:gd name="T26" fmla="*/ 13 w 316"/>
              <a:gd name="T27" fmla="*/ 354 h 467"/>
              <a:gd name="T28" fmla="*/ 90 w 316"/>
              <a:gd name="T29" fmla="*/ 401 h 467"/>
              <a:gd name="T30" fmla="*/ 13 w 316"/>
              <a:gd name="T31" fmla="*/ 453 h 467"/>
              <a:gd name="T32" fmla="*/ 2 w 316"/>
              <a:gd name="T33" fmla="*/ 446 h 467"/>
              <a:gd name="T34" fmla="*/ 20 w 316"/>
              <a:gd name="T35" fmla="*/ 296 h 467"/>
              <a:gd name="T36" fmla="*/ 133 w 316"/>
              <a:gd name="T37" fmla="*/ 109 h 467"/>
              <a:gd name="T38" fmla="*/ 172 w 316"/>
              <a:gd name="T39" fmla="*/ 133 h 467"/>
              <a:gd name="T40" fmla="*/ 59 w 316"/>
              <a:gd name="T41" fmla="*/ 320 h 467"/>
              <a:gd name="T42" fmla="*/ 20 w 316"/>
              <a:gd name="T43" fmla="*/ 296 h 467"/>
              <a:gd name="T44" fmla="*/ 99 w 316"/>
              <a:gd name="T45" fmla="*/ 344 h 467"/>
              <a:gd name="T46" fmla="*/ 212 w 316"/>
              <a:gd name="T47" fmla="*/ 158 h 467"/>
              <a:gd name="T48" fmla="*/ 252 w 316"/>
              <a:gd name="T49" fmla="*/ 182 h 467"/>
              <a:gd name="T50" fmla="*/ 139 w 316"/>
              <a:gd name="T51" fmla="*/ 368 h 467"/>
              <a:gd name="T52" fmla="*/ 99 w 316"/>
              <a:gd name="T53" fmla="*/ 344 h 467"/>
              <a:gd name="T54" fmla="*/ 95 w 316"/>
              <a:gd name="T55" fmla="*/ 446 h 467"/>
              <a:gd name="T56" fmla="*/ 301 w 316"/>
              <a:gd name="T57" fmla="*/ 446 h 467"/>
              <a:gd name="T58" fmla="*/ 311 w 316"/>
              <a:gd name="T59" fmla="*/ 456 h 467"/>
              <a:gd name="T60" fmla="*/ 301 w 316"/>
              <a:gd name="T61" fmla="*/ 467 h 467"/>
              <a:gd name="T62" fmla="*/ 95 w 316"/>
              <a:gd name="T63" fmla="*/ 467 h 467"/>
              <a:gd name="T64" fmla="*/ 84 w 316"/>
              <a:gd name="T65" fmla="*/ 456 h 467"/>
              <a:gd name="T66" fmla="*/ 95 w 316"/>
              <a:gd name="T67" fmla="*/ 446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467">
                <a:moveTo>
                  <a:pt x="189" y="16"/>
                </a:moveTo>
                <a:cubicBezTo>
                  <a:pt x="197" y="4"/>
                  <a:pt x="213" y="0"/>
                  <a:pt x="225" y="7"/>
                </a:cubicBezTo>
                <a:cubicBezTo>
                  <a:pt x="300" y="52"/>
                  <a:pt x="300" y="52"/>
                  <a:pt x="300" y="52"/>
                </a:cubicBezTo>
                <a:cubicBezTo>
                  <a:pt x="312" y="60"/>
                  <a:pt x="316" y="76"/>
                  <a:pt x="309" y="89"/>
                </a:cubicBezTo>
                <a:cubicBezTo>
                  <a:pt x="298" y="105"/>
                  <a:pt x="298" y="105"/>
                  <a:pt x="298" y="105"/>
                </a:cubicBezTo>
                <a:cubicBezTo>
                  <a:pt x="179" y="33"/>
                  <a:pt x="179" y="33"/>
                  <a:pt x="179" y="33"/>
                </a:cubicBezTo>
                <a:lnTo>
                  <a:pt x="189" y="16"/>
                </a:lnTo>
                <a:close/>
                <a:moveTo>
                  <a:pt x="164" y="58"/>
                </a:moveTo>
                <a:cubicBezTo>
                  <a:pt x="147" y="85"/>
                  <a:pt x="147" y="85"/>
                  <a:pt x="147" y="85"/>
                </a:cubicBezTo>
                <a:cubicBezTo>
                  <a:pt x="266" y="157"/>
                  <a:pt x="266" y="157"/>
                  <a:pt x="266" y="157"/>
                </a:cubicBezTo>
                <a:cubicBezTo>
                  <a:pt x="283" y="130"/>
                  <a:pt x="283" y="130"/>
                  <a:pt x="283" y="130"/>
                </a:cubicBezTo>
                <a:lnTo>
                  <a:pt x="164" y="58"/>
                </a:lnTo>
                <a:close/>
                <a:moveTo>
                  <a:pt x="2" y="446"/>
                </a:moveTo>
                <a:cubicBezTo>
                  <a:pt x="13" y="354"/>
                  <a:pt x="13" y="354"/>
                  <a:pt x="13" y="354"/>
                </a:cubicBezTo>
                <a:cubicBezTo>
                  <a:pt x="90" y="401"/>
                  <a:pt x="90" y="401"/>
                  <a:pt x="90" y="401"/>
                </a:cubicBezTo>
                <a:cubicBezTo>
                  <a:pt x="13" y="453"/>
                  <a:pt x="13" y="453"/>
                  <a:pt x="13" y="453"/>
                </a:cubicBezTo>
                <a:cubicBezTo>
                  <a:pt x="5" y="459"/>
                  <a:pt x="0" y="456"/>
                  <a:pt x="2" y="446"/>
                </a:cubicBezTo>
                <a:close/>
                <a:moveTo>
                  <a:pt x="20" y="296"/>
                </a:moveTo>
                <a:cubicBezTo>
                  <a:pt x="133" y="109"/>
                  <a:pt x="133" y="109"/>
                  <a:pt x="133" y="109"/>
                </a:cubicBezTo>
                <a:cubicBezTo>
                  <a:pt x="172" y="133"/>
                  <a:pt x="172" y="133"/>
                  <a:pt x="172" y="133"/>
                </a:cubicBezTo>
                <a:cubicBezTo>
                  <a:pt x="59" y="320"/>
                  <a:pt x="59" y="320"/>
                  <a:pt x="59" y="320"/>
                </a:cubicBezTo>
                <a:lnTo>
                  <a:pt x="20" y="296"/>
                </a:lnTo>
                <a:close/>
                <a:moveTo>
                  <a:pt x="99" y="344"/>
                </a:moveTo>
                <a:cubicBezTo>
                  <a:pt x="212" y="158"/>
                  <a:pt x="212" y="158"/>
                  <a:pt x="212" y="158"/>
                </a:cubicBezTo>
                <a:cubicBezTo>
                  <a:pt x="252" y="182"/>
                  <a:pt x="252" y="182"/>
                  <a:pt x="252" y="182"/>
                </a:cubicBezTo>
                <a:cubicBezTo>
                  <a:pt x="139" y="368"/>
                  <a:pt x="139" y="368"/>
                  <a:pt x="139" y="368"/>
                </a:cubicBezTo>
                <a:lnTo>
                  <a:pt x="99" y="344"/>
                </a:lnTo>
                <a:close/>
                <a:moveTo>
                  <a:pt x="95" y="446"/>
                </a:moveTo>
                <a:cubicBezTo>
                  <a:pt x="301" y="446"/>
                  <a:pt x="301" y="446"/>
                  <a:pt x="301" y="446"/>
                </a:cubicBezTo>
                <a:cubicBezTo>
                  <a:pt x="307" y="446"/>
                  <a:pt x="311" y="450"/>
                  <a:pt x="311" y="456"/>
                </a:cubicBezTo>
                <a:cubicBezTo>
                  <a:pt x="311" y="462"/>
                  <a:pt x="307" y="467"/>
                  <a:pt x="301" y="467"/>
                </a:cubicBezTo>
                <a:cubicBezTo>
                  <a:pt x="95" y="467"/>
                  <a:pt x="95" y="467"/>
                  <a:pt x="95" y="467"/>
                </a:cubicBezTo>
                <a:cubicBezTo>
                  <a:pt x="89" y="467"/>
                  <a:pt x="84" y="462"/>
                  <a:pt x="84" y="456"/>
                </a:cubicBezTo>
                <a:cubicBezTo>
                  <a:pt x="84" y="450"/>
                  <a:pt x="89" y="446"/>
                  <a:pt x="95" y="446"/>
                </a:cubicBezTo>
                <a:close/>
              </a:path>
            </a:pathLst>
          </a:custGeom>
          <a:blipFill>
            <a:blip r:embed="rId1"/>
            <a:stretch>
              <a:fillRect/>
            </a:stretch>
          </a:blipFill>
          <a:ln>
            <a:solidFill>
              <a:srgbClr val="C40001"/>
            </a:solidFill>
          </a:ln>
        </p:spPr>
        <p:txBody>
          <a:bodyPr/>
          <a:lstStyle/>
          <a:p>
            <a:pPr>
              <a:defRPr/>
            </a:pPr>
            <a:endParaRPr lang="zh-CN" altLang="en-US" sz="1355">
              <a:solidFill>
                <a:schemeClr val="bg1"/>
              </a:solidFill>
            </a:endParaRPr>
          </a:p>
        </p:txBody>
      </p:sp>
      <p:sp>
        <p:nvSpPr>
          <p:cNvPr id="16391" name="矩形 16390"/>
          <p:cNvSpPr/>
          <p:nvPr/>
        </p:nvSpPr>
        <p:spPr>
          <a:xfrm>
            <a:off x="85513" y="864447"/>
            <a:ext cx="12005733" cy="501650"/>
          </a:xfrm>
          <a:prstGeom prst="rect">
            <a:avLst/>
          </a:prstGeom>
          <a:noFill/>
          <a:ln w="9525">
            <a:noFill/>
          </a:ln>
        </p:spPr>
        <p:txBody>
          <a:bodyPr wrap="square" anchor="t" anchorCtr="0">
            <a:spAutoFit/>
          </a:bodyPr>
          <a:lstStyle/>
          <a:p>
            <a:r>
              <a:rPr lang="zh-CN" altLang="en-US" sz="2665"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步骤二：</a:t>
            </a:r>
            <a:r>
              <a:rPr sz="2665"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找“特”，即找到被定义的概念的特点。</a:t>
            </a:r>
            <a:endParaRPr sz="2665"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00" name="文本框 99"/>
          <p:cNvSpPr txBox="1"/>
          <p:nvPr/>
        </p:nvSpPr>
        <p:spPr>
          <a:xfrm>
            <a:off x="85725" y="1434465"/>
            <a:ext cx="12004675" cy="4305300"/>
          </a:xfrm>
          <a:prstGeom prst="rect">
            <a:avLst/>
          </a:prstGeom>
          <a:noFill/>
          <a:ln w="9525">
            <a:noFill/>
          </a:ln>
        </p:spPr>
        <p:txBody>
          <a:bodyPr wrap="square">
            <a:noAutofit/>
          </a:bodyPr>
          <a:lstStyle/>
          <a:p>
            <a:pPr indent="0" fontAlgn="auto">
              <a:lnSpc>
                <a:spcPct val="150000"/>
              </a:lnSpc>
            </a:pPr>
            <a:r>
              <a:rPr lang="en-US"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1.</a:t>
            </a:r>
            <a:r>
              <a:rPr lang="zh-CN"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新型冠状病毒肺炎是由新型冠状病毒感染导致的肺部炎症</a:t>
            </a:r>
            <a:r>
              <a:rPr lang="en-US"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,WHO</a:t>
            </a:r>
            <a:r>
              <a:rPr lang="zh-CN"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将本次的新型冠状病毒命名为</a:t>
            </a:r>
            <a:r>
              <a:rPr lang="en-US"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2019-nCoV</a:t>
            </a:r>
            <a:r>
              <a:rPr lang="zh-CN"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en-US"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a:t>
            </a:r>
            <a:r>
              <a:rPr lang="zh-CN"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临床症状</a:t>
            </a:r>
            <a:r>
              <a:rPr lang="en-US"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以发热、乏力、干咳为主要表现</a:t>
            </a:r>
            <a:r>
              <a:rPr lang="en-US"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严重者可出现呼吸困难。</a:t>
            </a:r>
            <a:r>
              <a:rPr lang="en-US"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3</a:t>
            </a:r>
            <a:r>
              <a:rPr lang="zh-CN"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饮食建议</a:t>
            </a:r>
            <a:r>
              <a:rPr lang="en-US"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均衡饮食</a:t>
            </a:r>
            <a:r>
              <a:rPr lang="en-US"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高蛋白饮食</a:t>
            </a:r>
            <a:r>
              <a:rPr lang="en-US"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多饮水</a:t>
            </a:r>
            <a:r>
              <a:rPr lang="en-US"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肉类和蛋类煮熟煮透后食用。</a:t>
            </a:r>
            <a:r>
              <a:rPr lang="en-US"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4.</a:t>
            </a:r>
            <a:r>
              <a:rPr lang="zh-CN"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诊断</a:t>
            </a:r>
            <a:r>
              <a:rPr lang="en-US"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依据流行病史、临床表现、实验室检查、影像学检查等综合分析做出诊断。</a:t>
            </a:r>
            <a:r>
              <a:rPr lang="en-US"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5.</a:t>
            </a:r>
            <a:r>
              <a:rPr lang="zh-CN"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治愈性</a:t>
            </a:r>
            <a:r>
              <a:rPr lang="en-US"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早发现、早治疗</a:t>
            </a:r>
            <a:r>
              <a:rPr lang="en-US"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多数患者可治愈</a:t>
            </a:r>
            <a:r>
              <a:rPr lang="en-US"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少数患者病情危重</a:t>
            </a:r>
            <a:r>
              <a:rPr lang="en-US"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sz="32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有一定死亡率。</a:t>
            </a:r>
            <a:endParaRPr lang="zh-CN" altLang="en-US" sz="3200" b="1">
              <a:latin typeface="微软雅黑" panose="020B0503020204020204" pitchFamily="34" charset="-122"/>
              <a:cs typeface="微软雅黑" panose="020B0503020204020204" pitchFamily="34" charset="-122"/>
            </a:endParaRPr>
          </a:p>
        </p:txBody>
      </p:sp>
      <p:sp>
        <p:nvSpPr>
          <p:cNvPr id="2" name="文本框 1"/>
          <p:cNvSpPr txBox="1"/>
          <p:nvPr/>
        </p:nvSpPr>
        <p:spPr>
          <a:xfrm>
            <a:off x="4100407" y="1612053"/>
            <a:ext cx="3840480" cy="583565"/>
          </a:xfrm>
          <a:prstGeom prst="rect">
            <a:avLst/>
          </a:prstGeom>
          <a:noFill/>
        </p:spPr>
        <p:txBody>
          <a:bodyPr wrap="none" rtlCol="0" anchor="t">
            <a:spAutoFit/>
          </a:bodyPr>
          <a:lstStyle/>
          <a:p>
            <a:r>
              <a:rPr lang="zh-CN" sz="32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由新型冠状病毒感染</a:t>
            </a:r>
            <a:endParaRPr lang="zh-CN" altLang="en-US" sz="32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6" name="文本框 5"/>
          <p:cNvSpPr txBox="1"/>
          <p:nvPr/>
        </p:nvSpPr>
        <p:spPr>
          <a:xfrm>
            <a:off x="187960" y="3088852"/>
            <a:ext cx="3434080" cy="583565"/>
          </a:xfrm>
          <a:prstGeom prst="rect">
            <a:avLst/>
          </a:prstGeom>
          <a:noFill/>
        </p:spPr>
        <p:txBody>
          <a:bodyPr wrap="none" rtlCol="0" anchor="t">
            <a:spAutoFit/>
          </a:bodyPr>
          <a:lstStyle/>
          <a:p>
            <a:r>
              <a:rPr lang="zh-CN" sz="32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发热、乏力、干咳</a:t>
            </a:r>
            <a:endParaRPr lang="zh-CN" altLang="en-US" sz="32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8" name="文本框 7"/>
          <p:cNvSpPr txBox="1"/>
          <p:nvPr/>
        </p:nvSpPr>
        <p:spPr>
          <a:xfrm flipH="1">
            <a:off x="6704965" y="3097530"/>
            <a:ext cx="2185670" cy="583565"/>
          </a:xfrm>
          <a:prstGeom prst="rect">
            <a:avLst/>
          </a:prstGeom>
          <a:noFill/>
        </p:spPr>
        <p:txBody>
          <a:bodyPr wrap="square" rtlCol="0" anchor="t">
            <a:spAutoFit/>
          </a:bodyPr>
          <a:lstStyle/>
          <a:p>
            <a:r>
              <a:rPr lang="zh-CN" sz="32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呼吸困难</a:t>
            </a:r>
            <a:endParaRPr lang="zh-CN" altLang="en-US" sz="32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10" name="文本框 9"/>
          <p:cNvSpPr txBox="1"/>
          <p:nvPr/>
        </p:nvSpPr>
        <p:spPr>
          <a:xfrm>
            <a:off x="7193492" y="5305637"/>
            <a:ext cx="1402080" cy="583565"/>
          </a:xfrm>
          <a:prstGeom prst="rect">
            <a:avLst/>
          </a:prstGeom>
          <a:noFill/>
        </p:spPr>
        <p:txBody>
          <a:bodyPr wrap="none" rtlCol="0" anchor="t">
            <a:spAutoFit/>
          </a:bodyPr>
          <a:lstStyle/>
          <a:p>
            <a:r>
              <a:rPr lang="zh-CN" sz="32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可治愈</a:t>
            </a:r>
            <a:endParaRPr lang="zh-CN" altLang="en-US" sz="32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11" name="文本框 10"/>
          <p:cNvSpPr txBox="1"/>
          <p:nvPr/>
        </p:nvSpPr>
        <p:spPr>
          <a:xfrm>
            <a:off x="492548" y="5022427"/>
            <a:ext cx="11699240" cy="583565"/>
          </a:xfrm>
          <a:prstGeom prst="rect">
            <a:avLst/>
          </a:prstGeom>
          <a:noFill/>
        </p:spPr>
        <p:txBody>
          <a:bodyPr wrap="square" rtlCol="0" anchor="t">
            <a:spAutoFit/>
          </a:bodyPr>
          <a:lstStyle/>
          <a:p>
            <a:r>
              <a:rPr lang="en-US" altLang="zh-CN" sz="32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endParaRPr lang="zh-CN" altLang="en-US" sz="32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13" name="文本框 12"/>
          <p:cNvSpPr txBox="1"/>
          <p:nvPr/>
        </p:nvSpPr>
        <p:spPr>
          <a:xfrm>
            <a:off x="-302260" y="6010910"/>
            <a:ext cx="3404235" cy="583565"/>
          </a:xfrm>
          <a:prstGeom prst="rect">
            <a:avLst/>
          </a:prstGeom>
          <a:noFill/>
        </p:spPr>
        <p:txBody>
          <a:bodyPr wrap="square" rtlCol="0" anchor="t">
            <a:spAutoFit/>
          </a:bodyPr>
          <a:p>
            <a:pPr algn="ctr"/>
            <a:r>
              <a:rPr lang="zh-CN" sz="32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有一定死亡率</a:t>
            </a:r>
            <a:endParaRPr lang="zh-CN" altLang="en-US" sz="32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000">
        <p14:prism isInverted="1"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8" grpId="0"/>
      <p:bldP spid="10" grpId="0"/>
      <p:bldP spid="1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0" y="0"/>
            <a:ext cx="12192000" cy="6858000"/>
          </a:xfrm>
          <a:prstGeom prst="rect">
            <a:avLst/>
          </a:prstGeom>
          <a:pattFill prst="weave">
            <a:fgClr>
              <a:srgbClr val="F5F5F5"/>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nvGrpSpPr>
          <p:cNvPr id="3" name="组合 2"/>
          <p:cNvGrpSpPr/>
          <p:nvPr/>
        </p:nvGrpSpPr>
        <p:grpSpPr>
          <a:xfrm>
            <a:off x="723900" y="176571"/>
            <a:ext cx="11468099" cy="624840"/>
            <a:chOff x="723900" y="290871"/>
            <a:chExt cx="11468099" cy="624840"/>
          </a:xfrm>
        </p:grpSpPr>
        <p:sp>
          <p:nvSpPr>
            <p:cNvPr id="4" name="矩形 3"/>
            <p:cNvSpPr/>
            <p:nvPr/>
          </p:nvSpPr>
          <p:spPr>
            <a:xfrm>
              <a:off x="723900" y="354013"/>
              <a:ext cx="11468099" cy="523220"/>
            </a:xfrm>
            <a:prstGeom prst="rect">
              <a:avLst/>
            </a:prstGeom>
            <a:solidFill>
              <a:srgbClr val="C82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5">
                <a:cs typeface="+mn-ea"/>
                <a:sym typeface="+mn-lt"/>
              </a:endParaRPr>
            </a:p>
          </p:txBody>
        </p:sp>
        <p:sp>
          <p:nvSpPr>
            <p:cNvPr id="5" name="文本框 4"/>
            <p:cNvSpPr txBox="1"/>
            <p:nvPr/>
          </p:nvSpPr>
          <p:spPr>
            <a:xfrm>
              <a:off x="1098127" y="290871"/>
              <a:ext cx="7693660" cy="624840"/>
            </a:xfrm>
            <a:prstGeom prst="rect">
              <a:avLst/>
            </a:prstGeom>
            <a:noFill/>
          </p:spPr>
          <p:txBody>
            <a:bodyPr wrap="square" rtlCol="0">
              <a:spAutoFit/>
            </a:bodyPr>
            <a:lstStyle/>
            <a:p>
              <a:pPr lvl="0">
                <a:defRPr/>
              </a:pPr>
              <a:r>
                <a:rPr lang="zh-CN" altLang="en-US" sz="3465" spc="500">
                  <a:solidFill>
                    <a:schemeClr val="bg1"/>
                  </a:solidFill>
                  <a:latin typeface="汉仪雅酷黑简" panose="00020600040101010101" charset="-122"/>
                  <a:ea typeface="汉仪雅酷黑简" panose="00020600040101010101" charset="-122"/>
                  <a:cs typeface="汉仪雅酷黑简" panose="00020600040101010101" charset="-122"/>
                  <a:sym typeface="+mn-lt"/>
                </a:rPr>
                <a:t>下定义</a:t>
              </a:r>
              <a:r>
                <a:rPr lang="en-US" altLang="zh-CN" sz="3465" spc="500">
                  <a:solidFill>
                    <a:schemeClr val="bg1"/>
                  </a:solidFill>
                  <a:latin typeface="汉仪雅酷黑简" panose="00020600040101010101" charset="-122"/>
                  <a:ea typeface="汉仪雅酷黑简" panose="00020600040101010101" charset="-122"/>
                  <a:cs typeface="汉仪雅酷黑简" panose="00020600040101010101" charset="-122"/>
                  <a:sym typeface="+mn-lt"/>
                </a:rPr>
                <a:t>——解题步骤</a:t>
              </a:r>
              <a:endParaRPr lang="zh-CN" altLang="en-US" sz="3465" spc="500">
                <a:solidFill>
                  <a:schemeClr val="bg1"/>
                </a:solidFill>
                <a:latin typeface="汉仪雅酷黑简" panose="00020600040101010101" charset="-122"/>
                <a:ea typeface="汉仪雅酷黑简" panose="00020600040101010101" charset="-122"/>
                <a:cs typeface="汉仪雅酷黑简" panose="00020600040101010101" charset="-122"/>
                <a:sym typeface="+mn-lt"/>
              </a:endParaRPr>
            </a:p>
          </p:txBody>
        </p:sp>
      </p:grpSp>
      <p:sp>
        <p:nvSpPr>
          <p:cNvPr id="7" name="同心圆 98"/>
          <p:cNvSpPr/>
          <p:nvPr/>
        </p:nvSpPr>
        <p:spPr>
          <a:xfrm>
            <a:off x="175260" y="54187"/>
            <a:ext cx="844127" cy="844127"/>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solidFill>
                <a:schemeClr val="tx1">
                  <a:lumMod val="75000"/>
                  <a:lumOff val="25000"/>
                </a:schemeClr>
              </a:solidFill>
              <a:cs typeface="+mn-ea"/>
              <a:sym typeface="+mn-lt"/>
            </a:endParaRPr>
          </a:p>
        </p:txBody>
      </p:sp>
      <p:sp>
        <p:nvSpPr>
          <p:cNvPr id="9" name="Freeform 5"/>
          <p:cNvSpPr>
            <a:spLocks noEditPoints="1"/>
          </p:cNvSpPr>
          <p:nvPr/>
        </p:nvSpPr>
        <p:spPr bwMode="auto">
          <a:xfrm>
            <a:off x="344593" y="287867"/>
            <a:ext cx="353907" cy="462280"/>
          </a:xfrm>
          <a:custGeom>
            <a:avLst/>
            <a:gdLst>
              <a:gd name="T0" fmla="*/ 189 w 316"/>
              <a:gd name="T1" fmla="*/ 16 h 467"/>
              <a:gd name="T2" fmla="*/ 225 w 316"/>
              <a:gd name="T3" fmla="*/ 7 h 467"/>
              <a:gd name="T4" fmla="*/ 300 w 316"/>
              <a:gd name="T5" fmla="*/ 52 h 467"/>
              <a:gd name="T6" fmla="*/ 309 w 316"/>
              <a:gd name="T7" fmla="*/ 89 h 467"/>
              <a:gd name="T8" fmla="*/ 298 w 316"/>
              <a:gd name="T9" fmla="*/ 105 h 467"/>
              <a:gd name="T10" fmla="*/ 179 w 316"/>
              <a:gd name="T11" fmla="*/ 33 h 467"/>
              <a:gd name="T12" fmla="*/ 189 w 316"/>
              <a:gd name="T13" fmla="*/ 16 h 467"/>
              <a:gd name="T14" fmla="*/ 164 w 316"/>
              <a:gd name="T15" fmla="*/ 58 h 467"/>
              <a:gd name="T16" fmla="*/ 147 w 316"/>
              <a:gd name="T17" fmla="*/ 85 h 467"/>
              <a:gd name="T18" fmla="*/ 266 w 316"/>
              <a:gd name="T19" fmla="*/ 157 h 467"/>
              <a:gd name="T20" fmla="*/ 283 w 316"/>
              <a:gd name="T21" fmla="*/ 130 h 467"/>
              <a:gd name="T22" fmla="*/ 164 w 316"/>
              <a:gd name="T23" fmla="*/ 58 h 467"/>
              <a:gd name="T24" fmla="*/ 2 w 316"/>
              <a:gd name="T25" fmla="*/ 446 h 467"/>
              <a:gd name="T26" fmla="*/ 13 w 316"/>
              <a:gd name="T27" fmla="*/ 354 h 467"/>
              <a:gd name="T28" fmla="*/ 90 w 316"/>
              <a:gd name="T29" fmla="*/ 401 h 467"/>
              <a:gd name="T30" fmla="*/ 13 w 316"/>
              <a:gd name="T31" fmla="*/ 453 h 467"/>
              <a:gd name="T32" fmla="*/ 2 w 316"/>
              <a:gd name="T33" fmla="*/ 446 h 467"/>
              <a:gd name="T34" fmla="*/ 20 w 316"/>
              <a:gd name="T35" fmla="*/ 296 h 467"/>
              <a:gd name="T36" fmla="*/ 133 w 316"/>
              <a:gd name="T37" fmla="*/ 109 h 467"/>
              <a:gd name="T38" fmla="*/ 172 w 316"/>
              <a:gd name="T39" fmla="*/ 133 h 467"/>
              <a:gd name="T40" fmla="*/ 59 w 316"/>
              <a:gd name="T41" fmla="*/ 320 h 467"/>
              <a:gd name="T42" fmla="*/ 20 w 316"/>
              <a:gd name="T43" fmla="*/ 296 h 467"/>
              <a:gd name="T44" fmla="*/ 99 w 316"/>
              <a:gd name="T45" fmla="*/ 344 h 467"/>
              <a:gd name="T46" fmla="*/ 212 w 316"/>
              <a:gd name="T47" fmla="*/ 158 h 467"/>
              <a:gd name="T48" fmla="*/ 252 w 316"/>
              <a:gd name="T49" fmla="*/ 182 h 467"/>
              <a:gd name="T50" fmla="*/ 139 w 316"/>
              <a:gd name="T51" fmla="*/ 368 h 467"/>
              <a:gd name="T52" fmla="*/ 99 w 316"/>
              <a:gd name="T53" fmla="*/ 344 h 467"/>
              <a:gd name="T54" fmla="*/ 95 w 316"/>
              <a:gd name="T55" fmla="*/ 446 h 467"/>
              <a:gd name="T56" fmla="*/ 301 w 316"/>
              <a:gd name="T57" fmla="*/ 446 h 467"/>
              <a:gd name="T58" fmla="*/ 311 w 316"/>
              <a:gd name="T59" fmla="*/ 456 h 467"/>
              <a:gd name="T60" fmla="*/ 301 w 316"/>
              <a:gd name="T61" fmla="*/ 467 h 467"/>
              <a:gd name="T62" fmla="*/ 95 w 316"/>
              <a:gd name="T63" fmla="*/ 467 h 467"/>
              <a:gd name="T64" fmla="*/ 84 w 316"/>
              <a:gd name="T65" fmla="*/ 456 h 467"/>
              <a:gd name="T66" fmla="*/ 95 w 316"/>
              <a:gd name="T67" fmla="*/ 446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467">
                <a:moveTo>
                  <a:pt x="189" y="16"/>
                </a:moveTo>
                <a:cubicBezTo>
                  <a:pt x="197" y="4"/>
                  <a:pt x="213" y="0"/>
                  <a:pt x="225" y="7"/>
                </a:cubicBezTo>
                <a:cubicBezTo>
                  <a:pt x="300" y="52"/>
                  <a:pt x="300" y="52"/>
                  <a:pt x="300" y="52"/>
                </a:cubicBezTo>
                <a:cubicBezTo>
                  <a:pt x="312" y="60"/>
                  <a:pt x="316" y="76"/>
                  <a:pt x="309" y="89"/>
                </a:cubicBezTo>
                <a:cubicBezTo>
                  <a:pt x="298" y="105"/>
                  <a:pt x="298" y="105"/>
                  <a:pt x="298" y="105"/>
                </a:cubicBezTo>
                <a:cubicBezTo>
                  <a:pt x="179" y="33"/>
                  <a:pt x="179" y="33"/>
                  <a:pt x="179" y="33"/>
                </a:cubicBezTo>
                <a:lnTo>
                  <a:pt x="189" y="16"/>
                </a:lnTo>
                <a:close/>
                <a:moveTo>
                  <a:pt x="164" y="58"/>
                </a:moveTo>
                <a:cubicBezTo>
                  <a:pt x="147" y="85"/>
                  <a:pt x="147" y="85"/>
                  <a:pt x="147" y="85"/>
                </a:cubicBezTo>
                <a:cubicBezTo>
                  <a:pt x="266" y="157"/>
                  <a:pt x="266" y="157"/>
                  <a:pt x="266" y="157"/>
                </a:cubicBezTo>
                <a:cubicBezTo>
                  <a:pt x="283" y="130"/>
                  <a:pt x="283" y="130"/>
                  <a:pt x="283" y="130"/>
                </a:cubicBezTo>
                <a:lnTo>
                  <a:pt x="164" y="58"/>
                </a:lnTo>
                <a:close/>
                <a:moveTo>
                  <a:pt x="2" y="446"/>
                </a:moveTo>
                <a:cubicBezTo>
                  <a:pt x="13" y="354"/>
                  <a:pt x="13" y="354"/>
                  <a:pt x="13" y="354"/>
                </a:cubicBezTo>
                <a:cubicBezTo>
                  <a:pt x="90" y="401"/>
                  <a:pt x="90" y="401"/>
                  <a:pt x="90" y="401"/>
                </a:cubicBezTo>
                <a:cubicBezTo>
                  <a:pt x="13" y="453"/>
                  <a:pt x="13" y="453"/>
                  <a:pt x="13" y="453"/>
                </a:cubicBezTo>
                <a:cubicBezTo>
                  <a:pt x="5" y="459"/>
                  <a:pt x="0" y="456"/>
                  <a:pt x="2" y="446"/>
                </a:cubicBezTo>
                <a:close/>
                <a:moveTo>
                  <a:pt x="20" y="296"/>
                </a:moveTo>
                <a:cubicBezTo>
                  <a:pt x="133" y="109"/>
                  <a:pt x="133" y="109"/>
                  <a:pt x="133" y="109"/>
                </a:cubicBezTo>
                <a:cubicBezTo>
                  <a:pt x="172" y="133"/>
                  <a:pt x="172" y="133"/>
                  <a:pt x="172" y="133"/>
                </a:cubicBezTo>
                <a:cubicBezTo>
                  <a:pt x="59" y="320"/>
                  <a:pt x="59" y="320"/>
                  <a:pt x="59" y="320"/>
                </a:cubicBezTo>
                <a:lnTo>
                  <a:pt x="20" y="296"/>
                </a:lnTo>
                <a:close/>
                <a:moveTo>
                  <a:pt x="99" y="344"/>
                </a:moveTo>
                <a:cubicBezTo>
                  <a:pt x="212" y="158"/>
                  <a:pt x="212" y="158"/>
                  <a:pt x="212" y="158"/>
                </a:cubicBezTo>
                <a:cubicBezTo>
                  <a:pt x="252" y="182"/>
                  <a:pt x="252" y="182"/>
                  <a:pt x="252" y="182"/>
                </a:cubicBezTo>
                <a:cubicBezTo>
                  <a:pt x="139" y="368"/>
                  <a:pt x="139" y="368"/>
                  <a:pt x="139" y="368"/>
                </a:cubicBezTo>
                <a:lnTo>
                  <a:pt x="99" y="344"/>
                </a:lnTo>
                <a:close/>
                <a:moveTo>
                  <a:pt x="95" y="446"/>
                </a:moveTo>
                <a:cubicBezTo>
                  <a:pt x="301" y="446"/>
                  <a:pt x="301" y="446"/>
                  <a:pt x="301" y="446"/>
                </a:cubicBezTo>
                <a:cubicBezTo>
                  <a:pt x="307" y="446"/>
                  <a:pt x="311" y="450"/>
                  <a:pt x="311" y="456"/>
                </a:cubicBezTo>
                <a:cubicBezTo>
                  <a:pt x="311" y="462"/>
                  <a:pt x="307" y="467"/>
                  <a:pt x="301" y="467"/>
                </a:cubicBezTo>
                <a:cubicBezTo>
                  <a:pt x="95" y="467"/>
                  <a:pt x="95" y="467"/>
                  <a:pt x="95" y="467"/>
                </a:cubicBezTo>
                <a:cubicBezTo>
                  <a:pt x="89" y="467"/>
                  <a:pt x="84" y="462"/>
                  <a:pt x="84" y="456"/>
                </a:cubicBezTo>
                <a:cubicBezTo>
                  <a:pt x="84" y="450"/>
                  <a:pt x="89" y="446"/>
                  <a:pt x="95" y="446"/>
                </a:cubicBezTo>
                <a:close/>
              </a:path>
            </a:pathLst>
          </a:custGeom>
          <a:blipFill>
            <a:blip r:embed="rId1"/>
            <a:stretch>
              <a:fillRect/>
            </a:stretch>
          </a:blipFill>
          <a:ln>
            <a:solidFill>
              <a:srgbClr val="C40001"/>
            </a:solidFill>
          </a:ln>
        </p:spPr>
        <p:txBody>
          <a:bodyPr/>
          <a:lstStyle/>
          <a:p>
            <a:pPr>
              <a:defRPr/>
            </a:pPr>
            <a:endParaRPr lang="zh-CN" altLang="en-US" sz="1355">
              <a:solidFill>
                <a:schemeClr val="bg1"/>
              </a:solidFill>
            </a:endParaRPr>
          </a:p>
        </p:txBody>
      </p:sp>
      <p:sp>
        <p:nvSpPr>
          <p:cNvPr id="2" name="矩形 1"/>
          <p:cNvSpPr/>
          <p:nvPr/>
        </p:nvSpPr>
        <p:spPr>
          <a:xfrm>
            <a:off x="0" y="885613"/>
            <a:ext cx="8312573" cy="501650"/>
          </a:xfrm>
          <a:prstGeom prst="rect">
            <a:avLst/>
          </a:prstGeom>
          <a:noFill/>
          <a:ln w="9525">
            <a:noFill/>
          </a:ln>
        </p:spPr>
        <p:txBody>
          <a:bodyPr wrap="square" anchor="t" anchorCtr="0">
            <a:spAutoFit/>
          </a:bodyPr>
          <a:lstStyle/>
          <a:p>
            <a:r>
              <a:rPr lang="zh-CN" altLang="en-US" sz="2665" b="1">
                <a:solidFill>
                  <a:srgbClr val="FF0000"/>
                </a:solidFill>
                <a:latin typeface="微软雅黑" panose="020B0503020204020204" pitchFamily="34" charset="-122"/>
                <a:ea typeface="微软雅黑" panose="020B0503020204020204" pitchFamily="34" charset="-122"/>
                <a:cs typeface="宋体" panose="02010600030101010101" pitchFamily="2" charset="-122"/>
              </a:rPr>
              <a:t>步骤三：</a:t>
            </a:r>
            <a:r>
              <a:rPr lang="zh-CN" altLang="en-US" sz="2665" b="1">
                <a:solidFill>
                  <a:schemeClr val="tx1"/>
                </a:solidFill>
                <a:latin typeface="微软雅黑" panose="020B0503020204020204" pitchFamily="34" charset="-122"/>
                <a:ea typeface="微软雅黑" panose="020B0503020204020204" pitchFamily="34" charset="-122"/>
                <a:cs typeface="宋体" panose="02010600030101010101" pitchFamily="2" charset="-122"/>
              </a:rPr>
              <a:t>套用下定义的公式，整合信息</a:t>
            </a:r>
            <a:r>
              <a:rPr lang="zh-CN" altLang="en-US" sz="2665" b="1">
                <a:latin typeface="微软雅黑" panose="020B0503020204020204" pitchFamily="34" charset="-122"/>
                <a:ea typeface="微软雅黑" panose="020B0503020204020204" pitchFamily="34" charset="-122"/>
                <a:cs typeface="宋体" panose="02010600030101010101" pitchFamily="2" charset="-122"/>
              </a:rPr>
              <a:t>，调整为单句。</a:t>
            </a:r>
            <a:endParaRPr lang="zh-CN" altLang="en-US" sz="2665" b="1">
              <a:latin typeface="微软雅黑" panose="020B0503020204020204" pitchFamily="34" charset="-122"/>
              <a:ea typeface="微软雅黑" panose="020B0503020204020204" pitchFamily="34" charset="-122"/>
              <a:cs typeface="宋体" panose="02010600030101010101" pitchFamily="2" charset="-122"/>
            </a:endParaRPr>
          </a:p>
        </p:txBody>
      </p:sp>
      <p:sp>
        <p:nvSpPr>
          <p:cNvPr id="14" name="圆角矩形标注 13"/>
          <p:cNvSpPr/>
          <p:nvPr/>
        </p:nvSpPr>
        <p:spPr>
          <a:xfrm>
            <a:off x="495300" y="1746251"/>
            <a:ext cx="3164417" cy="609600"/>
          </a:xfrm>
          <a:prstGeom prst="wedgeRoundRectCallout">
            <a:avLst>
              <a:gd name="adj1" fmla="val -17288"/>
              <a:gd name="adj2" fmla="val 50000"/>
              <a:gd name="adj3" fmla="val 16667"/>
            </a:avLst>
          </a:prstGeom>
          <a:blipFill>
            <a:blip r:embed="rId2"/>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r>
              <a:rPr lang="zh-CN" altLang="en-US" sz="3600" strike="noStrike" noProof="1">
                <a:solidFill>
                  <a:srgbClr val="1D41D5"/>
                </a:solidFill>
                <a:latin typeface="黑体" panose="02010609060101010101" charset="-122"/>
                <a:ea typeface="黑体" panose="02010609060101010101" charset="-122"/>
              </a:rPr>
              <a:t>被定义的概念</a:t>
            </a:r>
            <a:endParaRPr lang="zh-CN" altLang="en-US" sz="3600" strike="noStrike" noProof="1">
              <a:solidFill>
                <a:srgbClr val="1D41D5"/>
              </a:solidFill>
              <a:latin typeface="黑体" panose="02010609060101010101" charset="-122"/>
              <a:ea typeface="黑体" panose="02010609060101010101" charset="-122"/>
            </a:endParaRPr>
          </a:p>
        </p:txBody>
      </p:sp>
      <p:sp>
        <p:nvSpPr>
          <p:cNvPr id="15" name="圆角矩形标注 14"/>
          <p:cNvSpPr/>
          <p:nvPr/>
        </p:nvSpPr>
        <p:spPr>
          <a:xfrm>
            <a:off x="4097867" y="1566757"/>
            <a:ext cx="3619500" cy="969433"/>
          </a:xfrm>
          <a:prstGeom prst="wedgeRoundRectCallout">
            <a:avLst>
              <a:gd name="adj1" fmla="val -31058"/>
              <a:gd name="adj2" fmla="val 48452"/>
              <a:gd name="adj3" fmla="val 16667"/>
            </a:avLst>
          </a:prstGeom>
          <a:blipFill>
            <a:blip r:embed="rId2"/>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base"/>
            <a:r>
              <a:rPr lang="zh-CN" altLang="en-US" sz="3600" strike="noStrike" noProof="1">
                <a:solidFill>
                  <a:srgbClr val="7030A0"/>
                </a:solidFill>
                <a:latin typeface="黑体" panose="02010609060101010101" charset="-122"/>
                <a:ea typeface="黑体" panose="02010609060101010101" charset="-122"/>
              </a:rPr>
              <a:t>被定义概念的本质属性</a:t>
            </a:r>
            <a:endParaRPr lang="zh-CN" altLang="en-US" sz="3600" strike="noStrike" noProof="1">
              <a:solidFill>
                <a:srgbClr val="7030A0"/>
              </a:solidFill>
              <a:latin typeface="黑体" panose="02010609060101010101" charset="-122"/>
              <a:ea typeface="黑体" panose="02010609060101010101" charset="-122"/>
            </a:endParaRPr>
          </a:p>
        </p:txBody>
      </p:sp>
      <p:sp>
        <p:nvSpPr>
          <p:cNvPr id="16" name="圆角矩形标注 15"/>
          <p:cNvSpPr/>
          <p:nvPr/>
        </p:nvSpPr>
        <p:spPr>
          <a:xfrm>
            <a:off x="8257117" y="1523577"/>
            <a:ext cx="3153833" cy="1121833"/>
          </a:xfrm>
          <a:prstGeom prst="wedgeRoundRectCallout">
            <a:avLst>
              <a:gd name="adj1" fmla="val -28815"/>
              <a:gd name="adj2" fmla="val 53405"/>
              <a:gd name="adj3" fmla="val 16667"/>
            </a:avLst>
          </a:prstGeom>
          <a:blipFill>
            <a:blip r:embed="rId2"/>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r>
              <a:rPr lang="zh-CN" altLang="en-US" sz="3600" strike="noStrike" noProof="1">
                <a:solidFill>
                  <a:srgbClr val="FF0000"/>
                </a:solidFill>
                <a:latin typeface="黑体" panose="02010609060101010101" charset="-122"/>
                <a:ea typeface="黑体" panose="02010609060101010101" charset="-122"/>
              </a:rPr>
              <a:t>邻近的范围较大的那个概念</a:t>
            </a:r>
            <a:endParaRPr lang="zh-CN" altLang="en-US" sz="3600" strike="noStrike" noProof="1">
              <a:solidFill>
                <a:srgbClr val="FF0000"/>
              </a:solidFill>
              <a:latin typeface="黑体" panose="02010609060101010101" charset="-122"/>
              <a:ea typeface="黑体" panose="02010609060101010101" charset="-122"/>
            </a:endParaRPr>
          </a:p>
        </p:txBody>
      </p:sp>
      <p:sp>
        <p:nvSpPr>
          <p:cNvPr id="17" name="圆角矩形标注 16"/>
          <p:cNvSpPr/>
          <p:nvPr/>
        </p:nvSpPr>
        <p:spPr>
          <a:xfrm>
            <a:off x="7790180" y="1780540"/>
            <a:ext cx="394547" cy="609600"/>
          </a:xfrm>
          <a:prstGeom prst="wedgeRoundRectCallout">
            <a:avLst>
              <a:gd name="adj1" fmla="val -17288"/>
              <a:gd name="adj2" fmla="val 50000"/>
              <a:gd name="adj3" fmla="val 16667"/>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r>
              <a:rPr lang="en-US" altLang="zh-CN" sz="3735" b="1" strike="noStrike" noProof="1">
                <a:solidFill>
                  <a:srgbClr val="FF0000"/>
                </a:solidFill>
                <a:latin typeface="微软雅黑" panose="020B0503020204020204" pitchFamily="34" charset="-122"/>
                <a:ea typeface="微软雅黑" panose="020B0503020204020204" pitchFamily="34" charset="-122"/>
              </a:rPr>
              <a:t>+</a:t>
            </a:r>
            <a:endParaRPr lang="en-US" altLang="zh-CN" sz="3735" b="1" strike="noStrike" noProof="1">
              <a:solidFill>
                <a:srgbClr val="FF0000"/>
              </a:solidFill>
              <a:latin typeface="微软雅黑" panose="020B0503020204020204" pitchFamily="34" charset="-122"/>
              <a:ea typeface="微软雅黑" panose="020B0503020204020204" pitchFamily="34" charset="-122"/>
            </a:endParaRPr>
          </a:p>
        </p:txBody>
      </p:sp>
      <p:sp>
        <p:nvSpPr>
          <p:cNvPr id="18" name="圆角矩形标注 17"/>
          <p:cNvSpPr/>
          <p:nvPr/>
        </p:nvSpPr>
        <p:spPr>
          <a:xfrm>
            <a:off x="3694007" y="1746673"/>
            <a:ext cx="394547" cy="609600"/>
          </a:xfrm>
          <a:prstGeom prst="wedgeRoundRectCallout">
            <a:avLst>
              <a:gd name="adj1" fmla="val -17288"/>
              <a:gd name="adj2" fmla="val 50000"/>
              <a:gd name="adj3" fmla="val 16667"/>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r>
              <a:rPr lang="en-US" altLang="zh-CN" sz="3735" b="1" strike="noStrike" noProof="1">
                <a:solidFill>
                  <a:srgbClr val="FF0000"/>
                </a:solidFill>
                <a:latin typeface="微软雅黑" panose="020B0503020204020204" pitchFamily="34" charset="-122"/>
                <a:ea typeface="微软雅黑" panose="020B0503020204020204" pitchFamily="34" charset="-122"/>
              </a:rPr>
              <a:t>=</a:t>
            </a:r>
            <a:endParaRPr lang="en-US" altLang="zh-CN" sz="3735" b="1" strike="noStrike" noProof="1">
              <a:solidFill>
                <a:srgbClr val="FF0000"/>
              </a:solidFill>
              <a:latin typeface="微软雅黑" panose="020B0503020204020204" pitchFamily="34" charset="-122"/>
              <a:ea typeface="微软雅黑" panose="020B0503020204020204" pitchFamily="34" charset="-122"/>
            </a:endParaRPr>
          </a:p>
        </p:txBody>
      </p:sp>
      <p:sp>
        <p:nvSpPr>
          <p:cNvPr id="100" name="文本框 99"/>
          <p:cNvSpPr txBox="1"/>
          <p:nvPr/>
        </p:nvSpPr>
        <p:spPr>
          <a:xfrm>
            <a:off x="93980" y="5206153"/>
            <a:ext cx="12004887" cy="1076325"/>
          </a:xfrm>
          <a:prstGeom prst="rect">
            <a:avLst/>
          </a:prstGeom>
          <a:noFill/>
          <a:ln w="9525">
            <a:noFill/>
          </a:ln>
        </p:spPr>
        <p:txBody>
          <a:bodyPr wrap="square">
            <a:spAutoFit/>
          </a:bodyPr>
          <a:lstStyle/>
          <a:p>
            <a:pPr indent="0"/>
            <a:r>
              <a:rPr lang="zh-CN" sz="32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答案</a:t>
            </a:r>
            <a:r>
              <a:rPr lang="en-US" sz="32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sz="32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新型冠状病毒肺炎是由新型冠状病毒感染而导致的出现发热、乏力、干咳甚至呼吸困难症状的可治愈但有一定死亡率的肺部炎症。</a:t>
            </a:r>
            <a:endParaRPr lang="zh-CN" altLang="en-US" sz="32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6" name="文本框 5"/>
          <p:cNvSpPr txBox="1"/>
          <p:nvPr/>
        </p:nvSpPr>
        <p:spPr>
          <a:xfrm>
            <a:off x="495300" y="3588173"/>
            <a:ext cx="3434080" cy="583565"/>
          </a:xfrm>
          <a:prstGeom prst="rect">
            <a:avLst/>
          </a:prstGeom>
          <a:noFill/>
        </p:spPr>
        <p:txBody>
          <a:bodyPr wrap="none" rtlCol="0" anchor="t">
            <a:spAutoFit/>
          </a:bodyPr>
          <a:lstStyle/>
          <a:p>
            <a:r>
              <a:rPr lang="zh-CN" sz="3200" b="1">
                <a:solidFill>
                  <a:srgbClr val="000000"/>
                </a:solidFill>
                <a:ea typeface="微软雅黑" panose="020B0503020204020204" pitchFamily="34" charset="-122"/>
                <a:sym typeface="+mn-ea"/>
              </a:rPr>
              <a:t>新型冠状病毒肺炎</a:t>
            </a:r>
            <a:endParaRPr lang="zh-CN" altLang="en-US" sz="3200" b="1">
              <a:solidFill>
                <a:srgbClr val="000000"/>
              </a:solidFill>
              <a:ea typeface="微软雅黑" panose="020B0503020204020204" pitchFamily="34" charset="-122"/>
              <a:sym typeface="+mn-ea"/>
            </a:endParaRPr>
          </a:p>
        </p:txBody>
      </p:sp>
      <p:sp>
        <p:nvSpPr>
          <p:cNvPr id="8" name="文本框 7"/>
          <p:cNvSpPr txBox="1"/>
          <p:nvPr/>
        </p:nvSpPr>
        <p:spPr>
          <a:xfrm>
            <a:off x="4088553" y="2672927"/>
            <a:ext cx="3773593" cy="2553335"/>
          </a:xfrm>
          <a:prstGeom prst="rect">
            <a:avLst/>
          </a:prstGeom>
          <a:noFill/>
        </p:spPr>
        <p:txBody>
          <a:bodyPr wrap="square" rtlCol="0" anchor="t">
            <a:spAutoFit/>
          </a:bodyPr>
          <a:lstStyle/>
          <a:p>
            <a:pPr algn="l"/>
            <a:r>
              <a:rPr lang="zh-CN" sz="3200" b="1">
                <a:solidFill>
                  <a:srgbClr val="000000"/>
                </a:solidFill>
                <a:ea typeface="微软雅黑" panose="020B0503020204020204" pitchFamily="34" charset="-122"/>
                <a:sym typeface="+mn-ea"/>
              </a:rPr>
              <a:t>新型冠状病毒感染；发热、乏力、干咳甚至呼吸困难症状；可治愈但有一定死亡率。</a:t>
            </a:r>
            <a:endParaRPr lang="zh-CN" altLang="en-US" sz="3200" b="1">
              <a:solidFill>
                <a:srgbClr val="000000"/>
              </a:solidFill>
              <a:ea typeface="微软雅黑" panose="020B0503020204020204" pitchFamily="34" charset="-122"/>
              <a:sym typeface="+mn-ea"/>
            </a:endParaRPr>
          </a:p>
        </p:txBody>
      </p:sp>
      <p:sp>
        <p:nvSpPr>
          <p:cNvPr id="10" name="文本框 9"/>
          <p:cNvSpPr txBox="1"/>
          <p:nvPr/>
        </p:nvSpPr>
        <p:spPr>
          <a:xfrm>
            <a:off x="8938260" y="3588173"/>
            <a:ext cx="2214880" cy="583565"/>
          </a:xfrm>
          <a:prstGeom prst="rect">
            <a:avLst/>
          </a:prstGeom>
          <a:noFill/>
        </p:spPr>
        <p:txBody>
          <a:bodyPr wrap="none" rtlCol="0" anchor="t">
            <a:spAutoFit/>
          </a:bodyPr>
          <a:lstStyle/>
          <a:p>
            <a:r>
              <a:rPr lang="zh-CN" sz="3200" b="1">
                <a:solidFill>
                  <a:srgbClr val="000000"/>
                </a:solidFill>
                <a:ea typeface="微软雅黑" panose="020B0503020204020204" pitchFamily="34" charset="-122"/>
                <a:sym typeface="+mn-ea"/>
              </a:rPr>
              <a:t>的肺部炎症</a:t>
            </a:r>
            <a:endParaRPr lang="zh-CN" altLang="en-US" sz="3200" b="1">
              <a:solidFill>
                <a:srgbClr val="000000"/>
              </a:solidFill>
              <a:ea typeface="微软雅黑" panose="020B0503020204020204" pitchFamily="34"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000">
        <p14:prism isInverted="1"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00"/>
                                        </p:tgtEl>
                                        <p:attrNameLst>
                                          <p:attrName>style.visibility</p:attrName>
                                        </p:attrNameLst>
                                      </p:cBhvr>
                                      <p:to>
                                        <p:strVal val="visible"/>
                                      </p:to>
                                    </p:set>
                                    <p:animEffect transition="in" filter="blinds(horizontal)">
                                      <p:cBhvr>
                                        <p:cTn id="22"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0" grpId="0"/>
      <p:bldP spid="100"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0" y="0"/>
            <a:ext cx="12192000" cy="6858000"/>
          </a:xfrm>
          <a:prstGeom prst="rect">
            <a:avLst/>
          </a:prstGeom>
          <a:pattFill prst="weave">
            <a:fgClr>
              <a:srgbClr val="F5F5F5"/>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nvGrpSpPr>
          <p:cNvPr id="3" name="组合 2"/>
          <p:cNvGrpSpPr/>
          <p:nvPr/>
        </p:nvGrpSpPr>
        <p:grpSpPr>
          <a:xfrm>
            <a:off x="723900" y="176571"/>
            <a:ext cx="11468099" cy="624840"/>
            <a:chOff x="723900" y="290871"/>
            <a:chExt cx="11468099" cy="624840"/>
          </a:xfrm>
        </p:grpSpPr>
        <p:sp>
          <p:nvSpPr>
            <p:cNvPr id="4" name="矩形 3"/>
            <p:cNvSpPr/>
            <p:nvPr/>
          </p:nvSpPr>
          <p:spPr>
            <a:xfrm>
              <a:off x="723900" y="354013"/>
              <a:ext cx="11468099" cy="523220"/>
            </a:xfrm>
            <a:prstGeom prst="rect">
              <a:avLst/>
            </a:prstGeom>
            <a:solidFill>
              <a:srgbClr val="C82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5">
                <a:cs typeface="+mn-ea"/>
                <a:sym typeface="+mn-lt"/>
              </a:endParaRPr>
            </a:p>
          </p:txBody>
        </p:sp>
        <p:sp>
          <p:nvSpPr>
            <p:cNvPr id="5" name="文本框 4"/>
            <p:cNvSpPr txBox="1"/>
            <p:nvPr/>
          </p:nvSpPr>
          <p:spPr>
            <a:xfrm>
              <a:off x="1098127" y="290871"/>
              <a:ext cx="7693660" cy="624840"/>
            </a:xfrm>
            <a:prstGeom prst="rect">
              <a:avLst/>
            </a:prstGeom>
            <a:noFill/>
          </p:spPr>
          <p:txBody>
            <a:bodyPr wrap="square" rtlCol="0">
              <a:spAutoFit/>
            </a:bodyPr>
            <a:lstStyle/>
            <a:p>
              <a:pPr lvl="0">
                <a:defRPr/>
              </a:pPr>
              <a:r>
                <a:rPr lang="zh-CN" altLang="en-US" sz="3465" spc="500">
                  <a:solidFill>
                    <a:schemeClr val="bg1"/>
                  </a:solidFill>
                  <a:latin typeface="汉仪雅酷黑简" panose="00020600040101010101" charset="-122"/>
                  <a:ea typeface="汉仪雅酷黑简" panose="00020600040101010101" charset="-122"/>
                  <a:cs typeface="汉仪雅酷黑简" panose="00020600040101010101" charset="-122"/>
                  <a:sym typeface="+mn-lt"/>
                </a:rPr>
                <a:t>压缩语段</a:t>
              </a:r>
              <a:r>
                <a:rPr lang="en-US" altLang="zh-CN" sz="3465" spc="500">
                  <a:solidFill>
                    <a:schemeClr val="bg1"/>
                  </a:solidFill>
                  <a:latin typeface="汉仪雅酷黑简" panose="00020600040101010101" charset="-122"/>
                  <a:ea typeface="汉仪雅酷黑简" panose="00020600040101010101" charset="-122"/>
                  <a:cs typeface="汉仪雅酷黑简" panose="00020600040101010101" charset="-122"/>
                  <a:sym typeface="+mn-lt"/>
                </a:rPr>
                <a:t>——</a:t>
              </a:r>
              <a:r>
                <a:rPr lang="zh-CN" altLang="en-US" sz="3465" spc="500">
                  <a:solidFill>
                    <a:schemeClr val="bg1"/>
                  </a:solidFill>
                  <a:latin typeface="汉仪雅酷黑简" panose="00020600040101010101" charset="-122"/>
                  <a:ea typeface="汉仪雅酷黑简" panose="00020600040101010101" charset="-122"/>
                  <a:cs typeface="汉仪雅酷黑简" panose="00020600040101010101" charset="-122"/>
                  <a:sym typeface="+mn-lt"/>
                </a:rPr>
                <a:t>当堂训练</a:t>
              </a:r>
              <a:endParaRPr lang="zh-CN" altLang="en-US" sz="3465" spc="500">
                <a:solidFill>
                  <a:schemeClr val="bg1"/>
                </a:solidFill>
                <a:latin typeface="汉仪雅酷黑简" panose="00020600040101010101" charset="-122"/>
                <a:ea typeface="汉仪雅酷黑简" panose="00020600040101010101" charset="-122"/>
                <a:cs typeface="汉仪雅酷黑简" panose="00020600040101010101" charset="-122"/>
                <a:sym typeface="+mn-lt"/>
              </a:endParaRPr>
            </a:p>
          </p:txBody>
        </p:sp>
      </p:grpSp>
      <p:sp>
        <p:nvSpPr>
          <p:cNvPr id="7" name="同心圆 98"/>
          <p:cNvSpPr/>
          <p:nvPr/>
        </p:nvSpPr>
        <p:spPr>
          <a:xfrm>
            <a:off x="175260" y="54187"/>
            <a:ext cx="844127" cy="844127"/>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solidFill>
                <a:schemeClr val="tx1">
                  <a:lumMod val="75000"/>
                  <a:lumOff val="25000"/>
                </a:schemeClr>
              </a:solidFill>
              <a:cs typeface="+mn-ea"/>
              <a:sym typeface="+mn-lt"/>
            </a:endParaRPr>
          </a:p>
        </p:txBody>
      </p:sp>
      <p:sp>
        <p:nvSpPr>
          <p:cNvPr id="9" name="Freeform 5"/>
          <p:cNvSpPr>
            <a:spLocks noEditPoints="1"/>
          </p:cNvSpPr>
          <p:nvPr/>
        </p:nvSpPr>
        <p:spPr bwMode="auto">
          <a:xfrm>
            <a:off x="344593" y="287867"/>
            <a:ext cx="353907" cy="462280"/>
          </a:xfrm>
          <a:custGeom>
            <a:avLst/>
            <a:gdLst>
              <a:gd name="T0" fmla="*/ 189 w 316"/>
              <a:gd name="T1" fmla="*/ 16 h 467"/>
              <a:gd name="T2" fmla="*/ 225 w 316"/>
              <a:gd name="T3" fmla="*/ 7 h 467"/>
              <a:gd name="T4" fmla="*/ 300 w 316"/>
              <a:gd name="T5" fmla="*/ 52 h 467"/>
              <a:gd name="T6" fmla="*/ 309 w 316"/>
              <a:gd name="T7" fmla="*/ 89 h 467"/>
              <a:gd name="T8" fmla="*/ 298 w 316"/>
              <a:gd name="T9" fmla="*/ 105 h 467"/>
              <a:gd name="T10" fmla="*/ 179 w 316"/>
              <a:gd name="T11" fmla="*/ 33 h 467"/>
              <a:gd name="T12" fmla="*/ 189 w 316"/>
              <a:gd name="T13" fmla="*/ 16 h 467"/>
              <a:gd name="T14" fmla="*/ 164 w 316"/>
              <a:gd name="T15" fmla="*/ 58 h 467"/>
              <a:gd name="T16" fmla="*/ 147 w 316"/>
              <a:gd name="T17" fmla="*/ 85 h 467"/>
              <a:gd name="T18" fmla="*/ 266 w 316"/>
              <a:gd name="T19" fmla="*/ 157 h 467"/>
              <a:gd name="T20" fmla="*/ 283 w 316"/>
              <a:gd name="T21" fmla="*/ 130 h 467"/>
              <a:gd name="T22" fmla="*/ 164 w 316"/>
              <a:gd name="T23" fmla="*/ 58 h 467"/>
              <a:gd name="T24" fmla="*/ 2 w 316"/>
              <a:gd name="T25" fmla="*/ 446 h 467"/>
              <a:gd name="T26" fmla="*/ 13 w 316"/>
              <a:gd name="T27" fmla="*/ 354 h 467"/>
              <a:gd name="T28" fmla="*/ 90 w 316"/>
              <a:gd name="T29" fmla="*/ 401 h 467"/>
              <a:gd name="T30" fmla="*/ 13 w 316"/>
              <a:gd name="T31" fmla="*/ 453 h 467"/>
              <a:gd name="T32" fmla="*/ 2 w 316"/>
              <a:gd name="T33" fmla="*/ 446 h 467"/>
              <a:gd name="T34" fmla="*/ 20 w 316"/>
              <a:gd name="T35" fmla="*/ 296 h 467"/>
              <a:gd name="T36" fmla="*/ 133 w 316"/>
              <a:gd name="T37" fmla="*/ 109 h 467"/>
              <a:gd name="T38" fmla="*/ 172 w 316"/>
              <a:gd name="T39" fmla="*/ 133 h 467"/>
              <a:gd name="T40" fmla="*/ 59 w 316"/>
              <a:gd name="T41" fmla="*/ 320 h 467"/>
              <a:gd name="T42" fmla="*/ 20 w 316"/>
              <a:gd name="T43" fmla="*/ 296 h 467"/>
              <a:gd name="T44" fmla="*/ 99 w 316"/>
              <a:gd name="T45" fmla="*/ 344 h 467"/>
              <a:gd name="T46" fmla="*/ 212 w 316"/>
              <a:gd name="T47" fmla="*/ 158 h 467"/>
              <a:gd name="T48" fmla="*/ 252 w 316"/>
              <a:gd name="T49" fmla="*/ 182 h 467"/>
              <a:gd name="T50" fmla="*/ 139 w 316"/>
              <a:gd name="T51" fmla="*/ 368 h 467"/>
              <a:gd name="T52" fmla="*/ 99 w 316"/>
              <a:gd name="T53" fmla="*/ 344 h 467"/>
              <a:gd name="T54" fmla="*/ 95 w 316"/>
              <a:gd name="T55" fmla="*/ 446 h 467"/>
              <a:gd name="T56" fmla="*/ 301 w 316"/>
              <a:gd name="T57" fmla="*/ 446 h 467"/>
              <a:gd name="T58" fmla="*/ 311 w 316"/>
              <a:gd name="T59" fmla="*/ 456 h 467"/>
              <a:gd name="T60" fmla="*/ 301 w 316"/>
              <a:gd name="T61" fmla="*/ 467 h 467"/>
              <a:gd name="T62" fmla="*/ 95 w 316"/>
              <a:gd name="T63" fmla="*/ 467 h 467"/>
              <a:gd name="T64" fmla="*/ 84 w 316"/>
              <a:gd name="T65" fmla="*/ 456 h 467"/>
              <a:gd name="T66" fmla="*/ 95 w 316"/>
              <a:gd name="T67" fmla="*/ 446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467">
                <a:moveTo>
                  <a:pt x="189" y="16"/>
                </a:moveTo>
                <a:cubicBezTo>
                  <a:pt x="197" y="4"/>
                  <a:pt x="213" y="0"/>
                  <a:pt x="225" y="7"/>
                </a:cubicBezTo>
                <a:cubicBezTo>
                  <a:pt x="300" y="52"/>
                  <a:pt x="300" y="52"/>
                  <a:pt x="300" y="52"/>
                </a:cubicBezTo>
                <a:cubicBezTo>
                  <a:pt x="312" y="60"/>
                  <a:pt x="316" y="76"/>
                  <a:pt x="309" y="89"/>
                </a:cubicBezTo>
                <a:cubicBezTo>
                  <a:pt x="298" y="105"/>
                  <a:pt x="298" y="105"/>
                  <a:pt x="298" y="105"/>
                </a:cubicBezTo>
                <a:cubicBezTo>
                  <a:pt x="179" y="33"/>
                  <a:pt x="179" y="33"/>
                  <a:pt x="179" y="33"/>
                </a:cubicBezTo>
                <a:lnTo>
                  <a:pt x="189" y="16"/>
                </a:lnTo>
                <a:close/>
                <a:moveTo>
                  <a:pt x="164" y="58"/>
                </a:moveTo>
                <a:cubicBezTo>
                  <a:pt x="147" y="85"/>
                  <a:pt x="147" y="85"/>
                  <a:pt x="147" y="85"/>
                </a:cubicBezTo>
                <a:cubicBezTo>
                  <a:pt x="266" y="157"/>
                  <a:pt x="266" y="157"/>
                  <a:pt x="266" y="157"/>
                </a:cubicBezTo>
                <a:cubicBezTo>
                  <a:pt x="283" y="130"/>
                  <a:pt x="283" y="130"/>
                  <a:pt x="283" y="130"/>
                </a:cubicBezTo>
                <a:lnTo>
                  <a:pt x="164" y="58"/>
                </a:lnTo>
                <a:close/>
                <a:moveTo>
                  <a:pt x="2" y="446"/>
                </a:moveTo>
                <a:cubicBezTo>
                  <a:pt x="13" y="354"/>
                  <a:pt x="13" y="354"/>
                  <a:pt x="13" y="354"/>
                </a:cubicBezTo>
                <a:cubicBezTo>
                  <a:pt x="90" y="401"/>
                  <a:pt x="90" y="401"/>
                  <a:pt x="90" y="401"/>
                </a:cubicBezTo>
                <a:cubicBezTo>
                  <a:pt x="13" y="453"/>
                  <a:pt x="13" y="453"/>
                  <a:pt x="13" y="453"/>
                </a:cubicBezTo>
                <a:cubicBezTo>
                  <a:pt x="5" y="459"/>
                  <a:pt x="0" y="456"/>
                  <a:pt x="2" y="446"/>
                </a:cubicBezTo>
                <a:close/>
                <a:moveTo>
                  <a:pt x="20" y="296"/>
                </a:moveTo>
                <a:cubicBezTo>
                  <a:pt x="133" y="109"/>
                  <a:pt x="133" y="109"/>
                  <a:pt x="133" y="109"/>
                </a:cubicBezTo>
                <a:cubicBezTo>
                  <a:pt x="172" y="133"/>
                  <a:pt x="172" y="133"/>
                  <a:pt x="172" y="133"/>
                </a:cubicBezTo>
                <a:cubicBezTo>
                  <a:pt x="59" y="320"/>
                  <a:pt x="59" y="320"/>
                  <a:pt x="59" y="320"/>
                </a:cubicBezTo>
                <a:lnTo>
                  <a:pt x="20" y="296"/>
                </a:lnTo>
                <a:close/>
                <a:moveTo>
                  <a:pt x="99" y="344"/>
                </a:moveTo>
                <a:cubicBezTo>
                  <a:pt x="212" y="158"/>
                  <a:pt x="212" y="158"/>
                  <a:pt x="212" y="158"/>
                </a:cubicBezTo>
                <a:cubicBezTo>
                  <a:pt x="252" y="182"/>
                  <a:pt x="252" y="182"/>
                  <a:pt x="252" y="182"/>
                </a:cubicBezTo>
                <a:cubicBezTo>
                  <a:pt x="139" y="368"/>
                  <a:pt x="139" y="368"/>
                  <a:pt x="139" y="368"/>
                </a:cubicBezTo>
                <a:lnTo>
                  <a:pt x="99" y="344"/>
                </a:lnTo>
                <a:close/>
                <a:moveTo>
                  <a:pt x="95" y="446"/>
                </a:moveTo>
                <a:cubicBezTo>
                  <a:pt x="301" y="446"/>
                  <a:pt x="301" y="446"/>
                  <a:pt x="301" y="446"/>
                </a:cubicBezTo>
                <a:cubicBezTo>
                  <a:pt x="307" y="446"/>
                  <a:pt x="311" y="450"/>
                  <a:pt x="311" y="456"/>
                </a:cubicBezTo>
                <a:cubicBezTo>
                  <a:pt x="311" y="462"/>
                  <a:pt x="307" y="467"/>
                  <a:pt x="301" y="467"/>
                </a:cubicBezTo>
                <a:cubicBezTo>
                  <a:pt x="95" y="467"/>
                  <a:pt x="95" y="467"/>
                  <a:pt x="95" y="467"/>
                </a:cubicBezTo>
                <a:cubicBezTo>
                  <a:pt x="89" y="467"/>
                  <a:pt x="84" y="462"/>
                  <a:pt x="84" y="456"/>
                </a:cubicBezTo>
                <a:cubicBezTo>
                  <a:pt x="84" y="450"/>
                  <a:pt x="89" y="446"/>
                  <a:pt x="95" y="446"/>
                </a:cubicBezTo>
                <a:close/>
              </a:path>
            </a:pathLst>
          </a:custGeom>
          <a:blipFill>
            <a:blip r:embed="rId1"/>
            <a:stretch>
              <a:fillRect/>
            </a:stretch>
          </a:blipFill>
          <a:ln>
            <a:solidFill>
              <a:srgbClr val="C40001"/>
            </a:solidFill>
          </a:ln>
        </p:spPr>
        <p:txBody>
          <a:bodyPr/>
          <a:lstStyle/>
          <a:p>
            <a:pPr>
              <a:defRPr/>
            </a:pPr>
            <a:endParaRPr lang="zh-CN" altLang="en-US" sz="1355">
              <a:solidFill>
                <a:schemeClr val="bg1"/>
              </a:solidFill>
            </a:endParaRPr>
          </a:p>
        </p:txBody>
      </p:sp>
      <p:sp>
        <p:nvSpPr>
          <p:cNvPr id="47105" name="文本占位符 28673"/>
          <p:cNvSpPr>
            <a:spLocks noGrp="1" noRot="1"/>
          </p:cNvSpPr>
          <p:nvPr>
            <p:ph type="body" sz="half" idx="1"/>
          </p:nvPr>
        </p:nvSpPr>
        <p:spPr>
          <a:xfrm>
            <a:off x="265430" y="809625"/>
            <a:ext cx="11755120" cy="4244975"/>
          </a:xfrm>
        </p:spPr>
        <p:txBody>
          <a:bodyPr anchor="t" anchorCtr="0">
            <a:noAutofit/>
          </a:bodyPr>
          <a:lstStyle/>
          <a:p>
            <a:pPr marL="0" indent="0" defTabSz="914400" fontAlgn="auto">
              <a:lnSpc>
                <a:spcPct val="150000"/>
              </a:lnSpc>
              <a:spcBef>
                <a:spcPct val="0"/>
              </a:spcBef>
              <a:buClr>
                <a:schemeClr val="hlink"/>
              </a:buClr>
              <a:buSzTx/>
              <a:buFont typeface="Wingdings" panose="05000000000000000000" pitchFamily="2" charset="2"/>
              <a:buNone/>
            </a:pPr>
            <a:r>
              <a:rPr lang="en-US" sz="320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rPr>
              <a:t>1.</a:t>
            </a:r>
            <a:r>
              <a:rPr lang="zh-CN" altLang="en-US" sz="320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rPr>
              <a:t>从下列材料中选取必要信息，为“食品添加剂”下定义。</a:t>
            </a:r>
            <a:r>
              <a:rPr lang="en-US" altLang="zh-CN" sz="320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rPr>
              <a:t>(3</a:t>
            </a:r>
            <a:r>
              <a:rPr lang="zh-CN" altLang="en-US" sz="320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rPr>
              <a:t>分</a:t>
            </a:r>
            <a:r>
              <a:rPr lang="en-US" altLang="zh-CN" sz="320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rPr>
              <a:t>)</a:t>
            </a:r>
            <a:endParaRPr lang="zh-CN" altLang="en-US" sz="320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endParaRPr>
          </a:p>
          <a:p>
            <a:pPr marL="0" indent="0" defTabSz="914400" fontAlgn="auto">
              <a:lnSpc>
                <a:spcPct val="150000"/>
              </a:lnSpc>
              <a:spcBef>
                <a:spcPct val="0"/>
              </a:spcBef>
              <a:buClr>
                <a:schemeClr val="hlink"/>
              </a:buClr>
              <a:buSzTx/>
              <a:buFont typeface="Wingdings" panose="05000000000000000000" pitchFamily="2" charset="2"/>
              <a:buNone/>
            </a:pPr>
            <a:r>
              <a:rPr lang="zh-CN" altLang="en-US" sz="320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rPr>
              <a:t>   ①食品添加剂是有意加入到食品中的物质。</a:t>
            </a:r>
            <a:endParaRPr lang="zh-CN" altLang="en-US" sz="320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endParaRPr>
          </a:p>
          <a:p>
            <a:pPr marL="0" indent="0" defTabSz="914400" fontAlgn="auto">
              <a:lnSpc>
                <a:spcPct val="150000"/>
              </a:lnSpc>
              <a:spcBef>
                <a:spcPct val="0"/>
              </a:spcBef>
              <a:buClr>
                <a:schemeClr val="hlink"/>
              </a:buClr>
              <a:buSzTx/>
              <a:buFont typeface="Wingdings" panose="05000000000000000000" pitchFamily="2" charset="2"/>
              <a:buNone/>
            </a:pPr>
            <a:r>
              <a:rPr lang="zh-CN" altLang="en-US" sz="320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rPr>
              <a:t>   ②食品添加剂的使用是防腐和加工工艺的需要。</a:t>
            </a:r>
            <a:endParaRPr lang="zh-CN" altLang="en-US" sz="320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endParaRPr>
          </a:p>
          <a:p>
            <a:pPr marL="0" indent="0" defTabSz="914400" fontAlgn="auto">
              <a:lnSpc>
                <a:spcPct val="150000"/>
              </a:lnSpc>
              <a:spcBef>
                <a:spcPct val="0"/>
              </a:spcBef>
              <a:buClr>
                <a:schemeClr val="hlink"/>
              </a:buClr>
              <a:buSzTx/>
              <a:buFont typeface="Wingdings" panose="05000000000000000000" pitchFamily="2" charset="2"/>
              <a:buNone/>
            </a:pPr>
            <a:r>
              <a:rPr lang="zh-CN" altLang="en-US" sz="320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rPr>
              <a:t>   ③食品添加剂既可以是化学合成物质，也可以是天然物质。</a:t>
            </a:r>
            <a:endParaRPr lang="zh-CN" altLang="en-US" sz="320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endParaRPr>
          </a:p>
          <a:p>
            <a:pPr marL="0" indent="0" defTabSz="914400" fontAlgn="auto">
              <a:lnSpc>
                <a:spcPct val="150000"/>
              </a:lnSpc>
              <a:spcBef>
                <a:spcPct val="0"/>
              </a:spcBef>
              <a:buClr>
                <a:schemeClr val="hlink"/>
              </a:buClr>
              <a:buSzTx/>
              <a:buFont typeface="Wingdings" panose="05000000000000000000" pitchFamily="2" charset="2"/>
              <a:buNone/>
            </a:pPr>
            <a:r>
              <a:rPr lang="zh-CN" altLang="en-US" sz="320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rPr>
              <a:t>   ④食品添加剂加入到食品中的目的是改善食品的品质和色、香、味。</a:t>
            </a:r>
            <a:endParaRPr lang="zh-CN" altLang="en-US" sz="320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endParaRPr>
          </a:p>
        </p:txBody>
      </p:sp>
      <p:sp>
        <p:nvSpPr>
          <p:cNvPr id="28675" name="内容占位符 28674"/>
          <p:cNvSpPr>
            <a:spLocks noGrp="1" noRot="1"/>
          </p:cNvSpPr>
          <p:nvPr/>
        </p:nvSpPr>
        <p:spPr>
          <a:xfrm>
            <a:off x="25400" y="5088890"/>
            <a:ext cx="12025630" cy="1036955"/>
          </a:xfrm>
          <a:prstGeom prst="rect">
            <a:avLst/>
          </a:prstGeom>
          <a:noFill/>
          <a:ln w="9525">
            <a:noFill/>
          </a:ln>
        </p:spPr>
        <p:txBody>
          <a:bodyPr anchor="t" anchorCtr="0"/>
          <a:lstStyle>
            <a:lvl1pPr marL="342900" lvl="0" indent="-342900" algn="l" defTabSz="914400" eaLnBrk="0" fontAlgn="base" latinLnBrk="0" hangingPunct="0">
              <a:lnSpc>
                <a:spcPct val="100000"/>
              </a:lnSpc>
              <a:spcBef>
                <a:spcPct val="20000"/>
              </a:spcBef>
              <a:spcAft>
                <a:spcPct val="0"/>
              </a:spcAft>
              <a:buClr>
                <a:schemeClr val="hlink"/>
              </a:buClr>
              <a:buFont typeface="Wingdings" panose="05000000000000000000" pitchFamily="2" charset="2"/>
              <a:buChar char="§"/>
              <a:defRPr sz="3200" b="0" i="0" u="none" kern="1200" baseline="0">
                <a:solidFill>
                  <a:schemeClr val="tx1"/>
                </a:solidFill>
                <a:latin typeface="+mn-lt"/>
                <a:ea typeface="+mn-ea"/>
                <a:cs typeface="+mn-cs"/>
              </a:defRPr>
            </a:lvl1pPr>
            <a:lvl2pPr marL="742950" lvl="1" indent="-285750" algn="l" defTabSz="914400" eaLnBrk="0" fontAlgn="base" latinLnBrk="0" hangingPunct="0">
              <a:lnSpc>
                <a:spcPct val="100000"/>
              </a:lnSpc>
              <a:spcBef>
                <a:spcPct val="20000"/>
              </a:spcBef>
              <a:spcAft>
                <a:spcPct val="0"/>
              </a:spcAft>
              <a:buClr>
                <a:schemeClr val="tx2"/>
              </a:buClr>
              <a:buSzPct val="85000"/>
              <a:buFont typeface="Wingdings" panose="05000000000000000000" pitchFamily="2" charset="2"/>
              <a:buChar char="Ø"/>
              <a:defRPr sz="2800" b="0" i="0" u="none" kern="1200" baseline="0">
                <a:solidFill>
                  <a:schemeClr val="tx1"/>
                </a:solidFill>
                <a:latin typeface="+mn-lt"/>
                <a:ea typeface="+mn-ea"/>
                <a:cs typeface="+mn-cs"/>
              </a:defRPr>
            </a:lvl2pPr>
            <a:lvl3pPr marL="1143000" lvl="2" indent="-228600" algn="l" defTabSz="914400" eaLnBrk="0" fontAlgn="base" latinLnBrk="0" hangingPunct="0">
              <a:lnSpc>
                <a:spcPct val="100000"/>
              </a:lnSpc>
              <a:spcBef>
                <a:spcPct val="20000"/>
              </a:spcBef>
              <a:spcAft>
                <a:spcPct val="0"/>
              </a:spcAft>
              <a:buClr>
                <a:schemeClr val="hlink"/>
              </a:buClr>
              <a:buSzPct val="95000"/>
              <a:buFont typeface="Wingdings" panose="05000000000000000000" pitchFamily="2" charset="2"/>
              <a:buChar char="¡"/>
              <a:defRPr sz="2400" b="0" i="0" u="none" kern="1200" baseline="0">
                <a:solidFill>
                  <a:schemeClr val="tx1"/>
                </a:solidFill>
                <a:latin typeface="+mn-lt"/>
                <a:ea typeface="+mn-ea"/>
                <a:cs typeface="+mn-cs"/>
              </a:defRPr>
            </a:lvl3pPr>
            <a:lvl4pPr marL="1600200" lvl="3" indent="-228600" algn="l" defTabSz="914400" eaLnBrk="0" fontAlgn="base" latinLnBrk="0" hangingPunct="0">
              <a:lnSpc>
                <a:spcPct val="100000"/>
              </a:lnSpc>
              <a:spcBef>
                <a:spcPct val="20000"/>
              </a:spcBef>
              <a:spcAft>
                <a:spcPct val="0"/>
              </a:spcAft>
              <a:buClr>
                <a:schemeClr val="tx2"/>
              </a:buClr>
              <a:buSzPct val="90000"/>
              <a:buFont typeface="Wingdings" panose="05000000000000000000" pitchFamily="2" charset="2"/>
              <a:buChar char="Ø"/>
              <a:defRPr sz="2000" b="0" i="0" u="none" kern="1200" baseline="0">
                <a:solidFill>
                  <a:schemeClr val="tx1"/>
                </a:solidFill>
                <a:latin typeface="+mn-lt"/>
                <a:ea typeface="+mn-ea"/>
                <a:cs typeface="+mn-cs"/>
              </a:defRPr>
            </a:lvl4pPr>
            <a:lvl5pPr marL="2057400" lvl="4" indent="-228600" algn="l" defTabSz="914400" eaLnBrk="0" fontAlgn="base" latinLnBrk="0" hangingPunct="0">
              <a:lnSpc>
                <a:spcPct val="100000"/>
              </a:lnSpc>
              <a:spcBef>
                <a:spcPct val="20000"/>
              </a:spcBef>
              <a:spcAft>
                <a:spcPct val="0"/>
              </a:spcAft>
              <a:buClr>
                <a:schemeClr val="hlink"/>
              </a:buClr>
              <a:buSzTx/>
              <a:buFont typeface="Wingdings 2" panose="05020102010507070707" pitchFamily="2" charset="2"/>
              <a:buChar char="¡"/>
              <a:defRPr sz="2000" b="0" i="0" u="none" kern="1200" baseline="0">
                <a:solidFill>
                  <a:schemeClr val="tx1"/>
                </a:solidFill>
                <a:latin typeface="+mn-lt"/>
                <a:ea typeface="+mn-ea"/>
                <a:cs typeface="+mn-cs"/>
              </a:defRPr>
            </a:lvl5pPr>
            <a:lvl6pPr marL="2514600" lvl="5" indent="-228600" algn="l" defTabSz="914400" eaLnBrk="0" fontAlgn="base" latinLnBrk="0" hangingPunct="0">
              <a:lnSpc>
                <a:spcPct val="100000"/>
              </a:lnSpc>
              <a:spcBef>
                <a:spcPct val="20000"/>
              </a:spcBef>
              <a:spcAft>
                <a:spcPct val="0"/>
              </a:spcAft>
              <a:buClr>
                <a:schemeClr val="hlink"/>
              </a:buClr>
              <a:buSzTx/>
              <a:buFont typeface="Wingdings 2" panose="05020102010507070707" pitchFamily="2" charset="2"/>
              <a:buChar char="¡"/>
              <a:defRPr sz="2000" b="0" i="0" u="none" kern="1200" baseline="0">
                <a:solidFill>
                  <a:schemeClr val="tx1"/>
                </a:solidFill>
                <a:latin typeface="+mn-lt"/>
                <a:ea typeface="+mn-ea"/>
                <a:cs typeface="+mn-cs"/>
              </a:defRPr>
            </a:lvl6pPr>
            <a:lvl7pPr marL="2971800" lvl="6" indent="-228600" algn="l" defTabSz="914400" eaLnBrk="0" fontAlgn="base" latinLnBrk="0" hangingPunct="0">
              <a:lnSpc>
                <a:spcPct val="100000"/>
              </a:lnSpc>
              <a:spcBef>
                <a:spcPct val="20000"/>
              </a:spcBef>
              <a:spcAft>
                <a:spcPct val="0"/>
              </a:spcAft>
              <a:buClr>
                <a:schemeClr val="hlink"/>
              </a:buClr>
              <a:buSzTx/>
              <a:buFont typeface="Wingdings 2" panose="05020102010507070707" pitchFamily="2" charset="2"/>
              <a:buChar char="¡"/>
              <a:defRPr sz="2000" b="0" i="0" u="none" kern="1200" baseline="0">
                <a:solidFill>
                  <a:schemeClr val="tx1"/>
                </a:solidFill>
                <a:latin typeface="+mn-lt"/>
                <a:ea typeface="+mn-ea"/>
                <a:cs typeface="+mn-cs"/>
              </a:defRPr>
            </a:lvl7pPr>
            <a:lvl8pPr marL="3429000" lvl="7" indent="-228600" algn="l" defTabSz="914400" eaLnBrk="0" fontAlgn="base" latinLnBrk="0" hangingPunct="0">
              <a:lnSpc>
                <a:spcPct val="100000"/>
              </a:lnSpc>
              <a:spcBef>
                <a:spcPct val="20000"/>
              </a:spcBef>
              <a:spcAft>
                <a:spcPct val="0"/>
              </a:spcAft>
              <a:buClr>
                <a:schemeClr val="hlink"/>
              </a:buClr>
              <a:buSzTx/>
              <a:buFont typeface="Wingdings 2" panose="05020102010507070707" pitchFamily="2" charset="2"/>
              <a:buChar char="¡"/>
              <a:defRPr sz="2000" b="0" i="0" u="none" kern="1200" baseline="0">
                <a:solidFill>
                  <a:schemeClr val="tx1"/>
                </a:solidFill>
                <a:latin typeface="+mn-lt"/>
                <a:ea typeface="+mn-ea"/>
                <a:cs typeface="+mn-cs"/>
              </a:defRPr>
            </a:lvl8pPr>
            <a:lvl9pPr marL="3886200" lvl="8" indent="-228600" algn="l" defTabSz="914400" eaLnBrk="0" fontAlgn="base" latinLnBrk="0" hangingPunct="0">
              <a:lnSpc>
                <a:spcPct val="100000"/>
              </a:lnSpc>
              <a:spcBef>
                <a:spcPct val="20000"/>
              </a:spcBef>
              <a:spcAft>
                <a:spcPct val="0"/>
              </a:spcAft>
              <a:buClr>
                <a:schemeClr val="hlink"/>
              </a:buClr>
              <a:buSzTx/>
              <a:buFont typeface="Wingdings 2" panose="05020102010507070707" pitchFamily="2" charset="2"/>
              <a:buChar char="¡"/>
              <a:defRPr sz="2000" b="0" i="0" u="none" kern="1200" baseline="0">
                <a:solidFill>
                  <a:schemeClr val="tx1"/>
                </a:solidFill>
                <a:latin typeface="+mn-lt"/>
                <a:ea typeface="+mn-ea"/>
                <a:cs typeface="+mn-cs"/>
              </a:defRPr>
            </a:lvl9pPr>
          </a:lstStyle>
          <a:p>
            <a:pPr marL="0" indent="0" defTabSz="914400" eaLnBrk="1" hangingPunct="1">
              <a:lnSpc>
                <a:spcPct val="150000"/>
              </a:lnSpc>
              <a:spcBef>
                <a:spcPct val="0"/>
              </a:spcBef>
              <a:buClrTx/>
              <a:buSzTx/>
              <a:buFont typeface="Wingdings" panose="05000000000000000000" pitchFamily="2" charset="2"/>
              <a:buNone/>
            </a:pPr>
            <a:r>
              <a:rPr lang="en-US" altLang="zh-CN" b="1">
                <a:solidFill>
                  <a:srgbClr val="FF0000"/>
                </a:solidFill>
                <a:latin typeface="微软雅黑" panose="020B0503020204020204" pitchFamily="34" charset="-122"/>
                <a:ea typeface="微软雅黑" panose="020B0503020204020204" pitchFamily="34" charset="-122"/>
                <a:sym typeface="Arial" panose="020B0604020202020204" pitchFamily="34" charset="0"/>
              </a:rPr>
              <a:t>【</a:t>
            </a:r>
            <a:r>
              <a:rPr lang="zh-CN" altLang="en-US" b="1">
                <a:solidFill>
                  <a:srgbClr val="FF0000"/>
                </a:solidFill>
                <a:latin typeface="微软雅黑" panose="020B0503020204020204" pitchFamily="34" charset="-122"/>
                <a:ea typeface="微软雅黑" panose="020B0503020204020204" pitchFamily="34" charset="-122"/>
                <a:sym typeface="Arial" panose="020B0604020202020204" pitchFamily="34" charset="0"/>
              </a:rPr>
              <a:t>答案</a:t>
            </a:r>
            <a:r>
              <a:rPr lang="en-US" altLang="zh-CN" b="1">
                <a:solidFill>
                  <a:srgbClr val="FF0000"/>
                </a:solidFill>
                <a:latin typeface="微软雅黑" panose="020B0503020204020204" pitchFamily="34" charset="-122"/>
                <a:ea typeface="微软雅黑" panose="020B0503020204020204" pitchFamily="34" charset="-122"/>
                <a:sym typeface="Arial" panose="020B0604020202020204" pitchFamily="34" charset="0"/>
              </a:rPr>
              <a:t>】</a:t>
            </a:r>
            <a:r>
              <a:rPr lang="zh-CN" altLang="en-US" b="1">
                <a:solidFill>
                  <a:srgbClr val="FF0000"/>
                </a:solidFill>
                <a:latin typeface="微软雅黑" panose="020B0503020204020204" pitchFamily="34" charset="-122"/>
                <a:ea typeface="微软雅黑" panose="020B0503020204020204" pitchFamily="34" charset="-122"/>
                <a:sym typeface="Arial" panose="020B0604020202020204" pitchFamily="34" charset="0"/>
              </a:rPr>
              <a:t>食品添加剂是为了改善食品品质和色、香、味以及为防腐和加工工艺的需要而有意加入食品中的化学合成物质或天然物质。</a:t>
            </a:r>
            <a:endParaRPr lang="zh-CN" altLang="en-US" b="1">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000">
        <p14:prism isInverted="1"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75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8675"/>
                                        </p:tgtEl>
                                        <p:attrNameLst>
                                          <p:attrName>style.visibility</p:attrName>
                                        </p:attrNameLst>
                                      </p:cBhvr>
                                      <p:to>
                                        <p:strVal val="visible"/>
                                      </p:to>
                                    </p:set>
                                    <p:anim calcmode="lin" valueType="num">
                                      <p:cBhvr additive="base">
                                        <p:cTn id="12" dur="500" fill="hold"/>
                                        <p:tgtEl>
                                          <p:spTgt spid="28675"/>
                                        </p:tgtEl>
                                        <p:attrNameLst>
                                          <p:attrName>ppt_x</p:attrName>
                                        </p:attrNameLst>
                                      </p:cBhvr>
                                      <p:tavLst>
                                        <p:tav tm="0">
                                          <p:val>
                                            <p:strVal val="#ppt_x"/>
                                          </p:val>
                                        </p:tav>
                                        <p:tav tm="100000">
                                          <p:val>
                                            <p:strVal val="#ppt_x"/>
                                          </p:val>
                                        </p:tav>
                                      </p:tavLst>
                                    </p:anim>
                                    <p:anim calcmode="lin" valueType="num">
                                      <p:cBhvr additive="base">
                                        <p:cTn id="13" dur="500" fill="hold"/>
                                        <p:tgtEl>
                                          <p:spTgt spid="2867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0" y="0"/>
            <a:ext cx="12192000" cy="6858000"/>
          </a:xfrm>
          <a:prstGeom prst="rect">
            <a:avLst/>
          </a:prstGeom>
          <a:pattFill prst="weave">
            <a:fgClr>
              <a:srgbClr val="F5F5F5"/>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nvGrpSpPr>
          <p:cNvPr id="3" name="组合 2"/>
          <p:cNvGrpSpPr/>
          <p:nvPr/>
        </p:nvGrpSpPr>
        <p:grpSpPr>
          <a:xfrm>
            <a:off x="723900" y="176571"/>
            <a:ext cx="11468099" cy="624840"/>
            <a:chOff x="723900" y="290871"/>
            <a:chExt cx="11468099" cy="624840"/>
          </a:xfrm>
        </p:grpSpPr>
        <p:sp>
          <p:nvSpPr>
            <p:cNvPr id="4" name="矩形 3"/>
            <p:cNvSpPr/>
            <p:nvPr/>
          </p:nvSpPr>
          <p:spPr>
            <a:xfrm>
              <a:off x="723900" y="354013"/>
              <a:ext cx="11468099" cy="523220"/>
            </a:xfrm>
            <a:prstGeom prst="rect">
              <a:avLst/>
            </a:prstGeom>
            <a:solidFill>
              <a:srgbClr val="C82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5">
                <a:cs typeface="+mn-ea"/>
                <a:sym typeface="+mn-lt"/>
              </a:endParaRPr>
            </a:p>
          </p:txBody>
        </p:sp>
        <p:sp>
          <p:nvSpPr>
            <p:cNvPr id="5" name="文本框 4"/>
            <p:cNvSpPr txBox="1"/>
            <p:nvPr/>
          </p:nvSpPr>
          <p:spPr>
            <a:xfrm>
              <a:off x="1098127" y="290871"/>
              <a:ext cx="7693660" cy="624840"/>
            </a:xfrm>
            <a:prstGeom prst="rect">
              <a:avLst/>
            </a:prstGeom>
            <a:noFill/>
          </p:spPr>
          <p:txBody>
            <a:bodyPr wrap="square" rtlCol="0">
              <a:spAutoFit/>
            </a:bodyPr>
            <a:lstStyle/>
            <a:p>
              <a:pPr lvl="0">
                <a:defRPr/>
              </a:pPr>
              <a:r>
                <a:rPr lang="zh-CN" altLang="en-US" sz="3465" spc="500">
                  <a:solidFill>
                    <a:schemeClr val="bg1"/>
                  </a:solidFill>
                  <a:latin typeface="汉仪雅酷黑简" panose="00020600040101010101" charset="-122"/>
                  <a:ea typeface="汉仪雅酷黑简" panose="00020600040101010101" charset="-122"/>
                  <a:cs typeface="汉仪雅酷黑简" panose="00020600040101010101" charset="-122"/>
                  <a:sym typeface="+mn-lt"/>
                </a:rPr>
                <a:t>压缩语段</a:t>
              </a:r>
              <a:r>
                <a:rPr lang="en-US" altLang="zh-CN" sz="3465" spc="500">
                  <a:solidFill>
                    <a:schemeClr val="bg1"/>
                  </a:solidFill>
                  <a:latin typeface="汉仪雅酷黑简" panose="00020600040101010101" charset="-122"/>
                  <a:ea typeface="汉仪雅酷黑简" panose="00020600040101010101" charset="-122"/>
                  <a:cs typeface="汉仪雅酷黑简" panose="00020600040101010101" charset="-122"/>
                  <a:sym typeface="+mn-lt"/>
                </a:rPr>
                <a:t>——</a:t>
              </a:r>
              <a:r>
                <a:rPr lang="zh-CN" altLang="en-US" sz="3465" spc="500">
                  <a:solidFill>
                    <a:schemeClr val="bg1"/>
                  </a:solidFill>
                  <a:latin typeface="汉仪雅酷黑简" panose="00020600040101010101" charset="-122"/>
                  <a:ea typeface="汉仪雅酷黑简" panose="00020600040101010101" charset="-122"/>
                  <a:cs typeface="汉仪雅酷黑简" panose="00020600040101010101" charset="-122"/>
                  <a:sym typeface="+mn-lt"/>
                </a:rPr>
                <a:t>当堂训练</a:t>
              </a:r>
              <a:endParaRPr lang="zh-CN" altLang="en-US" sz="3465" spc="500">
                <a:solidFill>
                  <a:schemeClr val="bg1"/>
                </a:solidFill>
                <a:latin typeface="汉仪雅酷黑简" panose="00020600040101010101" charset="-122"/>
                <a:ea typeface="汉仪雅酷黑简" panose="00020600040101010101" charset="-122"/>
                <a:cs typeface="汉仪雅酷黑简" panose="00020600040101010101" charset="-122"/>
                <a:sym typeface="+mn-lt"/>
              </a:endParaRPr>
            </a:p>
          </p:txBody>
        </p:sp>
      </p:grpSp>
      <p:sp>
        <p:nvSpPr>
          <p:cNvPr id="7" name="同心圆 98"/>
          <p:cNvSpPr/>
          <p:nvPr/>
        </p:nvSpPr>
        <p:spPr>
          <a:xfrm>
            <a:off x="175260" y="54187"/>
            <a:ext cx="844127" cy="844127"/>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solidFill>
                <a:schemeClr val="tx1">
                  <a:lumMod val="75000"/>
                  <a:lumOff val="25000"/>
                </a:schemeClr>
              </a:solidFill>
              <a:cs typeface="+mn-ea"/>
              <a:sym typeface="+mn-lt"/>
            </a:endParaRPr>
          </a:p>
        </p:txBody>
      </p:sp>
      <p:sp>
        <p:nvSpPr>
          <p:cNvPr id="9" name="Freeform 5"/>
          <p:cNvSpPr>
            <a:spLocks noEditPoints="1"/>
          </p:cNvSpPr>
          <p:nvPr/>
        </p:nvSpPr>
        <p:spPr bwMode="auto">
          <a:xfrm>
            <a:off x="344593" y="287867"/>
            <a:ext cx="353907" cy="462280"/>
          </a:xfrm>
          <a:custGeom>
            <a:avLst/>
            <a:gdLst>
              <a:gd name="T0" fmla="*/ 189 w 316"/>
              <a:gd name="T1" fmla="*/ 16 h 467"/>
              <a:gd name="T2" fmla="*/ 225 w 316"/>
              <a:gd name="T3" fmla="*/ 7 h 467"/>
              <a:gd name="T4" fmla="*/ 300 w 316"/>
              <a:gd name="T5" fmla="*/ 52 h 467"/>
              <a:gd name="T6" fmla="*/ 309 w 316"/>
              <a:gd name="T7" fmla="*/ 89 h 467"/>
              <a:gd name="T8" fmla="*/ 298 w 316"/>
              <a:gd name="T9" fmla="*/ 105 h 467"/>
              <a:gd name="T10" fmla="*/ 179 w 316"/>
              <a:gd name="T11" fmla="*/ 33 h 467"/>
              <a:gd name="T12" fmla="*/ 189 w 316"/>
              <a:gd name="T13" fmla="*/ 16 h 467"/>
              <a:gd name="T14" fmla="*/ 164 w 316"/>
              <a:gd name="T15" fmla="*/ 58 h 467"/>
              <a:gd name="T16" fmla="*/ 147 w 316"/>
              <a:gd name="T17" fmla="*/ 85 h 467"/>
              <a:gd name="T18" fmla="*/ 266 w 316"/>
              <a:gd name="T19" fmla="*/ 157 h 467"/>
              <a:gd name="T20" fmla="*/ 283 w 316"/>
              <a:gd name="T21" fmla="*/ 130 h 467"/>
              <a:gd name="T22" fmla="*/ 164 w 316"/>
              <a:gd name="T23" fmla="*/ 58 h 467"/>
              <a:gd name="T24" fmla="*/ 2 w 316"/>
              <a:gd name="T25" fmla="*/ 446 h 467"/>
              <a:gd name="T26" fmla="*/ 13 w 316"/>
              <a:gd name="T27" fmla="*/ 354 h 467"/>
              <a:gd name="T28" fmla="*/ 90 w 316"/>
              <a:gd name="T29" fmla="*/ 401 h 467"/>
              <a:gd name="T30" fmla="*/ 13 w 316"/>
              <a:gd name="T31" fmla="*/ 453 h 467"/>
              <a:gd name="T32" fmla="*/ 2 w 316"/>
              <a:gd name="T33" fmla="*/ 446 h 467"/>
              <a:gd name="T34" fmla="*/ 20 w 316"/>
              <a:gd name="T35" fmla="*/ 296 h 467"/>
              <a:gd name="T36" fmla="*/ 133 w 316"/>
              <a:gd name="T37" fmla="*/ 109 h 467"/>
              <a:gd name="T38" fmla="*/ 172 w 316"/>
              <a:gd name="T39" fmla="*/ 133 h 467"/>
              <a:gd name="T40" fmla="*/ 59 w 316"/>
              <a:gd name="T41" fmla="*/ 320 h 467"/>
              <a:gd name="T42" fmla="*/ 20 w 316"/>
              <a:gd name="T43" fmla="*/ 296 h 467"/>
              <a:gd name="T44" fmla="*/ 99 w 316"/>
              <a:gd name="T45" fmla="*/ 344 h 467"/>
              <a:gd name="T46" fmla="*/ 212 w 316"/>
              <a:gd name="T47" fmla="*/ 158 h 467"/>
              <a:gd name="T48" fmla="*/ 252 w 316"/>
              <a:gd name="T49" fmla="*/ 182 h 467"/>
              <a:gd name="T50" fmla="*/ 139 w 316"/>
              <a:gd name="T51" fmla="*/ 368 h 467"/>
              <a:gd name="T52" fmla="*/ 99 w 316"/>
              <a:gd name="T53" fmla="*/ 344 h 467"/>
              <a:gd name="T54" fmla="*/ 95 w 316"/>
              <a:gd name="T55" fmla="*/ 446 h 467"/>
              <a:gd name="T56" fmla="*/ 301 w 316"/>
              <a:gd name="T57" fmla="*/ 446 h 467"/>
              <a:gd name="T58" fmla="*/ 311 w 316"/>
              <a:gd name="T59" fmla="*/ 456 h 467"/>
              <a:gd name="T60" fmla="*/ 301 w 316"/>
              <a:gd name="T61" fmla="*/ 467 h 467"/>
              <a:gd name="T62" fmla="*/ 95 w 316"/>
              <a:gd name="T63" fmla="*/ 467 h 467"/>
              <a:gd name="T64" fmla="*/ 84 w 316"/>
              <a:gd name="T65" fmla="*/ 456 h 467"/>
              <a:gd name="T66" fmla="*/ 95 w 316"/>
              <a:gd name="T67" fmla="*/ 446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467">
                <a:moveTo>
                  <a:pt x="189" y="16"/>
                </a:moveTo>
                <a:cubicBezTo>
                  <a:pt x="197" y="4"/>
                  <a:pt x="213" y="0"/>
                  <a:pt x="225" y="7"/>
                </a:cubicBezTo>
                <a:cubicBezTo>
                  <a:pt x="300" y="52"/>
                  <a:pt x="300" y="52"/>
                  <a:pt x="300" y="52"/>
                </a:cubicBezTo>
                <a:cubicBezTo>
                  <a:pt x="312" y="60"/>
                  <a:pt x="316" y="76"/>
                  <a:pt x="309" y="89"/>
                </a:cubicBezTo>
                <a:cubicBezTo>
                  <a:pt x="298" y="105"/>
                  <a:pt x="298" y="105"/>
                  <a:pt x="298" y="105"/>
                </a:cubicBezTo>
                <a:cubicBezTo>
                  <a:pt x="179" y="33"/>
                  <a:pt x="179" y="33"/>
                  <a:pt x="179" y="33"/>
                </a:cubicBezTo>
                <a:lnTo>
                  <a:pt x="189" y="16"/>
                </a:lnTo>
                <a:close/>
                <a:moveTo>
                  <a:pt x="164" y="58"/>
                </a:moveTo>
                <a:cubicBezTo>
                  <a:pt x="147" y="85"/>
                  <a:pt x="147" y="85"/>
                  <a:pt x="147" y="85"/>
                </a:cubicBezTo>
                <a:cubicBezTo>
                  <a:pt x="266" y="157"/>
                  <a:pt x="266" y="157"/>
                  <a:pt x="266" y="157"/>
                </a:cubicBezTo>
                <a:cubicBezTo>
                  <a:pt x="283" y="130"/>
                  <a:pt x="283" y="130"/>
                  <a:pt x="283" y="130"/>
                </a:cubicBezTo>
                <a:lnTo>
                  <a:pt x="164" y="58"/>
                </a:lnTo>
                <a:close/>
                <a:moveTo>
                  <a:pt x="2" y="446"/>
                </a:moveTo>
                <a:cubicBezTo>
                  <a:pt x="13" y="354"/>
                  <a:pt x="13" y="354"/>
                  <a:pt x="13" y="354"/>
                </a:cubicBezTo>
                <a:cubicBezTo>
                  <a:pt x="90" y="401"/>
                  <a:pt x="90" y="401"/>
                  <a:pt x="90" y="401"/>
                </a:cubicBezTo>
                <a:cubicBezTo>
                  <a:pt x="13" y="453"/>
                  <a:pt x="13" y="453"/>
                  <a:pt x="13" y="453"/>
                </a:cubicBezTo>
                <a:cubicBezTo>
                  <a:pt x="5" y="459"/>
                  <a:pt x="0" y="456"/>
                  <a:pt x="2" y="446"/>
                </a:cubicBezTo>
                <a:close/>
                <a:moveTo>
                  <a:pt x="20" y="296"/>
                </a:moveTo>
                <a:cubicBezTo>
                  <a:pt x="133" y="109"/>
                  <a:pt x="133" y="109"/>
                  <a:pt x="133" y="109"/>
                </a:cubicBezTo>
                <a:cubicBezTo>
                  <a:pt x="172" y="133"/>
                  <a:pt x="172" y="133"/>
                  <a:pt x="172" y="133"/>
                </a:cubicBezTo>
                <a:cubicBezTo>
                  <a:pt x="59" y="320"/>
                  <a:pt x="59" y="320"/>
                  <a:pt x="59" y="320"/>
                </a:cubicBezTo>
                <a:lnTo>
                  <a:pt x="20" y="296"/>
                </a:lnTo>
                <a:close/>
                <a:moveTo>
                  <a:pt x="99" y="344"/>
                </a:moveTo>
                <a:cubicBezTo>
                  <a:pt x="212" y="158"/>
                  <a:pt x="212" y="158"/>
                  <a:pt x="212" y="158"/>
                </a:cubicBezTo>
                <a:cubicBezTo>
                  <a:pt x="252" y="182"/>
                  <a:pt x="252" y="182"/>
                  <a:pt x="252" y="182"/>
                </a:cubicBezTo>
                <a:cubicBezTo>
                  <a:pt x="139" y="368"/>
                  <a:pt x="139" y="368"/>
                  <a:pt x="139" y="368"/>
                </a:cubicBezTo>
                <a:lnTo>
                  <a:pt x="99" y="344"/>
                </a:lnTo>
                <a:close/>
                <a:moveTo>
                  <a:pt x="95" y="446"/>
                </a:moveTo>
                <a:cubicBezTo>
                  <a:pt x="301" y="446"/>
                  <a:pt x="301" y="446"/>
                  <a:pt x="301" y="446"/>
                </a:cubicBezTo>
                <a:cubicBezTo>
                  <a:pt x="307" y="446"/>
                  <a:pt x="311" y="450"/>
                  <a:pt x="311" y="456"/>
                </a:cubicBezTo>
                <a:cubicBezTo>
                  <a:pt x="311" y="462"/>
                  <a:pt x="307" y="467"/>
                  <a:pt x="301" y="467"/>
                </a:cubicBezTo>
                <a:cubicBezTo>
                  <a:pt x="95" y="467"/>
                  <a:pt x="95" y="467"/>
                  <a:pt x="95" y="467"/>
                </a:cubicBezTo>
                <a:cubicBezTo>
                  <a:pt x="89" y="467"/>
                  <a:pt x="84" y="462"/>
                  <a:pt x="84" y="456"/>
                </a:cubicBezTo>
                <a:cubicBezTo>
                  <a:pt x="84" y="450"/>
                  <a:pt x="89" y="446"/>
                  <a:pt x="95" y="446"/>
                </a:cubicBezTo>
                <a:close/>
              </a:path>
            </a:pathLst>
          </a:custGeom>
          <a:blipFill>
            <a:blip r:embed="rId1"/>
            <a:stretch>
              <a:fillRect/>
            </a:stretch>
          </a:blipFill>
          <a:ln>
            <a:solidFill>
              <a:srgbClr val="C40001"/>
            </a:solidFill>
          </a:ln>
        </p:spPr>
        <p:txBody>
          <a:bodyPr/>
          <a:lstStyle/>
          <a:p>
            <a:pPr>
              <a:defRPr/>
            </a:pPr>
            <a:endParaRPr lang="zh-CN" altLang="en-US" sz="1355">
              <a:solidFill>
                <a:schemeClr val="bg1"/>
              </a:solidFill>
            </a:endParaRPr>
          </a:p>
        </p:txBody>
      </p:sp>
      <p:sp>
        <p:nvSpPr>
          <p:cNvPr id="49153" name="Rectangle 2"/>
          <p:cNvSpPr/>
          <p:nvPr/>
        </p:nvSpPr>
        <p:spPr>
          <a:xfrm>
            <a:off x="120227" y="794173"/>
            <a:ext cx="11951547" cy="5015865"/>
          </a:xfrm>
          <a:prstGeom prst="rect">
            <a:avLst/>
          </a:prstGeom>
          <a:noFill/>
          <a:ln w="9525">
            <a:noFill/>
          </a:ln>
        </p:spPr>
        <p:txBody>
          <a:bodyPr wrap="square" anchor="t" anchorCtr="0">
            <a:spAutoFit/>
          </a:bodyPr>
          <a:lstStyle/>
          <a:p>
            <a:r>
              <a:rPr lang="zh-CN" altLang="en-US" sz="3200" b="1">
                <a:solidFill>
                  <a:schemeClr val="tx1"/>
                </a:solidFill>
                <a:latin typeface="Arial" panose="020B0604020202020204" pitchFamily="34" charset="0"/>
                <a:ea typeface="宋体" panose="02010600030101010101" pitchFamily="2" charset="-122"/>
              </a:rPr>
              <a:t>提取下列材料中的要点，整合成一个单句，解释“端午节”。（不超过</a:t>
            </a:r>
            <a:r>
              <a:rPr lang="en-US" altLang="zh-CN" sz="3200" b="1">
                <a:solidFill>
                  <a:schemeClr val="tx1"/>
                </a:solidFill>
                <a:latin typeface="Arial" panose="020B0604020202020204" pitchFamily="34" charset="0"/>
                <a:ea typeface="宋体" panose="02010600030101010101" pitchFamily="2" charset="-122"/>
              </a:rPr>
              <a:t>35</a:t>
            </a:r>
            <a:r>
              <a:rPr lang="zh-CN" altLang="en-US" sz="3200" b="1">
                <a:solidFill>
                  <a:schemeClr val="tx1"/>
                </a:solidFill>
                <a:latin typeface="Arial" panose="020B0604020202020204" pitchFamily="34" charset="0"/>
                <a:ea typeface="宋体" panose="02010600030101010101" pitchFamily="2" charset="-122"/>
              </a:rPr>
              <a:t>字）（</a:t>
            </a:r>
            <a:r>
              <a:rPr lang="en-US" altLang="zh-CN" sz="3200" b="1">
                <a:solidFill>
                  <a:schemeClr val="tx1"/>
                </a:solidFill>
                <a:latin typeface="Arial" panose="020B0604020202020204" pitchFamily="34" charset="0"/>
                <a:ea typeface="宋体" panose="02010600030101010101" pitchFamily="2" charset="-122"/>
              </a:rPr>
              <a:t>4</a:t>
            </a:r>
            <a:r>
              <a:rPr lang="zh-CN" altLang="en-US" sz="3200" b="1">
                <a:solidFill>
                  <a:schemeClr val="tx1"/>
                </a:solidFill>
                <a:latin typeface="Arial" panose="020B0604020202020204" pitchFamily="34" charset="0"/>
                <a:ea typeface="宋体" panose="02010600030101010101" pitchFamily="2" charset="-122"/>
              </a:rPr>
              <a:t>分）</a:t>
            </a:r>
            <a:endParaRPr lang="zh-CN" altLang="en-US" sz="3200" b="1">
              <a:solidFill>
                <a:schemeClr val="tx1"/>
              </a:solidFill>
              <a:latin typeface="Arial" panose="020B0604020202020204" pitchFamily="34" charset="0"/>
              <a:ea typeface="宋体" panose="02010600030101010101" pitchFamily="2" charset="-122"/>
            </a:endParaRPr>
          </a:p>
          <a:p>
            <a:r>
              <a:rPr lang="zh-CN" altLang="en-US" sz="3200" b="1">
                <a:solidFill>
                  <a:schemeClr val="tx1"/>
                </a:solidFill>
                <a:latin typeface="Arial" panose="020B0604020202020204" pitchFamily="34" charset="0"/>
                <a:ea typeface="宋体" panose="02010600030101010101" pitchFamily="2" charset="-122"/>
              </a:rPr>
              <a:t>① 端午节是我国民间的一个传统节日，又是称端阳节。</a:t>
            </a:r>
            <a:endParaRPr lang="zh-CN" altLang="en-US" sz="3200" b="1">
              <a:solidFill>
                <a:schemeClr val="tx1"/>
              </a:solidFill>
              <a:latin typeface="Arial" panose="020B0604020202020204" pitchFamily="34" charset="0"/>
              <a:ea typeface="宋体" panose="02010600030101010101" pitchFamily="2" charset="-122"/>
            </a:endParaRPr>
          </a:p>
          <a:p>
            <a:r>
              <a:rPr lang="zh-CN" altLang="en-US" sz="3200" b="1">
                <a:solidFill>
                  <a:schemeClr val="tx1"/>
                </a:solidFill>
                <a:latin typeface="Arial" panose="020B0604020202020204" pitchFamily="34" charset="0"/>
                <a:ea typeface="宋体" panose="02010600030101010101" pitchFamily="2" charset="-122"/>
              </a:rPr>
              <a:t>② 端午节的时间是在每年的夏历五月初五这一天。</a:t>
            </a:r>
            <a:endParaRPr lang="zh-CN" altLang="en-US" sz="3200" b="1">
              <a:solidFill>
                <a:schemeClr val="tx1"/>
              </a:solidFill>
              <a:latin typeface="Arial" panose="020B0604020202020204" pitchFamily="34" charset="0"/>
              <a:ea typeface="宋体" panose="02010600030101010101" pitchFamily="2" charset="-122"/>
            </a:endParaRPr>
          </a:p>
          <a:p>
            <a:r>
              <a:rPr lang="zh-CN" altLang="en-US" sz="3200" b="1">
                <a:solidFill>
                  <a:schemeClr val="tx1"/>
                </a:solidFill>
                <a:latin typeface="Arial" panose="020B0604020202020204" pitchFamily="34" charset="0"/>
                <a:ea typeface="宋体" panose="02010600030101010101" pitchFamily="2" charset="-122"/>
              </a:rPr>
              <a:t>③ 端午节的起源说法不一，但大多认为源于纪念投汩罗江自沉的战国时楚国爱国诗人屈原。</a:t>
            </a:r>
            <a:endParaRPr lang="zh-CN" altLang="en-US" sz="3200" b="1">
              <a:solidFill>
                <a:schemeClr val="tx1"/>
              </a:solidFill>
              <a:latin typeface="Arial" panose="020B0604020202020204" pitchFamily="34" charset="0"/>
              <a:ea typeface="宋体" panose="02010600030101010101" pitchFamily="2" charset="-122"/>
            </a:endParaRPr>
          </a:p>
          <a:p>
            <a:r>
              <a:rPr lang="zh-CN" altLang="en-US" sz="3200" b="1">
                <a:solidFill>
                  <a:schemeClr val="tx1"/>
                </a:solidFill>
                <a:latin typeface="Arial" panose="020B0604020202020204" pitchFamily="34" charset="0"/>
                <a:ea typeface="宋体" panose="02010600030101010101" pitchFamily="2" charset="-122"/>
              </a:rPr>
              <a:t>④ 过端午节人们通常要赛龙舟，今年湖北就举行了龙舟竞赛渡活动，香港、澳门也派了代表队参加。</a:t>
            </a:r>
            <a:endParaRPr lang="zh-CN" altLang="en-US" sz="3200" b="1">
              <a:solidFill>
                <a:schemeClr val="tx1"/>
              </a:solidFill>
              <a:latin typeface="Arial" panose="020B0604020202020204" pitchFamily="34" charset="0"/>
              <a:ea typeface="宋体" panose="02010600030101010101" pitchFamily="2" charset="-122"/>
            </a:endParaRPr>
          </a:p>
          <a:p>
            <a:r>
              <a:rPr lang="zh-CN" altLang="en-US" sz="3200" b="1">
                <a:solidFill>
                  <a:schemeClr val="tx1"/>
                </a:solidFill>
                <a:latin typeface="Arial" panose="020B0604020202020204" pitchFamily="34" charset="0"/>
                <a:ea typeface="宋体" panose="02010600030101010101" pitchFamily="2" charset="-122"/>
              </a:rPr>
              <a:t>⑤ 过端午节时南方各省区人们通常要吃粽子，这是用箸叶包裹糯米而煮成的一种食品。</a:t>
            </a:r>
            <a:endParaRPr lang="zh-CN" altLang="en-US" sz="3200" b="1">
              <a:solidFill>
                <a:schemeClr val="tx1"/>
              </a:solidFill>
              <a:latin typeface="Arial" panose="020B0604020202020204" pitchFamily="34" charset="0"/>
              <a:ea typeface="宋体" panose="02010600030101010101" pitchFamily="2" charset="-122"/>
            </a:endParaRPr>
          </a:p>
        </p:txBody>
      </p:sp>
      <p:sp>
        <p:nvSpPr>
          <p:cNvPr id="31748" name="Rectangle 4"/>
          <p:cNvSpPr/>
          <p:nvPr/>
        </p:nvSpPr>
        <p:spPr>
          <a:xfrm>
            <a:off x="-423" y="5766330"/>
            <a:ext cx="12086167" cy="1076325"/>
          </a:xfrm>
          <a:prstGeom prst="rect">
            <a:avLst/>
          </a:prstGeom>
          <a:noFill/>
          <a:ln w="9525">
            <a:noFill/>
          </a:ln>
        </p:spPr>
        <p:txBody>
          <a:bodyPr anchor="ctr" anchorCtr="0">
            <a:spAutoFit/>
          </a:bodyPr>
          <a:lstStyle/>
          <a:p>
            <a:r>
              <a:rPr lang="en-US" altLang="zh-CN" sz="3200" b="1">
                <a:solidFill>
                  <a:srgbClr val="FF3300"/>
                </a:solidFill>
                <a:latin typeface="黑体" panose="02010609060101010101" charset="-122"/>
                <a:ea typeface="黑体" panose="02010609060101010101" charset="-122"/>
                <a:cs typeface="黑体" panose="02010609060101010101" charset="-122"/>
              </a:rPr>
              <a:t>【</a:t>
            </a:r>
            <a:r>
              <a:rPr lang="zh-CN" altLang="en-US" sz="3200" b="1">
                <a:solidFill>
                  <a:srgbClr val="FF3300"/>
                </a:solidFill>
                <a:latin typeface="黑体" panose="02010609060101010101" charset="-122"/>
                <a:ea typeface="黑体" panose="02010609060101010101" charset="-122"/>
                <a:cs typeface="黑体" panose="02010609060101010101" charset="-122"/>
              </a:rPr>
              <a:t>答案</a:t>
            </a:r>
            <a:r>
              <a:rPr lang="en-US" altLang="zh-CN" sz="3200" b="1">
                <a:solidFill>
                  <a:srgbClr val="FF3300"/>
                </a:solidFill>
                <a:latin typeface="黑体" panose="02010609060101010101" charset="-122"/>
                <a:ea typeface="黑体" panose="02010609060101010101" charset="-122"/>
                <a:cs typeface="黑体" panose="02010609060101010101" charset="-122"/>
              </a:rPr>
              <a:t>】</a:t>
            </a:r>
            <a:r>
              <a:rPr lang="zh-CN" altLang="en-US" sz="3200" b="1">
                <a:solidFill>
                  <a:srgbClr val="FF0000"/>
                </a:solidFill>
                <a:latin typeface="黑体" panose="02010609060101010101" charset="-122"/>
                <a:ea typeface="黑体" panose="02010609060101010101" charset="-122"/>
                <a:cs typeface="黑体" panose="02010609060101010101" charset="-122"/>
              </a:rPr>
              <a:t>端午节是我国夏历五月初五以吃粽子、赛龙舟等形式纪念屈原的一个民间传统节日。 </a:t>
            </a:r>
            <a:endParaRPr lang="zh-CN" altLang="en-US" sz="3200" b="1">
              <a:solidFill>
                <a:srgbClr val="FF0000"/>
              </a:solidFill>
              <a:latin typeface="黑体" panose="02010609060101010101" charset="-122"/>
              <a:ea typeface="黑体" panose="02010609060101010101" charset="-122"/>
              <a:cs typeface="黑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000">
        <p14:prism isInverted="1"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75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1748"/>
                                        </p:tgtEl>
                                        <p:attrNameLst>
                                          <p:attrName>style.visibility</p:attrName>
                                        </p:attrNameLst>
                                      </p:cBhvr>
                                      <p:to>
                                        <p:strVal val="visible"/>
                                      </p:to>
                                    </p:set>
                                    <p:anim calcmode="lin" valueType="num">
                                      <p:cBhvr additive="base">
                                        <p:cTn id="12" dur="500" fill="hold"/>
                                        <p:tgtEl>
                                          <p:spTgt spid="31748"/>
                                        </p:tgtEl>
                                        <p:attrNameLst>
                                          <p:attrName>ppt_x</p:attrName>
                                        </p:attrNameLst>
                                      </p:cBhvr>
                                      <p:tavLst>
                                        <p:tav tm="0">
                                          <p:val>
                                            <p:strVal val="#ppt_x"/>
                                          </p:val>
                                        </p:tav>
                                        <p:tav tm="100000">
                                          <p:val>
                                            <p:strVal val="#ppt_x"/>
                                          </p:val>
                                        </p:tav>
                                      </p:tavLst>
                                    </p:anim>
                                    <p:anim calcmode="lin" valueType="num">
                                      <p:cBhvr additive="base">
                                        <p:cTn id="13" dur="500" fill="hold"/>
                                        <p:tgtEl>
                                          <p:spTgt spid="317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idx="4294967295"/>
          </p:nvPr>
        </p:nvSpPr>
        <p:spPr>
          <a:xfrm>
            <a:off x="3558540" y="1447165"/>
            <a:ext cx="5588635" cy="2715895"/>
          </a:xfrm>
        </p:spPr>
        <p:txBody>
          <a:bodyPr>
            <a:normAutofit fontScale="90000"/>
          </a:bodyPr>
          <a:lstStyle/>
          <a:p>
            <a:pPr algn="l">
              <a:lnSpc>
                <a:spcPct val="150000"/>
              </a:lnSpc>
            </a:pPr>
            <a:r>
              <a:rPr lang="zh-CN" altLang="en-US" sz="5400" b="1" dirty="0" smtClean="0">
                <a:ln w="12700">
                  <a:solidFill>
                    <a:schemeClr val="tx2">
                      <a:lumMod val="75000"/>
                    </a:schemeClr>
                  </a:solidFill>
                  <a:prstDash val="solid"/>
                </a:ln>
                <a:solidFill>
                  <a:srgbClr val="FF0000"/>
                </a:solidFill>
                <a:effectLst>
                  <a:outerShdw dist="38100" dir="2640000" algn="bl" rotWithShape="0">
                    <a:schemeClr val="tx2">
                      <a:lumMod val="75000"/>
                    </a:schemeClr>
                  </a:outerShdw>
                </a:effectLst>
                <a:latin typeface="楷体" panose="02010609060101010101" charset="-122"/>
                <a:ea typeface="楷体" panose="02010609060101010101" charset="-122"/>
              </a:rPr>
              <a:t>压缩语段</a:t>
            </a:r>
            <a:r>
              <a:rPr lang="en-US" altLang="zh-CN" sz="5400" b="1" dirty="0" smtClean="0">
                <a:ln w="12700">
                  <a:solidFill>
                    <a:schemeClr val="tx2">
                      <a:lumMod val="75000"/>
                    </a:schemeClr>
                  </a:solidFill>
                  <a:prstDash val="solid"/>
                </a:ln>
                <a:solidFill>
                  <a:srgbClr val="FF0000"/>
                </a:solidFill>
                <a:effectLst>
                  <a:outerShdw dist="38100" dir="2640000" algn="bl" rotWithShape="0">
                    <a:schemeClr val="tx2">
                      <a:lumMod val="75000"/>
                    </a:schemeClr>
                  </a:outerShdw>
                </a:effectLst>
                <a:latin typeface="楷体" panose="02010609060101010101" charset="-122"/>
                <a:ea typeface="楷体" panose="02010609060101010101" charset="-122"/>
              </a:rPr>
              <a:t>——</a:t>
            </a:r>
            <a:br>
              <a:rPr lang="zh-CN" altLang="en-US" sz="5400" b="1" dirty="0">
                <a:ln w="12700">
                  <a:solidFill>
                    <a:schemeClr val="tx2">
                      <a:lumMod val="75000"/>
                    </a:schemeClr>
                  </a:solidFill>
                  <a:prstDash val="solid"/>
                </a:ln>
                <a:solidFill>
                  <a:srgbClr val="FF0000"/>
                </a:solidFill>
                <a:effectLst>
                  <a:outerShdw dist="38100" dir="2640000" algn="bl" rotWithShape="0">
                    <a:schemeClr val="tx2">
                      <a:lumMod val="75000"/>
                    </a:schemeClr>
                  </a:outerShdw>
                </a:effectLst>
                <a:latin typeface="楷体" panose="02010609060101010101" charset="-122"/>
                <a:ea typeface="楷体" panose="02010609060101010101" charset="-122"/>
              </a:rPr>
            </a:br>
            <a:r>
              <a:rPr lang="zh-CN" altLang="en-US" sz="6600" b="1" dirty="0" smtClean="0">
                <a:ln w="12700">
                  <a:solidFill>
                    <a:schemeClr val="tx2">
                      <a:lumMod val="75000"/>
                    </a:schemeClr>
                  </a:solidFill>
                  <a:prstDash val="solid"/>
                </a:ln>
                <a:solidFill>
                  <a:srgbClr val="0000CC"/>
                </a:solidFill>
                <a:effectLst>
                  <a:outerShdw dist="38100" dir="2640000" algn="bl" rotWithShape="0">
                    <a:schemeClr val="tx2">
                      <a:lumMod val="75000"/>
                    </a:schemeClr>
                  </a:outerShdw>
                </a:effectLst>
                <a:latin typeface="华文中宋" panose="02010600040101010101" pitchFamily="2" charset="-122"/>
                <a:ea typeface="华文中宋" panose="02010600040101010101" pitchFamily="2" charset="-122"/>
              </a:rPr>
              <a:t>提取关键信息</a:t>
            </a:r>
            <a:endParaRPr lang="en-US" altLang="zh-CN" sz="6600" b="1" dirty="0" smtClean="0">
              <a:ln w="12700">
                <a:solidFill>
                  <a:schemeClr val="tx2">
                    <a:lumMod val="75000"/>
                  </a:schemeClr>
                </a:solidFill>
                <a:prstDash val="solid"/>
              </a:ln>
              <a:solidFill>
                <a:srgbClr val="0000CC"/>
              </a:solidFill>
              <a:effectLst>
                <a:outerShdw dist="38100" dir="2640000" algn="bl" rotWithShape="0">
                  <a:schemeClr val="tx2">
                    <a:lumMod val="75000"/>
                  </a:schemeClr>
                </a:outerShdw>
              </a:effectLst>
              <a:latin typeface="华文中宋" panose="02010600040101010101" pitchFamily="2" charset="-122"/>
              <a:ea typeface="华文中宋" panose="02010600040101010101" pitchFamily="2" charset="-122"/>
            </a:endParaRPr>
          </a:p>
        </p:txBody>
      </p:sp>
    </p:spTree>
  </p:cSld>
  <p:clrMapOvr>
    <a:masterClrMapping/>
  </p:clrMapOvr>
  <p:transition spd="slow">
    <p:split orient="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标题 14338"/>
          <p:cNvSpPr>
            <a:spLocks noGrp="1"/>
          </p:cNvSpPr>
          <p:nvPr>
            <p:ph type="title"/>
          </p:nvPr>
        </p:nvSpPr>
        <p:spPr>
          <a:xfrm>
            <a:off x="2235200" y="676275"/>
            <a:ext cx="5811520" cy="882015"/>
          </a:xfrm>
        </p:spPr>
        <p:txBody>
          <a:bodyPr anchor="t" anchorCtr="0">
            <a:noAutofit/>
          </a:bodyPr>
          <a:lstStyle/>
          <a:p>
            <a:r>
              <a:rPr lang="zh-CN" altLang="en-US" sz="5400" b="1">
                <a:solidFill>
                  <a:srgbClr val="FF0000"/>
                </a:solidFill>
              </a:rPr>
              <a:t>答题方法：</a:t>
            </a:r>
            <a:endParaRPr lang="zh-CN" altLang="en-US" sz="5400" b="1">
              <a:solidFill>
                <a:srgbClr val="FF0000"/>
              </a:solidFill>
            </a:endParaRPr>
          </a:p>
        </p:txBody>
      </p:sp>
      <p:sp>
        <p:nvSpPr>
          <p:cNvPr id="29699" name="文本占位符 14339"/>
          <p:cNvSpPr>
            <a:spLocks noGrp="1"/>
          </p:cNvSpPr>
          <p:nvPr>
            <p:ph type="body" sz="half" idx="1"/>
          </p:nvPr>
        </p:nvSpPr>
        <p:spPr>
          <a:xfrm>
            <a:off x="732790" y="1558290"/>
            <a:ext cx="9740265" cy="4378325"/>
          </a:xfrm>
        </p:spPr>
        <p:txBody>
          <a:bodyPr anchor="t" anchorCtr="0">
            <a:normAutofit fontScale="70000"/>
          </a:bodyPr>
          <a:lstStyle/>
          <a:p>
            <a:pPr indent="0" defTabSz="914400" fontAlgn="auto">
              <a:lnSpc>
                <a:spcPts val="5000"/>
              </a:lnSpc>
              <a:spcBef>
                <a:spcPct val="0"/>
              </a:spcBef>
              <a:buClr>
                <a:schemeClr val="accent1"/>
              </a:buClr>
              <a:buSzPct val="65000"/>
              <a:buFont typeface="Wingdings" panose="05000000000000000000" pitchFamily="2" charset="2"/>
            </a:pPr>
            <a:r>
              <a:rPr lang="en-US" altLang="zh-CN" sz="40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40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rPr>
              <a:t>、</a:t>
            </a:r>
            <a:r>
              <a:rPr lang="zh-CN" altLang="en-US" sz="4000" b="1">
                <a:solidFill>
                  <a:srgbClr val="FF0000"/>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rPr>
              <a:t>概括</a:t>
            </a:r>
            <a:r>
              <a:rPr lang="zh-CN" altLang="en-US" sz="40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rPr>
              <a:t>每一层次的内容。每一层次的内容应该用几个关键词或自己的语言将其概括出来，一般控制在一两句之内。</a:t>
            </a:r>
            <a:endParaRPr lang="zh-CN" altLang="en-US" sz="40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endParaRPr>
          </a:p>
          <a:p>
            <a:pPr indent="0" defTabSz="914400" fontAlgn="auto">
              <a:lnSpc>
                <a:spcPts val="5000"/>
              </a:lnSpc>
              <a:spcBef>
                <a:spcPct val="0"/>
              </a:spcBef>
              <a:buClr>
                <a:schemeClr val="accent1"/>
              </a:buClr>
              <a:buSzPct val="65000"/>
              <a:buFont typeface="Wingdings" panose="05000000000000000000" pitchFamily="2" charset="2"/>
            </a:pPr>
            <a:r>
              <a:rPr lang="en-US" altLang="zh-CN" sz="40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40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rPr>
              <a:t>、把性质一致或特点相似的材料</a:t>
            </a:r>
            <a:r>
              <a:rPr lang="zh-CN" altLang="en-US" sz="4000" b="1">
                <a:solidFill>
                  <a:srgbClr val="FF0000"/>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rPr>
              <a:t>归类</a:t>
            </a:r>
            <a:endParaRPr lang="zh-CN" altLang="en-US" sz="40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endParaRPr>
          </a:p>
          <a:p>
            <a:pPr indent="0" defTabSz="914400" fontAlgn="auto">
              <a:lnSpc>
                <a:spcPts val="5000"/>
              </a:lnSpc>
              <a:spcBef>
                <a:spcPct val="0"/>
              </a:spcBef>
              <a:buClr>
                <a:schemeClr val="accent1"/>
              </a:buClr>
              <a:buSzPct val="65000"/>
              <a:buFont typeface="Wingdings" panose="05000000000000000000" pitchFamily="2" charset="2"/>
            </a:pPr>
            <a:r>
              <a:rPr lang="en-US" altLang="zh-CN" sz="40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40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rPr>
              <a:t>、</a:t>
            </a:r>
            <a:r>
              <a:rPr lang="zh-CN" altLang="en-US" sz="4000" b="1">
                <a:solidFill>
                  <a:srgbClr val="FF0000"/>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rPr>
              <a:t>提炼</a:t>
            </a:r>
            <a:r>
              <a:rPr lang="zh-CN" altLang="en-US" sz="40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rPr>
              <a:t>出归类后的</a:t>
            </a:r>
            <a:r>
              <a:rPr lang="zh-CN" altLang="en-US" sz="40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rPr>
              <a:t>主题和层次。如有必要，对归类后的内容进行重新排列。</a:t>
            </a:r>
            <a:endParaRPr lang="zh-CN" altLang="en-US" sz="40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endParaRPr>
          </a:p>
          <a:p>
            <a:pPr indent="0" defTabSz="914400" fontAlgn="auto">
              <a:lnSpc>
                <a:spcPts val="5000"/>
              </a:lnSpc>
              <a:spcBef>
                <a:spcPct val="0"/>
              </a:spcBef>
              <a:buClr>
                <a:schemeClr val="accent1"/>
              </a:buClr>
              <a:buSzPct val="65000"/>
              <a:buFont typeface="Wingdings" panose="05000000000000000000" pitchFamily="2" charset="2"/>
            </a:pPr>
            <a:r>
              <a:rPr lang="en-US" altLang="zh-CN" sz="40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rPr>
              <a:t>4</a:t>
            </a:r>
            <a:r>
              <a:rPr lang="zh-CN" altLang="en-US" sz="40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rPr>
              <a:t>、</a:t>
            </a:r>
            <a:r>
              <a:rPr lang="zh-CN" altLang="en-US" sz="4000" b="1">
                <a:solidFill>
                  <a:srgbClr val="FF0000"/>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rPr>
              <a:t>起草成文</a:t>
            </a:r>
            <a:r>
              <a:rPr lang="zh-CN" altLang="en-US" sz="40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rPr>
              <a:t>。（分点或者分层）</a:t>
            </a:r>
            <a:endParaRPr lang="zh-CN" altLang="en-US" sz="40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000">
        <p14:prism isInverted="1" isContent="1"/>
      </p:transition>
    </mc:Choice>
    <mc:Fallback>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38455" y="954405"/>
            <a:ext cx="11450320" cy="4523105"/>
          </a:xfrm>
          <a:prstGeom prst="rect">
            <a:avLst/>
          </a:prstGeom>
          <a:noFill/>
        </p:spPr>
        <p:txBody>
          <a:bodyPr wrap="square" rtlCol="0" anchor="t">
            <a:spAutoFit/>
          </a:bodyPr>
          <a:lstStyle/>
          <a:p>
            <a:pPr marL="0" indent="0">
              <a:buFont typeface="Arial" panose="020B0604020202020204" pitchFamily="34" charset="0"/>
              <a:buNone/>
            </a:pPr>
            <a:r>
              <a:rPr lang="en-US" sz="3200" b="1">
                <a:sym typeface="+mn-ea"/>
              </a:rPr>
              <a:t>1.</a:t>
            </a:r>
            <a:r>
              <a:rPr sz="3200" b="1">
                <a:sym typeface="+mn-ea"/>
              </a:rPr>
              <a:t>阅读下面的文字,概括“槐花”的特点。</a:t>
            </a:r>
            <a:r>
              <a:rPr lang="zh-CN" sz="3200" b="1">
                <a:sym typeface="+mn-ea"/>
              </a:rPr>
              <a:t>（</a:t>
            </a:r>
            <a:r>
              <a:rPr lang="en-US" altLang="zh-CN" sz="3200" b="1">
                <a:sym typeface="+mn-ea"/>
              </a:rPr>
              <a:t>3</a:t>
            </a:r>
            <a:r>
              <a:rPr lang="zh-CN" altLang="en-US" sz="3200" b="1">
                <a:sym typeface="+mn-ea"/>
              </a:rPr>
              <a:t>分）</a:t>
            </a:r>
            <a:endParaRPr sz="3200" b="1">
              <a:sym typeface="+mn-ea"/>
            </a:endParaRPr>
          </a:p>
          <a:p>
            <a:pPr marL="0" indent="0">
              <a:buFont typeface="Arial" panose="020B0604020202020204" pitchFamily="34" charset="0"/>
              <a:buNone/>
            </a:pPr>
            <a:r>
              <a:rPr lang="en-US" sz="3200" b="1">
                <a:sym typeface="+mn-ea"/>
              </a:rPr>
              <a:t>      </a:t>
            </a:r>
            <a:r>
              <a:rPr sz="2800" b="1">
                <a:sym typeface="+mn-ea"/>
              </a:rPr>
              <a:t>槐树开花在每年的四五月间,五月为多。白天露出一点白头,一夜间突然变成满树花瓣,一串串洁白的槐花缀满树枝,空气中弥漫着淡淡的素雅的清香,沁人心脾。槐花赏心悦目,但花期不长,短则十天八日,长则超不过半月。所以,槐花更多的贡献,是满足了人们的味蕾和食欲。槐花鸡蛋饼、槐花肉末饼、槐花鸡蛋汤、槐花肉丸汤……这名目繁多、花样迭出的食谱,都离不开两个字：槐花。人们用普普通通、皱缩而卷曲的花瓣,烹饪出溢满自然香气的美味佳肴,丰富着人们的餐桌,实在是天赐所致。槐花以自己的美丽让人们心花怒放,同时又以自己的美味满足人们的口福。</a:t>
            </a:r>
            <a:endParaRPr sz="2800" b="1">
              <a:sym typeface="+mn-ea"/>
            </a:endParaRPr>
          </a:p>
          <a:p>
            <a:pPr marL="0" indent="0">
              <a:buFont typeface="Arial" panose="020B0604020202020204" pitchFamily="34" charset="0"/>
              <a:buNone/>
            </a:pPr>
            <a:r>
              <a:rPr sz="2800" b="1">
                <a:sym typeface="+mn-ea"/>
              </a:rPr>
              <a:t>  答：______________________________________</a:t>
            </a:r>
            <a:endParaRPr sz="2800" b="1">
              <a:sym typeface="+mn-ea"/>
            </a:endParaRPr>
          </a:p>
        </p:txBody>
      </p:sp>
      <p:sp>
        <p:nvSpPr>
          <p:cNvPr id="3" name="文本框 2"/>
          <p:cNvSpPr txBox="1"/>
          <p:nvPr/>
        </p:nvSpPr>
        <p:spPr>
          <a:xfrm>
            <a:off x="0" y="32385"/>
            <a:ext cx="9839325" cy="922020"/>
          </a:xfrm>
          <a:prstGeom prst="rect">
            <a:avLst/>
          </a:prstGeom>
          <a:noFill/>
        </p:spPr>
        <p:txBody>
          <a:bodyPr wrap="square" rtlCol="0">
            <a:spAutoFit/>
          </a:bodyPr>
          <a:lstStyle/>
          <a:p>
            <a:pPr algn="l">
              <a:buClrTx/>
              <a:buSzTx/>
              <a:buFontTx/>
            </a:pPr>
            <a:r>
              <a:rPr lang="zh-CN" altLang="en-US" sz="5400" b="1" kern="0" spc="-600">
                <a:solidFill>
                  <a:srgbClr val="497970"/>
                </a:solidFill>
                <a:uFillTx/>
                <a:latin typeface="站酷小薇LOGO体" panose="02010600010101010101" charset="-122"/>
                <a:ea typeface="宋体" panose="02010600030101010101" pitchFamily="2" charset="-122"/>
              </a:rPr>
              <a:t>训练</a:t>
            </a:r>
            <a:endParaRPr lang="zh-CN" altLang="en-US" sz="5400" b="1" kern="0" spc="-600">
              <a:solidFill>
                <a:srgbClr val="497970"/>
              </a:solidFill>
              <a:uFillTx/>
              <a:latin typeface="站酷小薇LOGO体" panose="02010600010101010101" charset="-122"/>
              <a:ea typeface="宋体" panose="02010600030101010101" pitchFamily="2" charset="-122"/>
            </a:endParaRPr>
          </a:p>
        </p:txBody>
      </p:sp>
      <p:sp>
        <p:nvSpPr>
          <p:cNvPr id="5" name="文本框 4"/>
          <p:cNvSpPr txBox="1"/>
          <p:nvPr>
            <p:custDataLst>
              <p:tags r:id="rId1"/>
            </p:custDataLst>
          </p:nvPr>
        </p:nvSpPr>
        <p:spPr>
          <a:xfrm>
            <a:off x="515620" y="5758815"/>
            <a:ext cx="10872470" cy="521970"/>
          </a:xfrm>
          <a:prstGeom prst="rect">
            <a:avLst/>
          </a:prstGeom>
          <a:noFill/>
        </p:spPr>
        <p:txBody>
          <a:bodyPr wrap="square" rtlCol="0" anchor="t">
            <a:spAutoFit/>
          </a:bodyPr>
          <a:lstStyle/>
          <a:p>
            <a:r>
              <a:rPr lang="zh-CN" altLang="en-US" sz="2800" b="1">
                <a:solidFill>
                  <a:schemeClr val="accent6"/>
                </a:solidFill>
              </a:rPr>
              <a:t>【示例】 </a:t>
            </a:r>
            <a:r>
              <a:rPr sz="2800" b="1">
                <a:solidFill>
                  <a:schemeClr val="accent6"/>
                </a:solidFill>
              </a:rPr>
              <a:t>①清香素雅；②美丽短暂；③味道鲜美。</a:t>
            </a:r>
            <a:endParaRPr sz="2800" b="1">
              <a:solidFill>
                <a:schemeClr val="accent6"/>
              </a:solidFill>
            </a:endParaRPr>
          </a:p>
        </p:txBody>
      </p:sp>
    </p:spTree>
    <p:custDataLst>
      <p:tags r:id="rId2"/>
    </p:custDataLst>
  </p:cSld>
  <p:clrMapOvr>
    <a:masterClrMapping/>
  </p:clrMapOvr>
  <mc:AlternateContent xmlns:mc="http://schemas.openxmlformats.org/markup-compatibility/2006">
    <mc:Choice xmlns:p14="http://schemas.microsoft.com/office/powerpoint/2010/main" Requires="p14">
      <p:transition spd="med" p14:dur="699">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4"/>
          <p:cNvSpPr txBox="1"/>
          <p:nvPr/>
        </p:nvSpPr>
        <p:spPr>
          <a:xfrm>
            <a:off x="466725" y="234950"/>
            <a:ext cx="11292205" cy="3928110"/>
          </a:xfrm>
          <a:prstGeom prst="rect">
            <a:avLst/>
          </a:prstGeom>
          <a:noFill/>
        </p:spPr>
        <p:txBody>
          <a:bodyPr wrap="square" rtlCol="0" anchor="t">
            <a:spAutoFit/>
          </a:bodyPr>
          <a:p>
            <a:pPr>
              <a:lnSpc>
                <a:spcPct val="130000"/>
              </a:lnSpc>
            </a:pPr>
            <a:r>
              <a:rPr lang="en-US" altLang="zh-CN" sz="2400"/>
              <a:t>2.</a:t>
            </a:r>
            <a:r>
              <a:rPr lang="zh-CN" altLang="en-US" sz="2400"/>
              <a:t>6月6日是全国爱眼日，阳光中学团委开展以“爱护眼睛，从我做起”为主题的活动，请你阅读下面的材料，概括导致近视的原因，不超过</a:t>
            </a:r>
            <a:r>
              <a:rPr lang="en-US" altLang="zh-CN" sz="2400"/>
              <a:t>25</a:t>
            </a:r>
            <a:r>
              <a:rPr lang="zh-CN" altLang="en-US" sz="2400"/>
              <a:t>字。（</a:t>
            </a:r>
            <a:r>
              <a:rPr lang="en-US" altLang="zh-CN" sz="2400"/>
              <a:t>3</a:t>
            </a:r>
            <a:r>
              <a:rPr lang="zh-CN" altLang="en-US" sz="2400"/>
              <a:t>分）</a:t>
            </a:r>
            <a:endParaRPr lang="zh-CN" altLang="en-US" sz="2400"/>
          </a:p>
          <a:p>
            <a:pPr>
              <a:lnSpc>
                <a:spcPct val="130000"/>
              </a:lnSpc>
            </a:pPr>
            <a:r>
              <a:rPr lang="en-US" altLang="zh-CN" sz="2400"/>
              <a:t>        </a:t>
            </a:r>
            <a:r>
              <a:rPr lang="zh-CN" altLang="en-US" sz="2400" b="1">
                <a:latin typeface="楷体" panose="02010609060101010101" charset="-122"/>
                <a:ea typeface="楷体" panose="02010609060101010101" charset="-122"/>
                <a:cs typeface="楷体" panose="02010609060101010101" charset="-122"/>
              </a:rPr>
              <a:t>北京大学人民医院眼科主任医师王凯介绍：“导致近视发展的因素分为先天性遗传因素和环境因素，而受环境影响形成近视的原因主要有两个方面，一个是眼睛近距离工作的时间长，强度大。包括看书，使用手机、平板电脑等电子产品，还有弹钢琴等各种活动；第二是缺少户外运动。阳光能够刺激视网膜多巴胺的生成，而多巴胺能够延缓近视的增加速度。一般建议每天在阳光下进行2～3个小时的户外运动，但实际上很多孩子无法做到这一点，这与学生自身、家庭和学校都有关系。”</a:t>
            </a:r>
            <a:endParaRPr lang="zh-CN" altLang="en-US" sz="2400" b="1">
              <a:latin typeface="楷体" panose="02010609060101010101" charset="-122"/>
              <a:ea typeface="楷体" panose="02010609060101010101" charset="-122"/>
              <a:cs typeface="楷体" panose="02010609060101010101" charset="-122"/>
            </a:endParaRPr>
          </a:p>
        </p:txBody>
      </p:sp>
      <p:sp>
        <p:nvSpPr>
          <p:cNvPr id="6" name="文本框 5"/>
          <p:cNvSpPr txBox="1"/>
          <p:nvPr/>
        </p:nvSpPr>
        <p:spPr>
          <a:xfrm>
            <a:off x="613410" y="4582160"/>
            <a:ext cx="11266805" cy="1124585"/>
          </a:xfrm>
          <a:prstGeom prst="rect">
            <a:avLst/>
          </a:prstGeom>
          <a:noFill/>
        </p:spPr>
        <p:txBody>
          <a:bodyPr wrap="square" rtlCol="0" anchor="t">
            <a:spAutoFit/>
            <a:scene3d>
              <a:camera prst="orthographicFront"/>
              <a:lightRig rig="threePt" dir="t"/>
            </a:scene3d>
          </a:bodyPr>
          <a:p>
            <a:pPr>
              <a:lnSpc>
                <a:spcPct val="120000"/>
              </a:lnSpc>
            </a:pPr>
            <a:r>
              <a:rPr lang="zh-CN" altLang="en-US" sz="2800">
                <a:solidFill>
                  <a:schemeClr val="accent1"/>
                </a:solidFill>
                <a:effectLst>
                  <a:outerShdw blurRad="38100" dist="25400" dir="5400000" algn="ctr" rotWithShape="0">
                    <a:srgbClr val="6E747A">
                      <a:alpha val="43000"/>
                    </a:srgbClr>
                  </a:outerShdw>
                </a:effectLst>
              </a:rPr>
              <a:t>【参考答案】：</a:t>
            </a:r>
            <a:endParaRPr lang="zh-CN" altLang="en-US" sz="2800">
              <a:solidFill>
                <a:schemeClr val="accent1"/>
              </a:solidFill>
              <a:effectLst>
                <a:outerShdw blurRad="38100" dist="25400" dir="5400000" algn="ctr" rotWithShape="0">
                  <a:srgbClr val="6E747A">
                    <a:alpha val="43000"/>
                  </a:srgbClr>
                </a:outerShdw>
              </a:effectLst>
            </a:endParaRPr>
          </a:p>
          <a:p>
            <a:pPr>
              <a:lnSpc>
                <a:spcPct val="120000"/>
              </a:lnSpc>
            </a:pPr>
            <a:r>
              <a:rPr lang="zh-CN" altLang="en-US" sz="2800">
                <a:solidFill>
                  <a:schemeClr val="accent1"/>
                </a:solidFill>
                <a:effectLst>
                  <a:outerShdw blurRad="38100" dist="25400" dir="5400000" algn="ctr" rotWithShape="0">
                    <a:srgbClr val="6E747A">
                      <a:alpha val="43000"/>
                    </a:srgbClr>
                  </a:outerShdw>
                </a:effectLst>
              </a:rPr>
              <a:t>①先天性遗传因素；</a:t>
            </a:r>
            <a:r>
              <a:rPr lang="zh-CN" altLang="en-US" sz="2800">
                <a:solidFill>
                  <a:schemeClr val="accent1"/>
                </a:solidFill>
                <a:effectLst>
                  <a:outerShdw blurRad="38100" dist="25400" dir="5400000" algn="ctr" rotWithShape="0">
                    <a:srgbClr val="6E747A">
                      <a:alpha val="43000"/>
                    </a:srgbClr>
                  </a:outerShdw>
                </a:effectLst>
                <a:sym typeface="+mn-ea"/>
              </a:rPr>
              <a:t>②</a:t>
            </a:r>
            <a:r>
              <a:rPr lang="zh-CN" altLang="en-US" sz="2800">
                <a:solidFill>
                  <a:schemeClr val="accent1"/>
                </a:solidFill>
                <a:effectLst>
                  <a:outerShdw blurRad="38100" dist="25400" dir="5400000" algn="ctr" rotWithShape="0">
                    <a:srgbClr val="6E747A">
                      <a:alpha val="43000"/>
                    </a:srgbClr>
                  </a:outerShdw>
                </a:effectLst>
              </a:rPr>
              <a:t>长时间近距离用眼；</a:t>
            </a:r>
            <a:r>
              <a:rPr lang="zh-CN" altLang="en-US" sz="2800">
                <a:solidFill>
                  <a:schemeClr val="accent1"/>
                </a:solidFill>
                <a:effectLst>
                  <a:outerShdw blurRad="38100" dist="25400" dir="5400000" algn="ctr" rotWithShape="0">
                    <a:srgbClr val="6E747A">
                      <a:alpha val="43000"/>
                    </a:srgbClr>
                  </a:outerShdw>
                </a:effectLst>
                <a:sym typeface="+mn-ea"/>
              </a:rPr>
              <a:t>③</a:t>
            </a:r>
            <a:r>
              <a:rPr lang="zh-CN" altLang="en-US" sz="2800">
                <a:solidFill>
                  <a:schemeClr val="accent1"/>
                </a:solidFill>
                <a:effectLst>
                  <a:outerShdw blurRad="38100" dist="25400" dir="5400000" algn="ctr" rotWithShape="0">
                    <a:srgbClr val="6E747A">
                      <a:alpha val="43000"/>
                    </a:srgbClr>
                  </a:outerShdw>
                </a:effectLst>
              </a:rPr>
              <a:t>缺乏户外运动锻炼。 </a:t>
            </a:r>
            <a:endParaRPr lang="zh-CN" altLang="en-US" sz="2800">
              <a:solidFill>
                <a:schemeClr val="accent1"/>
              </a:solidFill>
              <a:effectLst>
                <a:outerShdw blurRad="38100" dist="25400" dir="5400000" algn="ctr" rotWithShape="0">
                  <a:srgbClr val="6E747A">
                    <a:alpha val="43000"/>
                  </a:srgbClr>
                </a:outerShdw>
              </a:effectLst>
            </a:endParaRPr>
          </a:p>
        </p:txBody>
      </p:sp>
    </p:spTree>
    <p:custDataLst>
      <p:tags r:id="rId1"/>
    </p:custDataLst>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sp>
        <p:nvSpPr>
          <p:cNvPr id="5" name="文本框 4"/>
          <p:cNvSpPr txBox="1"/>
          <p:nvPr/>
        </p:nvSpPr>
        <p:spPr>
          <a:xfrm>
            <a:off x="466725" y="234950"/>
            <a:ext cx="11292205" cy="4887595"/>
          </a:xfrm>
          <a:prstGeom prst="rect">
            <a:avLst/>
          </a:prstGeom>
          <a:noFill/>
        </p:spPr>
        <p:txBody>
          <a:bodyPr wrap="square" rtlCol="0" anchor="t">
            <a:spAutoFit/>
          </a:bodyPr>
          <a:p>
            <a:pPr>
              <a:lnSpc>
                <a:spcPct val="130000"/>
              </a:lnSpc>
            </a:pPr>
            <a:r>
              <a:rPr lang="en-US" altLang="zh-CN" sz="2400"/>
              <a:t>2.</a:t>
            </a:r>
            <a:r>
              <a:rPr lang="zh-CN" altLang="en-US" sz="2400"/>
              <a:t>阅读下面的文字，逐段概括中国古代木构房屋的特点。每个特点不超过10个字。（4分）</a:t>
            </a:r>
            <a:endParaRPr lang="zh-CN" altLang="en-US" sz="2400"/>
          </a:p>
          <a:p>
            <a:pPr>
              <a:lnSpc>
                <a:spcPct val="130000"/>
              </a:lnSpc>
            </a:pPr>
            <a:r>
              <a:rPr lang="zh-CN" altLang="en-US" sz="2400"/>
              <a:t>①中国古代木构房屋需防潮防雨，故有高出地面的台基和出檐较大的屋顶。</a:t>
            </a:r>
            <a:endParaRPr lang="zh-CN" altLang="en-US" sz="2400"/>
          </a:p>
          <a:p>
            <a:pPr>
              <a:lnSpc>
                <a:spcPct val="130000"/>
              </a:lnSpc>
            </a:pPr>
            <a:r>
              <a:rPr lang="zh-CN" altLang="en-US" sz="2400"/>
              <a:t>②这种房屋内部可以全部打通，也可按需要用木材进行装修分隔，分隔方式可实可虚，实的如屏门、板壁等，虚的如落地罩、太师壁等。</a:t>
            </a:r>
            <a:endParaRPr lang="zh-CN" altLang="en-US" sz="2400"/>
          </a:p>
          <a:p>
            <a:pPr>
              <a:lnSpc>
                <a:spcPct val="130000"/>
              </a:lnSpc>
            </a:pPr>
            <a:r>
              <a:rPr lang="zh-CN" altLang="en-US" sz="2400"/>
              <a:t>③工匠们设计房屋的各种构件（如梁、柱）时，在保有其功能的基础上，往往顺应其形状、位置进行艺术加工，使之更加漂亮、美观，如把直梁加工成月梁，以给人举重若轻之感。</a:t>
            </a:r>
            <a:endParaRPr lang="zh-CN" altLang="en-US" sz="2400"/>
          </a:p>
          <a:p>
            <a:pPr>
              <a:lnSpc>
                <a:spcPct val="130000"/>
              </a:lnSpc>
            </a:pPr>
            <a:r>
              <a:rPr lang="zh-CN" altLang="en-US" sz="2400"/>
              <a:t>④为防止木材腐烂，工匠们给木构房屋涂上油漆，尤其在木材表面形成坚韧的保护膜，能起到很好的防护作用。</a:t>
            </a:r>
            <a:endParaRPr lang="zh-CN" altLang="en-US" sz="2400"/>
          </a:p>
        </p:txBody>
      </p:sp>
      <p:sp>
        <p:nvSpPr>
          <p:cNvPr id="6" name="文本框 5"/>
          <p:cNvSpPr txBox="1"/>
          <p:nvPr/>
        </p:nvSpPr>
        <p:spPr>
          <a:xfrm>
            <a:off x="613410" y="5044440"/>
            <a:ext cx="11266805" cy="1641475"/>
          </a:xfrm>
          <a:prstGeom prst="rect">
            <a:avLst/>
          </a:prstGeom>
          <a:noFill/>
        </p:spPr>
        <p:txBody>
          <a:bodyPr wrap="square" rtlCol="0" anchor="t">
            <a:spAutoFit/>
            <a:scene3d>
              <a:camera prst="orthographicFront"/>
              <a:lightRig rig="threePt" dir="t"/>
            </a:scene3d>
          </a:bodyPr>
          <a:p>
            <a:pPr>
              <a:lnSpc>
                <a:spcPct val="120000"/>
              </a:lnSpc>
            </a:pPr>
            <a:r>
              <a:rPr lang="zh-CN" altLang="en-US" sz="2800">
                <a:solidFill>
                  <a:schemeClr val="accent1"/>
                </a:solidFill>
                <a:effectLst>
                  <a:outerShdw blurRad="38100" dist="25400" dir="5400000" algn="ctr" rotWithShape="0">
                    <a:srgbClr val="6E747A">
                      <a:alpha val="43000"/>
                    </a:srgbClr>
                  </a:outerShdw>
                </a:effectLst>
              </a:rPr>
              <a:t>【参考答案】：</a:t>
            </a:r>
            <a:endParaRPr lang="zh-CN" altLang="en-US" sz="2800">
              <a:solidFill>
                <a:schemeClr val="accent1"/>
              </a:solidFill>
              <a:effectLst>
                <a:outerShdw blurRad="38100" dist="25400" dir="5400000" algn="ctr" rotWithShape="0">
                  <a:srgbClr val="6E747A">
                    <a:alpha val="43000"/>
                  </a:srgbClr>
                </a:outerShdw>
              </a:effectLst>
            </a:endParaRPr>
          </a:p>
          <a:p>
            <a:pPr>
              <a:lnSpc>
                <a:spcPct val="120000"/>
              </a:lnSpc>
            </a:pPr>
            <a:r>
              <a:rPr lang="zh-CN" altLang="en-US" sz="2800">
                <a:solidFill>
                  <a:schemeClr val="accent1"/>
                </a:solidFill>
                <a:effectLst>
                  <a:outerShdw blurRad="38100" dist="25400" dir="5400000" algn="ctr" rotWithShape="0">
                    <a:srgbClr val="6E747A">
                      <a:alpha val="43000"/>
                    </a:srgbClr>
                  </a:outerShdw>
                </a:effectLst>
              </a:rPr>
              <a:t>①台基高，出檐大。 ②内部可通可隔。③构件艺术美观。 ④涂有油漆以防腐。</a:t>
            </a:r>
            <a:endParaRPr lang="zh-CN" altLang="en-US" sz="2800">
              <a:solidFill>
                <a:schemeClr val="accent1"/>
              </a:solidFill>
              <a:effectLst>
                <a:outerShdw blurRad="38100" dist="25400" dir="5400000" algn="ctr" rotWithShape="0">
                  <a:srgbClr val="6E747A">
                    <a:alpha val="43000"/>
                  </a:srgbClr>
                </a:outerShdw>
              </a:effectLst>
            </a:endParaRPr>
          </a:p>
        </p:txBody>
      </p:sp>
    </p:spTree>
    <p:custDataLst>
      <p:tags r:id="rId1"/>
    </p:custDataLst>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32" name="组合 31"/>
          <p:cNvGrpSpPr/>
          <p:nvPr/>
        </p:nvGrpSpPr>
        <p:grpSpPr>
          <a:xfrm>
            <a:off x="106045" y="5943600"/>
            <a:ext cx="2721610" cy="782955"/>
            <a:chOff x="696133" y="1465290"/>
            <a:chExt cx="1966808" cy="623109"/>
          </a:xfrm>
        </p:grpSpPr>
        <p:pic>
          <p:nvPicPr>
            <p:cNvPr id="26" name="图片 25"/>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6133" y="1465290"/>
              <a:ext cx="1964525" cy="623109"/>
            </a:xfrm>
            <a:prstGeom prst="rect">
              <a:avLst/>
            </a:prstGeom>
          </p:spPr>
        </p:pic>
        <p:pic>
          <p:nvPicPr>
            <p:cNvPr id="31" name="图片 30"/>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8416" y="1465290"/>
              <a:ext cx="1964525" cy="623109"/>
            </a:xfrm>
            <a:prstGeom prst="rect">
              <a:avLst/>
            </a:prstGeom>
          </p:spPr>
        </p:pic>
      </p:grpSp>
      <p:grpSp>
        <p:nvGrpSpPr>
          <p:cNvPr id="38" name="组合 37"/>
          <p:cNvGrpSpPr/>
          <p:nvPr/>
        </p:nvGrpSpPr>
        <p:grpSpPr>
          <a:xfrm>
            <a:off x="9470511" y="5531018"/>
            <a:ext cx="2721481" cy="1244600"/>
            <a:chOff x="6243170" y="3253026"/>
            <a:chExt cx="2721481" cy="1244600"/>
          </a:xfrm>
        </p:grpSpPr>
        <p:pic>
          <p:nvPicPr>
            <p:cNvPr id="28" name="图片 27"/>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0" name="图片 29"/>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nvGrpSpPr>
            <p:cNvPr id="35" name="组合 34"/>
            <p:cNvGrpSpPr/>
            <p:nvPr/>
          </p:nvGrpSpPr>
          <p:grpSpPr>
            <a:xfrm>
              <a:off x="6243170" y="3253026"/>
              <a:ext cx="2721481" cy="1244600"/>
              <a:chOff x="6243170" y="3253026"/>
              <a:chExt cx="2721481" cy="1244600"/>
            </a:xfrm>
          </p:grpSpPr>
          <p:pic>
            <p:nvPicPr>
              <p:cNvPr id="33" name="图片 32"/>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4" name="图片 33"/>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grpSp>
      <p:pic>
        <p:nvPicPr>
          <p:cNvPr id="5" name="图片 4"/>
          <p:cNvPicPr>
            <a:picLocks noChangeAspect="1"/>
          </p:cNvPicPr>
          <p:nvPr/>
        </p:nvPicPr>
        <p:blipFill>
          <a:blip r:embed="rId5"/>
          <a:srcRect t="88513"/>
          <a:stretch>
            <a:fillRect/>
          </a:stretch>
        </p:blipFill>
        <p:spPr>
          <a:xfrm>
            <a:off x="-26035" y="0"/>
            <a:ext cx="12218035" cy="337820"/>
          </a:xfrm>
          <a:prstGeom prst="rect">
            <a:avLst/>
          </a:prstGeom>
        </p:spPr>
      </p:pic>
      <p:sp>
        <p:nvSpPr>
          <p:cNvPr id="3" name="文本框 2"/>
          <p:cNvSpPr txBox="1"/>
          <p:nvPr/>
        </p:nvSpPr>
        <p:spPr>
          <a:xfrm>
            <a:off x="1650512" y="2042970"/>
            <a:ext cx="9348354" cy="3332322"/>
          </a:xfrm>
          <a:prstGeom prst="rect">
            <a:avLst/>
          </a:prstGeom>
          <a:noFill/>
        </p:spPr>
        <p:txBody>
          <a:bodyPr wrap="square" rtlCol="0" anchor="t">
            <a:spAutoFit/>
          </a:bodyPr>
          <a:lstStyle/>
          <a:p>
            <a:pPr fontAlgn="auto">
              <a:lnSpc>
                <a:spcPts val="4300"/>
              </a:lnSpc>
            </a:pPr>
            <a:r>
              <a:rPr kumimoji="0" lang="zh-CN" altLang="en-US" sz="32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    关键词这一概念，在人们撰写正规论文时经常被涉及，指的是一篇文章或一段文字中最紧要的词语。提取关键词属于压缩信息类题型，考查学生概括思想内容、提取关键信息的能力。提取关键词，说到底就是要善于提取有效信息，善于运用恰当的词语表达。</a:t>
            </a:r>
            <a:endParaRPr kumimoji="0" lang="zh-CN" altLang="en-US" sz="3200" b="1" i="0" u="none" strike="noStrike" kern="1200" cap="none" spc="0" normalizeH="0" baseline="0" noProof="0">
              <a:ln>
                <a:noFill/>
              </a:ln>
              <a:solidFill>
                <a:srgbClr val="C00000"/>
              </a:solidFill>
              <a:effectLst/>
              <a:uLnTx/>
              <a:uFillTx/>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2" name="文本框 1"/>
          <p:cNvSpPr txBox="1"/>
          <p:nvPr/>
        </p:nvSpPr>
        <p:spPr>
          <a:xfrm>
            <a:off x="3301638" y="337820"/>
            <a:ext cx="5562688" cy="707886"/>
          </a:xfrm>
          <a:prstGeom prst="rect">
            <a:avLst/>
          </a:prstGeom>
          <a:solidFill>
            <a:srgbClr val="294C6B"/>
          </a:solidFill>
        </p:spPr>
        <p:txBody>
          <a:bodyPr wrap="square" rtlCol="0" anchor="t">
            <a:spAutoFit/>
          </a:bodyPr>
          <a:lstStyle/>
          <a:p>
            <a:pPr algn="ctr"/>
            <a:r>
              <a:rPr lang="zh-CN" altLang="en-US" sz="4000" b="1">
                <a:solidFill>
                  <a:schemeClr val="bg1"/>
                </a:solidFill>
                <a:latin typeface="宋体" panose="02010600030101010101" pitchFamily="2" charset="-122"/>
                <a:ea typeface="宋体" panose="02010600030101010101" pitchFamily="2" charset="-122"/>
                <a:sym typeface="+mn-ea"/>
              </a:rPr>
              <a:t>五、提取关键词类压缩</a:t>
            </a:r>
            <a:endParaRPr lang="zh-CN" altLang="en-US" sz="4000" b="1">
              <a:solidFill>
                <a:schemeClr val="bg1"/>
              </a:solidFill>
              <a:latin typeface="宋体" panose="02010600030101010101" pitchFamily="2" charset="-122"/>
              <a:ea typeface="宋体" panose="02010600030101010101" pitchFamily="2" charset="-122"/>
              <a:sym typeface="+mn-ea"/>
            </a:endParaRPr>
          </a:p>
        </p:txBody>
      </p:sp>
    </p:spTree>
  </p:cSld>
  <p:clrMapOvr>
    <a:masterClrMapping/>
  </p:clrMapOvr>
  <p:transition spd="slow">
    <p:push dir="u"/>
  </p:transition>
</p:sld>
</file>

<file path=ppt/slides/slide4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32" name="组合 31"/>
          <p:cNvGrpSpPr/>
          <p:nvPr/>
        </p:nvGrpSpPr>
        <p:grpSpPr>
          <a:xfrm>
            <a:off x="106045" y="5943600"/>
            <a:ext cx="2721610" cy="782955"/>
            <a:chOff x="696133" y="1465290"/>
            <a:chExt cx="1966808" cy="623109"/>
          </a:xfrm>
        </p:grpSpPr>
        <p:pic>
          <p:nvPicPr>
            <p:cNvPr id="26" name="图片 25"/>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6133" y="1465290"/>
              <a:ext cx="1964525" cy="623109"/>
            </a:xfrm>
            <a:prstGeom prst="rect">
              <a:avLst/>
            </a:prstGeom>
          </p:spPr>
        </p:pic>
        <p:pic>
          <p:nvPicPr>
            <p:cNvPr id="31" name="图片 30"/>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8416" y="1465290"/>
              <a:ext cx="1964525" cy="623109"/>
            </a:xfrm>
            <a:prstGeom prst="rect">
              <a:avLst/>
            </a:prstGeom>
          </p:spPr>
        </p:pic>
      </p:grpSp>
      <p:grpSp>
        <p:nvGrpSpPr>
          <p:cNvPr id="38" name="组合 37"/>
          <p:cNvGrpSpPr/>
          <p:nvPr/>
        </p:nvGrpSpPr>
        <p:grpSpPr>
          <a:xfrm>
            <a:off x="9470511" y="5531018"/>
            <a:ext cx="2721481" cy="1244600"/>
            <a:chOff x="6243170" y="3253026"/>
            <a:chExt cx="2721481" cy="1244600"/>
          </a:xfrm>
        </p:grpSpPr>
        <p:pic>
          <p:nvPicPr>
            <p:cNvPr id="28" name="图片 27"/>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0" name="图片 29"/>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nvGrpSpPr>
            <p:cNvPr id="35" name="组合 34"/>
            <p:cNvGrpSpPr/>
            <p:nvPr/>
          </p:nvGrpSpPr>
          <p:grpSpPr>
            <a:xfrm>
              <a:off x="6243170" y="3253026"/>
              <a:ext cx="2721481" cy="1244600"/>
              <a:chOff x="6243170" y="3253026"/>
              <a:chExt cx="2721481" cy="1244600"/>
            </a:xfrm>
          </p:grpSpPr>
          <p:pic>
            <p:nvPicPr>
              <p:cNvPr id="33" name="图片 32"/>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4" name="图片 33"/>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grpSp>
      <p:pic>
        <p:nvPicPr>
          <p:cNvPr id="5" name="图片 4"/>
          <p:cNvPicPr>
            <a:picLocks noChangeAspect="1"/>
          </p:cNvPicPr>
          <p:nvPr/>
        </p:nvPicPr>
        <p:blipFill>
          <a:blip r:embed="rId5"/>
          <a:srcRect t="88513"/>
          <a:stretch>
            <a:fillRect/>
          </a:stretch>
        </p:blipFill>
        <p:spPr>
          <a:xfrm>
            <a:off x="-26035" y="0"/>
            <a:ext cx="12218035" cy="337820"/>
          </a:xfrm>
          <a:prstGeom prst="rect">
            <a:avLst/>
          </a:prstGeom>
        </p:spPr>
      </p:pic>
      <p:sp>
        <p:nvSpPr>
          <p:cNvPr id="3" name="文本框 2"/>
          <p:cNvSpPr txBox="1"/>
          <p:nvPr/>
        </p:nvSpPr>
        <p:spPr>
          <a:xfrm>
            <a:off x="1890784" y="1222467"/>
            <a:ext cx="8937722" cy="4132734"/>
          </a:xfrm>
          <a:prstGeom prst="rect">
            <a:avLst/>
          </a:prstGeom>
          <a:noFill/>
        </p:spPr>
        <p:txBody>
          <a:bodyPr wrap="square" rtlCol="0" anchor="t">
            <a:spAutoFit/>
          </a:bodyPr>
          <a:lstStyle/>
          <a:p>
            <a:pPr fontAlgn="auto">
              <a:lnSpc>
                <a:spcPts val="4000"/>
              </a:lnSpc>
            </a:pPr>
            <a:r>
              <a:rPr lang="en-US" altLang="zh-CN" sz="2800" b="1">
                <a:solidFill>
                  <a:srgbClr val="264E73">
                    <a:lumMod val="75000"/>
                  </a:srgbClr>
                </a:solidFill>
                <a:latin typeface="宋体" panose="02010600030101010101" pitchFamily="2" charset="-122"/>
                <a:ea typeface="宋体" panose="02010600030101010101" pitchFamily="2" charset="-122"/>
                <a:sym typeface="+mn-ea"/>
              </a:rPr>
              <a:t>[</a:t>
            </a:r>
            <a:r>
              <a:rPr lang="zh-CN" altLang="en-US" sz="2800" b="1">
                <a:solidFill>
                  <a:srgbClr val="264E73">
                    <a:lumMod val="75000"/>
                  </a:srgbClr>
                </a:solidFill>
                <a:latin typeface="宋体" panose="02010600030101010101" pitchFamily="2" charset="-122"/>
                <a:ea typeface="宋体" panose="02010600030101010101" pitchFamily="2" charset="-122"/>
                <a:sym typeface="+mn-ea"/>
              </a:rPr>
              <a:t>例</a:t>
            </a:r>
            <a:r>
              <a:rPr lang="en-US" altLang="zh-CN" sz="2800" b="1">
                <a:solidFill>
                  <a:srgbClr val="264E73">
                    <a:lumMod val="75000"/>
                  </a:srgbClr>
                </a:solidFill>
                <a:latin typeface="宋体" panose="02010600030101010101" pitchFamily="2" charset="-122"/>
                <a:ea typeface="宋体" panose="02010600030101010101" pitchFamily="2" charset="-122"/>
                <a:sym typeface="+mn-ea"/>
              </a:rPr>
              <a:t>]</a:t>
            </a:r>
            <a:r>
              <a:rPr lang="zh-CN" altLang="en-US" sz="2800" b="1">
                <a:solidFill>
                  <a:srgbClr val="264E73">
                    <a:lumMod val="75000"/>
                  </a:srgbClr>
                </a:solidFill>
                <a:latin typeface="宋体" panose="02010600030101010101" pitchFamily="2" charset="-122"/>
                <a:ea typeface="宋体" panose="02010600030101010101" pitchFamily="2" charset="-122"/>
                <a:sym typeface="+mn-ea"/>
              </a:rPr>
              <a:t>根据材料内容，提取出能够反映主要信息的五个关键词。</a:t>
            </a:r>
            <a:endParaRPr lang="en-US" altLang="zh-CN" sz="2800" b="1">
              <a:solidFill>
                <a:srgbClr val="264E73">
                  <a:lumMod val="75000"/>
                </a:srgbClr>
              </a:solidFill>
              <a:latin typeface="宋体" panose="02010600030101010101" pitchFamily="2" charset="-122"/>
              <a:ea typeface="宋体" panose="02010600030101010101" pitchFamily="2" charset="-122"/>
              <a:sym typeface="+mn-ea"/>
            </a:endParaRPr>
          </a:p>
          <a:p>
            <a:pPr fontAlgn="auto">
              <a:lnSpc>
                <a:spcPts val="4000"/>
              </a:lnSpc>
            </a:pPr>
            <a:r>
              <a:rPr lang="en-US" altLang="zh-CN" sz="30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    </a:t>
            </a:r>
            <a:r>
              <a:rPr kumimoji="0" lang="zh-CN" altLang="en-US" sz="30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宋体" panose="02010600030101010101" pitchFamily="2" charset="-122"/>
                <a:sym typeface="+mn-ea"/>
              </a:rPr>
              <a:t>中医药学承载着丰富的中华传统文化内涵和深邃的哲学智慧，如天人合一的统一性、全息性的认识论和方法论以及“以象之谓”为基础的“取象比类”的思维方式。只有全面梳理、深入挖掘中医药文化深厚的哲学与文化内涵，才能恰当、准确地进行翻译，推动中医药传统文化走向世界。</a:t>
            </a:r>
            <a:endParaRPr kumimoji="0" lang="zh-CN" altLang="en-US" sz="30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2" name="文本框 1"/>
          <p:cNvSpPr txBox="1"/>
          <p:nvPr/>
        </p:nvSpPr>
        <p:spPr>
          <a:xfrm>
            <a:off x="3301638" y="337820"/>
            <a:ext cx="5562688" cy="707886"/>
          </a:xfrm>
          <a:prstGeom prst="rect">
            <a:avLst/>
          </a:prstGeom>
          <a:solidFill>
            <a:srgbClr val="294C6B"/>
          </a:solidFill>
        </p:spPr>
        <p:txBody>
          <a:bodyPr wrap="square" rtlCol="0" anchor="t">
            <a:spAutoFit/>
          </a:bodyPr>
          <a:lstStyle/>
          <a:p>
            <a:pPr algn="ctr"/>
            <a:r>
              <a:rPr lang="zh-CN" altLang="en-US" sz="4000" b="1">
                <a:solidFill>
                  <a:schemeClr val="bg1"/>
                </a:solidFill>
                <a:latin typeface="宋体" panose="02010600030101010101" pitchFamily="2" charset="-122"/>
                <a:ea typeface="宋体" panose="02010600030101010101" pitchFamily="2" charset="-122"/>
                <a:sym typeface="+mn-ea"/>
              </a:rPr>
              <a:t>五、提取关键词类压缩</a:t>
            </a:r>
            <a:endParaRPr lang="zh-CN" altLang="en-US" sz="4000" b="1">
              <a:solidFill>
                <a:schemeClr val="bg1"/>
              </a:solidFill>
              <a:latin typeface="宋体" panose="02010600030101010101" pitchFamily="2" charset="-122"/>
              <a:ea typeface="宋体" panose="02010600030101010101" pitchFamily="2" charset="-122"/>
              <a:sym typeface="+mn-ea"/>
            </a:endParaRPr>
          </a:p>
        </p:txBody>
      </p:sp>
      <p:sp>
        <p:nvSpPr>
          <p:cNvPr id="4" name="文本框 3"/>
          <p:cNvSpPr txBox="1"/>
          <p:nvPr/>
        </p:nvSpPr>
        <p:spPr>
          <a:xfrm>
            <a:off x="4144773" y="5550146"/>
            <a:ext cx="6239797" cy="1015663"/>
          </a:xfrm>
          <a:prstGeom prst="rect">
            <a:avLst/>
          </a:prstGeom>
          <a:noFill/>
        </p:spPr>
        <p:txBody>
          <a:bodyPr wrap="square" rtlCol="0">
            <a:spAutoFit/>
          </a:bodyPr>
          <a:lstStyle/>
          <a:p>
            <a:r>
              <a:rPr lang="zh-CN" altLang="en-US" sz="3000" b="1">
                <a:solidFill>
                  <a:srgbClr val="297B29"/>
                </a:solidFill>
                <a:ea typeface="宋体" panose="02010600030101010101" pitchFamily="2" charset="-122"/>
              </a:rPr>
              <a:t>①中医药文化 ②全面梳理 ③深入挖掘 ④准确翻译 ⑤走向世界</a:t>
            </a:r>
            <a:endParaRPr lang="zh-CN" altLang="en-US" sz="3000" b="1">
              <a:solidFill>
                <a:srgbClr val="297B29"/>
              </a:solidFill>
              <a:ea typeface="宋体" panose="02010600030101010101" pitchFamily="2"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32" name="组合 31"/>
          <p:cNvGrpSpPr/>
          <p:nvPr/>
        </p:nvGrpSpPr>
        <p:grpSpPr>
          <a:xfrm>
            <a:off x="106045" y="5943600"/>
            <a:ext cx="2721610" cy="782955"/>
            <a:chOff x="696133" y="1465290"/>
            <a:chExt cx="1966808" cy="623109"/>
          </a:xfrm>
        </p:grpSpPr>
        <p:pic>
          <p:nvPicPr>
            <p:cNvPr id="26" name="图片 25"/>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6133" y="1465290"/>
              <a:ext cx="1964525" cy="623109"/>
            </a:xfrm>
            <a:prstGeom prst="rect">
              <a:avLst/>
            </a:prstGeom>
          </p:spPr>
        </p:pic>
        <p:pic>
          <p:nvPicPr>
            <p:cNvPr id="31" name="图片 30"/>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8416" y="1465290"/>
              <a:ext cx="1964525" cy="623109"/>
            </a:xfrm>
            <a:prstGeom prst="rect">
              <a:avLst/>
            </a:prstGeom>
          </p:spPr>
        </p:pic>
      </p:grpSp>
      <p:grpSp>
        <p:nvGrpSpPr>
          <p:cNvPr id="38" name="组合 37"/>
          <p:cNvGrpSpPr/>
          <p:nvPr/>
        </p:nvGrpSpPr>
        <p:grpSpPr>
          <a:xfrm>
            <a:off x="9470511" y="5531018"/>
            <a:ext cx="2721481" cy="1244600"/>
            <a:chOff x="6243170" y="3253026"/>
            <a:chExt cx="2721481" cy="1244600"/>
          </a:xfrm>
        </p:grpSpPr>
        <p:pic>
          <p:nvPicPr>
            <p:cNvPr id="28" name="图片 27"/>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0" name="图片 29"/>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nvGrpSpPr>
            <p:cNvPr id="35" name="组合 34"/>
            <p:cNvGrpSpPr/>
            <p:nvPr/>
          </p:nvGrpSpPr>
          <p:grpSpPr>
            <a:xfrm>
              <a:off x="6243170" y="3253026"/>
              <a:ext cx="2721481" cy="1244600"/>
              <a:chOff x="6243170" y="3253026"/>
              <a:chExt cx="2721481" cy="1244600"/>
            </a:xfrm>
          </p:grpSpPr>
          <p:pic>
            <p:nvPicPr>
              <p:cNvPr id="33" name="图片 32"/>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4" name="图片 33"/>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grpSp>
      <p:pic>
        <p:nvPicPr>
          <p:cNvPr id="5" name="图片 4"/>
          <p:cNvPicPr>
            <a:picLocks noChangeAspect="1"/>
          </p:cNvPicPr>
          <p:nvPr/>
        </p:nvPicPr>
        <p:blipFill>
          <a:blip r:embed="rId5"/>
          <a:srcRect t="88513"/>
          <a:stretch>
            <a:fillRect/>
          </a:stretch>
        </p:blipFill>
        <p:spPr>
          <a:xfrm>
            <a:off x="-26035" y="0"/>
            <a:ext cx="12218035" cy="337820"/>
          </a:xfrm>
          <a:prstGeom prst="rect">
            <a:avLst/>
          </a:prstGeom>
        </p:spPr>
      </p:pic>
      <p:sp>
        <p:nvSpPr>
          <p:cNvPr id="3" name="文本框 2"/>
          <p:cNvSpPr txBox="1"/>
          <p:nvPr/>
        </p:nvSpPr>
        <p:spPr>
          <a:xfrm>
            <a:off x="1783640" y="575989"/>
            <a:ext cx="9009706" cy="4304705"/>
          </a:xfrm>
          <a:prstGeom prst="rect">
            <a:avLst/>
          </a:prstGeom>
          <a:noFill/>
        </p:spPr>
        <p:txBody>
          <a:bodyPr wrap="square" rtlCol="0" anchor="t">
            <a:spAutoFit/>
          </a:bodyPr>
          <a:lstStyle/>
          <a:p>
            <a:pPr fontAlgn="auto">
              <a:lnSpc>
                <a:spcPts val="3700"/>
              </a:lnSpc>
            </a:pPr>
            <a:r>
              <a:rPr lang="en-US" altLang="zh-CN" sz="2800" b="1">
                <a:solidFill>
                  <a:srgbClr val="264E73">
                    <a:lumMod val="75000"/>
                  </a:srgbClr>
                </a:solidFill>
                <a:latin typeface="宋体" panose="02010600030101010101" pitchFamily="2" charset="-122"/>
                <a:ea typeface="宋体" panose="02010600030101010101" pitchFamily="2" charset="-122"/>
                <a:sym typeface="+mn-ea"/>
              </a:rPr>
              <a:t>[</a:t>
            </a:r>
            <a:r>
              <a:rPr lang="zh-CN" altLang="en-US" sz="2800" b="1">
                <a:solidFill>
                  <a:srgbClr val="264E73">
                    <a:lumMod val="75000"/>
                  </a:srgbClr>
                </a:solidFill>
                <a:latin typeface="宋体" panose="02010600030101010101" pitchFamily="2" charset="-122"/>
                <a:ea typeface="宋体" panose="02010600030101010101" pitchFamily="2" charset="-122"/>
                <a:sym typeface="+mn-ea"/>
              </a:rPr>
              <a:t>练习</a:t>
            </a:r>
            <a:r>
              <a:rPr lang="en-US" altLang="zh-CN" sz="2800" b="1">
                <a:solidFill>
                  <a:srgbClr val="264E73">
                    <a:lumMod val="75000"/>
                  </a:srgbClr>
                </a:solidFill>
                <a:latin typeface="宋体" panose="02010600030101010101" pitchFamily="2" charset="-122"/>
                <a:ea typeface="宋体" panose="02010600030101010101" pitchFamily="2" charset="-122"/>
                <a:sym typeface="+mn-ea"/>
              </a:rPr>
              <a:t>]</a:t>
            </a:r>
            <a:r>
              <a:rPr lang="zh-CN" altLang="en-US" sz="2800" b="1">
                <a:solidFill>
                  <a:srgbClr val="264E73">
                    <a:lumMod val="75000"/>
                  </a:srgbClr>
                </a:solidFill>
                <a:latin typeface="宋体" panose="02010600030101010101" pitchFamily="2" charset="-122"/>
                <a:ea typeface="宋体" panose="02010600030101010101" pitchFamily="2" charset="-122"/>
                <a:sym typeface="+mn-ea"/>
              </a:rPr>
              <a:t>提取下面一段话的主要信息，在方框内写出四个关键词。</a:t>
            </a:r>
            <a:endParaRPr lang="zh-CN" altLang="en-US" sz="2800" b="1">
              <a:solidFill>
                <a:srgbClr val="264E73">
                  <a:lumMod val="75000"/>
                </a:srgbClr>
              </a:solidFill>
              <a:latin typeface="宋体" panose="02010600030101010101" pitchFamily="2" charset="-122"/>
              <a:ea typeface="宋体" panose="02010600030101010101" pitchFamily="2" charset="-122"/>
              <a:sym typeface="+mn-ea"/>
            </a:endParaRPr>
          </a:p>
          <a:p>
            <a:pPr fontAlgn="auto">
              <a:lnSpc>
                <a:spcPts val="3700"/>
              </a:lnSpc>
            </a:pPr>
            <a:r>
              <a:rPr lang="zh-CN" altLang="en-US" sz="2800" b="1">
                <a:solidFill>
                  <a:srgbClr val="264E73">
                    <a:lumMod val="75000"/>
                  </a:srgbClr>
                </a:solidFill>
                <a:latin typeface="宋体" panose="02010600030101010101" pitchFamily="2" charset="-122"/>
                <a:ea typeface="宋体" panose="02010600030101010101" pitchFamily="2" charset="-122"/>
                <a:sym typeface="+mn-ea"/>
              </a:rPr>
              <a:t>    </a:t>
            </a:r>
            <a:r>
              <a:rPr lang="zh-CN" altLang="en-US" sz="2800" b="1">
                <a:latin typeface="宋体" panose="02010600030101010101" pitchFamily="2" charset="-122"/>
                <a:ea typeface="宋体" panose="02010600030101010101" pitchFamily="2" charset="-122"/>
                <a:sym typeface="+mn-ea"/>
              </a:rPr>
              <a:t>据报道，我国国家图书馆浩瀚的馆藏古籍中，仅</a:t>
            </a:r>
            <a:r>
              <a:rPr lang="en-US" altLang="zh-CN" sz="2800" b="1">
                <a:latin typeface="宋体" panose="02010600030101010101" pitchFamily="2" charset="-122"/>
                <a:ea typeface="宋体" panose="02010600030101010101" pitchFamily="2" charset="-122"/>
                <a:sym typeface="+mn-ea"/>
              </a:rPr>
              <a:t>1.6</a:t>
            </a:r>
            <a:r>
              <a:rPr lang="zh-CN" altLang="en-US" sz="2800" b="1">
                <a:latin typeface="宋体" panose="02010600030101010101" pitchFamily="2" charset="-122"/>
                <a:ea typeface="宋体" panose="02010600030101010101" pitchFamily="2" charset="-122"/>
                <a:sym typeface="+mn-ea"/>
              </a:rPr>
              <a:t>万卷“敦煌遗书”就有</a:t>
            </a:r>
            <a:r>
              <a:rPr lang="en-US" altLang="zh-CN" sz="2800" b="1">
                <a:latin typeface="宋体" panose="02010600030101010101" pitchFamily="2" charset="-122"/>
                <a:ea typeface="宋体" panose="02010600030101010101" pitchFamily="2" charset="-122"/>
                <a:sym typeface="+mn-ea"/>
              </a:rPr>
              <a:t>5000</a:t>
            </a:r>
            <a:r>
              <a:rPr lang="zh-CN" altLang="en-US" sz="2800" b="1">
                <a:latin typeface="宋体" panose="02010600030101010101" pitchFamily="2" charset="-122"/>
                <a:ea typeface="宋体" panose="02010600030101010101" pitchFamily="2" charset="-122"/>
                <a:sym typeface="+mn-ea"/>
              </a:rPr>
              <a:t>余米长卷需要修复，而国图从事古籍修复的专业人员不过</a:t>
            </a:r>
            <a:r>
              <a:rPr lang="en-US" altLang="zh-CN" sz="2800" b="1">
                <a:latin typeface="宋体" panose="02010600030101010101" pitchFamily="2" charset="-122"/>
                <a:ea typeface="宋体" panose="02010600030101010101" pitchFamily="2" charset="-122"/>
                <a:sym typeface="+mn-ea"/>
              </a:rPr>
              <a:t>10</a:t>
            </a:r>
            <a:r>
              <a:rPr lang="zh-CN" altLang="en-US" sz="2800" b="1">
                <a:latin typeface="宋体" panose="02010600030101010101" pitchFamily="2" charset="-122"/>
                <a:ea typeface="宋体" panose="02010600030101010101" pitchFamily="2" charset="-122"/>
                <a:sym typeface="+mn-ea"/>
              </a:rPr>
              <a:t>人；各地图书</a:t>
            </a:r>
            <a:r>
              <a:rPr lang="en-US" altLang="zh-CN" sz="2800" b="1">
                <a:latin typeface="宋体" panose="02010600030101010101" pitchFamily="2" charset="-122"/>
                <a:ea typeface="宋体" panose="02010600030101010101" pitchFamily="2" charset="-122"/>
                <a:sym typeface="+mn-ea"/>
              </a:rPr>
              <a:t>:</a:t>
            </a:r>
            <a:r>
              <a:rPr lang="zh-CN" altLang="en-US" sz="2800" b="1">
                <a:latin typeface="宋体" panose="02010600030101010101" pitchFamily="2" charset="-122"/>
                <a:ea typeface="宋体" panose="02010600030101010101" pitchFamily="2" charset="-122"/>
                <a:sym typeface="+mn-ea"/>
              </a:rPr>
              <a:t>馆、博物馆收藏的古籍文献共计</a:t>
            </a:r>
            <a:r>
              <a:rPr lang="en-US" altLang="zh-CN" sz="2800" b="1">
                <a:latin typeface="宋体" panose="02010600030101010101" pitchFamily="2" charset="-122"/>
                <a:ea typeface="宋体" panose="02010600030101010101" pitchFamily="2" charset="-122"/>
                <a:sym typeface="+mn-ea"/>
              </a:rPr>
              <a:t>3000</a:t>
            </a:r>
            <a:r>
              <a:rPr lang="zh-CN" altLang="en-US" sz="2800" b="1">
                <a:latin typeface="宋体" panose="02010600030101010101" pitchFamily="2" charset="-122"/>
                <a:ea typeface="宋体" panose="02010600030101010101" pitchFamily="2" charset="-122"/>
                <a:sym typeface="+mn-ea"/>
              </a:rPr>
              <a:t>万册，残损情况也相当严重，亟待抢救性修复，但全国的古籍修复人才总共还不足百人。以这样少的人数去完成如此浩大的修复工程，即使夜以继日地工作也需要近千年。</a:t>
            </a:r>
            <a:endParaRPr lang="zh-CN" altLang="en-US" sz="2800" b="1">
              <a:latin typeface="宋体" panose="02010600030101010101" pitchFamily="2" charset="-122"/>
              <a:ea typeface="宋体" panose="02010600030101010101" pitchFamily="2" charset="-122"/>
              <a:sym typeface="+mn-ea"/>
            </a:endParaRPr>
          </a:p>
        </p:txBody>
      </p:sp>
      <p:sp>
        <p:nvSpPr>
          <p:cNvPr id="4" name="文本框 3"/>
          <p:cNvSpPr txBox="1"/>
          <p:nvPr/>
        </p:nvSpPr>
        <p:spPr>
          <a:xfrm>
            <a:off x="3809052" y="5506987"/>
            <a:ext cx="6860071" cy="646331"/>
          </a:xfrm>
          <a:prstGeom prst="rect">
            <a:avLst/>
          </a:prstGeom>
          <a:noFill/>
        </p:spPr>
        <p:txBody>
          <a:bodyPr wrap="square" rtlCol="0">
            <a:spAutoFit/>
          </a:bodyPr>
          <a:lstStyle/>
          <a:p>
            <a:r>
              <a:rPr lang="zh-CN" altLang="en-US" sz="3600" b="1">
                <a:solidFill>
                  <a:srgbClr val="297B29"/>
                </a:solidFill>
                <a:ea typeface="宋体" panose="02010600030101010101" pitchFamily="2" charset="-122"/>
              </a:rPr>
              <a:t>古籍、修复、人才、缺乏</a:t>
            </a:r>
            <a:r>
              <a:rPr lang="en-US" altLang="zh-CN" sz="3600" b="1">
                <a:solidFill>
                  <a:srgbClr val="297B29"/>
                </a:solidFill>
                <a:ea typeface="宋体" panose="02010600030101010101" pitchFamily="2" charset="-122"/>
              </a:rPr>
              <a:t>(</a:t>
            </a:r>
            <a:r>
              <a:rPr lang="zh-CN" altLang="en-US" sz="3600" b="1">
                <a:solidFill>
                  <a:srgbClr val="297B29"/>
                </a:solidFill>
                <a:ea typeface="宋体" panose="02010600030101010101" pitchFamily="2" charset="-122"/>
              </a:rPr>
              <a:t>不足</a:t>
            </a:r>
            <a:r>
              <a:rPr lang="en-US" altLang="zh-CN" sz="3600" b="1">
                <a:solidFill>
                  <a:srgbClr val="297B29"/>
                </a:solidFill>
                <a:ea typeface="宋体" panose="02010600030101010101" pitchFamily="2" charset="-122"/>
              </a:rPr>
              <a:t>) </a:t>
            </a:r>
            <a:endParaRPr lang="en-US" altLang="zh-CN" sz="3600" b="1">
              <a:solidFill>
                <a:srgbClr val="297B29"/>
              </a:solidFill>
              <a:ea typeface="宋体" panose="02010600030101010101" pitchFamily="2"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矩形 38"/>
          <p:cNvSpPr/>
          <p:nvPr/>
        </p:nvSpPr>
        <p:spPr>
          <a:xfrm>
            <a:off x="-227330" y="186690"/>
            <a:ext cx="12190730" cy="6483985"/>
          </a:xfrm>
          <a:prstGeom prst="rect">
            <a:avLst/>
          </a:prstGeom>
          <a:solidFill>
            <a:schemeClr val="accent1">
              <a:alpha val="5000"/>
            </a:schemeClr>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4" name="矩形 23"/>
          <p:cNvSpPr/>
          <p:nvPr/>
        </p:nvSpPr>
        <p:spPr>
          <a:xfrm rot="16200000">
            <a:off x="6106247" y="-1176760"/>
            <a:ext cx="1413359" cy="8075056"/>
          </a:xfrm>
          <a:prstGeom prst="rect">
            <a:avLst/>
          </a:prstGeom>
          <a:solidFill>
            <a:schemeClr val="bg2"/>
          </a:solidFill>
          <a:ln w="571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a:latin typeface="Arial" panose="020B0604020202020204" pitchFamily="34" charset="0"/>
              </a:rPr>
              <a:t>月团新碾瀹花瓷，饮罢呼儿课楚词。</a:t>
            </a:r>
            <a:endParaRPr lang="zh-CN" altLang="en-US">
              <a:latin typeface="Arial" panose="020B0604020202020204" pitchFamily="34" charset="0"/>
            </a:endParaRPr>
          </a:p>
          <a:p>
            <a:r>
              <a:rPr lang="zh-CN" altLang="en-US">
                <a:latin typeface="Arial" panose="020B0604020202020204" pitchFamily="34" charset="0"/>
              </a:rPr>
              <a:t>风定小轩无落叶，青虫相对吐秋丝</a:t>
            </a:r>
            <a:endParaRPr kumimoji="1" lang="zh-CN" altLang="en-US"/>
          </a:p>
        </p:txBody>
      </p:sp>
      <p:sp>
        <p:nvSpPr>
          <p:cNvPr id="22" name="矩形 21"/>
          <p:cNvSpPr/>
          <p:nvPr/>
        </p:nvSpPr>
        <p:spPr>
          <a:xfrm rot="16200000">
            <a:off x="6255923" y="-935796"/>
            <a:ext cx="1128753" cy="7596669"/>
          </a:xfrm>
          <a:prstGeom prst="rect">
            <a:avLst/>
          </a:prstGeom>
          <a:solidFill>
            <a:schemeClr val="bg2"/>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32" name="组合 31"/>
          <p:cNvGrpSpPr/>
          <p:nvPr/>
        </p:nvGrpSpPr>
        <p:grpSpPr>
          <a:xfrm>
            <a:off x="-55880" y="4402455"/>
            <a:ext cx="3824605" cy="1151255"/>
            <a:chOff x="696133" y="1465290"/>
            <a:chExt cx="1966808" cy="623109"/>
          </a:xfrm>
        </p:grpSpPr>
        <p:pic>
          <p:nvPicPr>
            <p:cNvPr id="26" name="图片 25"/>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6133" y="1465290"/>
              <a:ext cx="1964525" cy="623109"/>
            </a:xfrm>
            <a:prstGeom prst="rect">
              <a:avLst/>
            </a:prstGeom>
          </p:spPr>
        </p:pic>
        <p:pic>
          <p:nvPicPr>
            <p:cNvPr id="31" name="图片 30"/>
            <p:cNvPicPr>
              <a:picLocks noChangeAspect="1"/>
            </p:cNvPicPr>
            <p:nvPr/>
          </p:nvPicPr>
          <p:blipFill>
            <a:blip r:embed="rId1">
              <a:duotone>
                <a:schemeClr val="accent4">
                  <a:shade val="45000"/>
                  <a:satMod val="135000"/>
                </a:schemeClr>
                <a:prstClr val="white"/>
              </a:duotone>
              <a:extLst>
                <a:ext uri="{BEBA8EAE-BF5A-486C-A8C5-ECC9F3942E4B}">
                  <a14:imgProps xmlns:a14="http://schemas.microsoft.com/office/drawing/2010/main">
                    <a14:imgLayer r:embed="rId2">
                      <a14:imgEffect>
                        <a14:brightnessContrast bright="40000" contrast="40000"/>
                      </a14:imgEffect>
                    </a14:imgLayer>
                  </a14:imgProps>
                </a:ext>
              </a:extLst>
            </a:blip>
            <a:stretch>
              <a:fillRect/>
            </a:stretch>
          </p:blipFill>
          <p:spPr>
            <a:xfrm>
              <a:off x="698416" y="1465290"/>
              <a:ext cx="1964525" cy="623109"/>
            </a:xfrm>
            <a:prstGeom prst="rect">
              <a:avLst/>
            </a:prstGeom>
          </p:spPr>
        </p:pic>
      </p:grpSp>
      <p:grpSp>
        <p:nvGrpSpPr>
          <p:cNvPr id="38" name="组合 37"/>
          <p:cNvGrpSpPr/>
          <p:nvPr/>
        </p:nvGrpSpPr>
        <p:grpSpPr>
          <a:xfrm>
            <a:off x="7952740" y="5099050"/>
            <a:ext cx="2950210" cy="1244600"/>
            <a:chOff x="6243170" y="3253026"/>
            <a:chExt cx="2721481" cy="1244600"/>
          </a:xfrm>
        </p:grpSpPr>
        <p:pic>
          <p:nvPicPr>
            <p:cNvPr id="28" name="图片 27"/>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0" name="图片 29"/>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nvGrpSpPr>
            <p:cNvPr id="35" name="组合 34"/>
            <p:cNvGrpSpPr/>
            <p:nvPr/>
          </p:nvGrpSpPr>
          <p:grpSpPr>
            <a:xfrm>
              <a:off x="6243170" y="3253026"/>
              <a:ext cx="2721481" cy="1244600"/>
              <a:chOff x="6243170" y="3253026"/>
              <a:chExt cx="2721481" cy="1244600"/>
            </a:xfrm>
          </p:grpSpPr>
          <p:pic>
            <p:nvPicPr>
              <p:cNvPr id="33" name="图片 32"/>
              <p:cNvPicPr>
                <a:picLocks noChangeAspect="1"/>
              </p:cNvPicPr>
              <p:nvPr/>
            </p:nvPicPr>
            <p:blipFill>
              <a:blip r:embed="rId3">
                <a:duotone>
                  <a:schemeClr val="accent4">
                    <a:shade val="45000"/>
                    <a:satMod val="135000"/>
                  </a:schemeClr>
                  <a:prstClr val="white"/>
                </a:duotone>
              </a:blip>
              <a:stretch>
                <a:fillRect/>
              </a:stretch>
            </p:blipFill>
            <p:spPr>
              <a:xfrm>
                <a:off x="6243170" y="3253026"/>
                <a:ext cx="2578100" cy="1244600"/>
              </a:xfrm>
              <a:prstGeom prst="rect">
                <a:avLst/>
              </a:prstGeom>
            </p:spPr>
          </p:pic>
          <p:pic>
            <p:nvPicPr>
              <p:cNvPr id="34" name="图片 33"/>
              <p:cNvPicPr>
                <a:picLocks noChangeAspect="1"/>
              </p:cNvPicPr>
              <p:nvPr/>
            </p:nvPicPr>
            <p:blipFill>
              <a:blip r:embed="rId4">
                <a:duotone>
                  <a:schemeClr val="accent4">
                    <a:shade val="45000"/>
                    <a:satMod val="135000"/>
                  </a:schemeClr>
                  <a:prstClr val="white"/>
                </a:duotone>
              </a:blip>
              <a:stretch>
                <a:fillRect/>
              </a:stretch>
            </p:blipFill>
            <p:spPr>
              <a:xfrm>
                <a:off x="7387232" y="3875326"/>
                <a:ext cx="1577419" cy="342352"/>
              </a:xfrm>
              <a:prstGeom prst="rect">
                <a:avLst/>
              </a:prstGeom>
            </p:spPr>
          </p:pic>
        </p:grpSp>
      </p:grpSp>
      <p:pic>
        <p:nvPicPr>
          <p:cNvPr id="2" name="图片 1"/>
          <p:cNvPicPr>
            <a:picLocks noChangeAspect="1"/>
          </p:cNvPicPr>
          <p:nvPr/>
        </p:nvPicPr>
        <p:blipFill>
          <a:blip r:embed="rId5"/>
          <a:srcRect t="88513"/>
          <a:stretch>
            <a:fillRect/>
          </a:stretch>
        </p:blipFill>
        <p:spPr>
          <a:xfrm>
            <a:off x="-26670" y="6450330"/>
            <a:ext cx="12218035" cy="407670"/>
          </a:xfrm>
          <a:prstGeom prst="rect">
            <a:avLst/>
          </a:prstGeom>
        </p:spPr>
      </p:pic>
      <p:sp>
        <p:nvSpPr>
          <p:cNvPr id="8" name="文本框 7"/>
          <p:cNvSpPr txBox="1"/>
          <p:nvPr/>
        </p:nvSpPr>
        <p:spPr>
          <a:xfrm>
            <a:off x="5657068" y="2228670"/>
            <a:ext cx="2631440" cy="1568450"/>
          </a:xfrm>
          <a:prstGeom prst="rect">
            <a:avLst/>
          </a:prstGeom>
          <a:noFill/>
        </p:spPr>
        <p:txBody>
          <a:bodyPr wrap="none" rtlCol="0">
            <a:spAutoFit/>
          </a:bodyPr>
          <a:lstStyle/>
          <a:p>
            <a:pPr algn="ctr"/>
            <a:r>
              <a:rPr lang="zh-CN" altLang="en-US" sz="9600" b="1">
                <a:solidFill>
                  <a:schemeClr val="accent3">
                    <a:lumMod val="75000"/>
                  </a:schemeClr>
                </a:solidFill>
                <a:latin typeface="新宋体" panose="02010609030101010101" pitchFamily="49" charset="-122"/>
                <a:ea typeface="新宋体" panose="02010609030101010101" pitchFamily="49" charset="-122"/>
              </a:rPr>
              <a:t>再见</a:t>
            </a:r>
            <a:endParaRPr lang="zh-CN" altLang="en-US" sz="9600" b="1">
              <a:solidFill>
                <a:schemeClr val="accent3">
                  <a:lumMod val="75000"/>
                </a:schemeClr>
              </a:solidFill>
              <a:latin typeface="新宋体" panose="02010609030101010101" pitchFamily="49" charset="-122"/>
              <a:ea typeface="新宋体" panose="02010609030101010101" pitchFamily="49" charset="-122"/>
            </a:endParaRPr>
          </a:p>
        </p:txBody>
      </p:sp>
      <p:pic>
        <p:nvPicPr>
          <p:cNvPr id="40" name="New picture"/>
          <p:cNvPicPr/>
          <p:nvPr/>
        </p:nvPicPr>
        <p:blipFill>
          <a:blip r:embed="rId6"/>
          <a:stretch>
            <a:fillRect/>
          </a:stretch>
        </p:blipFill>
        <p:spPr>
          <a:xfrm>
            <a:off x="12039600" y="11887200"/>
            <a:ext cx="317500" cy="241300"/>
          </a:xfrm>
          <a:prstGeom prst="cube">
            <a:avLst/>
          </a:prstGeom>
        </p:spPr>
      </p:pic>
    </p:spTree>
  </p:cSld>
  <p:clrMapOvr>
    <a:masterClrMapping/>
  </p:clrMapOvr>
  <p:transition spd="slow">
    <p:wipe/>
  </p:transition>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4.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5.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 name="KSO_WM_SLIDE_BACKGROUND_MASK_FLAG" val="1"/>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 name="KSO_WM_SLIDE_BACKGROUND_MASK_FLAG" val="1"/>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 name="KSO_WM_SLIDE_BACKGROUND_MASK_FLAG" val="1"/>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 name="KSO_WM_SLIDE_BACKGROUND_MASK_FLAG" val="1"/>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 name="KSO_WM_SLIDE_BACKGROUND_MASK_FLAG" val="1"/>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 name="KSO_WM_SLIDE_BACKGROUND_MASK_FLAG" val="1"/>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 name="KSO_WM_SLIDE_BACKGROUND_MASK_FLAG" val="1"/>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 name="KSO_WM_SLIDE_BACKGROUND_MASK_FLAG" val="1"/>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i*1"/>
  <p:tag name="KSO_WM_UNIT_LAYERLEVEL" val="1"/>
  <p:tag name="KSO_WM_TAG_VERSION" val="1.0"/>
  <p:tag name="KSO_WM_BEAUTIFY_FLAG" val="#wm#"/>
  <p:tag name="KSO_WM_UNIT_TYPE" val="i"/>
  <p:tag name="KSO_WM_UNIT_INDEX" val="1"/>
  <p:tag name="KSO_WM_SLIDE_BACKGROUND_TYPE" val="general"/>
  <p:tag name="KSO_WM_SLIDE_BK_DARK_LIGHT" val="2"/>
</p:tagLst>
</file>

<file path=ppt/tags/tag1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2*i*2"/>
  <p:tag name="KSO_WM_UNIT_LAYERLEVEL" val="1"/>
  <p:tag name="KSO_WM_TAG_VERSION" val="1.0"/>
  <p:tag name="KSO_WM_BEAUTIFY_FLAG" val="#wm#"/>
  <p:tag name="KSO_WM_SLIDE_BACKGROUND_TYPE" val="general"/>
  <p:tag name="KSO_WM_SLIDE_BK_DARK_LIGHT" val="2"/>
</p:tagLst>
</file>

<file path=ppt/tags/tag1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i*3"/>
  <p:tag name="KSO_WM_UNIT_LAYERLEVEL" val="1"/>
  <p:tag name="KSO_WM_TAG_VERSION" val="1.0"/>
  <p:tag name="KSO_WM_BEAUTIFY_FLAG" val="#wm#"/>
  <p:tag name="KSO_WM_UNIT_TYPE" val="i"/>
  <p:tag name="KSO_WM_UNIT_INDEX" val="3"/>
  <p:tag name="KSO_WM_SLIDE_BACKGROUND_TYPE" val="general"/>
  <p:tag name="KSO_WM_SLIDE_BK_DARK_LIGHT" val="2"/>
</p:tagLst>
</file>

<file path=ppt/tags/tag1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i*4"/>
  <p:tag name="KSO_WM_UNIT_LAYERLEVEL" val="1"/>
  <p:tag name="KSO_WM_TAG_VERSION" val="1.0"/>
  <p:tag name="KSO_WM_BEAUTIFY_FLAG" val="#wm#"/>
  <p:tag name="KSO_WM_UNIT_TYPE" val="i"/>
  <p:tag name="KSO_WM_UNIT_INDEX" val="4"/>
  <p:tag name="KSO_WM_SLIDE_BACKGROUND_TYPE" val="general"/>
  <p:tag name="KSO_WM_SLIDE_BK_DARK_LIGHT" val="2"/>
</p:tagLst>
</file>

<file path=ppt/tags/tag1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UNIT_SUBTYPE" val="h"/>
  <p:tag name="KSO_WM_UNIT_BK_DARK_LIGHT" val="2"/>
  <p:tag name="KSO_WM_SLIDE_BACKGROUND_TYPE" val="frame"/>
  <p:tag name="KSO_WM_SLIDE_BK_DARK_LIGHT" val="2"/>
</p:tagLst>
</file>

<file path=ppt/tags/tag1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i*1"/>
  <p:tag name="KSO_WM_UNIT_LAYERLEVEL" val="1"/>
  <p:tag name="KSO_WM_TAG_VERSION" val="1.0"/>
  <p:tag name="KSO_WM_BEAUTIFY_FLAG" val="#wm#"/>
  <p:tag name="KSO_WM_UNIT_TYPE" val="i"/>
  <p:tag name="KSO_WM_UNIT_INDEX" val="1"/>
  <p:tag name="KSO_WM_SLIDE_BACKGROUND_TYPE" val="frame"/>
  <p:tag name="KSO_WM_SLIDE_BK_DARK_LIGHT" val="2"/>
</p:tagLst>
</file>

<file path=ppt/tags/tag1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i*2"/>
  <p:tag name="KSO_WM_UNIT_LAYERLEVEL" val="1"/>
  <p:tag name="KSO_WM_TAG_VERSION" val="1.0"/>
  <p:tag name="KSO_WM_BEAUTIFY_FLAG" val="#wm#"/>
  <p:tag name="KSO_WM_UNIT_TYPE" val="i"/>
  <p:tag name="KSO_WM_UNIT_INDEX" val="2"/>
  <p:tag name="KSO_WM_SLIDE_BACKGROUND_TYPE" val="frame"/>
  <p:tag name="KSO_WM_SLIDE_BK_DARK_LIGHT" val="2"/>
</p:tagLst>
</file>

<file path=ppt/tags/tag1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UNIT_TYPE" val="i"/>
  <p:tag name="KSO_WM_UNIT_INDEX" val="1"/>
  <p:tag name="KSO_WM_SLIDE_BACKGROUND_TYPE" val="leftRight"/>
  <p:tag name="KSO_WM_SLIDE_BK_DARK_LIGHT" val="2"/>
</p:tagLst>
</file>

<file path=ppt/tags/tag1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UNIT_TYPE" val="i"/>
  <p:tag name="KSO_WM_UNIT_INDEX" val="1"/>
  <p:tag name="KSO_WM_UNIT_SUBTYPE" val="h"/>
  <p:tag name="KSO_WM_UNIT_BK_DARK_LIGHT" val="2"/>
  <p:tag name="KSO_WM_SLIDE_BACKGROUND_TYPE" val="leftRight"/>
  <p:tag name="KSO_WM_SLIDE_BK_DARK_LIGHT" val="2"/>
</p:tagLst>
</file>

<file path=ppt/tags/tag1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TYPE" val="i"/>
  <p:tag name="KSO_WM_UNIT_INDEX" val="1"/>
  <p:tag name="KSO_WM_SLIDE_BACKGROUND_TYPE" val="topBottom"/>
  <p:tag name="KSO_WM_SLIDE_BK_DARK_LIGHT" val="2"/>
</p:tagLst>
</file>

<file path=ppt/tags/tag1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TYPE" val="i"/>
  <p:tag name="KSO_WM_UNIT_INDEX" val="1"/>
  <p:tag name="KSO_WM_UNIT_SUBTYPE" val="h"/>
  <p:tag name="KSO_WM_UNIT_BK_DARK_LIGHT" val="2"/>
  <p:tag name="KSO_WM_SLIDE_BACKGROUND_TYPE" val="topBottom"/>
  <p:tag name="KSO_WM_SLIDE_BK_DARK_LIGHT" val="2"/>
</p:tagLst>
</file>

<file path=ppt/tags/tag1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UNIT_TYPE" val="i"/>
  <p:tag name="KSO_WM_UNIT_INDEX" val="1"/>
  <p:tag name="KSO_WM_SLIDE_BACKGROUND_TYPE" val="bottomTop"/>
  <p:tag name="KSO_WM_SLIDE_BK_DARK_LIGHT" val="2"/>
</p:tagLst>
</file>

<file path=ppt/tags/tag1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UNIT_TYPE" val="i"/>
  <p:tag name="KSO_WM_UNIT_INDEX" val="1"/>
  <p:tag name="KSO_WM_UNIT_SUBTYPE" val="h"/>
  <p:tag name="KSO_WM_UNIT_BK_DARK_LIGHT" val="2"/>
  <p:tag name="KSO_WM_SLIDE_BACKGROUND_TYPE" val="bottomTop"/>
  <p:tag name="KSO_WM_SLIDE_BK_DARK_LIGHT" val="2"/>
</p:tagLst>
</file>

<file path=ppt/tags/tag1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TYPE" val="i"/>
  <p:tag name="KSO_WM_UNIT_INDEX" val="1"/>
  <p:tag name="KSO_WM_UNIT_SUBTYPE" val="h"/>
  <p:tag name="KSO_WM_UNIT_BK_DARK_LIGHT" val="2"/>
  <p:tag name="KSO_WM_SLIDE_BACKGROUND_TYPE" val="navigation"/>
  <p:tag name="KSO_WM_SLIDE_BK_DARK_LIGHT" val="2"/>
</p:tagLst>
</file>

<file path=ppt/tags/tag1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TYPE" val="i"/>
  <p:tag name="KSO_WM_UNIT_INDEX" val="1"/>
  <p:tag name="KSO_WM_UNIT_SUBTYPE" val="h"/>
  <p:tag name="KSO_WM_UNIT_BK_DARK_LIGHT" val="2"/>
  <p:tag name="KSO_WM_SLIDE_BACKGROUND_TYPE" val="belt"/>
  <p:tag name="KSO_WM_SLIDE_BK_DARK_LIGHT" val="2"/>
</p:tagLst>
</file>

<file path=ppt/tags/tag1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TYPE" val="i"/>
  <p:tag name="KSO_WM_UNIT_INDEX" val="1"/>
  <p:tag name="KSO_WM_SLIDE_BACKGROUND_TYPE" val="belt"/>
  <p:tag name="KSO_WM_SLIDE_BK_DARK_LIGHT" val="2"/>
</p:tagLst>
</file>

<file path=ppt/tags/tag1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2"/>
  <p:tag name="KSO_WM_UNIT_LAYERLEVEL" val="1"/>
  <p:tag name="KSO_WM_TAG_VERSION" val="1.0"/>
  <p:tag name="KSO_WM_BEAUTIFY_FLAG" val="#wm#"/>
  <p:tag name="KSO_WM_UNIT_TYPE" val="i"/>
  <p:tag name="KSO_WM_UNIT_INDEX" val="2"/>
  <p:tag name="KSO_WM_SLIDE_BACKGROUND_TYPE" val="belt"/>
  <p:tag name="KSO_WM_SLIDE_BK_DARK_LIGHT" val="2"/>
</p:tagLst>
</file>

<file path=ppt/tags/tag1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3"/>
  <p:tag name="KSO_WM_UNIT_LAYERLEVEL" val="1"/>
  <p:tag name="KSO_WM_TAG_VERSION" val="1.0"/>
  <p:tag name="KSO_WM_BEAUTIFY_FLAG" val="#wm#"/>
  <p:tag name="KSO_WM_UNIT_TYPE" val="i"/>
  <p:tag name="KSO_WM_UNIT_INDEX" val="3"/>
  <p:tag name="KSO_WM_SLIDE_BACKGROUND_TYPE" val="belt"/>
  <p:tag name="KSO_WM_SLIDE_BK_DARK_LIGHT" val="2"/>
</p:tagLst>
</file>

<file path=ppt/tags/tag1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4"/>
  <p:tag name="KSO_WM_UNIT_LAYERLEVEL" val="1"/>
  <p:tag name="KSO_WM_TAG_VERSION" val="1.0"/>
  <p:tag name="KSO_WM_BEAUTIFY_FLAG" val="#wm#"/>
  <p:tag name="KSO_WM_UNIT_TYPE" val="i"/>
  <p:tag name="KSO_WM_UNIT_INDEX" val="4"/>
  <p:tag name="KSO_WM_SLIDE_BACKGROUND_TYPE" val="belt"/>
  <p:tag name="KSO_WM_SLIDE_BK_DARK_LIGHT" val="2"/>
</p:tagLst>
</file>

<file path=ppt/tags/tag1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63.xml><?xml version="1.0" encoding="utf-8"?>
<p:tagLst xmlns:p="http://schemas.openxmlformats.org/presentationml/2006/main">
  <p:tag name="KSO_WM_TAG_VERSION" val="1.0"/>
  <p:tag name="KSO_WM_BEAUTIFY_FLAG" val="#wm#"/>
  <p:tag name="KSO_WM_UNIT_HIGHLIGHT" val="0"/>
  <p:tag name="KSO_WM_UNIT_COMPATIBLE" val="0"/>
  <p:tag name="KSO_WM_UNIT_DIAGRAM_ISNUMVISUAL" val="0"/>
  <p:tag name="KSO_WM_UNIT_DIAGRAM_ISREFERUNIT" val="0"/>
  <p:tag name="KSO_WM_UNIT_ID" val="_0**"/>
  <p:tag name="KSO_WM_UNIT_LAYERLEVEL" val="1"/>
  <p:tag name="KSO_WM_TEMPLATE_CATEGORY" val="custom"/>
  <p:tag name="KSO_WM_TEMPLATE_INDEX" val="20177418"/>
</p:tagLst>
</file>

<file path=ppt/tags/tag164.xml><?xml version="1.0" encoding="utf-8"?>
<p:tagLst xmlns:p="http://schemas.openxmlformats.org/presentationml/2006/main">
  <p:tag name="KSO_WM_TAG_VERSION" val="1.0"/>
  <p:tag name="KSO_WM_BEAUTIFY_FLAG" val="#wm#"/>
  <p:tag name="KSO_WM_UNIT_HIGHLIGHT" val="0"/>
  <p:tag name="KSO_WM_UNIT_COMPATIBLE" val="0"/>
  <p:tag name="KSO_WM_UNIT_DIAGRAM_ISNUMVISUAL" val="0"/>
  <p:tag name="KSO_WM_UNIT_DIAGRAM_ISREFERUNIT" val="0"/>
  <p:tag name="KSO_WM_UNIT_ID" val="_0**"/>
  <p:tag name="KSO_WM_UNIT_LAYERLEVEL" val="1"/>
  <p:tag name="KSO_WM_TEMPLATE_CATEGORY" val="custom"/>
  <p:tag name="KSO_WM_TEMPLATE_INDEX" val="20177418"/>
</p:tagLst>
</file>

<file path=ppt/tags/tag1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68.xml><?xml version="1.0" encoding="utf-8"?>
<p:tagLst xmlns:p="http://schemas.openxmlformats.org/presentationml/2006/main">
  <p:tag name="KSO_WM_TAG_VERSION" val="1.0"/>
  <p:tag name="KSO_WM_BEAUTIFY_FLAG" val="#wm#"/>
  <p:tag name="KSO_WM_COMBINE_RELATE_SLIDE_ID" val="background20176890_1"/>
  <p:tag name="KSO_WM_TEMPLATE_CATEGORY" val="custom"/>
  <p:tag name="KSO_WM_TEMPLATE_INDEX" val="20177418"/>
  <p:tag name="KSO_WM_TEMPLATE_SUBCATEGORY" val="17"/>
  <p:tag name="KSO_WM_TEMPLATE_THUMBS_INDEX" val="1、10、11、25、26、28"/>
  <p:tag name="KSO_WM_TEMPLATE_MASTER_TYPE" val="1"/>
  <p:tag name="KSO_WM_TEMPLATE_COLOR_TYPE" val="1"/>
  <p:tag name="KSO_WM_TEMPLATE_MASTER_THUMB_INDEX" val="12"/>
</p:tagLst>
</file>

<file path=ppt/tags/tag169.xml><?xml version="1.0" encoding="utf-8"?>
<p:tagLst xmlns:p="http://schemas.openxmlformats.org/presentationml/2006/main">
  <p:tag name="KSO_WM_UNIT_PLACING_PICTURE_USER_VIEWPORT" val="{&quot;height&quot;:8296,&quot;width&quot;:14559}"/>
  <p:tag name="KSO_WM_BEAUTIFY_FLAG" val=""/>
</p:tagLst>
</file>

<file path=ppt/tags/tag170.xml><?xml version="1.0" encoding="utf-8"?>
<p:tagLst xmlns:p="http://schemas.openxmlformats.org/presentationml/2006/main">
  <p:tag name="KSO_WM_BEAUTIFY_FLAG" val=""/>
  <p:tag name="KSO_WM_DIAGRAM_GROUP_CODE" val="l1-1"/>
  <p:tag name="KSO_WM_TAG_VERSION" val="1.0"/>
  <p:tag name="KSO_WM_TEMPLATE_CATEGORY" val="custom"/>
  <p:tag name="KSO_WM_TEMPLATE_INDEX" val="20177418"/>
  <p:tag name="KSO_WM_UNIT_COMPATIBLE" val="0"/>
  <p:tag name="KSO_WM_UNIT_DIAGRAM_ISNUMVISUAL" val="0"/>
  <p:tag name="KSO_WM_UNIT_DIAGRAM_ISREFERUNIT" val="0"/>
  <p:tag name="KSO_WM_UNIT_HIGHLIGHT" val="0"/>
  <p:tag name="KSO_WM_UNIT_ID" val="custom20177418_6*a*1"/>
  <p:tag name="KSO_WM_UNIT_INDEX" val="1"/>
  <p:tag name="KSO_WM_UNIT_ISCONTENTSTITLE" val="1"/>
  <p:tag name="KSO_WM_UNIT_ISNUMDGMTITLE" val="0"/>
  <p:tag name="KSO_WM_UNIT_LAYERLEVEL" val="1"/>
  <p:tag name="KSO_WM_UNIT_NOCLEAR" val="0"/>
  <p:tag name="KSO_WM_UNIT_PRESET_TEXT" val="目录"/>
  <p:tag name="KSO_WM_UNIT_TEXT_FILL_FORE_SCHEMECOLOR_INDEX" val="5"/>
  <p:tag name="KSO_WM_UNIT_TEXT_FILL_TYPE" val="1"/>
  <p:tag name="KSO_WM_UNIT_TYPE" val="a"/>
  <p:tag name="KSO_WM_UNIT_USESOURCEFORMAT_APPLY" val="1"/>
  <p:tag name="KSO_WM_UNIT_VALUE" val="13"/>
</p:tagLst>
</file>

<file path=ppt/tags/tag171.xml><?xml version="1.0" encoding="utf-8"?>
<p:tagLst xmlns:p="http://schemas.openxmlformats.org/presentationml/2006/main">
  <p:tag name="KSO_WM_TAG_VERSION" val="1.0"/>
  <p:tag name="KSO_WM_SLIDE_ITEM_CNT" val="2"/>
  <p:tag name="KSO_WM_SLIDE_LAYOUT" val="a_l"/>
  <p:tag name="KSO_WM_SLIDE_LAYOUT_CNT" val="1_1"/>
  <p:tag name="KSO_WM_SLIDE_TYPE" val="contents"/>
  <p:tag name="KSO_WM_BEAUTIFY_FLAG" val="#wm#"/>
  <p:tag name="KSO_WM_COMBINE_RELATE_SLIDE_ID" val="diagram20170795_6"/>
  <p:tag name="KSO_WM_TEMPLATE_CATEGORY" val="custom"/>
  <p:tag name="KSO_WM_TEMPLATE_INDEX" val="20177418"/>
  <p:tag name="KSO_WM_SLIDE_ID" val="custom20177418_6"/>
  <p:tag name="KSO_WM_SLIDE_INDEX" val="6"/>
  <p:tag name="KSO_WM_DIAGRAM_GROUP_CODE" val="l1-1"/>
  <p:tag name="KSO_WM_TEMPLATE_SUBCATEGORY" val="17"/>
  <p:tag name="KSO_WM_SLIDE_DIAGTYPE" val="l"/>
  <p:tag name="KSO_WM_SLIDE_SUBTYPE" val="diag"/>
  <p:tag name="KSO_WM_TEMPLATE_MASTER_TYPE" val="1"/>
  <p:tag name="KSO_WM_TEMPLATE_COLOR_TYPE" val="1"/>
</p:tagLst>
</file>

<file path=ppt/tags/tag172.xml><?xml version="1.0" encoding="utf-8"?>
<p:tagLst xmlns:p="http://schemas.openxmlformats.org/presentationml/2006/main">
  <p:tag name="KSO_WM_UNIT_TEXTBOXSTYLE_GUID" val="{4866c6b0-1115-474b-902c-8215d1effd2f}"/>
</p:tagLst>
</file>

<file path=ppt/tags/tag173.xml><?xml version="1.0" encoding="utf-8"?>
<p:tagLst xmlns:p="http://schemas.openxmlformats.org/presentationml/2006/main">
  <p:tag name="KSO_WM_UNIT_TEXTBOXSTYLE_SHAPETYPE" val="1"/>
  <p:tag name="KSO_WM_UNIT_TEXTBOXSTYLE_ADJUSTLEFT" val="0_-29.7"/>
  <p:tag name="KSO_WM_UNIT_TEXTBOXSTYLE_ADJUSTTOP" val="0_-40.12512"/>
  <p:tag name="KSO_WM_UNIT_TEXTBOXSTYLE_ADJUSTWIDTH" val="100_69.09999"/>
  <p:tag name="KSO_WM_UNIT_HIGHLIGHT" val="0"/>
  <p:tag name="KSO_WM_UNIT_COMPATIBLE" val="0"/>
  <p:tag name="KSO_WM_UNIT_DIAGRAM_ISNUMVISUAL" val="0"/>
  <p:tag name="KSO_WM_UNIT_DIAGRAM_ISREFERUNIT" val="0"/>
  <p:tag name="KSO_WM_UNIT_TYPE" val="i"/>
  <p:tag name="KSO_WM_UNIT_INDEX" val="13"/>
  <p:tag name="KSO_WM_UNIT_ID" val="mixed20201884_121*i*13"/>
  <p:tag name="KSO_WM_TEMPLATE_CATEGORY" val="mixed"/>
  <p:tag name="KSO_WM_TEMPLATE_INDEX" val="20201884"/>
  <p:tag name="KSO_WM_UNIT_LAYERLEVEL" val="1"/>
  <p:tag name="KSO_WM_TAG_VERSION" val="1.0"/>
  <p:tag name="KSO_WM_BEAUTIFY_FLAG" val="#wm#"/>
  <p:tag name="KSO_WM_UNIT_TEXTBOXSTYLE_GUID" val="{4866c6b0-1115-474b-902c-8215d1effd2f}"/>
</p:tagLst>
</file>

<file path=ppt/tags/tag174.xml><?xml version="1.0" encoding="utf-8"?>
<p:tagLst xmlns:p="http://schemas.openxmlformats.org/presentationml/2006/main">
  <p:tag name="KSO_WM_UNIT_TEXTBOXSTYLE_SHAPETYPE" val="1"/>
  <p:tag name="KSO_WM_UNIT_TEXTBOXSTYLE_ADJUSTLEFT" val="0_-29.7"/>
  <p:tag name="KSO_WM_UNIT_TEXTBOXSTYLE_ADJUSTTOP" val="0_-40.12512"/>
  <p:tag name="KSO_WM_UNIT_HIGHLIGHT" val="0"/>
  <p:tag name="KSO_WM_UNIT_COMPATIBLE" val="0"/>
  <p:tag name="KSO_WM_UNIT_DIAGRAM_ISNUMVISUAL" val="0"/>
  <p:tag name="KSO_WM_UNIT_DIAGRAM_ISREFERUNIT" val="0"/>
  <p:tag name="KSO_WM_UNIT_TYPE" val="i"/>
  <p:tag name="KSO_WM_UNIT_INDEX" val="1"/>
  <p:tag name="KSO_WM_UNIT_ID" val="mixed20201884_121*i*1"/>
  <p:tag name="KSO_WM_TEMPLATE_CATEGORY" val="mixed"/>
  <p:tag name="KSO_WM_TEMPLATE_INDEX" val="20201884"/>
  <p:tag name="KSO_WM_UNIT_LAYERLEVEL" val="1"/>
  <p:tag name="KSO_WM_TAG_VERSION" val="1.0"/>
  <p:tag name="KSO_WM_BEAUTIFY_FLAG" val="#wm#"/>
</p:tagLst>
</file>

<file path=ppt/tags/tag175.xml><?xml version="1.0" encoding="utf-8"?>
<p:tagLst xmlns:p="http://schemas.openxmlformats.org/presentationml/2006/main">
  <p:tag name="KSO_WM_UNIT_TEXTBOXSTYLE_SHAPETYPE" val="1"/>
  <p:tag name="KSO_WM_UNIT_TEXTBOXSTYLE_ADJUSTLEFT" val="0_-23.7"/>
  <p:tag name="KSO_WM_UNIT_TEXTBOXSTYLE_ADJUSTTOP" val="0_-28.12504"/>
  <p:tag name="KSO_WM_UNIT_TEXTBOXSTYLE_ADJUSTWIDTH" val="100_63.09999"/>
  <p:tag name="KSO_WM_UNIT_HIGHLIGHT" val="0"/>
  <p:tag name="KSO_WM_UNIT_COMPATIBLE" val="0"/>
  <p:tag name="KSO_WM_UNIT_DIAGRAM_ISNUMVISUAL" val="0"/>
  <p:tag name="KSO_WM_UNIT_DIAGRAM_ISREFERUNIT" val="0"/>
  <p:tag name="KSO_WM_UNIT_TYPE" val="i"/>
  <p:tag name="KSO_WM_UNIT_INDEX" val="2"/>
  <p:tag name="KSO_WM_UNIT_ID" val="mixed20201884_121*i*2"/>
  <p:tag name="KSO_WM_TEMPLATE_CATEGORY" val="mixed"/>
  <p:tag name="KSO_WM_TEMPLATE_INDEX" val="20201884"/>
  <p:tag name="KSO_WM_UNIT_LAYERLEVEL" val="1"/>
  <p:tag name="KSO_WM_TAG_VERSION" val="1.0"/>
  <p:tag name="KSO_WM_BEAUTIFY_FLAG" val="#wm#"/>
</p:tagLst>
</file>

<file path=ppt/tags/tag176.xml><?xml version="1.0" encoding="utf-8"?>
<p:tagLst xmlns:p="http://schemas.openxmlformats.org/presentationml/2006/main">
  <p:tag name="KSO_WM_UNIT_TEXTBOXSTYLE_SHAPETYPE" val="1"/>
  <p:tag name="KSO_WM_UNIT_TEXTBOXSTYLE_ADJUSTLEFT" val="20_-6.69"/>
  <p:tag name="KSO_WM_UNIT_TEXTBOXSTYLE_ADJUSTTOP" val="0_-28.12504"/>
  <p:tag name="KSO_WM_UNIT_HIGHLIGHT" val="0"/>
  <p:tag name="KSO_WM_UNIT_COMPATIBLE" val="0"/>
  <p:tag name="KSO_WM_UNIT_DIAGRAM_ISNUMVISUAL" val="0"/>
  <p:tag name="KSO_WM_UNIT_DIAGRAM_ISREFERUNIT" val="0"/>
  <p:tag name="KSO_WM_UNIT_TYPE" val="i"/>
  <p:tag name="KSO_WM_UNIT_INDEX" val="3"/>
  <p:tag name="KSO_WM_UNIT_ID" val="mixed20201884_121*i*3"/>
  <p:tag name="KSO_WM_TEMPLATE_CATEGORY" val="mixed"/>
  <p:tag name="KSO_WM_TEMPLATE_INDEX" val="20201884"/>
  <p:tag name="KSO_WM_UNIT_LAYERLEVEL" val="1"/>
  <p:tag name="KSO_WM_TAG_VERSION" val="1.0"/>
  <p:tag name="KSO_WM_BEAUTIFY_FLAG" val="#wm#"/>
</p:tagLst>
</file>

<file path=ppt/tags/tag177.xml><?xml version="1.0" encoding="utf-8"?>
<p:tagLst xmlns:p="http://schemas.openxmlformats.org/presentationml/2006/main">
  <p:tag name="KSO_WM_UNIT_TEXTBOXSTYLE_SHAPETYPE" val="1"/>
  <p:tag name="KSO_WM_UNIT_TEXTBOXSTYLE_ADJUSTLEFT" val="80_2.389997"/>
  <p:tag name="KSO_WM_UNIT_TEXTBOXSTYLE_ADJUSTTOP" val="0_-28.12504"/>
  <p:tag name="KSO_WM_UNIT_HIGHLIGHT" val="0"/>
  <p:tag name="KSO_WM_UNIT_COMPATIBLE" val="0"/>
  <p:tag name="KSO_WM_UNIT_DIAGRAM_ISNUMVISUAL" val="0"/>
  <p:tag name="KSO_WM_UNIT_DIAGRAM_ISREFERUNIT" val="0"/>
  <p:tag name="KSO_WM_UNIT_TYPE" val="i"/>
  <p:tag name="KSO_WM_UNIT_INDEX" val="4"/>
  <p:tag name="KSO_WM_UNIT_ID" val="mixed20201884_121*i*4"/>
  <p:tag name="KSO_WM_TEMPLATE_CATEGORY" val="mixed"/>
  <p:tag name="KSO_WM_TEMPLATE_INDEX" val="20201884"/>
  <p:tag name="KSO_WM_UNIT_LAYERLEVEL" val="1"/>
  <p:tag name="KSO_WM_TAG_VERSION" val="1.0"/>
  <p:tag name="KSO_WM_BEAUTIFY_FLAG" val="#wm#"/>
</p:tagLst>
</file>

<file path=ppt/tags/tag178.xml><?xml version="1.0" encoding="utf-8"?>
<p:tagLst xmlns:p="http://schemas.openxmlformats.org/presentationml/2006/main">
  <p:tag name="KSO_WM_UNIT_TEXTBOXSTYLE_SHAPETYPE" val="1"/>
  <p:tag name="KSO_WM_UNIT_TEXTBOXSTYLE_ADJUSTLEFT" val="0_-16.9"/>
  <p:tag name="KSO_WM_UNIT_TEXTBOXSTYLE_ADJUSTTOP" val="0_-7.77504"/>
  <p:tag name="KSO_WM_UNIT_TEXTBOXSTYLE_ADJUSTWIDTH" val="100_33.8"/>
  <p:tag name="KSO_WM_UNIT_TEXTBOXSTYLE_ADJUSTHEIGTH" val="100_15.55"/>
  <p:tag name="KSO_WM_UNIT_HIGHLIGHT" val="0"/>
  <p:tag name="KSO_WM_UNIT_COMPATIBLE" val="0"/>
  <p:tag name="KSO_WM_UNIT_DIAGRAM_ISNUMVISUAL" val="0"/>
  <p:tag name="KSO_WM_UNIT_DIAGRAM_ISREFERUNIT" val="0"/>
  <p:tag name="KSO_WM_UNIT_TYPE" val="i"/>
  <p:tag name="KSO_WM_UNIT_INDEX" val="5"/>
  <p:tag name="KSO_WM_UNIT_ID" val="mixed20201884_121*i*5"/>
  <p:tag name="KSO_WM_TEMPLATE_CATEGORY" val="mixed"/>
  <p:tag name="KSO_WM_TEMPLATE_INDEX" val="20201884"/>
  <p:tag name="KSO_WM_UNIT_LAYERLEVEL" val="1"/>
  <p:tag name="KSO_WM_TAG_VERSION" val="1.0"/>
  <p:tag name="KSO_WM_BEAUTIFY_FLAG" val="#wm#"/>
  <p:tag name="KSO_WM_UNIT_TEXTBOXSTYLE_GUID" val="{4866c6b0-1115-474b-902c-8215d1effd2f}"/>
</p:tagLst>
</file>

<file path=ppt/tags/tag179.xml><?xml version="1.0" encoding="utf-8"?>
<p:tagLst xmlns:p="http://schemas.openxmlformats.org/presentationml/2006/main">
  <p:tag name="KSO_WM_UNIT_TEXTBOXSTYLE_SHAPETYPE" val="1"/>
  <p:tag name="KSO_WM_UNIT_TEXTBOXSTYLE_ADJUSTLEFT" val="0_-11.87496"/>
  <p:tag name="KSO_WM_UNIT_TEXTBOXSTYLE_ADJUSTTOP" val="0_-2.049999"/>
  <p:tag name="KSO_WM_UNIT_TEXTBOXSTYLE_ADJUSTWIDTH" val="100_23.75002"/>
  <p:tag name="KSO_WM_UNIT_TEXTBOXSTYLE_ADJUSTHEIGTH" val="100_4.100002"/>
  <p:tag name="KSO_WM_UNIT_HIGHLIGHT" val="0"/>
  <p:tag name="KSO_WM_UNIT_COMPATIBLE" val="0"/>
  <p:tag name="KSO_WM_UNIT_DIAGRAM_ISNUMVISUAL" val="0"/>
  <p:tag name="KSO_WM_UNIT_DIAGRAM_ISREFERUNIT" val="0"/>
  <p:tag name="KSO_WM_UNIT_TYPE" val="i"/>
  <p:tag name="KSO_WM_UNIT_INDEX" val="11"/>
  <p:tag name="KSO_WM_UNIT_ID" val="mixed20201884_121*i*11"/>
  <p:tag name="KSO_WM_TEMPLATE_CATEGORY" val="mixed"/>
  <p:tag name="KSO_WM_TEMPLATE_INDEX" val="20201884"/>
  <p:tag name="KSO_WM_UNIT_LAYERLEVEL" val="1"/>
  <p:tag name="KSO_WM_TAG_VERSION" val="1.0"/>
  <p:tag name="KSO_WM_BEAUTIFY_FLAG" val="#wm#"/>
  <p:tag name="KSO_WM_UNIT_TEXTBOXSTYLE_GUID" val="{4866c6b0-1115-474b-902c-8215d1effd2f}"/>
</p:tagLst>
</file>

<file path=ppt/tags/tag180.xml><?xml version="1.0" encoding="utf-8"?>
<p:tagLst xmlns:p="http://schemas.openxmlformats.org/presentationml/2006/main">
  <p:tag name="KSO_WM_UNIT_TEXTBOXSTYLE_SHAPETYPE" val="0"/>
  <p:tag name="KSO_WM_UNIT_TEXTBOXSTYLE_TEMPLATETYPE" val="1"/>
  <p:tag name="KSO_WM_UNIT_ISCONTENTSTITLE" val="0"/>
  <p:tag name="KSO_WM_UNIT_PRESET_TEXT" val="单击此处输入正文标题内容"/>
  <p:tag name="KSO_WM_UNIT_NOCLEAR" val="1"/>
  <p:tag name="KSO_WM_UNIT_VALUE" val="10"/>
  <p:tag name="KSO_WM_UNIT_HIGHLIGHT" val="0"/>
  <p:tag name="KSO_WM_UNIT_COMPATIBLE" val="0"/>
  <p:tag name="KSO_WM_UNIT_DIAGRAM_ISNUMVISUAL" val="0"/>
  <p:tag name="KSO_WM_UNIT_DIAGRAM_ISREFERUNIT" val="0"/>
  <p:tag name="KSO_WM_UNIT_TYPE" val="a"/>
  <p:tag name="KSO_WM_UNIT_INDEX" val="1"/>
  <p:tag name="KSO_WM_UNIT_ID" val="mixed20201884_121*a*1"/>
  <p:tag name="KSO_WM_TEMPLATE_CATEGORY" val="mixed"/>
  <p:tag name="KSO_WM_TEMPLATE_INDEX" val="20201884"/>
  <p:tag name="KSO_WM_UNIT_LAYERLEVEL" val="1"/>
  <p:tag name="KSO_WM_TAG_VERSION" val="1.0"/>
  <p:tag name="KSO_WM_BEAUTIFY_FLAG" val="#wm#"/>
  <p:tag name="KSO_WM_UNIT_TEXTBOXSTYLE_GUID" val="{4866c6b0-1115-474b-902c-8215d1effd2f}"/>
  <p:tag name="KSO_WM_UNIT_TEXTBOXSTYLE_TEMPLATEID" val="3130981"/>
  <p:tag name="KSO_WM_UNIT_TEXTBOXSTYLE_TYPE" val="3"/>
</p:tagLst>
</file>

<file path=ppt/tags/tag181.xml><?xml version="1.0" encoding="utf-8"?>
<p:tagLst xmlns:p="http://schemas.openxmlformats.org/presentationml/2006/main">
  <p:tag name="KSO_WM_TEMPLATE_CATEGORY" val="custom"/>
  <p:tag name="KSO_WM_TEMPLATE_INDEX" val="20204355"/>
</p:tagLst>
</file>

<file path=ppt/tags/tag182.xml><?xml version="1.0" encoding="utf-8"?>
<p:tagLst xmlns:p="http://schemas.openxmlformats.org/presentationml/2006/main">
  <p:tag name="KSO_WM_BEAUTIFY_FLAG" val=""/>
</p:tagLst>
</file>

<file path=ppt/tags/tag183.xml><?xml version="1.0" encoding="utf-8"?>
<p:tagLst xmlns:p="http://schemas.openxmlformats.org/presentationml/2006/main">
  <p:tag name="KSO_WM_BEAUTIFY_FLAG" val=""/>
</p:tagLst>
</file>

<file path=ppt/tags/tag184.xml><?xml version="1.0" encoding="utf-8"?>
<p:tagLst xmlns:p="http://schemas.openxmlformats.org/presentationml/2006/main">
  <p:tag name="KSO_WM_BEAUTIFY_FLAG" val=""/>
</p:tagLst>
</file>

<file path=ppt/tags/tag185.xml><?xml version="1.0" encoding="utf-8"?>
<p:tagLst xmlns:p="http://schemas.openxmlformats.org/presentationml/2006/main">
  <p:tag name="KSO_WM_BEAUTIFY_FLAG" val=""/>
</p:tagLst>
</file>

<file path=ppt/tags/tag186.xml><?xml version="1.0" encoding="utf-8"?>
<p:tagLst xmlns:p="http://schemas.openxmlformats.org/presentationml/2006/main">
  <p:tag name="KSO_WM_BEAUTIFY_FLAG" val=""/>
</p:tagLst>
</file>

<file path=ppt/tags/tag187.xml><?xml version="1.0" encoding="utf-8"?>
<p:tagLst xmlns:p="http://schemas.openxmlformats.org/presentationml/2006/main">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i*1"/>
  <p:tag name="KSO_WM_UNIT_INDEX" val="1"/>
  <p:tag name="KSO_WM_UNIT_LAYERLEVEL" val="1"/>
  <p:tag name="KSO_WM_UNIT_TYPE" val="i"/>
  <p:tag name="WM_BEAUTIFY_SHAPE_IDENTITY" val="{0c027ee6-9125-41e2-9aa9-dd92a6355568}"/>
</p:tagLst>
</file>

<file path=ppt/tags/tag188.xml><?xml version="1.0" encoding="utf-8"?>
<p:tagLst xmlns:p="http://schemas.openxmlformats.org/presentationml/2006/main">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i*2"/>
  <p:tag name="KSO_WM_UNIT_INDEX" val="2"/>
  <p:tag name="KSO_WM_UNIT_LAYERLEVEL" val="1"/>
  <p:tag name="KSO_WM_UNIT_TYPE" val="i"/>
  <p:tag name="WM_BEAUTIFY_SHAPE_IDENTITY" val="{249a4109-9afa-4961-96f5-da605509fbbe}"/>
</p:tagLst>
</file>

<file path=ppt/tags/tag189.xml><?xml version="1.0" encoding="utf-8"?>
<p:tagLst xmlns:p="http://schemas.openxmlformats.org/presentationml/2006/main">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i*3"/>
  <p:tag name="KSO_WM_UNIT_INDEX" val="3"/>
  <p:tag name="KSO_WM_UNIT_LAYERLEVEL" val="1"/>
  <p:tag name="KSO_WM_UNIT_TYPE" val="i"/>
</p:tagLst>
</file>

<file path=ppt/tags/tag190.xml><?xml version="1.0" encoding="utf-8"?>
<p:tagLst xmlns:p="http://schemas.openxmlformats.org/presentationml/2006/main">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i*4"/>
  <p:tag name="KSO_WM_UNIT_INDEX" val="4"/>
  <p:tag name="KSO_WM_UNIT_LAYERLEVEL" val="1"/>
  <p:tag name="KSO_WM_UNIT_TYPE" val="i"/>
</p:tagLst>
</file>

<file path=ppt/tags/tag191.xml><?xml version="1.0" encoding="utf-8"?>
<p:tagLst xmlns:p="http://schemas.openxmlformats.org/presentationml/2006/main">
  <p:tag name="KSO_WM_UNIT_TEXT_FILL_FORE_SCHEMECOLOR_INDEX" val="13"/>
  <p:tag name="KSO_WM_UNIT_TEXT_FILL_FORE_SCHEMECOLOR_INDEX_BRIGHTNESS" val="0"/>
  <p:tag name="KSO_WM_UNIT_TEXT_FILL_TYPE" val="1"/>
</p:tagLst>
</file>

<file path=ppt/tags/tag192.xml><?xml version="1.0" encoding="utf-8"?>
<p:tagLst xmlns:p="http://schemas.openxmlformats.org/presentationml/2006/main">
  <p:tag name="KSO_WM_BEAUTIFY_FLAG" val="#wm#"/>
  <p:tag name="KSO_WM_SLIDE_BACKGROUND_TYPE" val="general"/>
  <p:tag name="KSO_WM_SLIDE_BK_DARK_LIGHT" val="2"/>
  <p:tag name="KSO_WM_TEMPLATE_CATEGORY" val="custom"/>
  <p:tag name="KSO_WM_TEMPLATE_INDEX" val="20206811"/>
</p:tagLst>
</file>

<file path=ppt/tags/tag193.xml><?xml version="1.0" encoding="utf-8"?>
<p:tagLst xmlns:p="http://schemas.openxmlformats.org/presentationml/2006/main">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i*1"/>
  <p:tag name="KSO_WM_UNIT_INDEX" val="1"/>
  <p:tag name="KSO_WM_UNIT_LAYERLEVEL" val="1"/>
  <p:tag name="KSO_WM_UNIT_TYPE" val="i"/>
  <p:tag name="WM_BEAUTIFY_SHAPE_IDENTITY" val="{2be35831-1fae-4ad3-ab6f-20fad96e33ad}"/>
</p:tagLst>
</file>

<file path=ppt/tags/tag194.xml><?xml version="1.0" encoding="utf-8"?>
<p:tagLst xmlns:p="http://schemas.openxmlformats.org/presentationml/2006/main">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i*2"/>
  <p:tag name="KSO_WM_UNIT_INDEX" val="2"/>
  <p:tag name="KSO_WM_UNIT_LAYERLEVEL" val="1"/>
  <p:tag name="KSO_WM_UNIT_TYPE" val="i"/>
  <p:tag name="WM_BEAUTIFY_SHAPE_IDENTITY" val="{2f1843cb-93ff-41a9-8d47-eb0afd09eae6}"/>
</p:tagLst>
</file>

<file path=ppt/tags/tag195.xml><?xml version="1.0" encoding="utf-8"?>
<p:tagLst xmlns:p="http://schemas.openxmlformats.org/presentationml/2006/main">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i*3"/>
  <p:tag name="KSO_WM_UNIT_INDEX" val="3"/>
  <p:tag name="KSO_WM_UNIT_LAYERLEVEL" val="1"/>
  <p:tag name="KSO_WM_UNIT_TYPE" val="i"/>
</p:tagLst>
</file>

<file path=ppt/tags/tag196.xml><?xml version="1.0" encoding="utf-8"?>
<p:tagLst xmlns:p="http://schemas.openxmlformats.org/presentationml/2006/main">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i*4"/>
  <p:tag name="KSO_WM_UNIT_INDEX" val="4"/>
  <p:tag name="KSO_WM_UNIT_LAYERLEVEL" val="1"/>
  <p:tag name="KSO_WM_UNIT_TYPE" val="i"/>
</p:tagLst>
</file>

<file path=ppt/tags/tag197.xml><?xml version="1.0" encoding="utf-8"?>
<p:tagLst xmlns:p="http://schemas.openxmlformats.org/presentationml/2006/main">
  <p:tag name="KSO_WM_UNIT_TEXT_FILL_FORE_SCHEMECOLOR_INDEX" val="13"/>
  <p:tag name="KSO_WM_UNIT_TEXT_FILL_FORE_SCHEMECOLOR_INDEX_BRIGHTNESS" val="0"/>
  <p:tag name="KSO_WM_UNIT_TEXT_FILL_TYPE" val="1"/>
</p:tagLst>
</file>

<file path=ppt/tags/tag198.xml><?xml version="1.0" encoding="utf-8"?>
<p:tagLst xmlns:p="http://schemas.openxmlformats.org/presentationml/2006/main">
  <p:tag name="KSO_WM_BEAUTIFY_FLAG" val="#wm#"/>
  <p:tag name="KSO_WM_SLIDE_BACKGROUND_TYPE" val="general"/>
  <p:tag name="KSO_WM_SLIDE_BK_DARK_LIGHT" val="2"/>
  <p:tag name="KSO_WM_TEMPLATE_CATEGORY" val="custom"/>
  <p:tag name="KSO_WM_TEMPLATE_INDEX" val="20206811"/>
</p:tagLst>
</file>

<file path=ppt/tags/tag199.xml><?xml version="1.0" encoding="utf-8"?>
<p:tagLst xmlns:p="http://schemas.openxmlformats.org/presentationml/2006/main">
  <p:tag name="KSO_WM_UNIT_PLACING_PICTURE_USER_VIEWPORT" val="{&quot;height&quot;:10800,&quot;width&quot;:19200}"/>
</p:tagLst>
</file>

<file path=ppt/tags/tag200.xml><?xml version="1.0" encoding="utf-8"?>
<p:tagLst xmlns:p="http://schemas.openxmlformats.org/presentationml/2006/main">
  <p:tag name="KSO_WM_BEAUTIFY_FLAG" val=""/>
</p:tagLst>
</file>

<file path=ppt/tags/tag201.xml><?xml version="1.0" encoding="utf-8"?>
<p:tagLst xmlns:p="http://schemas.openxmlformats.org/presentationml/2006/main">
  <p:tag name="KSO_WM_BEAUTIFY_FLAG" val="#wm#"/>
  <p:tag name="KSO_WM_TEMPLATE_CATEGORY" val="custom"/>
  <p:tag name="KSO_WM_TEMPLATE_INDEX" val="20205176"/>
</p:tagLst>
</file>

<file path=ppt/tags/tag202.xml><?xml version="1.0" encoding="utf-8"?>
<p:tagLst xmlns:p="http://schemas.openxmlformats.org/presentationml/2006/main">
  <p:tag name="KSO_WM_BEAUTIFY_FLAG" val="#wm#"/>
  <p:tag name="KSO_WM_TEMPLATE_CATEGORY" val="custom"/>
  <p:tag name="KSO_WM_TEMPLATE_INDEX" val="20205176"/>
</p:tagLst>
</file>

<file path=ppt/tags/tag203.xml><?xml version="1.0" encoding="utf-8"?>
<p:tagLst xmlns:p="http://schemas.openxmlformats.org/presentationml/2006/main">
  <p:tag name="KSO_WM_BEAUTIFY_FLAG" val="#wm#"/>
  <p:tag name="KSO_WM_TEMPLATE_CATEGORY" val="custom"/>
  <p:tag name="KSO_WM_TEMPLATE_INDEX" val="20205176"/>
</p:tagLst>
</file>

<file path=ppt/tags/tag205.xml><?xml version="1.0" encoding="utf-8"?>
<p:tagLst xmlns:p="http://schemas.openxmlformats.org/presentationml/2006/main">
  <p:tag name="AS_OS" val="Unix 3.10 unknown"/>
  <p:tag name="AS_RELEASE_DATE" val="2020.11.30"/>
  <p:tag name="AS_TITLE" val="Aspose.Slides for Java"/>
  <p:tag name="AS_VERSION" val="20.11"/>
  <p:tag name="COMMONDATA" val="eyJoZGlkIjoiN2ZkN2U0NTE2ZWZjNGNkOGYwMTY5ODIwZjEyYjUxNGMifQ=="/>
  <p:tag name="ISPRING_PRESENTATION_TITLE" val="PowerPoint 演示文稿"/>
  <p:tag name="KSO_WPP_MARK_KEY" val="ef140221-fb4f-492e-a774-39edd78e317f"/>
</p:tagLst>
</file>

<file path=ppt/theme/theme1.xml><?xml version="1.0" encoding="utf-8"?>
<a:theme xmlns:a="http://schemas.openxmlformats.org/drawingml/2006/main" name="1_空白设计模板">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Black-Arial">
      <a:majorFont>
        <a:latin typeface="Arial Black"/>
        <a:ea typeface="Arial"/>
        <a:cs typeface="Arial"/>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a:ea typeface="Arial"/>
        <a:cs typeface="Arial"/>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自定义 120">
      <a:dk1>
        <a:srgbClr val="000000"/>
      </a:dk1>
      <a:lt1>
        <a:srgbClr val="FFFFFF"/>
      </a:lt1>
      <a:dk2>
        <a:srgbClr val="ECF4EC"/>
      </a:dk2>
      <a:lt2>
        <a:srgbClr val="FFFFFF"/>
      </a:lt2>
      <a:accent1>
        <a:srgbClr val="238C3B"/>
      </a:accent1>
      <a:accent2>
        <a:srgbClr val="508834"/>
      </a:accent2>
      <a:accent3>
        <a:srgbClr val="63822C"/>
      </a:accent3>
      <a:accent4>
        <a:srgbClr val="727C27"/>
      </a:accent4>
      <a:accent5>
        <a:srgbClr val="7E7427"/>
      </a:accent5>
      <a:accent6>
        <a:srgbClr val="896D2A"/>
      </a:accent6>
      <a:hlink>
        <a:srgbClr val="1371ED"/>
      </a:hlink>
      <a:folHlink>
        <a:srgbClr val="B759BC"/>
      </a:folHlink>
    </a:clrScheme>
    <a:fontScheme name="自定义 1">
      <a:majorFont>
        <a:latin typeface="微软雅黑"/>
        <a:ea typeface="汉仪旗黑-85S"/>
        <a:cs typeface=""/>
      </a:majorFont>
      <a:minorFont>
        <a:latin typeface="微软雅黑"/>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自定义 120">
    <a:dk1>
      <a:srgbClr val="000000"/>
    </a:dk1>
    <a:lt1>
      <a:srgbClr val="FFFFFF"/>
    </a:lt1>
    <a:dk2>
      <a:srgbClr val="ECF4EC"/>
    </a:dk2>
    <a:lt2>
      <a:srgbClr val="FFFFFF"/>
    </a:lt2>
    <a:accent1>
      <a:srgbClr val="238C3B"/>
    </a:accent1>
    <a:accent2>
      <a:srgbClr val="508834"/>
    </a:accent2>
    <a:accent3>
      <a:srgbClr val="63822C"/>
    </a:accent3>
    <a:accent4>
      <a:srgbClr val="727C27"/>
    </a:accent4>
    <a:accent5>
      <a:srgbClr val="7E7427"/>
    </a:accent5>
    <a:accent6>
      <a:srgbClr val="896D2A"/>
    </a:accent6>
    <a:hlink>
      <a:srgbClr val="1371ED"/>
    </a:hlink>
    <a:folHlink>
      <a:srgbClr val="B759BC"/>
    </a:folHlink>
  </a:clrScheme>
</a:themeOverride>
</file>

<file path=customXml/item1.xml><?xml version="1.0" encoding="utf-8"?>
<s:customData xmlns="http://www.wps.cn/officeDocument/2013/wpsCustomData" xmlns:s="http://www.wps.cn/officeDocument/2013/wpsCustomData">
  <extobjs>
    <extobj name="C9F754DE-2CAD-44b6-B708-469DEB6407EB-1">
      <extobjdata type="C9F754DE-2CAD-44b6-B708-469DEB6407EB" data="ewoJIkZpbGVJZCIgOiAiMTg5Mjc1MTM3MTczIiwKCSJHcm91cElkIiA6ICIxODUwMTUxODM4IiwKCSJJbWFnZSIgOiAiaVZCT1J3MEtHZ29BQUFBTlNVaEVVZ0FBQXNzQUFBSktDQVlBQUFEYTVBaW1BQUFBQ1hCSVdYTUFBQXNUQUFBTEV3RUFtcHdZQUFBZ0FFbEVRVlI0bk96ZGQzeWMxWUh1OGVlZG9pNnJkOHNkZHhzSFkyUHNnT25GR0pJUXVFQkNKNURBaHBBRXVIZXpsSnNGYnBZRUNJUUVkaE9xd3lZQllrSXhBVFlCRERHWVVGeHdsWnRrOVdMWjZocU5OT1grSWZuMWpEVHZhTlJsNi9mOWZJam5QZTk1ejV5UlkvdlIwU25HcWQvNWhWOEFBQUFBOUkrbi83Y1JlRzBicVk0QUFBQUFveDFoR1FBQUFMQkFXQVlBQUFBc0VKWUJBQUFBQzRSbEFBQUF3QUpoR1FBQUFMQkFXQVlBQUFBc0VKWUJBQUFBQzRSbEFBQUF3QUpoR1FBQUFMQkFXQVlBQUFBc0VKWUJBQUFBQzRSbEFBQUF3QUpoR1FBQUFMQkFXQVlBQUFBc0VKWUJBQUFBQzRSbEFBQUF3QUpoR1FBQUFMQkFXQVlBQUFBc0VKWUJBQUFBQzRSbEFBQUF3QUpoR1FBQUFMQkFXQVlBQUFBc0VKWUJBQUFBQzRSbEFBQUF3QUpoR1FBQUFMQkFXQVlBQUFBc0VKWUJBQUFBQzRSbEFBQUF3QUpoR1FBQUFMQkFXQVlBQUFBc0VKWUJBQUFBQzRSbEFBQUF3QUpoR1FBQUFMQkFXQVlBQUFBc0VKWUJBQUFBQzRSbEFBQUF3QUpoR1FBQUFMQkFXQVlBQUFBc0VKWUJBQUFBQzRSbEFBQUF3QUpoR1FBQUFMQkFXQVlBQUFBc0VKWUJBQUFBQzRSbEFBQUF3QUpoR1FBQUFMQkFXQVlBQUFBc0VKWUJBQUFBQzRSbEFBQUF3QUpoR1FBQUFMQkFXQVlBQUFBc0VKWUJBQUFBQzRSbEFBQUF3QUpoR1FBQUFMQkFXQVlBQUFBc0VKWUJBQUFBQzRSbEFBQUF3QUpoR1FBQUFMQkFXQVlBQUFBc0VKWUJBQUFBQzRSbEFBQUF3QUpoR1FBQUFMQkFXQVlBQUFBc0VKWUJBQUFBQzRSbEFBQ0FFVFFoTzFVeFVjNlI3Z1lzT0VhNkF3QUFZT3hLaUl2V3RQek1JV2w3YjJtTm1sdmRROUwyWU1oT1M5SVByamhEUytkUDA4dC8vMXhQL3ZtRGtlNFNRaUFzQXdDQUVUTXRQMU8vdXVQeUlXbjd0b2RmMU9aZHBRTnU1OE9uN3V6WGMzdExhM1REZmFzczc5YzN0MnI2aEN3WmhuVEpXUXYxOXNmYlZGUlJhMWsvTmpwSzcvem10cEQzM3YrOFFLMXQ3VHIzNURsaCszVFd6YitNclBNd0VaWUJBQUJHUUp1N1EwKzl1azcvZHYwS2ZiWnR2d3pEaVBqWnYzKzZRNUtVa1p5b0JUUHlKVWsxaHhxMXA3UkdrcFNXRksrczFIRnFjM2VvTUV3QVIrOEl5d0FBWU5UWXZIdmdJOEdIRGRZVWpQdCt0NmJYT21uSkNicjgzTVZLUzRxWEpIVjR2RnI3eFM3emZtK2oweWZQbjZLVDUwOEplZS9IdjN4WkczWVdCNVVWbFhjR1lLL1hKNmt6TEs5Njh4T3Rldk1UU2RLdGw1K2hTODVjcU0rMkYrbWUvM3k5MS83REdtRVpBQUNNQ3B0M2wrcTJoMTRjNlc3MDhON25CWmIzRXVLaTlhM3pUdElsWnkxVXRMTXpWbjIyclVpUHYvaWVTcXZyaHF4UE4xMThhbzh5dTgybTkzOTdlMURacVNkTU40UDZHZDk5UkY2ZmI4ajZkS3dpTEFNQUFQVER4V2Vjb091L3RreUpjVEdTcE1yYUJqM3g4bHF0MjdTblI5MnI3bmttWkJzM1gzS2FsaDQvTld5ZG1rTk5QY3FXMy9pUUpHbnAvS242ajFzdjduRy9wT3FRK1hwQ2Rtb3Zud1RoRUpZQkFBRDY0UnVuZjhVTXlzK3ZXYTgvdlAycDJqczhJZXNHaHRkQUxXM3VYdXVFMHR1MGpxdnVlVVkvL05aWmFuRzVkZVdLSlJHM2k1NEl5d0FBQUNIRXgwWnJTbDZHNWYzb3FDTXg2b3NkeFpveE1UdGt2YTE3eXdhbFAzNi8zekpRMTlZMzl5ajd4dWxmVVYxank2Qzg5MWhHV0FZQUFBamh1QW1SYjJ2M20vOXpoZVc5dzFNbVFrMkhpSStKTmwrSHV0L3NjdXRRUTJmZ2ZlcWVxeTNmWThtOEtYcCt6Y2ZtOWVINTArMGVieTg5UjI4SXl3QUFBTVBnaGZ0djZQUDl2MzYwVmI5WTlZNmszdWNlQjI0OWw1T1JKRW1xYjNJcEszVmNYN3VLQUlSbEFBQ0FFQXFLcWl3WDNVblNMMjY3UkRucG5hRTBYTDNCc3Z6R2h6UnZXcDY4WHArU0UrUDBIN2RlckIxRmxicjVaLzh0cVhNM0RMUHV3aG1TcE1abTE1RDM2MWhIV0FZQUFBaWhyYjBqN0tLN2pvQXBEcEVzempzOEhTUFEzZCs1UUdlZk5OdnlmaUM3emFiZi9KOXZxYUhacFFlZmUxdVNORzE4aGw2NC93WVZWZFRxLy83WDYvclAxUjlvN3RROGZldTh4WktrUlhNbVNaSmVlWCtqZkg2Mmplc1B3aklBakNHWjE1NDUwbDNBVWF6bStmZEd1Z3RqV2tKYzUveG12OTh2ZGMyNGlISTZOQ0U3VlM1M2h4TGpZaFFYRTYwbDg2Ykk2YkNydExwT21hbUppblk2ZFBiaVdmcGt5ejU5dm4zL3lIMkFvNVN0OXlvQUFBQUlaTE1aU2s2SWxTVDUvUDVoZWM4SjJXbVNwT1RFT04xNjJSbVNwQjFGbFZwKzQwTjY2VytmNjVXSGJ0WTFLMCtXMDJGWFVYbXRmdmp3aTdyOWx5K3J1ZFd0Y1FteGV1Q1dyeXM3TFdsWStub3NZV1FaQUFDZ0Ywa0pzYnJsMHRQVTJOS21EbzlYTXlabWFWeFhXSzV2YkEzNzdKbUxabHJleTA0YkYxRzl6M2NXYS9IY1NaSTZ3M2x1UnJJa0tTVXhUZ3RuVGRUR2doSjlzclZRUytaTjBWL2UzNmpuMzFpdnR2WU9IV3hvMWgyUC9WbjMzcmhTRHo3L3RtcnFHaVA5eU9oQ1dBWUFBT2hGUTdOTGkrZE1WbXBTZkk5NzZ6YjNQTEV2MEwwM1hSalJlNFNyOTRPSFh0VFhsaStRSksxK2Q0T2FXOXQwMVFVbkt5YzlTYi84OGY4eTYvbjkwbVZuTDlMbDV5eFd3T1lZa3FUSDc3eEMxLzMwZVJXV0g0aW9QK2pFTkF3QUFJQUliTjFYSG5UZDRuTHJuZlhiOUYrclB4enk5Kzd3ZVBYTTZ4L0o1L2Zya3kzN3RPck5UL1R0dTU3VzcvLzZpYmJ2cTFETm9TWTF0N3JWN3ZISTYvUEo3L2ZMNS9jcmNJYkk5bjBWQk9WK1lHUVpBQUFnQXZmKzUrdVNKTU9RREJrUnoxWHViWmVMU08wb3JGRDF3VVp0MmxVaVNhbysxS2huWHZ0SXoraWpRV2tmb1JHV0FRQUErc0R2bC93YW5rVjkzZjF6YStHSXZPOVl4alFNQUFBQXdBSmhHUUFBQUxCQVdBWUFBQUFzRUpZQkFBQUFDNFJsQUFBQXdBSmhHUUFBQUxCQVdBWUFBQUFzRUpZQkFBQUFDNFJsQUFBQXdBSmhHUUFBQUxCQVdBWUFBQUFzRUpZQkFBQUFDNFJsQUFBQXdBSmhHUUFBQUxCQVdBWUFBQUFzRUpZQkFBQUFDNFJsQUFBQXdJSmpwRHNBQUJnYkRFa3BVVTRkYXU4SWVUL0I0VkN6eHpNbzd6VS9PVkg1Y2JIbTlWOHJhZ2FsM1VEUmRwdm1KU1hxaTBNTmc5NDJnTkdEc0F3QUdCWm5acWZyTzFQeTllbkJlcjFWVWFOZFRTMlNwTFFvcHk3Sno5SHl6RFQ5ZE50dTdlNHFINGhsNmFrNkl5dk52QjdNc0p6b2NPajgzQXlkbDVPaFJJZEREKzdjcHcxOUNNeXhkcnRzUnZnNjdUNmZQRDYvYkVZdkZRTjQvZjZJNndLSUhHRVpBRERrRXAwT2ZYdGlydXlHb2FYcEtacVRsS2hiTjJ5WHgrL1h6eGZNVXBLejg1K2pXNDZicURzMjdaUm5GQWUvbENpbnZqaysyd3l5TjAyZG9Oc2F0cXZONjR2bytRZVBuNkhjMkppd2RmNVFYS0ZZdTAwWGo4K091RitYZnJ3eDRyb0FJc2VjWlFEQWtMdHA2Z1FsT0k2TXoveXh1Rnd1cjFjZFBwLytVbFpsbHVmRnh1aXF5WGtqMGNXSWxiUzY5RzUxclhtZDJqVXlEdURZeE1neUFHQklmV044dHBha0padlhCWTNOV2x0OTBMeCtwL0tBVHMxSTFkU0VPRW5TaXB4TUZiZTQ5SDVBblVCL1huWkNuL3ZRMnpNK3YxK1hyZDhVY1h1clM2dDBlbWFhT3Z4K3ZWdFZxN2Y3T2MzanhzKzNtcTluSk1icmpwbFR6T3NQYWc1cVoyT3plWDEyVnJvV2QzMGRYeSt2MXJhR3BuNjlKNEMrSVN3REFJYk1vdFFrWFRFeDE3eDJlYjE2ZlBkK0JVNnk4UG45ZW56M2Z2MWl3VXhGMnpwLzRIblQxQW1xZFhkb1MzM2pNUGU0MDdMMEZQMXd4dVJlNnprbFhaU1hwWXZ5c25xdEcycWF4Sk1MNTVxdnU4OWpyblM1VmVseW05Zm5aR2VZcno4NmNFajdXMXk5dmllQWdTTXNBd0NHeEtMVUpQMTQ1aFFkem9CK1NmKzF0MFFIM08wOTZsYTQydlQwdmxMOXkzRVRKVWwydzlDL3pwcWlod3VLdExFdWVQRmNRMGZvM1RRQ3hkcnRpcklkbVduWTJ6UGVFWm9pN2V4bHBaL1ZpUGhEQzJZRlhUTmZHUmc2aEdVQXdLQmJtcDZpSDB5ZkpIdkFiZzR2bDFScWZXMmQ1VE1mMUJ6VXhQaFlyY3pObENRNWJUYmRPV3VLbnRoVHJJOE9IRExyZmVlenJWWk5tRzZlTmpGb040eEluaGtKZ1NGM1RsS2lmanIzdUJIc0RZQlFDTXNBZ0VGak13eGRNU0ZYWHg4ZlBDM2hiMVcxV2wxYTJldnp2eThxVTNwMGxEbkgyV0VZdW0zNkpNMUlqTmVxb3JKaDJ5WGpzME1OUWZPSnU3czBQenRvV2tTNHV1SGtCZXlLa1I3dHRLeFgxOTZoVlVWbFFXWFhUQjZ2bENqclp3YmJRd3RtS3YzeE9ZUGVia0pzdFBrNkx5TTVURTFnWkJDV01lUStmT3JPa2U0Q2dDNUQvZVA2VzZaTjFQTE0xS0N5dHlzUDZObkMwb2llOTB0NmJGZVI3cGc1UlNlbUpwbmw1K1ZrcUtUVnBiOVhIZG1GNHVuRjh5emJpYlhiZzY2dDZyNWZmVkIvTEs3b1VkN2g4Nm0rM1hvck9IZTNiZUxxTFE1YTZjMWpKOHlPcUo3TDY5WEh0WFc2b0d2VWZWOXpxMXhlcjFJMGZHRTVNenBhY1E1Nzd4VUhJRFltYWtqYkIvcURzQXdBR0RSdmxGZHJjVnBTVUZnOVB5ZEQ1K2RraEhrcU5MOWt6bmZlWE5lb2R3T0NzaVFsT1NNUGlsWjF1NGZxMGU3YXllTWxTYStWVlk5d1Q0Q3hnN0FNQUJnMEphMHVQYm1udUhNM2kvWjJUWTZQNjNkYm0rc2FWZTVxMDdMMEZQMTZUL0FPR29QRk55U3RobmZieGgzOWVpNTRLZUR3OS91MyswcmsyRncwNk8wZWw1K3A4NVoyN2dwU1hsTS82TzBEQTBWWUJnQU1xbjhlck5lWDlVMjZhbExlZ01LeXkrdlZxcUl5dlZaV3BjWU9UNC83aDZlVXpFMUsxRTFUSnlqS1p1ak96UVZxOHZTc0szWHVQUEd6K1RNMUtUNVdVdWVXZFdzdDluS1dPc05wdEQzMDJWMzJicnRZeEZqVU8renc2WDczempsTzg1SVR3OVk5clB1VW1jQXBFRzIreUU0TEhFenJhK3RVOCs2R1FXOTN3WXg4TXl5N1F1eVVBb3cwd2pKR3hQTnIxbzkwRjRDeEtUWDhNY3VEeGVYMTZ2WHlhdjJqYXhlTDZZbnh1bXJTa1pQNW5pa3NEYmxQOEQxenBwbGJ2cm03QW1GRGlLQjhXRTVzdE82Wk04MDhldnJITXlmclp6djJxc1BYYytUMStzbjVabENXcExjcUQ0VGRxemdySmxxL1hoalpncllYbGl3SWUzOHc1b3BuUkIrWno5dmk4UTY0UFFDUklTeGoyRDIvWnIyZWUrUGprZTRHTUNabFhudm1zTDFYZFp0YjFXMmRoMm9FN3ZvZ1Nkc2JtbFRhMnRiam1jQ3Q1cm92b2d1bDB1WFdTeVdWNXNFbmM1TVM5YU1aVS9Ub3JzS2d3SHhKZm83T3lrNDNyL2UzdVBUSDR2SytmYUJCOEVwWmxkNExPQ3JiNk5ydFErcmNDL3E1d2pLTEo2WGprOGVacjBOOTdRQU1qZkEvTndJQVlCQk1pQThPeXpVaGZ0eHVNNHlnc096eVJqWjYrcGV5S3EwTDJJZDVVV3FTN3BvOVRZa09od3hKVjA3SzAyVVRjc3o3VFIwZVBWSlFHSEwwZWFodGIyaFNTcFJUMHhQak5UNHVScDhFN0R2ZDV2WHA0OW82OHorcE14U1h0cmFwdnNPakZWMDdZVWpTaWFsSnFtLzNxTUxWcGdvWHdSa1lTb3dzQXdDRzNJS0FVZEhxTm5mSVVlTm9XL0Q0alN1Q2tlWERudHhUckRpN1hRdTd0cHViazVTb2g3NHlTNVd1TnMxTk9qSkgyTzMxNldjNzlxbXF6VzNWbEttcXpXMDVmZUxxU1htNk1PQ0k2NzVNc3pnbEkxVlRFdUowcUwxRHEwdXJ6UEtzbUdqenhMNzF0WFY2ZEZlUmZyeHBoMkx0ZHQweGM0cFNBL1pVWHBtYnFRUHVkdjF1WDRrMjE0M01rZURBV01ISU1nQmdTSjJSbGFiY2dHa1kyeHVhUTlhTHRYY1B5NUhQeS9YNC9YcGtWNkgrZWZESWJncHBVYzZnb056czhlaSs3WHUwdDdrbDRuYUh3dUhGZ0w1ZURsZ3gxRGxLL3RDQ21acmZ0U2l3eGVOVmNkYzg2NHpvS04wMWU1cis1YmlKaWgvaS9ZK0JzWXlSWlFEQWtKbVhsS2pySitjSGxhMnRDYjBEeFRobjhEOUpyWDFjeEJabHMybDNVNHNXcFNZRlRlYzRyTUxsVnJ6RExrTWpzZkhhRWNsZEk4VHAwVkc2WWNxUnIwMnR1MTBQYk44cnFYTnY2c2RPbUIzMFRZYkg3OWVqdTRwVTBOU3NXNCticEpPNlRqazhMVE5OODVMSDZjRWRlOE11V0FUUVA0UmxBTUNnc3htR1Z1Wm02b3FKdVhJRUJOZlBEeldvb0xIWlhQRFg3UEdxMWV1VnorL1g0clRnbzQ0YkxiYUFDNVFlSGFWNVNZbGFuSmFzNDVNVDViUlovOEIwZW1LOC9tMzJORFYyZUxTcHJsRmJHeHExdDZsVkZhNjJZUXZQU1U2bjRnSU9Rams3WU5HaDErOVhlZGY4NDExTkxUbzM0Q0NYSm85SGorMHEwcGI2SmtuU0l3V0Z1aXBnS2toTm0xdVZydDZubGdEb084SXlBR0RRR0pKT1NrdldOL056Z3JacGs2UUQ3blk5dGE5RWtyUXlMMU5uWmFXSGFPR0lVRHMrVEUrTTE0bXBTY3FMamRIVXhIaWxSVm1mNHJlN3FVV2xyUzZkbHBrV05OSTh6dW5ROHN4VTgxanVEcDlmQjl4dVBiR25XTHViV3N4NXczMFJ5VE1kUHI4ZTMzM2tVQSt2Mzkralh5dHlNN1c3c1VXYjZ4cjFUdVVCblplVG9ZOXI2N1NxcUV4MTNZN1VmbUYvdVZxOVBpMU9TOUxEQllYeTlES3RBMEQvRUpZQkFJTW1NeVphMzUwMlFRbU80SDllRHJaMzZQOXQzMnNHdm9wZVJrRjNON1hvWUlnZE01bzhuYnRDZEY4TUdHaG5ZN05lTDYvV2hrTU5rcVJYeTZwMVNYNjJscVduaEJ4NWR0b010ZnY4MnRNMDlIT1pUODFNTTE4L1cxaXFuTmdZcmNqSmtNMHdGR3UzNjdxdTQ2d0RuWnlXcktYcEtaSzZuK0ozeERPTDUrdVJndUE1MndBR0IyRVpBREJvcXR2Y2VtaG5vZTZkZTV3NWFycXhya0cvMlYwY2RMTGVnVEM3VVJTMXRPcngzZnREM3F0MHViVzZ0RkxmbnBnWFZGN2hhdFBuaHhxMHR2cWdPWlVoc0U5UDdDbldxcUp5blpxWnFwUFNralVqTVQ1b1ZQZWxrb3BobVlwUjZXcVQxTGxqeDZhNlJ2MnRxbFlmMUJ6VXhlT3pkVkphY3NpNTFyWVFaZDAxZVR6NnZPdWJBd0NEaTdBTUFCaFVPeHFiOWNMK2NwMmVtYVlYU3lyMFJZZ1F0NjJoV1QvZnVVOE93NUREWnNpUW9RNmZUelh1ZGhVMXQ0WU5ybit0cU5IY3BFUWRkSGRvVDNPTHRqYzBSVFJmdDluajBWc1ZOWHFyb2theGRydG1qVXZRcFBoWUpVYzVnL3A0NjRidC9mbll2ZktyTTdoSDIyeWFFQityQTEwajU4VXRMajI2cTBqeERydm1KaVVxSnpaR2lRNjdZdTEyT1cyR2JJWWhtd3daUnVmSXNxSE93MHdDN1cxcWtaZHBHTUNRSUN3REFBYmRYN3RDcVZWOGEvWjRRb2JvU0hUNC9PYXVFZjNsOG5xMXNhNUJHK3Q2OWlHU1BaZ0g0dG1pTW1YRlJQVW9iL0Y0OVNuVEtJQlJoMzJXQVFCRGduSE8wSHgrUHp0WEFFY1J3aklBQUFCZ2diQU1BQUFBV0NBc0F3QUFBQllJeXdBQUFJQUZ3aklBQUFCZ2diQU1BQUFBV0NBc0F3QUFBQllJeXdBQUFJQUZ3aklBQUFCZ2diQU1BQUFBV0NBc0F3QUFBQllJeXdBQUFJQUZ3aklBQUFCZ2diQU1BQUFBV0NBc0F3QUFBQllJeXdBQUFJQUZ3aklBQUFCZ2diQU1BQUFBV0NBc0F3QUFqQ0l6Sm1YcnpxdlAxYmo0bUpIdUNpUTVScm9EQUlEaFUvUDhleVBkQlFBV0RFTjY4Tlp2YXNtOEtaSWt1ODNRZzgrL0U5R3o1eXlaclZzdk84UHkvdXIzTnVpQ3I4NlBxSzNyL3YwNXRiamFJNm83RmhDV0FRQUF3dmp3cVRzSDNNYWR2MXF0ejdZVmhhM2o5MHVmYkNrMHcvSjVTK2ZwMWJXYnRLdTR1dGYybzV3T2pVdUl0YndmRSsxVVZ0cTRpUHBxR0VaRTljWUt3aklBQUJnVkZrelAxNi91dkh6UTJ2djFpKzlyYjJuTm9MVTNITjc0Y0xNdVBIVytwdVZuYXR1K010bHRmWjh4dS96R2g4elh2N3Y3YXMyWW1DVkp1dmFuejVubEY1MTZ2QzQrNHdUNS9IN2RlUC92NWZYNXpIdXRqQ29ISVN3REFJQlJZOEgwL0VGckt5RXVlbERhS2FrNjFLZjZpZkV4U2ttTUN5cnplTHptNi90dS9wb201NlpiUHArVUVLc09qMWRKQ1hINnlmVXJMT3RkZGM4ekljdGZ1UDhHODNWMndHaHlVWG10R2I2ZERyc2txYXEyUVVYbHRVSFArL3greS9jY2l3akxBQUFBWVZpRjB1NHlVaEoxeGJtTGRjRXA4OHl5WGNYVit1MHJIMnBqUVlsWmxwMldwQW5acWIyMkYwbWR2anczSVRzMUtFaExVbTVHc3Q3LzdlMUJaWUVqMHlBc0F3Q0FFYlMzdEVhM1BmemlrTFU5SE1abnB1aGI1NStrYzViTU5rZHN5MnZxOVBSckgybnRGd1VhN29GYXEya1k2Qi9DTWdBQUdESE5yVzV0M2xVNjB0M290OVNrZUwzd3dBMnlkUzJLTzlUUW9sVnZmcUkxLy9neWFCNXdvSnNlK0gzWTlsNTkrQmJ6dWoranZHc2UvYjc1T3Q1aUtzclp0endhZEgzYWlUTjBWNWdwSDJNWllSa0FBS0NmN0RhYkdaUWw2WXE3bmxLYnUyTUVlNlN3dTJJYzF0N2hNWGY1dU9xZVorUU5tRk9OWUlSbEFBQ0FFTktURS9UbzdaZUZyZU93Qis5VzhkVGRWNGV0SCtuODU3NTZjOTBXdmJsdVM5ZzYvWjBEUGRZUmxnRUFBRUp3Mk8xOURwZ2pFVWhYbmpKZmQxNTlicS8xQW9ONlRKVFRmTjNld2FoeU9JUmxBQUNBWWZieWc5K042SkFRcXdOUkJycGpSV3BTdlBtNjJkVTJvTGFPZFlSbEFBQ0FFS29PTnZRYVNqTlNFclg2Rjk4enIwZGkyN1czUDk2bTl6NHJNSy96czFMMDFEMmQwMEh1KzkwYXJkOVNLRW5LU0VrdzY4eWRsaWVwYzBGaWM2dDdHSHQ3OUNFc0F3QUFETFB5QS9WeWQzaDZsTnR0aHZJeVU4enJTQTVFOGZwOG1qSStYWmVkczBoTkxXMTY2VytmbS9mYVBWNjUzSjBuOGpXMXV2WHEyazJ5R1lZdVB2MHJram9QVUxuODNFWGFzcnRNYjN6NDVVQS8xakdKc0F3QUFERE1mdlRJU3lITHUyOGRGK21Dd0x5TVpDMC9ZYm9PTmJRRWhlVUhidm02Sk9tanpYdDExeE92NmxkL2VsZTNYWEdXWmszT2tkUjVrdC9ObDV5bXJYdkw5Yk5uMzFMRmdmcitmcVJqVnQ4UEhBY0FBSUFrS2RvNU9zWWRrN3VPMTdiWkRFVlo5R2xhZnFZZXUvMXlmYU5yVkhsVFFZbldiZG9qU1pvM0xVOVAzM09Oemx3OGEzZzZmQlFaSGIvREFBQUFvMXhDWExUYzdSNTFkTzFKYkRNTXJUeDF2bm0vclgzazlsZWVsSnN1cVRNMDMzL3oxOHp5dTU5OFRlczI3ZEgzTGxtdVorNjl4aXpmc3FkTWR6MzVtbHBjYmkyY05WRS8vTlpabXBDZHFudHZYS2tXbDF2LzNGbzQ3SjlodENJc0F3QUFST0NLY3hmcnloVkwxTjdoVVh1SFY5RlJEdk40YTBrcXJqallheHN2M0g5RDJQdDJteEYwM1Z2OTcvLzhqMnBxYWRPaTJaTWtTVDZmWDdrWnllYjk0NmZucTdLMlFhKzh0MUZMNWsxUlZ1bzQvZUh0VC9XbmR6NHpUeGpjc0xOWU45eTNTdGRkdEZRTFowN1VocDNGdlg2T3NZU3dEQUFBRUlIUHRoZnB5aFZMRk9WMGhKenE4TXI3RzN0dFk3RDNiYmJiYlRwOTBVeGxwaVpLa3A1OTR5UFpiVFo5Ky95VEZPVjA2Tkt6RnVyU3N4YWE5WDArdjY2OWNLbXV2WENwRE1PUVlVaUdES25yVjhPUVZpeWJwOWMvM055bmZoN0xDTXNBQUFBUjJGbFVKWGVISjJpZXN0Zm5VMG5WSWExK2Q0UCs1NVB0STlLdmpUdUx0YXU0V2pNbVptbjlsL3Uwcit5QTNseTNSUmVjTWwvTDVrL1ZsUEVaNWdpNHpXYklack9IYmUvTFBhWEQwZTJqQm1FWkFBQWdBdTBkSHAxenk2UG10YzFteU9mejk2bU5vZHFIK1VlUHZLUnJWcDZzZldVSEpFbTE5YzFhdFdhOVZxMVpMOE9RRW1KakZCdmpWSlRESVp2TmtOMW1Pekt5YkFSUC9TaXA3SDI3dXJHRXNBd0FBTkFQZlEzS1E2bkY1ZGFUZi80ZzVEMi9YMnBxYlZOVEt5ZjE5UWRieHdFQUFBQVdDTXNBQUFDQUJjSXlBQUFBWUlHd0RBQUFBRmdnTEFNQUFBQVdDTXNBQUFDQUJjSXlBQUFBWUlHd0RBQUFBRmdnTEFNQUFBQVdDTXNBQUFDQUJjSXlBQUFBWUlHd0RBQUFBRmdnTEFNQUFBQVdDTXNBQUFDQUJjSXlBQUFBWUlHd0RBQUFBRmdnTEFNQUFBQVdDTXNBQUFDQUJjSXlBQUFBWUlHd0RBQUFBRmdnTEFNQUFBQVdDTXNBQUFDQUJjSXlBQUFBWUlHd0RBQUFBRmdnTEFNQUFBQVdDTXNBQUFDQUJjSXlBQUFBWUlHd0RBQUFBRmdnTEFNQUFBQVdDTXNBQUFDQUJjSXlBQUFBWUlHd0RBQUFBRmdnTEFNQUFBQVdDTXNBQUFDQUJjSXlBQUFBWUlHd0RBQUFBRmdnTEFNQUFBQVdDTXNBQUFDQUJjSXlBQUFBWUlHd0RBQUFBRmdnTEFNQUFBQVdDTXNBQUFDQUJjSXlBQUFBWUlHd0RBQUFBRmdnTEFNQUFBQVdDTXNBQUFDQUJjSXlBQUFBWUlHd0RBQUFBRmdnTEFNQUFBQVdDTXNBQUFDQUJjSXlBQUFBWUlHd0RBQUFBRmdnTEFNQUFBQVdDTXNBQUFDQUJjSXlBQUFBWUlHd0RBQUFBRmdnTEFNQUFBQVdDTXNBQUFDQUJjSXlBQUFBWUlHd0RBQUFBRmdnTEFNQUFBQVdDTXNBQUFDQUJjSXlBQUFBWUlHd0RBQUFBRmdnTEFNQUFBQVdDTXNBQUFDQUJjSXlBQUFBWUlHd0RBQUFBRmdnTEFNQUFBQVdDTXNBQUFDQUJjSXlBQUFBWUlHd0RBQUFBRmdnTEFNQUFBQVdIQ1BkZ2Y3NFRhd3gwbDFBSDJ6OXdjTkIxd3NsTGVUM2NOVDZ2c3MvMGwwQUFHRFVZR1FaQUFBQXNFQllCZ0FBR0VWbVRNclduVmVmcTNIeE1TUGRGZWdvbllZQkFBQndyREVNNmNGYnY2a2w4NlpJa3V3MlF3OCsvMDVFejU2elpMWnV2ZXdNeS91cjM5dWdDNzQ2UDZLMnJ2djM1OVRpYW8rbzdsaEFXQVlBQUFqanc2ZnVISEFiZC81cXRUN2JWaFMyanQ4dmZiS2wwQXpMNXkyZHAxZlhidEt1NHVwZTI0OXlPalF1SWRieWZreTBVMWxwNHlMcXEyR3dyaWdRWVJrQUFJeVloTGhvVGN2UEhKSzI5NWJXcUxuVlBTUnRENVUzUHR5c0MwK2RyMm41bWRxMnIweDJXOTluekM2LzhTSHo5ZS91dmxvekptWkprcTc5NlhObStVV25IcStMenpoQlByOWZOOTcvZTNsOVB2TmVLNlBLUVFqTEFBQmd4RXpMejlTdjdyaDhTTnErN2VFWHRYbFg2WURiS2FrNjFLZjZpZkV4U2ttTUN5cnplTHptNi90dS9wb201NlpiUHArVUVLc09qMWRKQ1hINnlmVXJMT3RkZGM4ekljdGZ1UDhHODNWMndHaHlVWG10R2I2ZERyc2txYXEyUVVYbHRVSFArL3pzaWhTSXNBd0FBQkNHVlNqdExpTWxVVmVjdTFnWG5ETFBMTnRWWEszZnZ2S2hOaGFVbUdYWmFVbWFrSjNhYTN1UjFPbkxjeE95VTRPQ3RDVGxaaVRyL2QvZUhsUVdPRElOd2pJQUFCaEZOdThlK0Vqd1ljTTFCV044Wm9xK2RmNUpPbWZKYkhQRXRyeW1UaysvOXBIV2ZsR2c0UjZvdFpxR2dmNGhMQU1BZ0ZGaDgrNVMzZmJRaXlQZGpUNUpUWXJYQ3cvY0lGdlhvcmhERFMxYTllWW5Xdk9QTDRQbUFRZTY2WUhmaDIzdjFZZHZNYS83TThxNzV0SHZtNi9qNDZKRDFqbjdsa2VEcms4N2NZYnVDalBsWXl3akxBTUFBUFNUM1dZemc3SWtYWEhYVTJwemQ0eGdqeFIyVjR6RDJqczg1aTRmVjkzempMd0JjNm9SakxBTUFBQVFRbnB5Z2g2OS9iS3dkUnoyNE4wcW5ycjc2ckQxSTUzLzNGZHZydHVpTjlkdENWdW52M09neHpyQ01nQUFRQWdPdTczUEFYTWtBdW5LVSticnpxdlA3YlZlWUZDUGlYS2FyOXM3R0ZVT2g3QU1BQUF3ekY1KzhMc1JIUkppZFNES1FIZXNTRTJLTjE4M3U5b0cxTmF4anJBTUFBQVFRdFhCaGw1RGFVWktvbGIvNG52bTlVaHN1L2IyeDl2MDNtY0Y1blYrVm9xZXVxZHpPc2g5djF1ajlWc0tKVWtaS1FsbW5iblQ4aVIxTGtnODJnNXVHVzZFWlFBQWdHRldmcUJlN2c1UGozSzd6VkJlWm9wNUhjbUJLRjZmVDFQR3ArdXljeGFwcWFWTkwvM3RjL05ldThjcmw3dnpSTDZtVnJkZVhidEpOc1BReGFkL1JWTG5BU3FYbjd0SVczYVg2WTBQdnh6b3h6b21FWllCWUF6SnZQYk1rZTRDam1JMXo3ODMwbDA0WnZ6b2taZENsbmZmT2k3U0JZRjVHY2xhZnNKMEhXcG9DUXJMRDl6eWRVblNSNXYzNnE0blh0V3YvdlN1YnJ2aUxNMmFuQ09wOHlTL215ODVUVnYzbHV0bno3NmxpZ1AxL2I2SUZBUUFBQ0FBU1VSQlZQMUl4NnkrSHpnT0FBQUFTVkswYzNTTU95WjNIYTl0c3htS3N1alR0UHhNUFhiNzVmcEcxNmp5cG9JU3JkdTBSNUkwYjFxZW5yN25HcDI1ZU5id2RQZ29NanAraHdFQUFFYTVoTGhvdWRzOTZ1amFrOWhtR0ZwNTZuenpmbHY3eU8ydlBDazNYVkpuYUw3LzVxK1o1WGMvK1pyV2JkcWo3MTJ5WE0vY2U0MVp2bVZQbWU1NjhqVzF1TnhhT0d1aWZ2aXRzelFoTzFYMzNyaFNMUzYzL3JtMWNOZy93MmhGV0FZQUFJakFGZWN1MXBVcmxxaTl3NlAyRHEraW94em04ZGFTVkZ4eHNOYzJYcmovaHJEMzdUWWo2THEzK3QvLytSL1YxTkttUmJNblNaSjhQcjl5TTVMTis4ZFB6MWRsYllOZWVXK2psc3lib3F6VWNmckQyNS9xVCs5OFpwNHd1R0Zuc1c2NGI1V3V1MmlwRnM2Y3FBMDdpM3Y5SEdNSllSa0FBQ0FDbjIwdjBwVXJsaWpLNlFnNTFlR1Y5emYyMnNaZzc5dHN0OXQwK3FLWnlreE5sQ1E5KzhaSHN0dHMrdmI1SnluSzZkQ2xaeTNVcFdjdE5PdjdmSDVkZStGU1hYdmhVaG1HSWNPUURCbFMxNitHSWExWU5rK3ZmN2k1VC8wOGxoR1dBUUFBSXJDenFFcnVEay9RUEdXdno2ZVNxa05hL2U0Ry9jOG4yMGVrWHh0M0ZtdFhjYlZtVE16UytpLzNhVi9aQWIyNWJvc3VPR1crbHMyZnFpbmpNOHdSY0p2TmtNMW1EOXZlbDN0S2g2UGJSdzNDTWdBQVFBVGFPenc2NTVaSHpXdWJ6WkRQNSs5VEcwTzFEL09QSG5sSjE2dzhXZnZLRGtpU2F1dWJ0V3JOZXExYXMxNkdJU1hFeGlnMnhxa29oME0ybXlHN3pYWmtaTmtJbnZwUlV0bjdkblZqQ1dFWkFBQ2dIL29hbElkU2k4dXRKLy84UWNoN2ZyL1UxTnFtcGxaTzZ1c1B0bzREQUFBQUxCQ1dBUUFBQUF1RVpRQUFBTUFDWVJrQUFBQ3dRRmdHQUFBQUxCQ1dBUUFBQUF1RVpRQUFBTUFDWVJrQUFBQ3dRRmdHQUFBQUxCQ1dBUUFBQUF1RVpSd1Y3UEd4aWtwUEh1bHVBQUNBTWNZeDBoMFk2K1k5ZmtlUHN0TG4zMVQ5eG9JUjZFMm5oSm1UbEhYK1VwVTh0MFlkOVUwajFnOUppa3BMVXZvWkp5cmxwTGxxUDlpZ3ZiOTRRWDZ2ZDBUN0JBQUF4ZzdDTWt6T3BBVGxYSHk2a3I0eVE1STA0Ym9MVmZqNGkvSjdmY1BlbDZpMEpHVmZlSXJHTFpnaHcyWklrbUp5MHBWNS9zbXFmdk9qUVhtUGNmT245ZXU1cHUxRmNxWWtLbVhKM0FIM1liQStDd0FBR0JxRVpVaVNvck5TTmUzMksyV0xpVExMNGlibkt2dkNVMVg1MmdmRDNoOWZlNGNTWmswMmcvSmhHV2N0VnYwWE8rV3VPampnOTVqNG5hLzM2N21kUDNsQ1VXbEp5anhueVlEN1FGZ0dBR0IwWTg0eUpFbnU2a05xS1N6clVaNSsrb2xLbkQxNTJQdmphV3BWOVY4LzdsRnUyR3pLdmVUTVllOFBBQUFZbXdqTE1KWDk4WC9rYlcwTExqU2s4VmVlTDBkaTNMRDM1OUJIbStTdU9kU2pQR0g2QkNYTW1EanMvUUVBQUdNUDB6Qmc4alMycVBJdmF6WCt5dk9EeWgwSmNSci83Zk8wLzcvK01xejk4ZnY4cW41cnZTWmN1N0tyUUdyY3ZrKzE3MzJ1bG4wOVI4RUhhdWRQbnBDbnhkV2pQTlFpek9aZHhkcjZnNGQ3bEUrLyt3WkZaNlljcWJlN1JFVy9lWGx3T3dvY3BReEpLVkZPSFdydkNIay93ZUZRczhjektPODFQemxSK1hHeDV2VmZLMm9HcGQxQTBYYWI1aVVsNm90RERZUGVOb0RSZzdBOGlLYmZmZjJndEpQOWpkT1V1V0pwbjU0cGVlWU50VlhXRHZpOTZ6N2JydVFUWnl0aFp2REliZUxzS1VyNzZnSWQvR2p6Z05yUHYvcUN2ai9rOTB1R0lWZFp0WHh0N1VwZGRyeFNseDNmcHlZYXQreFJ3K2JkZlgvdlByQkZSeWs2STNoN08xZEoxWkMrSjNBME9UTTdYZCtaa3E5UEQ5YnJyWW9hN1dwcWtTU2xSVGwxU1g2T2xtZW02YWZiZG10M1YvbEFMRXRQMVJsWmFlYjFZSWJsUklkRDUrZG02THljRENVNkhIcHc1ejV0NkVOZ2pyWGIxVzA1UmcvdFBwODhQcjlzUmk4VkEzajkvb2pyQW9nY1lYa1FSV2VtRGtvN3pxU0VQajlqT1B2MlcyazQ3SW9kbjltajNGVlNyZktYLzY3cFA3bTJSNXZaWDErdXBvTDlhcSt0NzNQL0RrcytjVmEvbjQzTnoxSnNmbGEvbm0wLzFOQnJXSjcxSC8vU3B6YXpWbjQxNk5xWkdDOTErNGN0T2p1dFI3M0RXTnlIc1NUUjZkQzNKK2JLYmhoYW1wNmlPVW1KdW5YRGRubjhmdjE4d1N3bGRmMTljOHR4RTNYSHBwM3lqT0xnbHhMbDFEZkhaNXRCOXFhcEUzUmJ3M2ExUmJoejBJUEh6MUJ1YkV6WU9uOG9ybENzM2FhTHgyZEgzSzlMUDk0WWNWMEFrU01zajFIT2NRbWErdU52OXlqZitaTW4xRjVicndQdmZhN004MDRPdW1lTGNtcjhsZWVyOEZjdmRvNzJqbkdSN0lZeGJ1NVVqWnM3TmVROXdqTEdrcHVtVGxDQzQ4Zy9PWDhzTHBlcmE4LzB2NVJWNmJySjR5VkplYkV4dW1weW5wNExzZUI0dENocGRlbmQ2bHFkazUwaFNVcnRHaG4vNy8zbEk5d3pBRU9Cc0l5UWF2NytxWklYejFaVWF0S1JRci9rcmpvb205TWhuOFdjdzZPWjFXZXlSVG1IdVNmQXNlVWI0N08xSk8zSUZLV0N4bWF0clQ2eS9lTTdsUWQwYWthcXBpWjBMaVJla1pPcDRoYVgzcThPdlVYa241ZWQwT2MrOVBhTXorL1haZXMzUmR6ZTZ0SXFuWjZacGc2L1grOVcxZXJ0Zms3enVQSHpyZWJyR1lueHVtUG1GUFA2ZzVxRDJ0blliRjZmblpXdXhWMWZ4OWZMcTdXdFlXUVBqUUxHQ3NMeUdKRHpqZFBrOTNqVldsU2hscUlLZVVNc1l1dk8zK0ZSMVdzZmFzTDFGMG1TMnNvUHFQeWx2NmwxZjZYbE00NzQySkFMNUk0V3UvN3Y3eUplNEFjZ01vdFNrM1RGeEZ6ejJ1WDE2dkhkK3hYNHN5bWYzNi9IZCsvWEx4Yk1WTFN0YzVPbW02Wk9VSzI3UTF2cUc0ZTV4NTJXcGFmb2h6TjYzemJUS2VtaXZDeGRsTmY3RkxGUTB5U2VYSGprY0tQdTg1Z3JYVzVWdXR6bTllR1JiRW42Nk1BaDdUK0svNzRGamlhRTVTRzI5K0gvRHJ2SXF6L0hYZmNsdkJrMlE2bExqNWN0K3Nqb3FMdW1UaVhQdnQ3cnN3MmJkNnRwUjZHYWQ1WG80SWNiNWZmMW5JOW5PT3hLV2pCZHFWOWRvSmljZEJYYysxdjUzTzJXYlliYVFTS2NVSisxK09uWDFMaGxiNS9haVVUQ3JFbnl0bG4zdlRlOWZUWkNOOGFhUmFsSit2SE1LVHFjQWYyUy9tdHZpUTZFK0R1aXd0V21wL2VWNmwrTzYxeGNiRGNNL2V1c0tYcTRvRWdiNjRJWHp6VjA5UDZUclZpN1hWRzJJN3VqOXZhTWQ0Um1samw3V2Vsbk5TTCswSUxnOVIvTVZ3YUdEbUg1R0JlZGt4NFVsQ1hKSGhNbFgxdGsweWpDYlJlWHRmS3JTbDEydkJ6eFI3Wm5TbDA2WDdWcnYraGZaMGRZdjNicUNDRnVjcTdzTWRIbWRkUE9va0ZwRnppYUxFMVAwUSttVDVJOVlOSHJ5eVdWV2w5Ylovbk1CelVITlRFK1ZpdHpPeGNmTzIwMjNUbHJpcDdZVTZ5UERoelpjLzA3bjIyMWFzSjA4N1NKUWJ0aFJQTE1TQWdNdVhPU0V2WFR1Y2VOWUc4QWhFSllQc2JGVGM3dFVUWlkyNWxGcHljSEJXVkpTajl0b2VVbzlGaVJlOG1aUWJ0MjlIVTBmYVJkZTJIZnRpM0UwZVd0SVc3ZlpoaTZZa0t1dmo0K2VGckMzNnBxdGJyVWVoclhZYjh2S2xONmRKUTV4OWxoR0xwdCtpVE5TSXpYcXFLeVlkc2w0N05ERFVIemlidTdORDg3YUZwRXVMcmg1QVhzaXBFZWJiMCtvcTY5UTZ1S2doYzlYak41dkZKWVV3RU1PY0x5TVM1K2NsNlBNbGRwOWFDMFhidDJnNUpPbUJsVTVreEpWTkxDbWFyL2ZNZWd2QWVHMzNVWExSdnBMbUFJdlRYRVA2Ni9aZHBFTGUrMmplYmJsUWYwYkdGcFJNLzdKVDIycTBoM3pKeWlFd01XR0orWGs2R1NWcGYrWG5Wa1AvbW5GOCt6YkNmV2JnKzZ0cXI3ZnZWQi9iRzRva2Q1aDgrbituYnJiL3JkM2JhSnErL25vdWZIVHBnZFVUMlgxNnVQYSt0MFFkZW8rNzdtVnJtOFhxVm8rTUx5UXd0bUt2M3hPWVBlYmtMc2taL0U1WFhicXg0WURRakx4N2o0cWVON2xMVU9VbGh1TGE1VTYvNUt4VTNLQ1NyUE9HUFJVUkdXajdZUlgrQm84RVo1dFJhbkpRV0YxZk56TW5SK1RrYVlwMEx6UytaODU4MTFqWHEzS3ZqZ3BTUm41RUhScW03M1VEM2FYZHUxeGQ1clpZUHo5M2hmWkVaSEs4NHh0Rit2Mkppb0lXMGY2QS9DOGpITW1UcE96dFJ4d1lWK3FiV3dQR2hPN1VEVWZyRGh5SEhVWFdMeU1wUXdZNkthZHhVUHluc01ObHUwVXhsbm56U2dOc0x0a1d5TE92TEh5aC9oSVFYQXNhS2sxYVVuOXhSMzdtYlIzcTdKOFhIOWJtdHpYYVBLWFcxYWxwNmlYKzhKM2tGanNQaUdwTlh3YnR2WXY4R0U0S1dBN0hVUERCZkM4akVzMUtpeXUvcWd2SzF0Z3hhV0d6ZnZWa2RkazV3cGlVSGxxY3VPdHd6TFVhbEpTai96eEg2L1orclMrVXFZTWJIM2lsMHEvdnhlMExVdE9pcWlBMFhDQ1JlVzdRRnpFTDF0YnN0NndMSHFud2ZyOVdWOWs2NmFsRGVnc096eWVyV3FxRXl2bFZXcHNjUFQ0LzdoeFhGemt4SjEwOVFKaXJJWnVuTnpnWm84UGV0S25UdFAvR3orVEUzcVdtdmg4L3VEOW52dXpwQVViYmVGdkdmdnRvdEZqRVc5d3c2ZjduZnZuT00wTHpreGJOM0R1dTl3RVRpcTJ6WUM2MEordTY5RWpzMkR2MkQ1dVB4TW5iZTBjd3U5OHByK254QUxEQlhDOGpFczRiajhIbVV0aFlON3dwVGY1OVBCanpZcis4SlRnc3JIelpzbVIyS2NQRTJ0UFo1eGpJdFQyaWxmNmZkN0pzNmUwbnVsQU4zRDhsQXluQTdaQXhZOStseEhYMWhlZnVOREk5MEZES0hNYTg4Y2x2ZHhlYjE2dmJ4YS8ramF4V0o2WXJ5dW1uUmtEY1V6aGFVaDl3bStaODQwYzhzM2QxY2diQWdSbEEvTGlZM1dQWE9tbVVkUC8zam1aUDFzeDE1MStIcU92RjQvT2Q4TXlwTDBWdVdCc0hzVlo4VkU2OWNMSTV1ais4S1NCV0h2RDhiV2JoblJSNllvdEhpOEEyNnZyOWJYMXFubTNRMkQzdTZDR2ZsbVdIYUYyWG9VR0NtRTVTRTI3WTRyKy94TS9yVXJsZDl0YWtOL2hCcDliZGtiMlNLYnZxajdkSnV5THZpcWpJQ1JGc051VThyaU9UcnczdWVEL242aldkeUViQmtCSTB6dHRZeVNZT3lxYm5PcnV1dW5LNEc3UGtqUzlvWW1sYmEyOVhnbWNLdTU3b3ZvUXFsMHVmVlNTYVY1OE1uY3BFVDlhTVlVUGJxck1DZ3dYNUtmbzdPeTA4M3IvUzB1L2JGNCtJK25mcVdzU3U5Vkg1bDdiWFR0OWlGMTdnVWQ3cGp2NDVPUFRLc0w5YlVETURRSXk4ZW82TXdVT1ZONnpsY2Vpbm5FbnNZV05SZnNWK0xzNE5PdVVrNmVQeXJEc3FleHhYSnhuK0YwYU80alB3d3EyLys3VjlXMGJWOUViWGYvR3JqSytuY0VMbkNzbVJBZkhKWnJRb3dnMmd3aktDeTd2SkdObnY2bHJFcmo0MkowU2tibkxoeUxVcE4wMSt4cGVxU2dTTTBlajc0OUtVOWZDemhocjZuRG8wY0tDa09PUGcrMTdRMU5XcG1icVl6b0tMVjZ2VnBkV21XRzVUYXZUeDkzMjRmNmNDaHU4bmkwb21zbkRFazZNVFZKOWUwZVNZUm1ZS2dSbG85UkNUTW05U2h6bGRlRW5CWXhHT28rM2RZaktFWm5waWgrV3Y2UWpHWVBoc1JaazJRNE8vOEkrRDArTmUwb0hGQjd0bWluVXBjZEgxUVdsWllrVzNSVTJGTU5nYkZnUWNDb2FIV2JPK1NvY2JRdGVONnZxdzhMWkovY1U2dzR1MTBMdTdhYm01T1VxSWUrTWt1VnJqYk5UVG95UjlqdDllbG5PL2FwS29MMUJGVnRic3ZwRTFkUHl0T0ZBUUc4TDlNc1RzbEkxWlNFT0IxcTc5RHEwaVA3M21mRlJKc245cTJ2cmRPanU0cjA0MDA3Rkd1MzY0NlpVNVFhc0tmeXl0eE1IWEMzNjNmN1NyUzVibVNPQkFmR0NzTHlNU3B4enVRZVpjMEYrd2VsN2N6elRsYlRqcUtndzAwYXQrN3RYRGdZZDJUMHFIVi9wUlJpRVVyci9zcUl0MjBieXVPdXgxKzFRbzZFenNWSDN0WTI3ZmpYMzRTc04yN3VWRVduSDluN3M2V3dYSzZTS2gzNitNdWdlcm1YbkJuMCtTVXA2U3N6RkRjbFQ1Vi9XYXU2ejdZUHVNL0EwZWlNckRUbEJrekQyTjdRSExKZXJMMTdXSTU4WHE3SDc5Y2p1d3IxZyttVHpRTk4wcUtjU2dzSW1NMGVqLzVqeHo3dGJXN3BTL2NIM2VIRmdMNWVEbGd4MURtQ2ZNM2s4Y3JxV3BUZDR2R3ExdDJ1aWZHeHlvaU8wbDJ6cCttRG1vTjZ2cWhzUk9ZeEEyTUJZWG1JZGRRM3lSL21MN0NvOUo0YnNIdWFXc09PUklaNkpwRE42VkQ4Y1JONmxEZHRIOWpJNldFWlp5NVMxb3BsYWlzL29McFB0NmwrdzA1NW1scFZ2N0ZBS1l2bnFHRkRnUTZ1MnpUcXB5RFlISkg5M3o5MTZmeWc2Nm8xNitRcXFWTDVTMy92TERDazdKV25XRzVINTB4SzBJVHJMbFRUOWtLVnYveXVPaGdGd2hneUx5bFIxMDhPWG15OHRpYjBEaFRqbk1GL0psdjdHUDZpYkRidGJtclJvdFNrb09rY2gxVzQzSXAzMkdWb1pEZGVTKzRLOE9uUlVicGh5cEd2VGEyN1hROXM3eHdJT0Q4blE0K2RNRHZvbXd5UDM2OUhkeFdwb0tsWnR4NDNTU2QxZlZOd1dtYWE1aVdQMDRNNzlvWmRzQWlnZndqTFE2ejQ2ZGZESGk4ZGF1UzA4cFgzVmIreG9FL1BCRXFZTVZHMmJ2L29lSnBiMVZvMDhNVXM5dGhvMmJwV1pNZmtaU2puNHRPVi9mWFRWUGFIdDFYenppZXFYck5PM3FOa0I0akFoWGpodnFFSng1bVVvTnpMenRhNHVWTjdyWnM0WjRxbS85dDFxbnI5UXgzOGVEUGJwT0tZWmpNTXJjek4xQlVUYytVSUNLNmZIMnBRUVdPenVlQ3YyZU5WcTljcm45K3Z4V25CQXdHTkZsdkFCVXFQanRLOHBFUXRUa3ZXOGNtSmN0cXN0M0NibmhpdmY1czlUWTBkSG0ycWE5VFdoa2J0YldwVmhhdHQyUDQ0SmptZGlnczRDT1hzZ0VXSFhyOWY1YTdPT2NpN21scDBic0JCTGswZWp4N2JWYVF0OVUyU3BFY0tDblZWd0ZTUW1qYTNLbytTdjN1Qm93MWgrUmpVVWxTaHlyK3NWZkxpT1lvZDM3a2dwR25yUHZrSFlURkxqMFdEa2d5YklXK3pTNTdHa2YzUlpsL1lvcHptZkdWSk1oeDJPY2JGUnh6MDdmR3hTanRsZ1RMT1dDUmJpQk9uS3Y3OHJwd3A0NVIreHFLZ1hVSnMwVTdsL3Erek5HN0JkSlg5NFIxR21YSE1NU1NkbEphc2IrYm5CRzNUSmtrSDNPMTZhbCtKSkdsbFhxYk95a29QMGNJUm9YWjhtSjRZcnhOVGs1UVhHNk9waWZGQjB5eTYyOTNVb3RKV2wwN0xUQXNhYVI3bmRHaDVacXA1TEhlSHo2OERicmVlMkZPczNVMHQ1cnpodm9qa21RNmZYNC92UHJKUHNkZnY3OUd2RmJtWjJ0M1lvczExalhxbjhvRE95OG5ReDdWMVdsVlVwcnB1UjJxL3NMOWNyVjZmRnFjbDZlR0NRbmw2bWRZQm9IOEl5NE9vNU5rM2VwUU54ZFpoKzM3NWh4NWw3cW9qUDliMHRyaFUrOEVHMVg2d1FURTU2VXBlUEVkTk95TGJTTjdvNVNqVHFQU2trT1d1RVRoNmRTQ2N5UWxCMS9hNEdFMy95YldxV3JPdVI5M0EzVERpcCtRcGJma0ptdm52TjhsbThZOTA5VnNmNitDNnpaS2t4aS8zYVB4VjV5dTY2eC9sd3hLbVQ5QngvM3FOeXY3NGpocS8zRE1ZSHdrWUZUSmpvdlhkYVJPVTBHMmEwOEgyRHYyLzdYdk53RmZSeXplbXU1dGFkRERFZExURHUwSjBYd3dZYUdkanMxNHZyOWFHUXcyU3BGZkxxblZKZnJhV3BhZUVISGwyMmd5MSsvemEwelQwMy9DZm1wbG12bjYyc0ZRNXNURmFrWk1obTJFbzFtN1hkWk43SGlaMWNscXlscWFuU09wK2l0OFJ6eXllcjBjS0N2WFBnMnhYQ1F3Mnd2SWdhdGk4ZTFqZXAzVi9aY1IxMnlwclZmWDZoeEhYajhwTVZZZkY0aHRKaXB1VTI2T3MvVkREa08yeU1WUkNqWkRiNDJPVmQvazVZWi9yYUdoVy9MVDhrRUhaNy9XcTR1VjNkZWlUcldaWmEzR2w5dno4OThyNTJuS2xuUnA4RUlzdHluSFVmZDJBM2xTM3VmWFF6a0xkTy9jNGM5UjBZMTJEZnJPN09PaGt2UU5oZHFNb2FtblY0N3YzaDd4WDZYSnJkV21sdmoweEw2aTh3dFdtenc4MWFHMzFRWE1xUTJDZm50aFRyRlZGNVRvMU0xVW5wU1ZyUm1KODBLanVTeVVWd3pJVm85TFZKcWx6MEdGVFhhUCtWbFdyRDJvTzZ1THgyVG9wTFRua1hHdGJpTEx1bWp3ZWZkNzF6UUdBd1VWWUhxTjhGbk1Cczg1ZnF2MGxsZks1TzNyY2l4MmYyV094bXlTMUZsYUVmYS9vckZUbFhIeEcvem9hUXVaNVM1VzZMUHhwV1ZhcVh2dEFiWlcxaXAyUTNhL24ydzgycVBpWjF6WGxCNWZKQ0JpaGNwVldxK3dQYjZ1dG9yYkhNLzRPanlwV3Y2ZVdmV1VhLzYxenpUbmY1WC82bTFvSCtVUkZZRFRZMGRpc0YvYVg2L1RNTkwxWVVxRXZRb1M0YlEzTit2bk9mWElZaGh3MlE0WU1kZmg4cW5HM3E2aTVOV3h3L1d0RmplWW1KZXFndTBON21sdTB2YUVwb3ZtNnpSNlAzcXFvMFZzVk5ZcTEyelZyWElJbXhjY3FPY29aMU1kYk53ek56alYrZFFiM2FKdE5FK0pqZGFCcjVMeTR4YVZIZHhVcDNtSFgzS1JFNWNUR0tORmhWNnpkTHFmTmtNMHdaSk1odytnY1dUYlVlWmhKb0wxTkxmSXlEUU1ZRW9UbE1jcmIwaWEvenhjVStDUXBmdHA0emJqbk8yclpXNnFPeHM1UlQzdTBVMUVaeVlxZk9sNEtNY0xSdktjazdIdlpZNk9WT0d2U29QWDk4RHpzL2pqd1A1M2JMOFZOeWdrcTk3azdaSXNPUGEwaTUrdW5LWEhtSkxYc0xaVzc1cERhYSt0Vjg4NG55bHF4ekh4ZC84V09YdWVFTjJ6ZXBiYUtBNXB3L1VWcTNsV3NoazI3Wkl0eXl0ZmU4eHNUNEdqMzE2NVFhdldub3RuakNSbWlJOUhoODV1N1J2U1h5K3ZWeHJvR2JhenIyWWRJOW1BZWlHZUx5cFFWWXExRGk4ZXJUNWxHQVl3NmhPVXh5dS8xeWxWUzNTTTBTcEpqWEx5U1RwZ1pXVHMrZjhTbjI0MFc5dGpvSGtlQkZ6L3ptaEpuVDFYNmFUMFg2VVJucGlnNk02WEhOQXBKY3FZa0t1L3ljNVIzeFRtU3VvWjl1a2FBek5tRklYNkNHcE9UcnZUVEZxcis4eDBxZmVHdGdYNGtZRlJpbkRNMG45L1B6aFhBVWNSNmhRU09lUWYvRWZtSlUxWWF1dlpZUHByRUh4Yzg1OWp2OWFtMXFFS1ZmM2xmaGI5K3FVLzdReHQydXd5SHZmTlh1MDJHemRhNSswWGd6MHZEcVA5aVJ6OC9CUUFBR0E2RTVUR3Mvb3VkUFU2aDY0dVdQYVdxZU9YOVFlelI4R2pjdWpkb0grdld3bkp6am5iTG5sTHRmZWdGRlQvOW1wb0xpb2QwYU16WDNxSG0zZUduc0FBQWdKSEZOSXd4cnZ5bHY2dHBSNkZTVHA2dnVBblpzaWZFOXBqSExFbnlkNFk3VDFPTFhLWFZxdDlRb01hdGU2VUlGcFQwNVhqcjRWTDJ3dHR5amt0US9MVHhxdCt3TS9pbTM2L0dMWHZWdUdXdkhBbHhTcGc1VWJFVGNoU1ZsaVJIUW16bndTeGQrelFiZGx2bjRTWTJXK2VDbTY3L2pNTWp5MkcwRnBiTDcrMTVIRGdBQUJnOUNNc2p6RjF6cUVlWnQ4MzZxT3VoMExoMW54cTNIbDN6amdmSzcvV3E1TGszTlBtV1MxWC94VTdMZXA3bVZ0Vi9zVE5zblY2Rm1zY3N5Yy9LZFFBQVJqM0M4Z2piL2NDekk5MkZNY3ZUMUtwOXYveURmQjI5SDZrN0lQN08vL0g3elFzQUFIQ1VZTTR5eHJRaEQ4b0FBT0NvUmxnR0FBQUFMQkNXQVFBQUFBdUVaUUFBQU1BQ1lSa0FBQUN3UUZnR0FBQUFMQkNXQVFBQUFBdUVaUUFBQU1BQ1lSa0FBQUN3UUZnR0FBQUFMQkNXQVFBQUFBdUVaUUFBQU1BQ1lSa0FBQUN3UUZnR0FBQVlSV1pNeXRhZFY1K3JjZkV4STkwVlNIS01kQWNBQU1PbjV2bjNScm9MQUN3WWh2VGdyZC9Va25sVEpFbDJtNkVIbjM4bm9tZlBXVEpidDE1Mmh1WDkxZTl0MEFWZm5SOVJXOWY5KzNOcWNiVkhWSGNzSUN3REFBQ0U4ZUZUZHc2NGpUdC90VnFmYlNzS1c4ZnZsejdaVW1pRzVmT1d6dE9yYXpkcFYzRjFyKzFIT1IwYWx4QnJlVDhtMnFtc3RIRVI5ZFV3aklqcWpSV0VaUUFBZ0ZIaWpRODM2OEpUNTJ0YWZxYTI3U3VUM2RiM0diUExiM3pJZlAyN3U2L1dqSWxaa3FScmYvcWNXWDdScWNmcjRqTk9rTS92MTQzMy8xNWVuOCs4MThxb2NoRENNZ0FBR0JVV1RNL1hyKzY4Zk5EYSsvV0w3MnR2YWMyQTJ5bXBPdFNuK29ueE1VcEpqQXNxODNpODV1djdidjZhSnVlbVd6NmZsQkNyRG85WFNRbHgrc24xS3l6clhYWFBNeUhMWDdqL0J2TjFkc0JvY2xGNXJSbStuUTY3SkttcXRrRkY1YlZCei92OGZzdjNISXNJeXdBQVlOUllNRDEvME5wS2lJc2VsSGFzUW1sM0dTbUp1dUxjeGJyZ2xIbG0yYTdpYXYzMmxRKzFzYURFTE10T1M5S0U3TlJlMjR1a1RsK2VtNUNkR2hTa0pTazNJMW52Ly9iMm9MTEFrV2tRbGdFQUFBWmtmR2FLdm5YK1NUcG55V3h6eExhOHBrNVB2L2FSMW41Um9PRWVxTFdhaG9IK0lTd0RBSUFSczdlMFJyYzkvT0tRdFQzVVVwUGk5Y0lETjhqV3RTanVVRU9MVnIzNWlkYjg0OHVnZWNDQmJucmc5MkhiZS9YaFc4enIvb3p5cm5uMCsrYnJlSXZSOWJOdmVUVG8rclFUWitpdU1GTSt4akxDTWdBQUdESE5yVzV0M2xVNjB0M29ON3ZOWmdabFNicmlycWZVNXU0WXdSNHA3SzRZaDdWM2VNeGRQcTY2NXhsNUErWlVJeGhoR1FBQUlJVDA1QVE5ZXZ0bFllczQ3TUc3VlR4MTk5Vmg2MGM2LzdtdjNseTNSVyt1MnhLMlRuL25RSTkxaEdVQUFJQVFISFo3bndQbVNBVFNsYWZNMTUxWG45dHJ2Y0NnSGhQbE5GKzNkekNxSEE1aEdRQUFZSmk5L09CM0l6b2t4T3BBbElIdVdKR2FGRysrYm5hMURhaXRZeDFoR1FBQUlJU3FndzI5aHRLTWxFU3Qvc1gzek91UjJIYnQ3WSszNmIzUENzenIvS3dVUFhWUDUzU1ErMzYzUnV1M0ZFcVNNbElTekRwenArVko2bHlRMk56cUhzYmVIbjBJeXdBQUFNT3MvRUM5M0IyZUh1VjJtNkc4ekJUek9wSURVYncrbjZhTVQ5ZGw1eXhTVTB1Ylh2cmI1K2E5ZG85WExuZm5pWHhOclc2OXVuYVRiSWFoaTAvL2lxVE9BMVF1UDNlUnR1d3UweHNmZmpuUWozVk1JaXdEQUFBTXN4ODk4bExJOHU1YngwVzZJREF2STFuTFQ1aXVRdzB0UVdINWdWdStMa242YVBOZTNmWEVxL3JWbjk3VmJWZWNwVm1UY3lSMW51UjM4eVduYWV2ZWN2M3MyYmRVY2FDK3Z4L3BtTlgzQThjQkFBQWdTWXAyam81eHgrU3U0N1Z0TmtOUkZuMmFscCtweDI2L1hOL29HbFhlVkZDaWRadjJTSkxtVGN2VDAvZGNvek1YenhxZURoOUZSc2Z2Y0I5OTM4V1o1VWVUN29zVG5sK3pYcys5OGZFSTlRWUFnUDVKaUl1V3U5MmpqcTQ5aVcyR29aV256amZ2dDdXUDNQN0trM0xUSlhXRzV2dHYvcHBaZnZlVHIybmRwajM2M2lYTDljeTkxNWpsVy9hVTZhNG5YMU9MeTYyRnN5YnFoOTg2U3hPeVUzWHZqU3ZWNG5Mcm4xc0xoLzB6akZaSFpWZ0dBQUFZYmxlY3UxaFhybGlpOWc2UDJqdThpbzV5bU1kYlMxSnh4Y0ZlMjNqaC9odkMzcmZiaktEcjN1cC8vK2QvVkZOTG14Yk5uaVJKOHZuOHlzMUlOdThmUHoxZmxiVU5ldVc5alZveWI0cXlVc2ZwRDI5L3FqKzk4NWw1d3VDR25jVzY0YjVWdXU2aXBWbzRjNkkyN0N6dTlYT01KWVJsQUFDQUNIeTJ2VWhYcmxpaUtLY2o1RlNIVjk3ZjJHc2JnNzF2czkxdTArbUxaaW96TlZHUzlPd2JIOGx1cytuYjU1K2tLS2REbDU2MVVKZWV0ZENzNy9QNWRlMkZTM1h0aFV0bEdJWU1RekprU0YyL0dvYTBZdGs4dmY3aDVqNzE4MWhHV0FZQUFJakF6cUlxdVRzOFFmT1V2VDZmU3FvT2FmVzdHL1EvbjJ3ZmtYNXQzRm1zWGNYVm1qRXhTK3UvM0tkOVpRZjA1cm90dXVDVStWbzJmNnFtak04d1I4QnROa00ybXoxc2UxL3VPWHFQSHg4S2hHVUFBSUFJdEhkNGRNNHRqNXJYTnBzaG42OXY2NmlHYWgvbUh6M3lrcTVaZWJMMmxSMlFKTlhXTjJ2Vm12VmF0V2E5REVOS2lJMVJiSXhUVVE2SGJEWkRkcHZ0eU1peUVUejFvNlN5OSszcXhoTENNZ0FBUUQvME5TZ1BwUmFYVzAvKytZT1E5L3grcWFtMVRVMnRuTlRYSDJ3ZEJ3QUFBRmdnTEFNQUFBQVdDTXNBQUFDQUJjSXlBQUFBWUlHd0RBQUFBRmdnTEFNQUFBQVdDTXNBQUFDQUJjSXlBQUFBWUlHd0RBQUFBRmdnTEFNQUFBQVdDTXNBQUFDQUJjSXkvR002TFFBQUhBaEpSRUZVQUFBQVlJR3dEQUFBQUZnZ0xBTUFBQUFXQ01zQUFBQ0FCY0l5QUFBQVlJR3dEQUFBQUZnZ0xBTUFBQUFXQ01zQUFBQ0FCY0l5QUFBQVlJR3dEQUFBQUZnZ0xBTUFBQUFXQ01zQUFBQ0FCY0l5QUFBQVlJR3dEQUFBQUZnZ0xBTUFBQUFXQ01zQUFBQ0FCY0l5QUFBQVlJR3dEQUFBQUZnZ0xBTUFBQUFXQ01zQUFBQ0FCY0l5QUFBQVlJR3dEQUFBQUZnZ0xBTUFBQUFXQ01zQUFBQ0FCY0l5QUFBQVlJR3dEQUFBQUZnZ0xBTUFBQUFXQ01zQUFBQ0FCY0l5QUFBQVlJR3dEQUFBQUZnZ0xBTUFBQUFXQ01zQUFBQ0FCY0l5QUFBQVlJR3dEQUFBQUZnZ0xBTUFBQUFXQ01zQUFBQ0FCY0l5QUFBQVlJR3dEQUFBQVB6Lzl1NDh1dXJ5M3ZmNDU3ZjN6a1FTTWc4a2hFbGtFcENLSU1VanFLV2lpTGJINmxKYUI2elZWays5dGxYdXV1Y2lyaDcxdW16VmhkcXI2enFMM2xwdDhUaFdQVjRSS1lvdGxrRVVtWWtKU2NnRUlXVFkyZG5UL1NQaHg5NnduNTJkY1VmemZxM2w4amM4djJjL0cvN2dreWZQNy9zWUVKWUJBQUFBQThJeUFBQUFZRUJZQmdBQUFBd0l5d0FBQUlBQllSa0FBQUF3SUN3REFBQUFCb1JsQUFBQXdJQ3dEQUFBQUJnUWxnRUFBQUFEd2pJQUFBQmdRRmdHQUFBQURBakxBQUFBZ0FGaEdRQUFBREFnTEFNQUFBQUdoR1VBQUFEQWdMQU1BQUFBR0JDV0FRQUFBQVBDTWdBQUFHQkFXQVlBQUFBTUNNc0FBQUNBQVdFWkFBQUFNQ0FzQXdBQUFBYUVaUUFBQU1DQXNBd0FBQUFZRUpZQkFBQUFBOEl5QUFEQUlESnhUS0dXWGJ0UXcxT1Q0ejBVU0hMRmV3QUFBQUNRTEV1Ni85WWZhYzYwY1pJa3A4UFMvYysvRjlPekY4eVpvbHV2UE45NGYvV2FUYnI0WDZiSDFOZjEvL0djV3R6dE1iVWRDZ2pMQUFBQVVheDdhbG12KzFqMnlHcHQvTEkwYXB0Z1VQcDAyMzQ3TEY4NGQ1cGVXN3RGdThwcXV1dy9NY0dsNFdrcHh2dkpTUWtxeUJrZTAxZ3R5NHFwM1ZCQldBWUFBQmdrM2x5M1ZaZk1tNjd4SmZuNmNsK0ZuSTd1cjVpZGYrTUQ5dkdUZDE2cmlhTUxKRWxMZi91Y2ZmM1NlYWZyc3ZQUFVDQVkxSTMzdkNCL0lHRGZhMlZXT1F4aEdRQUF4RTNhc0NTTkw4bnZsNzczSHFoVmM2dW4xLzJVVngvdVZ2djAxR1JscFE4THUrYnorZTNqdTIvK2djWVc1UnFmejBoTGtkZm5WMGJhTVAzN1R4Y1oyMTJ6NHBtSTExKzg1d2I3dURCa05ybTBzdDRPM3drdXB5U3B1cjVScFpYMVljOEhna0hqWnc1RmhHVUFBQkEzNDB2eTljZ2RWL1ZMMzdjOStMSzI3anJRNjM1TW9mUkVlVm5wV3JKd3RpNCtaNXA5YlZkWmpaNTRkWjAyN3l5M3J4WG1aR2hVWVhhWC9jWFNwanZQalNyTURndlNrbFNVbDZrUG43Zzk3RnJvekRRSXl3QUFBTDB5TWo5TFA3N29MRjB3WjRvOVkxdFoyNkNuWC85WWEvKzVVd005VVd0YWhvR2VJU3dEQUlCQlkrdnUzczhFSDlNWFN6QzZrcDJScWhmdnZVR096cGZpRGplMmFOWGJuK3F0djMwZXRnNDQxRTMzdmhDMXY5Y2V2TVUrNzhrczcxc3JmMmtmcHc1TGl0am0rN2VzRERzLzk4eUpXaDVseWNkUVJsZ0dBQUNEd3RiZEIzVGJBeS9IZXhqZDRuUTQ3S0FzU1V1V1A2VTJqemVPSTFMVXFoakh0SHQ5ZHBXUGExWThJMy9JbW1xRUl5d0RBQUJFa0p1WnBwVzNYeG0xamNzWlhxM2lxVHV2amRvKzF2WFAzZlgyK20xNmUvMjJxRzE2dWdaNnFDTXNBd0FBUk9CeU9yc2RNT01SU0JlZk0xM0xybDNZWmJ2UW9KNmNtR0FmdDN1WlZZNkdzQXdBQUREQS9uei96MlBhSk1TMElVcHZLMVprWjZUYXg4M3V0bDcxOVcxSFdBWUFBSWlnK2xCamw2RTBMeXRkcTMvL0MvczhIbVhYM3Yza1M2M1p1Tk0rTHluSTBsTXJPcGFEM1Aza1c5cXdiYjhrS1M4cnpXNHpkWHl4cEk0WEVnZmlSY2h2TXNJeUFBREFBS3VzT3lLUDEzZlNkYWZEVW5GK2xuMGV5NFlvL2tCQTQwYm02c29MWnFtcHBVMnZ2UCtaZmEvZDU1ZmIwN0VqWDFPclI2K3QzU0tIWmVteTg3NGpxV01EbGFzV3p0SzIzUlY2YzkzbnZmMWEzMHFFWlFBQWdBSDI2NGRlaVhqOXhOSnhzYjRRV0p5WHFmbG5UTkRoeHBhd3NIenZMVCtVSkgyOGRhK1dQL2FhSHZuVEI3cHR5UUpOSGp0Q1VzZE9mamRmZnE2KzJGdXArNTU5UjFWMVIzcjZsYjYxQ01zQU1JVGtMLzFldkllQWI3RGE1OWZFZXdpRFRsTEM0SWhTbVozYmF6c2NsaElOWXhwZmtxOWJyenhmTXlhV1NKSzI3Q3hYczl1amM3NXpxcWFOTDliVEs2N1RRLy8zZmEzWnVHUEF4djFOTURqK2hnRUFBQWE1dEdGSjhyVDc1TzJzU2V5d0xDMmVOOTIrMzlZZXYvcktZNHB5SlhXRTVudHUvb0Y5L2M3SFg5ZjZMWHYwaTh2bjY1bTdyck92Yjl0VG9lV1B2NjRXdDBjeko0L1dyMzY4UUtNS3MzWFhqWXZWNHZibzcxL3NIL0R2TUZnUmxnRUFBR0t3Wk9Gc1hiMW9qdHE5UHJWNy9VcEtkTm5iVzB0U1dkV2hMdnQ0OFo0Ym90NTNPcXl3ODY3YS8vSjNMNm1wcFUyenBveVJKQVVDUVJYbFpkcjNUNTlRb29QMWpYcDF6V2JObVRaT0JkbkQ5Y2QzLzZFL3ZiZlIzbUZ3MDQ0eTNYRDNLbDEvNlZ6Tm5EUmFtM2FVZGZrOWhoTENNZ0FBUUF3MmJpL1YxWXZtS0RIQkZYR3B3NnNmYnU2eWo3NnUyK3gwT25UZXJFbkt6MDZYSkQzNzVzZHlPaHo2eVVWbktUSEJwU3NXek5RVkMyYmE3UU9Cb0paZU1sZExMNWtyeTdKa1daSWxTK3I4djJWSmk4NmVwamZXYmUzV09ML05DTXNBQUFBeDJGRmFMWS9YRjdaTzJSOElxTHo2c0ZaL3NFbi85ZW4ydUl4cjg0NHk3U3FyMGNUUkJkcncrVDd0cTZqVDIrdTM2ZUp6cHV2czZhZG8zTWc4ZXdiYzRiRGtjRGlqOXZmNW5nTURNZXh2RE1JeUFBQkFETnE5UGwxd3kwcjczT0d3RkFnRXU5VkhmOVZoL3ZWRHIraTZ4ZC9Wdm9vNlNWTDlrV2F0ZW11RFZyMjFRWllscGFVa0t5VTVRWWt1bHh3T1MwNkg0L2pNc2hXKzlLUDhZTmZsNm9ZU3dqSUFBRUFQZERjbzk2Y1d0MGVQLytXamlQZUNRYW1wdFUxTnJlelUxeE9PZUE4QUFBQUFHS3dJeXdBQUFJQUJZUmtBQUFBd0lDd0RBQUFBQm9SbEFBQUF3SUN3REFBQUFCZ1FsZ0VBQUFBRHdqSUFBQUJnUUZnR0FBQUFEQWpMQUFBQWdBRmhHUUFBQURBZ0xBTUFBQUFHaEdVQUFBREFnTEFNQUFBQUdCQ1dBUUFBQUFQQ01nQUFBR0RnaXZjQUFBQkRneVVwS3pGQmg5dTlFZStudVZ4cTl2bjY1TE9tWjZhclpGaUtmZjdYcXRvKzZUZFVrdE9oYVJucCt1Zmh4ajd2RzhEZ1FWZ0dBQXlJN3hYbTZtZmpTdlNQUTBmMFRsV3RkalcxU0pKeUVoTjBlY2tJemMvUDBXKy8zSzNkbmRkNzQremNiSjFma0dPZjkyVllUbmU1ZEZGUm5pNGNrYWQwbDB2Mzc5aW5UZDBJekNsT3B4eFc5RGJ0Z1lCOGdhQWNWaGNOUS9pRHdaamJBb2dkWVJrQTBPL1NFMXo2eWVnaU9TMUxjM096ZEZwR3VtN2R0RjIrWUZDL216RlpHUWtkL3h6ZGN1cG8zYkZsaDN5RE9QaGxKU2JvUnlNTDdTQjcweW1qZEZ2amRyWDVBekU5Zi8vcEUxV1VraHkxelIvTHFwVGlkT2l5a1lVeGordUtUemJIM0JaQTdGaXpEQURvZHplZE1rcHBydVB6TXkrVlZjcnQ5OHNiQ09nL0s2cnQ2OFVweWJwbWJIRThoaGl6OGxhM1BxaXB0OCt6TzJmR0FYdzdNYk1NQU9oWC96cXlVSE55TXUzem5VZWJ0YmJta0gzKzNzRTZ6Y3ZMMWlscHd5UkppMGJrcTZ6RnJROUQyb1Q2eTlsbmRIc01YVDBUQ0FaMTVZWXRNZmUzK2tDMXpzdlBrVGNZMUFmVjlYcTNoOHM4YnZ6c0MvdDRZbnFxN3BnMHpqNy9xUGFRZGh4dHRzKy9YNUNyMloxL2ptOVUxdWpMeHFZZWZTYUE3aUVzQXdENnphenNEQzBaWFdTZnUvMStQYnI3YTRVdXNnZ0VnM3AwOTlmNi9ZeEpTbkowL01MenBsTkdxZDdqMWJZalJ3ZDR4QjNPenMzU3J5YU83YkpkZ3FSTGl3dDBhWEZCbDIwakxaTjRmT1pVKy9qRWRjd0gzUjRkZEh2czh3c0s4K3pqaitzTzYrc1dkNWVmQ2FEM0NNc0FnSDR4S3p0RHY1azBUc2N5WUZEUy85bGJyanBQKzBsdHE5eHRlbnJmQWYzYnFhTWxTVTdMMHYrWVBFNFA3aXpWNW9id2wrY2F2WkdyYVlSS2NUcVY2RGkrMHJDcloveHhXaUtkME1XYmZxWVo4UWRtVEE0N1o3MHkwSDhJeXdDQVBqYzNOMHYvYmNJWU9VT3FPZnk1L0tBMjFEY1luL21vOXBCR3A2Wm9jVkcrSkNuQjRkQ3l5ZVAwMko0eWZWeDMyRzczczQxZm1McXczVHgrZEZnMWpGaWVpWWZRa0h0YVJycCtPL1hVT0k0R1FDU0VaUUJBbjNGWWxwYU1LdElQUjRZdlMzaS91bDZyRHh6czh2a1hTaXVVbTVSb3IzRjJXWlp1bXpCR0U5TlR0YXEwWXNDcVpHdzgzQmkybnZoRVY1UVVoaTJMaU5ZMm11S1FxaGk1U1FuR2RnM3RYcTBxclFpN2R0M1lrY3BLTkQ4RG9HOFFsakhnbGw0eVYwc3ZtUnZ2WVFCRFVuLy91djZXOGFNMVB6ODc3TnE3Qit2MDdQNERNVDBmbFBUd3JsTGRNV21jenN6T3NLOWZPQ0pQNWExdS9iL3E0MVVvbnA0OXpkaFBpdE1aZG01cSsySE5JYjFVVm5YU2RXOGdvQ1B0NWxKd25oUEt4QjB4YkxUU2xZZlBtQkpUTzdmZnIwL3FHM1J4NTZ6N3Z1Wld1ZjErWlltd0RQUTN3aklBb00rOFdWbWoyVGtaWVdIMW9oRjV1bWhFWHBTbklndEs5bnJuclExSDlVRklVSmFraklUWWc2S3A3WW1oZXJCYk9uYWtKT24xaXBvQi8rd0haa3hTN3FPbjlYbS9hU2xKOW5GeFhtYVVsa0I4RUpZQkFIMm12Tld0eC9lVWRWU3phRy9YMk5SaFBlNXJhOE5SVmJyYmRIWnVsdjZ3Sjd5Q1JsOEo5RXV2MGQyMithc2VQUmYrS3VEQWp6cy9LVW5EWFAzN3cwVktjbUsvOWcvMEJHRVpBTkNuL243b2lENC8wcVJyeGhUM0tpeTcvWDZ0S3EzUTZ4WFZPdXIxblhULzJKS1NxUm5wdXVtVVVVcDBXRnEyZGFlYWZDZTNsVG9xVDl3M2ZaTEdwS1pJNmloWnQ5WlF5MW5xQ0tkSnpzaDdkemxQcUdLUmJHaDN6TEhkL2U0NjdWUk55MHlQMnZhWUU1Zk1oQWJWdGtCc3V3VUM2RDNDTXZyZDgyOXRpUGNRQUJ5VEhYMmI1YjdpOXZ2MVJtV04vdFpaeFdKQ2VxcXVHWE44Wjc1bjloK0lXQ2Q0eFduajdaSnZuczVBMkJnaEtCOHpJaVZKSzA0YmIyODkvWnRKWTNYZlYzdmxEWnc4OC9yVHNTVjJVSmFrZHc3V1JhMVZYSkNjcEQvTWpHM1p3WXR6WmtTOTN4ZHJ4Zk9TanMrNnR2ajh2ZTZ2dTU3WVZ5N1gxdEkrNy9mVWtueGRPTGVqM25SbDdaRSs3eC9vTGNJeSt0MXpiMzRTN3lFQTZKUy85SHNEOWxrMWJSN1Z0SFZzcWhGYTlVR1N0amMyNlVCcjIwblBoSmFhTy9FbHVrZ091ajE2cGZ5Z3ZmSEoxSXgwL1hyaU9LM2N0VDhzTUY5ZU1rSUxDblB0ODY5YjNIcXByTEo3WDZnUHZGcFJyVFVoVzJWYm5kVStwSTVhME0vdHJ6QThLWjJlT2R3K2p2Um4xOTgyMURlbzlvTk5mZDd2aklrbGRsaDJSNmpCRGNSYjlOOGJBUURRQjBhbGhvZmwyZ2loeUdGWllXSFo3WTl0OXZRL0s2cTFQcVFPODZ6c0RDMmZNbDdwTHBjc1NWZVBLZGFWbzBiWTk1dThQajIwYzMvRTJlZit0cjJ4U1ZtSkNacVFucXFSdzVMMWFVamQ2VFovUUovVU45ai9TUjJoK0VCcm00NTRmVnJVV1FsRGtzN016dENSZHArcTNHMnFjZzk4Y0FhR0VtYVdBUUQ5YmtiSXJHaE5teWZpckhHU0kzeit4aDNEelBJeGorOHAwekNuVXpNN3k4MmRscEd1Qjc0eldRZmRiWnFhY1h5TnNNY2YwSDFmN1ZOMW04ZlVsYTI2eldOY1BuSHRtR0pkRXJMRmRYZVdXWnlUbDYxeGFjTjB1TjJyMVFlcTdlc0Z5VW4yam4wYjZodTBjbGVwZnJQbEs2VTRuYnBqMGpobGg5UlVYbHlVcnpwUHU1N2NWNjZ0RGZIWkVod1lLcGhaQmdEMHEvTUxjbFFVc2d4amUyTnp4SFlwemhQRGN1enJjbjNCb0I3YXRWOS9QM1I4eld0T1lrSllVRzcyK1hUMzlqM2EyOXdTYzcvOTRkakxnSUV1TmxpeDFERkwvc0NNU1pyZStWSmdpOCt2c3M1MTFubEppVm8rWmJ6KzdkVFJTdTNuS2hYQVVNYk1NZ0NnMzB6TFNOZFB4NWFFWFZ0Ykc3a0N4ZkNFOEgrU1dydjVFbHVpdzZIZFRTMmFsWjBSdHB6am1DcTNSNmt1cHl6Rm8vRGFjWm1kTThTNVNZbTZZZHp4UDV0NlQ3dnUzYjVYVWtkdDZvZlBtQkwyUTRZdkdOVEtYYVhhMmRTc1cwOGRvN002ZHprOE56OUgwektINi82djlrWjlZUkZBenhDV0FRQjl6bUZaV2x5VXJ5V2ppK1FLQ2E2ZkhXN1V6cVBOOWd0L3pUNi9XdjErQllKQnpjNEozNURpcUtFRVhLamNwRVJOeTBqWDdKeE1uWjZacmdTSCtSZW1FOUpUOVQrbmpOZFJyMDliR283cWk4YWoydHZVcWlwMzI0Q0Y1NHlFQkEwTDJRamwreUV2SGZxRFFWVjJyai9lMWRTaWhTRWJ1VFQ1ZkhwNFY2bTJIV21TSkQyMGM3K3VDVmtLVXR2bTBVRjMxMHRMQUhRZllSa0EwR2NzU1dmbFpPcEhKU1BDeXJSSlVwMm5YVS90SzVja0xTN08xNEtDM0FnOUhCZXA0c09FOUZTZG1aMmg0cFJrblpLZXFweEU4eTUrdTV0YWRLRFZyWFB6YzhKbW1vY251RFEvUDl2ZWx0c2JDS3JPNDlGamU4cTB1Nm5GWGpmY0hiRTg0dzBFOWVqdTQ2WFgvTUhnU2VOYVZKU3YzVWRidExYaHFONDdXS2NMUitUcGsvb0dyU3F0VU1NSlcycS8rSFdsV3YwQnpjN0owSU03OTh2WHhiSU9BRDFEV0FZQTlKbjg1Q1Q5ZlB3b3BibkMvM2s1MU83Vi85cSsxdzU4VlYzTWd1NXVhdEdoQ0JVem1ud2RWU0ZPZkJrdzFJNmp6WHFqc2thYkRqZEtrbDZycU5IbEpZVTZPemNyNHN4emdzTlNleUNvUFUzOXY1WjVYbjZPZmZ6cy9nTWFrWktzUlNQeTVMQXNwVGlkdXI1ek8rdFEzODNKMU56Y0xFa243dUozM0RPenArdWhuZUZydGdIMERjSXlBS0RQMUxSNTlNQ08vYnByNnFuMnJPbm1oa2I5NzkxbFlUdnIxVVdwUmxIYTBxcEhkMzhkOGQ1QnQwZXJEeHpVVDBZWGgxMnZjcmZwczhPTldsdHp5RjdLRURxbXgvYVVhVlZwcGVibFordXNuRXhOVEU4Tm05VjlwYnhxUUpaaUhIUzNTZXFvMkxHbDRhamVyNjdYUjdXSGRObklRcDJWa3hseHJiVWp3clVUTmZsOCtxenpod01BZll1d0RBRG9VMThkYmRhTFgxZnF2UHdjdlZ4ZXBYOUdDSEZmTmpicmR6djJ5V1ZaY2prc1diTGtEUVJVNjJsWGFYTnIxT0Q2MTZwYVRjMUkxeUdQVjN1YVc3UzlzU21tOWJyTlBwL2VxYXJWTzFXMVNuRTZOWGw0bXNha3BpZ3pNU0ZzakxkdTJ0NlRyOTJsb0RxQ2U1TERvVkdwS2Fycm5Ea3ZhM0ZyNWE1U3BicWNtcHFScmhFcHlVcDNPWlhpZENyQlljbGhXWExJa21WMXpDeGI2dGpNSk5UZXBoYjVXWVlCOUF2Q01nQ2d6LzIxTTVTYTRsdXp6eGN4Uk1mQ0d3amFWU042eXUzM2EzTkRvelkzbkR5R1dHb3c5OGF6cFJVcVNFNDg2WHFMejY5L3NJd0NHSFNvc3d3QTZCZk1jMFlXQ0FhcFhBRjhneENXQVFBQUFBUENNZ0FBQUdCQVdBWUFBQUFNQ01zQUFBQ0FBV0VaQUFBQU1DQXNBd0FBQUFhRVpRQUFBTUNBc0F3QUFBQVlFSllCQUFBQUE4SXlBQUFBWUVCWUJnQUFBQXdJeXdBQUFJQUJZUmtBQUFBd0lDd0RBQUFBQm9SbEFBQUF3SUN3REFBQUFCZ1FsZ0VBQUFBRHdqSUFBQUJnUUZnR0FBQVlSQ2FPS2RTeWF4ZHFlR3B5dkljQ1NhNTREd0FBQUFDU1pVbjMzL29qelprMlRwTGtkRmk2Ly9uM1lucjJnamxUZE91VjV4dnZyMTZ6U1JmL3kvU1krcnIrUDU1VGk3czlwclpEQVdFWkFJYVEydWZYeEhzSXdEZk91cWVXOWJxUFpZK3Mxc1l2UzZPMkNRYWxUN2Z0dDhQeWhYT242YlcxVzdTcnJLYkwvaE1UWEJxZWxtSzhuNXlVb0lLYzRUR04xYktzbU5vTkZZUmxBQUNBUWVMTmRWdDF5YnpwR2wrU3J5LzNWY2pwNlA2SzJmazNQbUFmUDNubnRabzR1a0NTdFBTM3o5blhMNTEzdWk0Ny93d0Zna0hkZU04TDhnY0M5cjFXWnBYREVKWUJBQUNpS0s4KzNLMzI2YW5KeWtvZkZuYk41L1BieDNmZi9BT05MY28xUHArUmxpS3Z6NitNdEdINjk1OHVNcmE3WnNVekVhKy9lTThOOW5GaHlHeHlhV1c5SGI0VFhFNUpVblY5bzBvcjY4T2VEd1NEeHM4Y2lnakxBQUJnVUpneG9VU1BMTHVxei9yN3c4c2ZhdStCMmw3M1l3cWxKOHJMU3RlU2hiTjE4VG5UN0d1N3ltcjB4S3ZydEhsbnVYMnRNQ2REb3dxenUrd3ZsamJkZVc1VVlYWllrSmFrb3J4TWZmakU3V0hYUW1lbVFWZ0dBQUNEeUl3SkpYM1dWOXF3cEQ3cks1cVIrVm42OFVWbjZZSTVVK3daMjhyYUJqMzkrc2RhKzgrZEd1aUpXdE15RFBRTVlSa0FBS0NIc2pOUzllSzlOOGpSK1ZMYzRjWVdyWHI3VTczMXQ4L0QxZ0dIdXVuZUY2TDI5OXFEdDlqblBabmxmV3ZsTCszalZNTVBETisvWldYWStibG5UdFR5S0VzK2hqTENNZ0FBaUp1OUIycDEyNE12OTF2Zi9jM3BjTmhCV1pLV0xIOUtiUjV2djM5dU5OR3FZaHpUN3ZYWlZUNnVXZkdNL0NGcnFoR09zQXdBQU9LbXVkV2pyYnNPeEhzWUVlVm1wbW5sN1ZkR2JlTnlobGVyZU9yT2E2TzJqM1g5YzNlOXZYNmIzbDYvTFdxYm5xNkJIdW9JeXdBQUFCRzRuTTV1Qjh4NEJOTEY1MHpYc21zWGR0a3VOS2duSnliWXgrMWVacFdqSVN3REFBQU1zRC9mLy9PWU5na3hiWWpTMjRvVjJSbXA5bkd6dTYxWGZYM2JFWllCQUFBaXFEN1UyR1VvemN0SzErcmYvOEkrajBmWnRYYy8rVkpyTnU2MHowc0tzdlRVaW83bElIYy8rWlkyYk5zdlNjckxTclBiVEIxZkxLbmpoY1RtVnM4QWp2YWJoN0FNQUFBd3dDcnJqc2pqOVoxMDNlbXdWSnlmWlovSHNpR0tQeERRdUpHNXV2S0NXV3BxYWRNcjczOW0zMnYzK2VYMmRPekkxOVRxMFd0cnQ4aGhXYnJzdk85STZ0aEE1YXFGczdSdGQ0WGVYUGQ1YjcvV3R4SmhHUUFBWUlEOStxRlhJbDQvc1hSY3JDOEVGdWRsYXY0WkUzUzRzU1VzTE45N3l3OGxTUjl2M2F2bGo3Mm1SLzcwZ1c1YnNrQ1R4NDZRMUxHVDM4MlhuNnN2OWxicXZtZmZVVlhka1o1K3BXK3Q3bTg0RGdBQUFFbFNVc0xnbUhmTTdOeGUyK0d3bEdnWTAvaVNmRDE4KzFYNjE4NVo1UzA3eTdWK3l4NUowclR4eFhwNnhYWDYzdXpKQXpQZ2I1REI4VGNNQUFBd3lLVU5TNUtuM1NkdlowMWloMlZwOGJ6cDl2MjI5dmpWVng1VGxDdXBJelRmYy9NUDdPdDNQdjY2MW0vWm8xOWNQbC9QM0hXZGZYM2JuZ290Zi94MXRiZzltamw1dEg3MTR3VWFWWml0dTI1Y3JCYTNSMy8vWXYrQWY0ZkJpckFNQUFBUWd5VUxaK3ZxUlhQVTd2V3AzZXRYVXFMTDN0NWFrc3FxRG5YWng0djMzQkQxdnROaGhaMTMxZjZYdjN0SlRTMXRtalZsakNRcEVBaXFLQy9Udm4vNmhCSWRyRy9VcTJzMmE4NjBjU3JJSHE0L3Z2c1AvZW05amZZT2c1dDJsT21HdTFmcCtrdm5hdWFrMGRxMG82ekw3ekdVRUpZQkFBQmlzSEY3cWE1ZU5FZUpDYTZJU3gxZS9YQnpsMzMwZGQxbXA5T2g4MlpOVW41MnVpVHAyVGMvbHRQaDBFOHVPa3VKQ1M1ZHNXQ21ybGd3MDI0ZkNBUzE5Sks1V25ySlhGbVdKY3VTTEZsUzUvOHRTMXAwOWpTOXNXNXJ0OGI1YlVaWUJnQUFpTUdPMG1wNXZMNndkY3IrUUVEbDFZZTErb05OK3E5UHQ4ZGxYSnQzbEdsWFdZMG1qaTdRaHMvM2FWOUZuZDVldjAwWG56TmRaMDgvUmVORzV0a3o0QTZISllmREdiVy96L2NNemgwVjQ4V2E5N1BmQitNOUNBQUFnRzhhaDhOU0lEQTRZbFJxU3BLdVcveGRQZjZYajA2NloxbFNXa3F5VXBJVGxPaHl5ZUd3NUhRNGpzOHNXK0ZMUC9aWDFDa1FIQnpmS3g3Kzl2Ui9EL3NEWVdZWkFBQ2dCd1pMVUpha0ZyY25ZbENXcEdCUWFtcHRVMU1yTy9YMUJLWGpBQUFBQUFQQ01nQUFBR0JBV0FZQUFBQU1DTXNBQUFDQUFXRVpBQUFBTUNBc0F3QUFBQWFFWlFBQUFNQ0FzQXdBQUFBWUVKWUJBQUFBQThJeUFBQUFZRUJZQmdBQUFBd0l5d0FBQUlBQllSa0FBQUF3SUN3REFBQUFCb1JsQUFBQXdJQ3dEQUFBQUJnUWxnRUFBQUFEd2pJQUFBQmdRRmdHQUFBQURBakxBQUFBZ0FGaEdRQUFBREFnTEFNQUFBQUdoR1VBQUFEQWdMQU1BQUFBR0JDV0FRQUFBQVBDTWdBQUFHQkFXQVlBQUFBTUNNc0FBQUNBQVdFWkFBQUFNQ0FzQXdBQUFBYUVaUUFBQU1DQXNBd0FBQUFZRUpZQkFBQUFBOEl5QUFBQVlFQllCZ0FBQUF3SXl3QUFBSUFCWVJrQUFBQXdJQ3dEQUFBQUJvUmxBQUFBd0lDd0RBQUFBQmdRbGdFQUFBQUR3aklBQUFCZ1FGZ0dBQUFBREFqTEFBQUFnQUZoR1FBQUFEQWdMQU1BQUFBR2hHVUFBQURBZ0xBTUFBQUFHQkNXQVFBQUFBUENNZ0FBQUdCQVdBWUFBQUFNQ01zQUFBQ0FBV0VaQUFBQU1DQXNBd0FBQUFhRVpRQUFBTUNBc0F3QUFBQVlFSllCQUFBQUE4SXlBQUFBQUFBQUFBQUFBQUFBQUFBQWdQNzAvd0c3ZFFsdElLc3JUd0FBQUFCSlJVNUVya0pnZ2c9PSIsCgkiVGhlbWUiIDogIiIsCgkiVHlwZSIgOiAibWluZCIsCgkiVmVyc2lvbiIgOiAiIgp9Cg=="/>
    </extobj>
  </extobjs>
</s:customData>
</file>

<file path=customXml/itemProps204.xml><?xml version="1.0" encoding="utf-8"?>
<ds:datastoreItem xmlns:ds="http://schemas.openxmlformats.org/officeDocument/2006/customXml" ds:itemID="s:customData">
  <ds:schemaRefs>
    <ds:schemaRef ds:uri="http://www.wps.cn/officeDocument/2013/wpsCustomData"/>
  </ds:schemaRefs>
</ds:datastoreItem>
</file>

<file path=docProps/app.xml><?xml version="1.0" encoding="utf-8"?>
<Properties xmlns="http://schemas.openxmlformats.org/officeDocument/2006/extended-properties" xmlns:vt="http://schemas.openxmlformats.org/officeDocument/2006/docPropsVTypes">
  <TotalTime>0</TotalTime>
  <Words>9968</Words>
  <Application>WPS 演示</Application>
  <PresentationFormat/>
  <Paragraphs>463</Paragraphs>
  <Slides>49</Slides>
  <Notes>0</Notes>
  <HiddenSlides>0</HiddenSlides>
  <MMClips>0</MMClips>
  <ScaleCrop>false</ScaleCrop>
  <HeadingPairs>
    <vt:vector size="6" baseType="variant">
      <vt:variant>
        <vt:lpstr>已用的字体</vt:lpstr>
      </vt:variant>
      <vt:variant>
        <vt:i4>23</vt:i4>
      </vt:variant>
      <vt:variant>
        <vt:lpstr>主题</vt:lpstr>
      </vt:variant>
      <vt:variant>
        <vt:i4>2</vt:i4>
      </vt:variant>
      <vt:variant>
        <vt:lpstr>幻灯片标题</vt:lpstr>
      </vt:variant>
      <vt:variant>
        <vt:i4>49</vt:i4>
      </vt:variant>
    </vt:vector>
  </HeadingPairs>
  <TitlesOfParts>
    <vt:vector size="74" baseType="lpstr">
      <vt:lpstr>Arial</vt:lpstr>
      <vt:lpstr>宋体</vt:lpstr>
      <vt:lpstr>Wingdings</vt:lpstr>
      <vt:lpstr>微软雅黑</vt:lpstr>
      <vt:lpstr>汉仪旗黑-85S</vt:lpstr>
      <vt:lpstr>黑体</vt:lpstr>
      <vt:lpstr>新宋体</vt:lpstr>
      <vt:lpstr>Times New Roman</vt:lpstr>
      <vt:lpstr>楷体</vt:lpstr>
      <vt:lpstr>华文中宋</vt:lpstr>
      <vt:lpstr>Times New Roman</vt:lpstr>
      <vt:lpstr>Calibri</vt:lpstr>
      <vt:lpstr>Arial Unicode MS</vt:lpstr>
      <vt:lpstr>Arial Black</vt:lpstr>
      <vt:lpstr>等线</vt:lpstr>
      <vt:lpstr>兰米中简黑</vt:lpstr>
      <vt:lpstr>Segoe UI</vt:lpstr>
      <vt:lpstr>幼圆</vt:lpstr>
      <vt:lpstr>汉仪旗黑-85S</vt:lpstr>
      <vt:lpstr>汉仪旗黑-85S</vt:lpstr>
      <vt:lpstr>汉仪雅酷黑简</vt:lpstr>
      <vt:lpstr>Wingdings 2</vt:lpstr>
      <vt:lpstr>站酷小薇LOGO体</vt:lpstr>
      <vt:lpstr>1_空白设计模板</vt:lpstr>
      <vt:lpstr>1_Office 主题​​</vt:lpstr>
      <vt:lpstr>PowerPoint 演示文稿</vt:lpstr>
      <vt:lpstr>PowerPoint 演示文稿</vt:lpstr>
      <vt:lpstr>PowerPoint 演示文稿</vt:lpstr>
      <vt:lpstr>压缩语段—— 拟写新闻标题 压缩新闻</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例题</vt:lpstr>
      <vt:lpstr>例题讲解   第一步：层次</vt:lpstr>
      <vt:lpstr>PowerPoint 演示文稿</vt:lpstr>
      <vt:lpstr>PowerPoint 演示文稿</vt:lpstr>
      <vt:lpstr>PowerPoint 演示文稿</vt:lpstr>
      <vt:lpstr>PowerPoint 演示文稿</vt:lpstr>
      <vt:lpstr>PowerPoint 演示文稿</vt:lpstr>
      <vt:lpstr>PowerPoint 演示文稿</vt:lpstr>
      <vt:lpstr>压缩语段—— 下定义</vt:lpstr>
      <vt:lpstr>PowerPoint 演示文稿</vt:lpstr>
      <vt:lpstr>下定义五点规则：</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压缩语段—— 提取关键信息</vt:lpstr>
      <vt:lpstr>答题方法：</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学科网</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rbm.xkw.com</dc:creator>
  <cp:lastModifiedBy>Young</cp:lastModifiedBy>
  <cp:revision>9</cp:revision>
  <cp:lastPrinted>2022-09-24T12:15:00Z</cp:lastPrinted>
  <dcterms:created xsi:type="dcterms:W3CDTF">2022-09-24T12:15:00Z</dcterms:created>
  <dcterms:modified xsi:type="dcterms:W3CDTF">2023-03-13T02:33:16Z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y fmtid="{D5CDD505-2E9C-101B-9397-08002B2CF9AE}" pid="6" name="ICV">
    <vt:lpwstr>7AE464247B084311A835A45AB2FD91CB</vt:lpwstr>
  </property>
  <property fmtid="{D5CDD505-2E9C-101B-9397-08002B2CF9AE}" pid="7" name="KSOProductBuildVer">
    <vt:lpwstr>2052-11.1.0.13703</vt:lpwstr>
  </property>
</Properties>
</file>