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gif" ContentType="image/gif"/>
  <Default Extension="wmf" ContentType="image/x-w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257" r:id="rId3"/>
    <p:sldId id="260" r:id="rId4"/>
    <p:sldId id="329" r:id="rId5"/>
    <p:sldId id="328" r:id="rId7"/>
    <p:sldId id="258" r:id="rId8"/>
    <p:sldId id="259" r:id="rId9"/>
    <p:sldId id="334" r:id="rId10"/>
    <p:sldId id="335" r:id="rId11"/>
    <p:sldId id="330" r:id="rId12"/>
    <p:sldId id="331" r:id="rId13"/>
    <p:sldId id="295" r:id="rId14"/>
    <p:sldId id="263" r:id="rId15"/>
    <p:sldId id="303" r:id="rId16"/>
    <p:sldId id="307" r:id="rId17"/>
    <p:sldId id="306" r:id="rId18"/>
    <p:sldId id="304" r:id="rId19"/>
    <p:sldId id="305" r:id="rId20"/>
    <p:sldId id="294" r:id="rId21"/>
    <p:sldId id="336" r:id="rId22"/>
    <p:sldId id="291" r:id="rId23"/>
    <p:sldId id="300" r:id="rId24"/>
    <p:sldId id="290" r:id="rId25"/>
    <p:sldId id="292" r:id="rId26"/>
    <p:sldId id="301" r:id="rId27"/>
    <p:sldId id="289" r:id="rId28"/>
    <p:sldId id="287" r:id="rId29"/>
    <p:sldId id="271" r:id="rId30"/>
    <p:sldId id="337" r:id="rId31"/>
    <p:sldId id="274" r:id="rId32"/>
    <p:sldId id="302" r:id="rId33"/>
    <p:sldId id="299" r:id="rId34"/>
    <p:sldId id="277" r:id="rId35"/>
    <p:sldId id="278" r:id="rId36"/>
    <p:sldId id="279" r:id="rId37"/>
  </p:sldIdLst>
  <p:sldSz cx="9144000" cy="6858000" type="screen4x3"/>
  <p:notesSz cx="6858000" cy="9144000"/>
  <p:defaultTextStyle>
    <a:defPPr>
      <a:defRPr lang="zh-CN"/>
    </a:defPPr>
    <a:lvl1pPr marL="0" lvl="0"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Arial" panose="020B060402020202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0000"/>
    <a:srgbClr val="000066"/>
    <a:srgbClr val="FFCCCC"/>
    <a:srgbClr val="00FF00"/>
    <a:srgbClr val="66FF33"/>
    <a:srgbClr val="CCFF66"/>
    <a:srgbClr val="CCEC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990"/>
    <p:restoredTop sz="94660"/>
  </p:normalViewPr>
  <p:slideViewPr>
    <p:cSldViewPr showGuides="1">
      <p:cViewPr varScale="1">
        <p:scale>
          <a:sx n="63" d="100"/>
          <a:sy n="63" d="100"/>
        </p:scale>
        <p:origin x="-114" y="-204"/>
      </p:cViewPr>
      <p:guideLst>
        <p:guide orient="horz" pos="2194"/>
        <p:guide pos="2904"/>
      </p:guideLst>
    </p:cSldViewPr>
  </p:slideViewPr>
  <p:notesTextViewPr>
    <p:cViewPr>
      <p:scale>
        <a:sx n="100" d="100"/>
        <a:sy n="100" d="100"/>
      </p:scale>
      <p:origin x="0" y="0"/>
    </p:cViewPr>
  </p:notesTextViewPr>
  <p:sorterViewPr showFormatting="0">
    <p:cViewPr>
      <p:scale>
        <a:sx n="66" d="100"/>
        <a:sy n="66" d="100"/>
      </p:scale>
      <p:origin x="0" y="3156"/>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0" Type="http://schemas.openxmlformats.org/officeDocument/2006/relationships/tableStyles" Target="tableStyles.xml"/><Relationship Id="rId4" Type="http://schemas.openxmlformats.org/officeDocument/2006/relationships/slide" Target="slides/slide2.xml"/><Relationship Id="rId39" Type="http://schemas.openxmlformats.org/officeDocument/2006/relationships/viewProps" Target="viewProps.xml"/><Relationship Id="rId38" Type="http://schemas.openxmlformats.org/officeDocument/2006/relationships/presProps" Target="presProps.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FF0000"/>
                </a:solidFill>
                <a:latin typeface="Verdana" panose="020B0604030504040204" pitchFamily="34" charset="0"/>
                <a:ea typeface="华文新魏" panose="02010800040101010101" pitchFamily="2" charset="-122"/>
                <a:sym typeface="+mn-ea"/>
              </a:rPr>
              <a:t>微型科幻小说</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直径     jìng</a:t>
            </a:r>
            <a:endParaRPr lang="zh-CN" altLang="en-US"/>
          </a:p>
          <a:p>
            <a:r>
              <a:rPr lang="zh-CN" altLang="en-US">
                <a:sym typeface="+mn-ea"/>
              </a:rPr>
              <a:t>栅栏     zhà lán</a:t>
            </a:r>
            <a:endParaRPr lang="zh-CN" altLang="en-US"/>
          </a:p>
          <a:p>
            <a:r>
              <a:rPr lang="zh-CN" altLang="en-US">
                <a:sym typeface="+mn-ea"/>
              </a:rPr>
              <a:t>莫衷一是    zhōng</a:t>
            </a:r>
            <a:endParaRPr lang="zh-CN" altLang="en-US"/>
          </a:p>
          <a:p>
            <a:r>
              <a:rPr lang="zh-CN" altLang="en-US">
                <a:sym typeface="+mn-ea"/>
              </a:rPr>
              <a:t>贪婪      lán</a:t>
            </a:r>
            <a:endParaRPr lang="zh-CN" altLang="en-US"/>
          </a:p>
          <a:p>
            <a:r>
              <a:rPr lang="zh-CN" altLang="en-US">
                <a:sym typeface="+mn-ea"/>
              </a:rPr>
              <a:t>牟取     móu</a:t>
            </a:r>
            <a:endParaRPr lang="zh-CN" altLang="en-US"/>
          </a:p>
          <a:p>
            <a:r>
              <a:rPr lang="zh-CN" altLang="en-US">
                <a:sym typeface="+mn-ea"/>
              </a:rPr>
              <a:t>秤砣     chèng tuó</a:t>
            </a:r>
            <a:endParaRPr lang="zh-CN" altLang="en-US">
              <a:sym typeface="+mn-ea"/>
            </a:endParaRPr>
          </a:p>
          <a:p>
            <a:r>
              <a:rPr lang="zh-CN" altLang="en-US">
                <a:sym typeface="+mn-ea"/>
              </a:rPr>
              <a:t>众目睽睽    kuí</a:t>
            </a:r>
            <a:endParaRPr lang="zh-CN" altLang="en-US"/>
          </a:p>
          <a:p>
            <a:r>
              <a:rPr lang="zh-CN" altLang="en-US">
                <a:sym typeface="+mn-ea"/>
              </a:rPr>
              <a:t>哂笑    shěn</a:t>
            </a:r>
            <a:endParaRPr lang="zh-CN" altLang="en-US"/>
          </a:p>
          <a:p>
            <a:r>
              <a:rPr lang="zh-CN" altLang="en-US">
                <a:sym typeface="+mn-ea"/>
              </a:rPr>
              <a:t>弹球房    tán</a:t>
            </a:r>
            <a:endParaRPr lang="zh-CN" altLang="en-US"/>
          </a:p>
          <a:p>
            <a:r>
              <a:rPr lang="zh-CN" altLang="en-US">
                <a:sym typeface="+mn-ea"/>
              </a:rPr>
              <a:t>慷慨    kāng kǎi</a:t>
            </a:r>
            <a:endParaRPr lang="zh-CN" altLang="en-US"/>
          </a:p>
          <a:p>
            <a:r>
              <a:rPr lang="zh-CN" altLang="en-US">
                <a:sym typeface="+mn-ea"/>
              </a:rPr>
              <a:t>铆钉    mǎo</a:t>
            </a:r>
            <a:endParaRPr lang="zh-CN" altLang="en-US"/>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直径     jìng</a:t>
            </a:r>
            <a:endParaRPr lang="zh-CN" altLang="en-US"/>
          </a:p>
          <a:p>
            <a:r>
              <a:rPr lang="zh-CN" altLang="en-US">
                <a:sym typeface="+mn-ea"/>
              </a:rPr>
              <a:t>栅栏     zhà lán</a:t>
            </a:r>
            <a:endParaRPr lang="zh-CN" altLang="en-US"/>
          </a:p>
          <a:p>
            <a:r>
              <a:rPr lang="zh-CN" altLang="en-US">
                <a:sym typeface="+mn-ea"/>
              </a:rPr>
              <a:t>莫衷一是    zhōng</a:t>
            </a:r>
            <a:endParaRPr lang="zh-CN" altLang="en-US"/>
          </a:p>
          <a:p>
            <a:r>
              <a:rPr lang="zh-CN" altLang="en-US">
                <a:sym typeface="+mn-ea"/>
              </a:rPr>
              <a:t>贪婪      lán</a:t>
            </a:r>
            <a:endParaRPr lang="zh-CN" altLang="en-US"/>
          </a:p>
          <a:p>
            <a:r>
              <a:rPr lang="zh-CN" altLang="en-US">
                <a:sym typeface="+mn-ea"/>
              </a:rPr>
              <a:t>牟取     móu</a:t>
            </a:r>
            <a:endParaRPr lang="zh-CN" altLang="en-US"/>
          </a:p>
          <a:p>
            <a:r>
              <a:rPr lang="zh-CN" altLang="en-US">
                <a:sym typeface="+mn-ea"/>
              </a:rPr>
              <a:t>秤砣     chèng tuó</a:t>
            </a:r>
            <a:endParaRPr lang="zh-CN" altLang="en-US">
              <a:sym typeface="+mn-ea"/>
            </a:endParaRPr>
          </a:p>
          <a:p>
            <a:r>
              <a:rPr lang="zh-CN" altLang="en-US">
                <a:sym typeface="+mn-ea"/>
              </a:rPr>
              <a:t>众目睽睽    kuí</a:t>
            </a:r>
            <a:endParaRPr lang="zh-CN" altLang="en-US"/>
          </a:p>
          <a:p>
            <a:r>
              <a:rPr lang="zh-CN" altLang="en-US">
                <a:sym typeface="+mn-ea"/>
              </a:rPr>
              <a:t>哂笑    shěn</a:t>
            </a:r>
            <a:endParaRPr lang="zh-CN" altLang="en-US"/>
          </a:p>
          <a:p>
            <a:r>
              <a:rPr lang="zh-CN" altLang="en-US">
                <a:sym typeface="+mn-ea"/>
              </a:rPr>
              <a:t>弹球房    tán</a:t>
            </a:r>
            <a:endParaRPr lang="zh-CN" altLang="en-US"/>
          </a:p>
          <a:p>
            <a:r>
              <a:rPr lang="zh-CN" altLang="en-US">
                <a:sym typeface="+mn-ea"/>
              </a:rPr>
              <a:t>慷慨    kāng kǎi</a:t>
            </a:r>
            <a:endParaRPr lang="zh-CN" altLang="en-US"/>
          </a:p>
          <a:p>
            <a:r>
              <a:rPr lang="zh-CN" altLang="en-US">
                <a:sym typeface="+mn-ea"/>
              </a:rPr>
              <a:t>铆钉    mǎo</a:t>
            </a:r>
            <a:endParaRPr lang="zh-CN" altLang="en-US"/>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直径     jìng</a:t>
            </a:r>
            <a:endParaRPr lang="zh-CN" altLang="en-US"/>
          </a:p>
          <a:p>
            <a:r>
              <a:rPr lang="zh-CN" altLang="en-US">
                <a:sym typeface="+mn-ea"/>
              </a:rPr>
              <a:t>栅栏     zhà lán</a:t>
            </a:r>
            <a:endParaRPr lang="zh-CN" altLang="en-US"/>
          </a:p>
          <a:p>
            <a:r>
              <a:rPr lang="zh-CN" altLang="en-US">
                <a:sym typeface="+mn-ea"/>
              </a:rPr>
              <a:t>莫衷一是    zhōng</a:t>
            </a:r>
            <a:endParaRPr lang="zh-CN" altLang="en-US"/>
          </a:p>
          <a:p>
            <a:r>
              <a:rPr lang="zh-CN" altLang="en-US">
                <a:sym typeface="+mn-ea"/>
              </a:rPr>
              <a:t>贪婪      lán</a:t>
            </a:r>
            <a:endParaRPr lang="zh-CN" altLang="en-US"/>
          </a:p>
          <a:p>
            <a:r>
              <a:rPr lang="zh-CN" altLang="en-US">
                <a:sym typeface="+mn-ea"/>
              </a:rPr>
              <a:t>牟取     móu</a:t>
            </a:r>
            <a:endParaRPr lang="zh-CN" altLang="en-US"/>
          </a:p>
          <a:p>
            <a:r>
              <a:rPr lang="zh-CN" altLang="en-US">
                <a:sym typeface="+mn-ea"/>
              </a:rPr>
              <a:t>秤砣     chèng tuó</a:t>
            </a:r>
            <a:endParaRPr lang="zh-CN" altLang="en-US">
              <a:sym typeface="+mn-ea"/>
            </a:endParaRPr>
          </a:p>
          <a:p>
            <a:r>
              <a:rPr lang="zh-CN" altLang="en-US">
                <a:sym typeface="+mn-ea"/>
              </a:rPr>
              <a:t>众目睽睽    kuí</a:t>
            </a:r>
            <a:endParaRPr lang="zh-CN" altLang="en-US"/>
          </a:p>
          <a:p>
            <a:r>
              <a:rPr lang="zh-CN" altLang="en-US">
                <a:sym typeface="+mn-ea"/>
              </a:rPr>
              <a:t>哂笑    shěn</a:t>
            </a:r>
            <a:endParaRPr lang="zh-CN" altLang="en-US"/>
          </a:p>
          <a:p>
            <a:r>
              <a:rPr lang="zh-CN" altLang="en-US">
                <a:sym typeface="+mn-ea"/>
              </a:rPr>
              <a:t>弹球房    tán</a:t>
            </a:r>
            <a:endParaRPr lang="zh-CN" altLang="en-US"/>
          </a:p>
          <a:p>
            <a:r>
              <a:rPr lang="zh-CN" altLang="en-US">
                <a:sym typeface="+mn-ea"/>
              </a:rPr>
              <a:t>慷慨    kāng kǎi</a:t>
            </a:r>
            <a:endParaRPr lang="zh-CN" altLang="en-US"/>
          </a:p>
          <a:p>
            <a:r>
              <a:rPr lang="zh-CN" altLang="en-US">
                <a:sym typeface="+mn-ea"/>
              </a:rPr>
              <a:t>铆钉    mǎo</a:t>
            </a:r>
            <a:endParaRPr lang="zh-CN" altLang="en-US"/>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开端：</a:t>
            </a:r>
            <a:r>
              <a:rPr lang="en-US" altLang="zh-CN"/>
              <a:t>1-13</a:t>
            </a:r>
            <a:r>
              <a:rPr lang="zh-CN" altLang="en-US"/>
              <a:t>（ 现 ）洞     发展：</a:t>
            </a:r>
            <a:r>
              <a:rPr lang="en-US" altLang="zh-CN"/>
              <a:t>14-38</a:t>
            </a:r>
            <a:r>
              <a:rPr lang="zh-CN" altLang="en-US"/>
              <a:t>（ 探   ）洞</a:t>
            </a:r>
            <a:endParaRPr lang="zh-CN" altLang="en-US"/>
          </a:p>
          <a:p>
            <a:r>
              <a:rPr lang="zh-CN" altLang="en-US"/>
              <a:t>高潮：</a:t>
            </a:r>
            <a:r>
              <a:rPr lang="en-US" altLang="zh-CN"/>
              <a:t>39-50</a:t>
            </a:r>
            <a:r>
              <a:rPr lang="zh-CN" altLang="en-US"/>
              <a:t>（  填  ）洞     结局：</a:t>
            </a:r>
            <a:r>
              <a:rPr lang="en-US" altLang="zh-CN"/>
              <a:t>51-56</a:t>
            </a:r>
            <a:r>
              <a:rPr lang="zh-CN" altLang="en-US"/>
              <a:t>（   满 ）洞</a:t>
            </a: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marL="0" indent="0" algn="l">
              <a:lnSpc>
                <a:spcPct val="100000"/>
              </a:lnSpc>
            </a:pPr>
            <a:r>
              <a:rPr lang="zh-CN" altLang="en-US">
                <a:solidFill>
                  <a:srgbClr val="7030A0"/>
                </a:solidFill>
                <a:latin typeface="隶书" panose="02010509060101010101" pitchFamily="49" charset="-122"/>
                <a:ea typeface="隶书" panose="02010509060101010101" pitchFamily="49" charset="-122"/>
                <a:cs typeface="宋体" panose="02010600030101010101" pitchFamily="2" charset="-122"/>
                <a:sym typeface="+mn-ea"/>
              </a:rPr>
              <a:t>商人：目光贪婪，利欲熏心。</a:t>
            </a:r>
            <a:endParaRPr lang="zh-CN" altLang="en-US">
              <a:solidFill>
                <a:srgbClr val="7030A0"/>
              </a:solidFill>
              <a:latin typeface="隶书" panose="02010509060101010101" pitchFamily="49" charset="-122"/>
              <a:ea typeface="隶书" panose="02010509060101010101" pitchFamily="49" charset="-122"/>
              <a:cs typeface="宋体" panose="02010600030101010101" pitchFamily="2" charset="-122"/>
              <a:sym typeface="+mn-ea"/>
            </a:endParaRPr>
          </a:p>
          <a:p>
            <a:pPr marL="0" indent="0" algn="l">
              <a:lnSpc>
                <a:spcPct val="100000"/>
              </a:lnSpc>
            </a:pPr>
            <a:r>
              <a:rPr lang="zh-CN" altLang="en-US">
                <a:solidFill>
                  <a:srgbClr val="7030A0"/>
                </a:solidFill>
                <a:latin typeface="隶书" panose="02010509060101010101" pitchFamily="49" charset="-122"/>
                <a:ea typeface="隶书" panose="02010509060101010101" pitchFamily="49" charset="-122"/>
                <a:cs typeface="宋体" panose="02010600030101010101" pitchFamily="2" charset="-122"/>
                <a:sym typeface="+mn-ea"/>
              </a:rPr>
              <a:t>学者：虚伪，死要面子。</a:t>
            </a:r>
            <a:endParaRPr lang="zh-CN" altLang="en-US">
              <a:solidFill>
                <a:srgbClr val="7030A0"/>
              </a:solidFill>
              <a:latin typeface="隶书" panose="02010509060101010101" pitchFamily="49" charset="-122"/>
              <a:ea typeface="隶书" panose="02010509060101010101" pitchFamily="49" charset="-122"/>
              <a:cs typeface="宋体" panose="02010600030101010101" pitchFamily="2" charset="-122"/>
              <a:sym typeface="+mn-ea"/>
            </a:endParaRPr>
          </a:p>
          <a:p>
            <a:pPr marL="0" indent="0" algn="l">
              <a:lnSpc>
                <a:spcPct val="100000"/>
              </a:lnSpc>
            </a:pPr>
            <a:r>
              <a:rPr lang="zh-CN" altLang="en-US">
                <a:solidFill>
                  <a:srgbClr val="7030A0"/>
                </a:solidFill>
                <a:latin typeface="隶书" panose="02010509060101010101" pitchFamily="49" charset="-122"/>
                <a:ea typeface="隶书" panose="02010509060101010101" pitchFamily="49" charset="-122"/>
                <a:cs typeface="宋体" panose="02010600030101010101" pitchFamily="2" charset="-122"/>
                <a:sym typeface="+mn-ea"/>
              </a:rPr>
              <a:t>政府：失职，只注重经济发展。</a:t>
            </a:r>
            <a:endParaRPr lang="zh-CN" altLang="en-US">
              <a:solidFill>
                <a:srgbClr val="7030A0"/>
              </a:solidFill>
              <a:latin typeface="隶书" panose="02010509060101010101" pitchFamily="49" charset="-122"/>
              <a:ea typeface="隶书" panose="02010509060101010101" pitchFamily="49" charset="-122"/>
              <a:cs typeface="宋体" panose="02010600030101010101" pitchFamily="2" charset="-122"/>
              <a:sym typeface="+mn-ea"/>
            </a:endParaRPr>
          </a:p>
          <a:p>
            <a:pPr marL="0" indent="0" algn="l">
              <a:lnSpc>
                <a:spcPct val="100000"/>
              </a:lnSpc>
            </a:pPr>
            <a:r>
              <a:rPr lang="zh-CN" altLang="en-US">
                <a:solidFill>
                  <a:srgbClr val="7030A0"/>
                </a:solidFill>
                <a:latin typeface="隶书" panose="02010509060101010101" pitchFamily="49" charset="-122"/>
                <a:ea typeface="隶书" panose="02010509060101010101" pitchFamily="49" charset="-122"/>
                <a:cs typeface="宋体" panose="02010600030101010101" pitchFamily="2" charset="-122"/>
                <a:sym typeface="+mn-ea"/>
              </a:rPr>
              <a:t>村民：为蝇头小利所惑。</a:t>
            </a:r>
            <a:endParaRPr lang="zh-CN" altLang="en-US">
              <a:solidFill>
                <a:srgbClr val="7030A0"/>
              </a:solidFill>
              <a:latin typeface="隶书" panose="02010509060101010101" pitchFamily="49" charset="-122"/>
              <a:ea typeface="隶书" panose="02010509060101010101" pitchFamily="49" charset="-122"/>
              <a:cs typeface="宋体" panose="02010600030101010101" pitchFamily="2" charset="-122"/>
              <a:sym typeface="+mn-ea"/>
            </a:endParaRPr>
          </a:p>
          <a:p>
            <a:pPr marL="0" indent="0" algn="l">
              <a:lnSpc>
                <a:spcPct val="100000"/>
              </a:lnSpc>
            </a:pPr>
            <a:r>
              <a:rPr lang="zh-CN" altLang="en-US">
                <a:latin typeface="方正姚体" panose="02010601030101010101" charset="-122"/>
                <a:ea typeface="方正姚体" panose="02010601030101010101" charset="-122"/>
                <a:cs typeface="宋体" panose="02010600030101010101" pitchFamily="2" charset="-122"/>
                <a:sym typeface="+mn-ea"/>
              </a:rPr>
              <a:t>其他人的表现</a:t>
            </a:r>
            <a:endParaRPr lang="zh-CN" altLang="en-US">
              <a:latin typeface="方正姚体" panose="02010601030101010101" charset="-122"/>
              <a:ea typeface="方正姚体" panose="02010601030101010101" charset="-122"/>
              <a:cs typeface="宋体" panose="02010600030101010101" pitchFamily="2" charset="-122"/>
              <a:sym typeface="+mn-ea"/>
            </a:endParaRPr>
          </a:p>
          <a:p>
            <a:pPr marL="0" indent="0" algn="l">
              <a:lnSpc>
                <a:spcPct val="100000"/>
              </a:lnSpc>
            </a:pPr>
            <a:r>
              <a:rPr lang="zh-CN" altLang="en-US">
                <a:latin typeface="楷体" panose="02010609060101010101" charset="-122"/>
                <a:ea typeface="楷体" panose="02010609060101010101" charset="-122"/>
                <a:cs typeface="宋体" panose="02010600030101010101" pitchFamily="2" charset="-122"/>
                <a:sym typeface="+mn-ea"/>
              </a:rPr>
              <a:t>年轻人：大声喊叫。老年人：劝阻。记者：闻风而到。</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sym typeface="+mn-ea"/>
              </a:rPr>
              <a:t>是虚构的幻想的</a:t>
            </a:r>
            <a:r>
              <a:rPr lang="zh-CN" altLang="en-US"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sym typeface="+mn-ea"/>
              </a:rPr>
              <a:t> </a:t>
            </a:r>
            <a:r>
              <a:rPr lang="zh-CN" altLang="en-US" b="1"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sym typeface="+mn-ea"/>
              </a:rPr>
              <a:t>。不会有这样的无底洞。但有生活的真实性。</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FF0000"/>
                </a:solidFill>
                <a:latin typeface="Times New Roman" panose="02020603050405020304" pitchFamily="18" charset="0"/>
                <a:ea typeface="黑体" panose="02010609060101010101" pitchFamily="2" charset="-122"/>
                <a:sym typeface="+mn-ea"/>
              </a:rPr>
              <a:t>一切破坏环境的举动，到头来都将危害人类自己。</a:t>
            </a:r>
            <a:r>
              <a:rPr lang="zh-CN" altLang="en-US" b="1" dirty="0">
                <a:solidFill>
                  <a:srgbClr val="0000FF"/>
                </a:solidFill>
                <a:latin typeface="Arial" panose="020B0604020202020204" pitchFamily="34" charset="0"/>
                <a:ea typeface="黑体" panose="02010609060101010101" pitchFamily="2" charset="-122"/>
                <a:sym typeface="+mn-ea"/>
              </a:rPr>
              <a:t>不顾环境污染，漠视环境污染，总有一天人们将会遭到大自然的报复。</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b="1" dirty="0">
                <a:solidFill>
                  <a:srgbClr val="A50021"/>
                </a:solidFill>
                <a:latin typeface="Arial" panose="020B0604020202020204" pitchFamily="34" charset="0"/>
                <a:ea typeface="宋体" panose="02010600030101010101" pitchFamily="2" charset="-122"/>
                <a:sym typeface="+mn-ea"/>
              </a:rPr>
              <a:t> </a:t>
            </a:r>
            <a:r>
              <a:rPr lang="zh-CN" altLang="en-US" b="1" dirty="0">
                <a:solidFill>
                  <a:srgbClr val="A50021"/>
                </a:solidFill>
                <a:latin typeface="黑体" panose="02010609060101010101" pitchFamily="2" charset="-122"/>
                <a:ea typeface="黑体" panose="02010609060101010101" pitchFamily="2" charset="-122"/>
                <a:sym typeface="+mn-ea"/>
              </a:rPr>
              <a:t>第一处照应文题，同时为下文铺垫，引发下文的情节。</a:t>
            </a:r>
            <a:r>
              <a:rPr lang="zh-CN" altLang="en-US" dirty="0">
                <a:solidFill>
                  <a:srgbClr val="A50021"/>
                </a:solidFill>
                <a:latin typeface="黑体" panose="02010609060101010101" pitchFamily="2" charset="-122"/>
                <a:ea typeface="黑体" panose="02010609060101010101" pitchFamily="2" charset="-122"/>
                <a:sym typeface="+mn-ea"/>
              </a:rPr>
              <a:t> </a:t>
            </a:r>
            <a:endParaRPr lang="zh-CN" altLang="en-US" dirty="0">
              <a:solidFill>
                <a:srgbClr val="A50021"/>
              </a:solidFill>
              <a:latin typeface="黑体" panose="02010609060101010101" pitchFamily="2" charset="-122"/>
              <a:ea typeface="黑体" panose="02010609060101010101" pitchFamily="2" charset="-122"/>
              <a:sym typeface="+mn-ea"/>
            </a:endParaRPr>
          </a:p>
          <a:p>
            <a:pPr lvl="0">
              <a:lnSpc>
                <a:spcPct val="120000"/>
              </a:lnSpc>
              <a:spcBef>
                <a:spcPct val="0"/>
              </a:spcBef>
            </a:pPr>
            <a:r>
              <a:rPr lang="zh-CN" altLang="en-US" b="1" dirty="0">
                <a:solidFill>
                  <a:srgbClr val="A50021"/>
                </a:solidFill>
                <a:latin typeface="Arial" panose="020B0604020202020204" pitchFamily="34" charset="0"/>
                <a:ea typeface="黑体" panose="02010609060101010101" pitchFamily="2" charset="-122"/>
                <a:sym typeface="+mn-ea"/>
              </a:rPr>
              <a:t>第二处照应文题和前文，同时揭示主题，启发读者领悟其中蕴涵的哲理</a:t>
            </a:r>
            <a:r>
              <a:rPr lang="en-US" altLang="zh-CN" b="1">
                <a:solidFill>
                  <a:srgbClr val="A50021"/>
                </a:solidFill>
                <a:latin typeface="Arial" panose="020B0604020202020204" pitchFamily="34" charset="0"/>
                <a:ea typeface="黑体" panose="02010609060101010101" pitchFamily="2" charset="-122"/>
                <a:sym typeface="+mn-ea"/>
              </a:rPr>
              <a:t>——</a:t>
            </a:r>
            <a:r>
              <a:rPr lang="zh-CN" altLang="en-US" b="1" dirty="0">
                <a:solidFill>
                  <a:srgbClr val="006600"/>
                </a:solidFill>
                <a:latin typeface="Arial" panose="020B0604020202020204" pitchFamily="34" charset="0"/>
                <a:ea typeface="黑体" panose="02010609060101010101" pitchFamily="2" charset="-122"/>
                <a:cs typeface="+mn-ea"/>
                <a:sym typeface="+mn-ea"/>
              </a:rPr>
              <a:t>破坏大自然，必遭大自然报复。</a:t>
            </a:r>
            <a:r>
              <a:rPr lang="zh-CN" altLang="en-US" b="1" dirty="0">
                <a:solidFill>
                  <a:srgbClr val="660033"/>
                </a:solidFill>
                <a:latin typeface="Arial" panose="020B0604020202020204" pitchFamily="34" charset="0"/>
                <a:ea typeface="宋体" panose="02010600030101010101" pitchFamily="2" charset="-122"/>
                <a:sym typeface="+mn-ea"/>
              </a:rPr>
              <a:t> </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浑然不知 危险将至</a:t>
            </a:r>
            <a:endParaRPr lang="zh-CN" altLang="en-US"/>
          </a:p>
          <a:p>
            <a:r>
              <a:rPr lang="zh-CN" altLang="en-US"/>
              <a:t>含蓄，出人意料。引人深思</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Verdana" panose="020B0604030504040204" pitchFamily="34" charset="0"/>
                <a:ea typeface="华文新魏" panose="02010800040101010101" pitchFamily="2" charset="-122"/>
                <a:sym typeface="+mn-ea"/>
              </a:rPr>
              <a:t>情节相对完整</a:t>
            </a:r>
            <a:endParaRPr lang="zh-CN" altLang="en-US" b="1" dirty="0">
              <a:latin typeface="Verdana" panose="020B0604030504040204" pitchFamily="34" charset="0"/>
              <a:ea typeface="华文新魏" panose="02010800040101010101" pitchFamily="2" charset="-122"/>
              <a:sym typeface="+mn-ea"/>
            </a:endParaRPr>
          </a:p>
          <a:p>
            <a:r>
              <a:rPr lang="zh-CN" altLang="en-US" b="1" dirty="0">
                <a:latin typeface="Verdana" panose="020B0604030504040204" pitchFamily="34" charset="0"/>
                <a:ea typeface="华文新魏" panose="02010800040101010101" pitchFamily="2" charset="-122"/>
                <a:sym typeface="+mn-ea"/>
              </a:rPr>
              <a:t>构思新颖奇特</a:t>
            </a:r>
            <a:endParaRPr lang="zh-CN" altLang="en-US" b="1" dirty="0">
              <a:latin typeface="Verdana" panose="020B0604030504040204" pitchFamily="34" charset="0"/>
              <a:ea typeface="华文新魏" panose="02010800040101010101" pitchFamily="2" charset="-122"/>
              <a:sym typeface="+mn-ea"/>
            </a:endParaRPr>
          </a:p>
          <a:p>
            <a:r>
              <a:rPr lang="zh-CN" altLang="en-US"/>
              <a:t>结尾出人意料</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solidFill>
          <a:schemeClr val="bg1"/>
        </a:solidFill>
        <a:effectLst/>
      </p:bgPr>
    </p:bg>
    <p:spTree>
      <p:nvGrpSpPr>
        <p:cNvPr id="1" name=""/>
        <p:cNvGrpSpPr/>
        <p:nvPr/>
      </p:nvGrpSpPr>
      <p:grpSpPr/>
      <p:grpSp>
        <p:nvGrpSpPr>
          <p:cNvPr id="101378" name="组合 101377"/>
          <p:cNvGrpSpPr/>
          <p:nvPr/>
        </p:nvGrpSpPr>
        <p:grpSpPr>
          <a:xfrm>
            <a:off x="-3222625" y="304800"/>
            <a:ext cx="11909425" cy="4724400"/>
            <a:chOff x="-2030" y="192"/>
            <a:chExt cx="7502" cy="2976"/>
          </a:xfrm>
        </p:grpSpPr>
        <p:sp>
          <p:nvSpPr>
            <p:cNvPr id="101379" name="直接连接符 101378"/>
            <p:cNvSpPr/>
            <p:nvPr/>
          </p:nvSpPr>
          <p:spPr>
            <a:xfrm>
              <a:off x="912" y="1584"/>
              <a:ext cx="4560" cy="0"/>
            </a:xfrm>
            <a:prstGeom prst="line">
              <a:avLst/>
            </a:prstGeom>
            <a:ln w="12700" cap="flat" cmpd="sng">
              <a:solidFill>
                <a:schemeClr val="tx1"/>
              </a:solidFill>
              <a:prstDash val="solid"/>
              <a:headEnd type="none" w="med" len="med"/>
              <a:tailEnd type="none" w="med" len="med"/>
            </a:ln>
          </p:spPr>
        </p:sp>
        <p:sp>
          <p:nvSpPr>
            <p:cNvPr id="101380" name="任意多边形 101379"/>
            <p:cNvSpPr/>
            <p:nvPr/>
          </p:nvSpPr>
          <p:spPr>
            <a:xfrm>
              <a:off x="-1584" y="864"/>
              <a:ext cx="2304" cy="2304"/>
            </a:xfrm>
            <a:custGeom>
              <a:avLst/>
              <a:gdLst>
                <a:gd name="A1" fmla="val 12083"/>
                <a:gd name="A2" fmla="val -32000"/>
                <a:gd name="A3" fmla="val 32000"/>
                <a:gd name="G0" fmla="+- A1 0 0"/>
                <a:gd name="G1" fmla="+- A2 0 0"/>
                <a:gd name="G2" fmla="+- A3 0 0"/>
                <a:gd name="T0" fmla="*/ G0 G0 1"/>
                <a:gd name="T1" fmla="*/ 32000 32000 1"/>
                <a:gd name="T2" fmla="+- 0 T1 T0"/>
                <a:gd name="T3" fmla="sqrt T2"/>
                <a:gd name="G3" fmla="*/ 32000 T3 32000"/>
                <a:gd name="T4" fmla="*/ G1 G1 1"/>
                <a:gd name="T5" fmla="*/ 32000 32000 1"/>
                <a:gd name="T6" fmla="+- 0 T5 T4"/>
                <a:gd name="T7" fmla="sqrt T6"/>
                <a:gd name="G4" fmla="*/ 32000 T7 32000"/>
                <a:gd name="T8" fmla="*/ G2 G2 1"/>
                <a:gd name="T9" fmla="*/ 32000 32000 1"/>
                <a:gd name="T10" fmla="+- 0 T9 T8"/>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Lst>
              <a:ahLst/>
              <a:cxnLst/>
              <a:rect l="G27" t="G11" r="G25" b="G14"/>
              <a:pathLst>
                <a:path w="64000" h="64000">
                  <a:moveTo>
                    <a:pt x="44083" y="2369"/>
                  </a:moveTo>
                  <a:arcTo wR="32000" hR="32000" stAng="-4068954" swAng="8137868"/>
                  <a:arcTo wR="32000" hR="32000" stAng="-17531086" swAng="41"/>
                  <a:lnTo>
                    <a:pt x="44083" y="61632"/>
                  </a:lnTo>
                  <a:lnTo>
                    <a:pt x="44083" y="2368"/>
                  </a:lnTo>
                  <a:arcTo wR="32000" hR="32000" stAng="-4068995" swAng="41"/>
                  <a:close/>
                </a:path>
              </a:pathLst>
            </a:custGeom>
            <a:solidFill>
              <a:schemeClr val="accent2"/>
            </a:solidFill>
            <a:ln w="9525">
              <a:noFill/>
            </a:ln>
          </p:spPr>
          <p:txBody>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01381" name="任意多边形 101380"/>
            <p:cNvSpPr/>
            <p:nvPr/>
          </p:nvSpPr>
          <p:spPr>
            <a:xfrm>
              <a:off x="-2030" y="192"/>
              <a:ext cx="2544" cy="2544"/>
            </a:xfrm>
            <a:custGeom>
              <a:avLst/>
              <a:gdLst>
                <a:gd name="A1" fmla="val 18994"/>
                <a:gd name="A2" fmla="val -30013"/>
                <a:gd name="A3" fmla="val 32000"/>
                <a:gd name="G0" fmla="+- A1 0 0"/>
                <a:gd name="G1" fmla="+- A2 0 0"/>
                <a:gd name="G2" fmla="+- A3 0 0"/>
                <a:gd name="T0" fmla="*/ G0 G0 1"/>
                <a:gd name="T1" fmla="*/ 32000 32000 1"/>
                <a:gd name="T2" fmla="+- 0 T1 T0"/>
                <a:gd name="T3" fmla="sqrt T2"/>
                <a:gd name="G3" fmla="*/ 32000 T3 32000"/>
                <a:gd name="T4" fmla="*/ G1 G1 1"/>
                <a:gd name="T5" fmla="*/ 32000 32000 1"/>
                <a:gd name="T6" fmla="+- 0 T5 T4"/>
                <a:gd name="T7" fmla="sqrt T6"/>
                <a:gd name="G4" fmla="*/ 32000 T7 32000"/>
                <a:gd name="T8" fmla="*/ G2 G2 1"/>
                <a:gd name="T9" fmla="*/ 32000 32000 1"/>
                <a:gd name="T10" fmla="+- 0 T9 T8"/>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Lst>
              <a:ahLst/>
              <a:cxnLst/>
              <a:rect l="G27" t="G11" r="G25" b="G14"/>
              <a:pathLst>
                <a:path w="64000" h="64000">
                  <a:moveTo>
                    <a:pt x="50994" y="6247"/>
                  </a:moveTo>
                  <a:arcTo wR="32000" hR="32000" stAng="-3215437" swAng="6430810"/>
                  <a:arcTo wR="32000" hR="32000" stAng="-18384627" swAng="64"/>
                  <a:lnTo>
                    <a:pt x="50994" y="57754"/>
                  </a:lnTo>
                  <a:lnTo>
                    <a:pt x="50994" y="6246"/>
                  </a:lnTo>
                  <a:arcTo wR="32000" hR="32000" stAng="-3215501" swAng="64"/>
                  <a:close/>
                </a:path>
              </a:pathLst>
            </a:custGeom>
            <a:solidFill>
              <a:schemeClr val="hlink"/>
            </a:solidFill>
            <a:ln w="9525">
              <a:noFill/>
            </a:ln>
          </p:spPr>
          <p:txBody>
            <a:bodyPr/>
            <a:p>
              <a:pPr lvl="0">
                <a:lnSpc>
                  <a:spcPct val="100000"/>
                </a:lnSpc>
                <a:spcBef>
                  <a:spcPct val="0"/>
                </a:spcBef>
              </a:pPr>
              <a:endParaRPr sz="1800" b="0" dirty="0">
                <a:solidFill>
                  <a:schemeClr val="tx1"/>
                </a:solidFill>
                <a:latin typeface="Arial" panose="020B0604020202020204" pitchFamily="34" charset="0"/>
                <a:ea typeface="宋体" panose="02010600030101010101" pitchFamily="2" charset="-122"/>
              </a:endParaRPr>
            </a:p>
          </p:txBody>
        </p:sp>
      </p:grpSp>
      <p:sp>
        <p:nvSpPr>
          <p:cNvPr id="101382" name="标题 101381"/>
          <p:cNvSpPr>
            <a:spLocks noGrp="1"/>
          </p:cNvSpPr>
          <p:nvPr>
            <p:ph type="ctrTitle"/>
          </p:nvPr>
        </p:nvSpPr>
        <p:spPr>
          <a:xfrm>
            <a:off x="1443038" y="985838"/>
            <a:ext cx="7239000" cy="1444625"/>
          </a:xfrm>
          <a:prstGeom prst="rect">
            <a:avLst/>
          </a:prstGeom>
          <a:noFill/>
          <a:ln w="9525">
            <a:noFill/>
          </a:ln>
        </p:spPr>
        <p:txBody>
          <a:bodyPr anchor="b"/>
          <a:lstStyle>
            <a:lvl1pPr lvl="0">
              <a:defRPr sz="4000"/>
            </a:lvl1pPr>
          </a:lstStyle>
          <a:p>
            <a:pPr lvl="0"/>
            <a:r>
              <a:rPr lang="zh-CN" altLang="en-US" dirty="0"/>
              <a:t>单击此处编辑母版标题样式</a:t>
            </a:r>
            <a:endParaRPr lang="zh-CN" altLang="en-US" dirty="0"/>
          </a:p>
        </p:txBody>
      </p:sp>
      <p:sp>
        <p:nvSpPr>
          <p:cNvPr id="101383" name="副标题 101382"/>
          <p:cNvSpPr>
            <a:spLocks noGrp="1"/>
          </p:cNvSpPr>
          <p:nvPr>
            <p:ph type="subTitle" idx="1"/>
          </p:nvPr>
        </p:nvSpPr>
        <p:spPr>
          <a:xfrm>
            <a:off x="1443038" y="3427413"/>
            <a:ext cx="7239000" cy="1752600"/>
          </a:xfrm>
          <a:prstGeom prst="rect">
            <a:avLst/>
          </a:prstGeom>
          <a:noFill/>
          <a:ln w="9525">
            <a:noFill/>
          </a:ln>
        </p:spPr>
        <p:txBody>
          <a:bodyPr anchor="t"/>
          <a:lstStyle>
            <a:lvl1pPr marL="0" lvl="0" indent="0">
              <a:buNone/>
              <a:defRPr/>
            </a:lvl1pPr>
            <a:lvl2pPr marL="457200" lvl="1" indent="0" algn="ctr">
              <a:buNone/>
              <a:defRPr/>
            </a:lvl2pPr>
            <a:lvl3pPr marL="914400" lvl="2" indent="0" algn="ctr">
              <a:buNone/>
              <a:defRPr/>
            </a:lvl3pPr>
            <a:lvl4pPr marL="1371600" lvl="3" indent="0" algn="ctr">
              <a:buNone/>
              <a:defRPr/>
            </a:lvl4pPr>
            <a:lvl5pPr marL="1828800" lvl="4" indent="0" algn="ctr">
              <a:buNone/>
              <a:defRPr/>
            </a:lvl5pPr>
          </a:lstStyle>
          <a:p>
            <a:pPr lvl="0"/>
            <a:r>
              <a:rPr lang="zh-CN" altLang="en-US" dirty="0"/>
              <a:t>单击此处编辑母版副标题样式</a:t>
            </a:r>
            <a:endParaRPr lang="zh-CN" altLang="en-US" dirty="0"/>
          </a:p>
        </p:txBody>
      </p:sp>
      <p:sp>
        <p:nvSpPr>
          <p:cNvPr id="101384" name="日期占位符 101383"/>
          <p:cNvSpPr>
            <a:spLocks noGrp="1"/>
          </p:cNvSpPr>
          <p:nvPr>
            <p:ph type="dt" sz="half" idx="2"/>
          </p:nvPr>
        </p:nvSpPr>
        <p:spPr>
          <a:xfrm>
            <a:off x="457200" y="6248400"/>
            <a:ext cx="2133600" cy="457200"/>
          </a:xfrm>
          <a:prstGeom prst="rect">
            <a:avLst/>
          </a:prstGeom>
          <a:noFill/>
          <a:ln w="9525">
            <a:noFill/>
          </a:ln>
        </p:spPr>
        <p:txBody>
          <a:bodyPr anchor="b"/>
          <a:p>
            <a:pPr lvl="0">
              <a:buClrTx/>
            </a:pPr>
            <a:endParaRPr lang="zh-CN" altLang="en-US" sz="1200" b="0" dirty="0">
              <a:latin typeface="Verdana" panose="020B0604030504040204" pitchFamily="34" charset="0"/>
            </a:endParaRPr>
          </a:p>
        </p:txBody>
      </p:sp>
      <p:sp>
        <p:nvSpPr>
          <p:cNvPr id="101385" name="页脚占位符 101384"/>
          <p:cNvSpPr>
            <a:spLocks noGrp="1"/>
          </p:cNvSpPr>
          <p:nvPr>
            <p:ph type="ftr" sz="quarter" idx="3"/>
          </p:nvPr>
        </p:nvSpPr>
        <p:spPr>
          <a:xfrm>
            <a:off x="3124200" y="6248400"/>
            <a:ext cx="2895600" cy="457200"/>
          </a:xfrm>
          <a:prstGeom prst="rect">
            <a:avLst/>
          </a:prstGeom>
          <a:noFill/>
          <a:ln w="9525">
            <a:noFill/>
          </a:ln>
        </p:spPr>
        <p:txBody>
          <a:bodyPr anchor="b"/>
          <a:p>
            <a:pPr lvl="0" algn="ctr">
              <a:buClrTx/>
            </a:pPr>
            <a:endParaRPr lang="zh-CN" sz="1200" b="0" dirty="0">
              <a:latin typeface="Verdana" panose="020B0604030504040204" pitchFamily="34" charset="0"/>
            </a:endParaRPr>
          </a:p>
        </p:txBody>
      </p:sp>
      <p:sp>
        <p:nvSpPr>
          <p:cNvPr id="101386" name="灯片编号占位符 101385"/>
          <p:cNvSpPr>
            <a:spLocks noGrp="1"/>
          </p:cNvSpPr>
          <p:nvPr>
            <p:ph type="sldNum" sz="quarter" idx="4"/>
          </p:nvPr>
        </p:nvSpPr>
        <p:spPr>
          <a:xfrm>
            <a:off x="6553200" y="6248400"/>
            <a:ext cx="2133600" cy="457200"/>
          </a:xfrm>
          <a:prstGeom prst="rect">
            <a:avLst/>
          </a:prstGeom>
          <a:noFill/>
          <a:ln w="9525">
            <a:noFill/>
          </a:ln>
        </p:spPr>
        <p:txBody>
          <a:bodyPr anchor="b"/>
          <a:p>
            <a:pPr lvl="0" algn="r">
              <a:buClrTx/>
            </a:pPr>
            <a:fld id="{9A0DB2DC-4C9A-4742-B13C-FB6460FD3503}" type="slidenum">
              <a:rPr lang="zh-CN" sz="1200" b="0" dirty="0">
                <a:latin typeface="Verdana" panose="020B0604030504040204" pitchFamily="34" charset="0"/>
              </a:rPr>
            </a:fld>
            <a:endParaRPr lang="zh-CN" sz="1200" b="0" dirty="0">
              <a:latin typeface="Verdana" panose="020B0604030504040204" pitchFamily="34" charset="0"/>
            </a:endParaRPr>
          </a:p>
        </p:txBody>
      </p:sp>
    </p:spTree>
  </p:cSld>
  <p:clrMapOvr>
    <a:masterClrMapping/>
  </p:clrMapOvr>
  <p:transition>
    <p:blinds dir="vert"/>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transition>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transition>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Tree>
  </p:cSld>
  <p:clrMapOvr>
    <a:masterClrMapping/>
  </p:clrMapOvr>
  <p:transition>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Tree>
  </p:cSld>
  <p:clrMapOvr>
    <a:masterClrMapping/>
  </p:clrMapOvr>
  <p:transition>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blipFill>
        <a:effectLst/>
      </p:bgPr>
    </p:bg>
    <p:spTree>
      <p:nvGrpSpPr>
        <p:cNvPr id="1" name=""/>
        <p:cNvGrpSpPr/>
        <p:nvPr/>
      </p:nvGrpSpPr>
      <p:grpSpPr/>
      <p:grpSp>
        <p:nvGrpSpPr>
          <p:cNvPr id="100354" name="组合 100353"/>
          <p:cNvGrpSpPr/>
          <p:nvPr/>
        </p:nvGrpSpPr>
        <p:grpSpPr>
          <a:xfrm>
            <a:off x="-3238500" y="0"/>
            <a:ext cx="11925300" cy="3810000"/>
            <a:chOff x="-2040" y="0"/>
            <a:chExt cx="7512" cy="2400"/>
          </a:xfrm>
        </p:grpSpPr>
        <p:sp>
          <p:nvSpPr>
            <p:cNvPr id="100355" name="任意多边形 100354"/>
            <p:cNvSpPr/>
            <p:nvPr/>
          </p:nvSpPr>
          <p:spPr>
            <a:xfrm>
              <a:off x="-2040" y="432"/>
              <a:ext cx="2592" cy="1968"/>
            </a:xfrm>
            <a:custGeom>
              <a:avLst/>
              <a:gdLst>
                <a:gd name="A1" fmla="val 18296"/>
                <a:gd name="A2" fmla="val -30880"/>
                <a:gd name="A3" fmla="val 31512"/>
                <a:gd name="G0" fmla="+- A1 0 0"/>
                <a:gd name="G1" fmla="+- A2 0 0"/>
                <a:gd name="G2" fmla="+- A3 0 0"/>
                <a:gd name="T0" fmla="*/ G0 G0 1"/>
                <a:gd name="T1" fmla="*/ 32000 32000 1"/>
                <a:gd name="T2" fmla="+- 0 T1 T0"/>
                <a:gd name="T3" fmla="sqrt T2"/>
                <a:gd name="G3" fmla="*/ 32000 T3 32000"/>
                <a:gd name="T4" fmla="*/ G1 G1 1"/>
                <a:gd name="T5" fmla="*/ 32000 32000 1"/>
                <a:gd name="T6" fmla="+- 0 T5 T4"/>
                <a:gd name="T7" fmla="sqrt T6"/>
                <a:gd name="G4" fmla="*/ 32000 T7 32000"/>
                <a:gd name="T8" fmla="*/ G2 G2 1"/>
                <a:gd name="T9" fmla="*/ 32000 32000 1"/>
                <a:gd name="T10" fmla="+- 0 T9 T8"/>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Lst>
              <a:ahLst/>
              <a:cxnLst/>
              <a:rect l="G27" t="G11" r="G25" b="G14"/>
              <a:pathLst>
                <a:path w="64000" h="64000">
                  <a:moveTo>
                    <a:pt x="50296" y="5746"/>
                  </a:moveTo>
                  <a:arcTo wR="32000" hR="32000" stAng="-3307678" swAng="6615294"/>
                  <a:arcTo wR="32000" hR="32000" stAng="-18292383" swAng="61"/>
                  <a:lnTo>
                    <a:pt x="50296" y="58255"/>
                  </a:lnTo>
                  <a:lnTo>
                    <a:pt x="50296" y="5745"/>
                  </a:lnTo>
                  <a:arcTo wR="32000" hR="32000" stAng="-3307739" swAng="61"/>
                  <a:close/>
                </a:path>
              </a:pathLst>
            </a:custGeom>
            <a:solidFill>
              <a:schemeClr val="accent2"/>
            </a:solidFill>
            <a:ln w="9525">
              <a:noFill/>
            </a:ln>
          </p:spPr>
          <p:txBody>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00356" name="任意多边形 100355"/>
            <p:cNvSpPr/>
            <p:nvPr/>
          </p:nvSpPr>
          <p:spPr>
            <a:xfrm>
              <a:off x="-1528" y="0"/>
              <a:ext cx="1949" cy="1987"/>
            </a:xfrm>
            <a:custGeom>
              <a:avLst/>
              <a:gdLst>
                <a:gd name="A1" fmla="val 18077"/>
                <a:gd name="A2" fmla="val -30880"/>
                <a:gd name="A3" fmla="val 32000"/>
                <a:gd name="G0" fmla="+- A1 0 0"/>
                <a:gd name="G1" fmla="+- A2 0 0"/>
                <a:gd name="G2" fmla="+- A3 0 0"/>
                <a:gd name="T0" fmla="*/ G0 G0 1"/>
                <a:gd name="T1" fmla="*/ 32000 32000 1"/>
                <a:gd name="T2" fmla="+- 0 T1 T0"/>
                <a:gd name="T3" fmla="sqrt T2"/>
                <a:gd name="G3" fmla="*/ 32000 T3 32000"/>
                <a:gd name="T4" fmla="*/ G1 G1 1"/>
                <a:gd name="T5" fmla="*/ 32000 32000 1"/>
                <a:gd name="T6" fmla="+- 0 T5 T4"/>
                <a:gd name="T7" fmla="sqrt T6"/>
                <a:gd name="G4" fmla="*/ 32000 T7 32000"/>
                <a:gd name="T8" fmla="*/ G2 G2 1"/>
                <a:gd name="T9" fmla="*/ 32000 32000 1"/>
                <a:gd name="T10" fmla="+- 0 T9 T8"/>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Lst>
              <a:ahLst/>
              <a:cxnLst/>
              <a:rect l="G27" t="G11" r="G25" b="G14"/>
              <a:pathLst>
                <a:path w="64000" h="64000">
                  <a:moveTo>
                    <a:pt x="50077" y="5595"/>
                  </a:moveTo>
                  <a:arcTo wR="32000" hR="32000" stAng="-3336255" swAng="6672450"/>
                  <a:arcTo wR="32000" hR="32000" stAng="-18263805" swAng="61"/>
                  <a:lnTo>
                    <a:pt x="50077" y="58406"/>
                  </a:lnTo>
                  <a:lnTo>
                    <a:pt x="50077" y="5594"/>
                  </a:lnTo>
                  <a:arcTo wR="32000" hR="32000" stAng="-3336316" swAng="61"/>
                  <a:close/>
                </a:path>
              </a:pathLst>
            </a:custGeom>
            <a:solidFill>
              <a:schemeClr val="hlink"/>
            </a:solidFill>
            <a:ln w="9525">
              <a:noFill/>
            </a:ln>
          </p:spPr>
          <p:txBody>
            <a:bodyPr/>
            <a:p>
              <a:pPr lvl="0">
                <a:lnSpc>
                  <a:spcPct val="100000"/>
                </a:lnSpc>
                <a:spcBef>
                  <a:spcPct val="0"/>
                </a:spcBef>
              </a:pPr>
              <a:endParaRPr sz="1800" b="0" dirty="0">
                <a:solidFill>
                  <a:schemeClr val="tx1"/>
                </a:solidFill>
                <a:latin typeface="Arial" panose="020B0604020202020204" pitchFamily="34" charset="0"/>
                <a:ea typeface="宋体" panose="02010600030101010101" pitchFamily="2" charset="-122"/>
              </a:endParaRPr>
            </a:p>
          </p:txBody>
        </p:sp>
        <p:sp>
          <p:nvSpPr>
            <p:cNvPr id="100357" name="直接连接符 100356"/>
            <p:cNvSpPr/>
            <p:nvPr/>
          </p:nvSpPr>
          <p:spPr>
            <a:xfrm>
              <a:off x="864" y="960"/>
              <a:ext cx="4608" cy="0"/>
            </a:xfrm>
            <a:prstGeom prst="line">
              <a:avLst/>
            </a:prstGeom>
            <a:ln w="12700" cap="flat" cmpd="sng">
              <a:solidFill>
                <a:schemeClr val="tx1"/>
              </a:solidFill>
              <a:prstDash val="solid"/>
              <a:headEnd type="none" w="med" len="med"/>
              <a:tailEnd type="none" w="med" len="med"/>
            </a:ln>
          </p:spPr>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blinds dir="vert"/>
  </p:transition>
  <p:hf sldNum="0" hdr="0"/>
  <p:txStyles>
    <p:titleStyle>
      <a:lvl1pPr marL="0" lvl="0" indent="0" algn="l" defTabSz="914400" eaLnBrk="1" fontAlgn="base" latinLnBrk="0" hangingPunct="1">
        <a:lnSpc>
          <a:spcPct val="100000"/>
        </a:lnSpc>
        <a:spcBef>
          <a:spcPct val="0"/>
        </a:spcBef>
        <a:spcAft>
          <a:spcPct val="0"/>
        </a:spcAft>
        <a:buNone/>
        <a:defRPr sz="36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lr>
          <a:schemeClr val="tx2"/>
        </a:buClr>
        <a:buSzPct val="70000"/>
        <a:buFont typeface="Wingdings" panose="05000000000000000000" pitchFamily="2" charset="2"/>
        <a:buChar char="¡"/>
        <a:defRPr sz="29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25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lr>
          <a:schemeClr val="tx2"/>
        </a:buClr>
        <a:buSzPct val="65000"/>
        <a:buFont typeface="Wingdings" panose="05000000000000000000" pitchFamily="2" charset="2"/>
        <a:buChar char="¡"/>
        <a:defRPr sz="22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19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lr>
          <a:schemeClr val="tx2"/>
        </a:buClr>
        <a:buSzPct val="60000"/>
        <a:buFont typeface="Wingdings" panose="05000000000000000000" pitchFamily="2" charset="2"/>
        <a:buChar char="¡"/>
        <a:defRPr sz="19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tx2"/>
        </a:buClr>
        <a:buSzPct val="60000"/>
        <a:buFont typeface="Wingdings" panose="05000000000000000000" pitchFamily="2" charset="2"/>
        <a:buChar char="¡"/>
        <a:defRPr sz="19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tx2"/>
        </a:buClr>
        <a:buSzPct val="60000"/>
        <a:buFont typeface="Wingdings" panose="05000000000000000000" pitchFamily="2" charset="2"/>
        <a:buChar char="¡"/>
        <a:defRPr sz="19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lr>
          <a:schemeClr val="tx2"/>
        </a:buClr>
        <a:buSzPct val="60000"/>
        <a:buFont typeface="Wingdings" panose="05000000000000000000" pitchFamily="2" charset="2"/>
        <a:buChar char="¡"/>
        <a:defRPr sz="19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lr>
          <a:schemeClr val="tx2"/>
        </a:buClr>
        <a:buSzPct val="60000"/>
        <a:buFont typeface="Wingdings" panose="05000000000000000000" pitchFamily="2" charset="2"/>
        <a:buChar char="¡"/>
        <a:defRPr sz="19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mn-lt"/>
          <a:ea typeface="+mn-ea"/>
          <a:cs typeface="+mn-cs"/>
        </a:defRPr>
      </a:lvl2pPr>
      <a:lvl3pPr marL="914400" lvl="2"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mn-lt"/>
          <a:ea typeface="+mn-ea"/>
          <a:cs typeface="+mn-cs"/>
        </a:defRPr>
      </a:lvl3pPr>
      <a:lvl4pPr marL="1371600" lvl="3"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mn-lt"/>
          <a:ea typeface="+mn-ea"/>
          <a:cs typeface="+mn-cs"/>
        </a:defRPr>
      </a:lvl4pPr>
      <a:lvl5pPr marL="1828800" lvl="4"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mn-lt"/>
          <a:ea typeface="+mn-ea"/>
          <a:cs typeface="+mn-cs"/>
        </a:defRPr>
      </a:lvl5pPr>
      <a:lvl6pPr marL="2286000" lvl="5"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mn-lt"/>
          <a:ea typeface="+mn-ea"/>
          <a:cs typeface="+mn-cs"/>
        </a:defRPr>
      </a:lvl6pPr>
      <a:lvl7pPr marL="2743200" lvl="6"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mn-lt"/>
          <a:ea typeface="+mn-ea"/>
          <a:cs typeface="+mn-cs"/>
        </a:defRPr>
      </a:lvl7pPr>
      <a:lvl8pPr marL="3200400" lvl="7"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mn-lt"/>
          <a:ea typeface="+mn-ea"/>
          <a:cs typeface="+mn-cs"/>
        </a:defRPr>
      </a:lvl8pPr>
      <a:lvl9pPr marL="3657600" lvl="8" indent="0" algn="l" defTabSz="914400" eaLnBrk="1" fontAlgn="base" latinLnBrk="0" hangingPunct="1">
        <a:lnSpc>
          <a:spcPct val="120000"/>
        </a:lnSpc>
        <a:spcBef>
          <a:spcPct val="50000"/>
        </a:spcBef>
        <a:spcAft>
          <a:spcPct val="0"/>
        </a:spcAft>
        <a:buNone/>
        <a:defRPr sz="3600" b="1" i="0" u="none" kern="1200" baseline="0">
          <a:solidFill>
            <a:srgbClr val="0000FF"/>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 Target="slide1.xml"/></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7.xml"/><Relationship Id="rId2" Type="http://schemas.openxmlformats.org/officeDocument/2006/relationships/image" Target="../media/image3.png"/><Relationship Id="rId1" Type="http://schemas.openxmlformats.org/officeDocument/2006/relationships/slide" Target="slide1.xml"/></Relationships>
</file>

<file path=ppt/slides/_rels/slide13.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hyperlink" Target="file:///C:\Documents%20and%20Settings\TEACH\&#26700;&#38754;\&#21487;&#35265;&#19979;&#36733;\&#21890;&#65292;&#20986;&#26469;\3.swf" TargetMode="External"/><Relationship Id="rId2" Type="http://schemas.openxmlformats.org/officeDocument/2006/relationships/image" Target="../media/image5.png"/><Relationship Id="rId1"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15.xml.rels><?xml version="1.0" encoding="UTF-8" standalone="yes"?>
<Relationships xmlns="http://schemas.openxmlformats.org/package/2006/relationships"><Relationship Id="rId9" Type="http://schemas.openxmlformats.org/officeDocument/2006/relationships/image" Target="../media/image14.wmf"/><Relationship Id="rId8" Type="http://schemas.openxmlformats.org/officeDocument/2006/relationships/image" Target="../media/image13.wmf"/><Relationship Id="rId7" Type="http://schemas.openxmlformats.org/officeDocument/2006/relationships/image" Target="../media/image12.GIF"/><Relationship Id="rId6" Type="http://schemas.openxmlformats.org/officeDocument/2006/relationships/image" Target="../media/image11.wmf"/><Relationship Id="rId5" Type="http://schemas.openxmlformats.org/officeDocument/2006/relationships/image" Target="../media/image10.GIF"/><Relationship Id="rId4" Type="http://schemas.openxmlformats.org/officeDocument/2006/relationships/image" Target="../media/image9.png"/><Relationship Id="rId3" Type="http://schemas.openxmlformats.org/officeDocument/2006/relationships/image" Target="../media/image8.GIF"/><Relationship Id="rId2" Type="http://schemas.openxmlformats.org/officeDocument/2006/relationships/image" Target="../media/image7.GIF"/><Relationship Id="rId13" Type="http://schemas.openxmlformats.org/officeDocument/2006/relationships/slideLayout" Target="../slideLayouts/slideLayout7.xml"/><Relationship Id="rId12" Type="http://schemas.openxmlformats.org/officeDocument/2006/relationships/image" Target="../media/image17.wmf"/><Relationship Id="rId11" Type="http://schemas.openxmlformats.org/officeDocument/2006/relationships/image" Target="../media/image16.wmf"/><Relationship Id="rId10" Type="http://schemas.openxmlformats.org/officeDocument/2006/relationships/image" Target="../media/image15.wmf"/><Relationship Id="rId1" Type="http://schemas.openxmlformats.org/officeDocument/2006/relationships/image" Target="../media/image6.jpeg"/></Relationships>
</file>

<file path=ppt/slides/_rels/slide16.xml.rels><?xml version="1.0" encoding="UTF-8" standalone="yes"?>
<Relationships xmlns="http://schemas.openxmlformats.org/package/2006/relationships"><Relationship Id="rId9" Type="http://schemas.openxmlformats.org/officeDocument/2006/relationships/audio" Target="../media/audio1.wav"/><Relationship Id="rId8" Type="http://schemas.openxmlformats.org/officeDocument/2006/relationships/oleObject" Target="../embeddings/oleObject7.bin"/><Relationship Id="rId7" Type="http://schemas.openxmlformats.org/officeDocument/2006/relationships/oleObject" Target="../embeddings/oleObject6.bin"/><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oleObject" Target="../embeddings/oleObject3.bin"/><Relationship Id="rId3" Type="http://schemas.openxmlformats.org/officeDocument/2006/relationships/image" Target="../media/image18.png"/><Relationship Id="rId2" Type="http://schemas.openxmlformats.org/officeDocument/2006/relationships/oleObject" Target="../embeddings/oleObject2.bin"/><Relationship Id="rId12" Type="http://schemas.openxmlformats.org/officeDocument/2006/relationships/vmlDrawing" Target="../drawings/vmlDrawing2.vml"/><Relationship Id="rId11" Type="http://schemas.openxmlformats.org/officeDocument/2006/relationships/slideLayout" Target="../slideLayouts/slideLayout7.xml"/><Relationship Id="rId10" Type="http://schemas.openxmlformats.org/officeDocument/2006/relationships/audio" Target="../media/audio2.wav"/><Relationship Id="rId1" Type="http://schemas.openxmlformats.org/officeDocument/2006/relationships/image" Target="../media/image6.jpeg"/></Relationships>
</file>

<file path=ppt/slides/_rels/slide17.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audio" Target="../media/audio5.wav"/><Relationship Id="rId5" Type="http://schemas.openxmlformats.org/officeDocument/2006/relationships/audio" Target="../media/audio4.wav"/><Relationship Id="rId4" Type="http://schemas.openxmlformats.org/officeDocument/2006/relationships/audio" Target="../media/audio3.wav"/><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6.jpeg"/></Relationships>
</file>

<file path=ppt/slides/_rels/slide18.xml.rels><?xml version="1.0" encoding="UTF-8" standalone="yes"?>
<Relationships xmlns="http://schemas.openxmlformats.org/package/2006/relationships"><Relationship Id="rId9" Type="http://schemas.openxmlformats.org/officeDocument/2006/relationships/image" Target="../media/image16.wmf"/><Relationship Id="rId8" Type="http://schemas.openxmlformats.org/officeDocument/2006/relationships/image" Target="../media/image11.wmf"/><Relationship Id="rId7" Type="http://schemas.openxmlformats.org/officeDocument/2006/relationships/image" Target="../media/image7.GIF"/><Relationship Id="rId6" Type="http://schemas.openxmlformats.org/officeDocument/2006/relationships/image" Target="../media/image10.GIF"/><Relationship Id="rId5" Type="http://schemas.openxmlformats.org/officeDocument/2006/relationships/image" Target="../media/image14.wmf"/><Relationship Id="rId4" Type="http://schemas.openxmlformats.org/officeDocument/2006/relationships/image" Target="../media/image13.wmf"/><Relationship Id="rId3" Type="http://schemas.openxmlformats.org/officeDocument/2006/relationships/image" Target="../media/image12.GIF"/><Relationship Id="rId20" Type="http://schemas.openxmlformats.org/officeDocument/2006/relationships/vmlDrawing" Target="../drawings/vmlDrawing3.vml"/><Relationship Id="rId2" Type="http://schemas.openxmlformats.org/officeDocument/2006/relationships/image" Target="../media/image17.wmf"/><Relationship Id="rId19" Type="http://schemas.openxmlformats.org/officeDocument/2006/relationships/slideLayout" Target="../slideLayouts/slideLayout7.xml"/><Relationship Id="rId18" Type="http://schemas.openxmlformats.org/officeDocument/2006/relationships/oleObject" Target="../embeddings/oleObject13.bin"/><Relationship Id="rId17" Type="http://schemas.openxmlformats.org/officeDocument/2006/relationships/oleObject" Target="../embeddings/oleObject12.bin"/><Relationship Id="rId16" Type="http://schemas.openxmlformats.org/officeDocument/2006/relationships/oleObject" Target="../embeddings/oleObject11.bin"/><Relationship Id="rId15" Type="http://schemas.openxmlformats.org/officeDocument/2006/relationships/oleObject" Target="../embeddings/oleObject10.bin"/><Relationship Id="rId14" Type="http://schemas.openxmlformats.org/officeDocument/2006/relationships/oleObject" Target="../embeddings/oleObject9.bin"/><Relationship Id="rId13" Type="http://schemas.openxmlformats.org/officeDocument/2006/relationships/image" Target="../media/image18.png"/><Relationship Id="rId12" Type="http://schemas.openxmlformats.org/officeDocument/2006/relationships/oleObject" Target="../embeddings/oleObject8.bin"/><Relationship Id="rId11" Type="http://schemas.openxmlformats.org/officeDocument/2006/relationships/image" Target="../media/image15.wmf"/><Relationship Id="rId10" Type="http://schemas.openxmlformats.org/officeDocument/2006/relationships/image" Target="../media/image8.GIF"/><Relationship Id="rId1" Type="http://schemas.openxmlformats.org/officeDocument/2006/relationships/image" Target="../media/image6.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jpeg"/></Relationships>
</file>

<file path=ppt/slides/_rels/slide27.xml.rels><?xml version="1.0" encoding="UTF-8" standalone="yes"?>
<Relationships xmlns="http://schemas.openxmlformats.org/package/2006/relationships"><Relationship Id="rId9" Type="http://schemas.openxmlformats.org/officeDocument/2006/relationships/image" Target="../media/image13.wmf"/><Relationship Id="rId8" Type="http://schemas.openxmlformats.org/officeDocument/2006/relationships/oleObject" Target="../embeddings/oleObject19.bin"/><Relationship Id="rId7" Type="http://schemas.openxmlformats.org/officeDocument/2006/relationships/oleObject" Target="../embeddings/oleObject18.bin"/><Relationship Id="rId6" Type="http://schemas.openxmlformats.org/officeDocument/2006/relationships/oleObject" Target="../embeddings/oleObject17.bin"/><Relationship Id="rId5" Type="http://schemas.openxmlformats.org/officeDocument/2006/relationships/oleObject" Target="../embeddings/oleObject16.bin"/><Relationship Id="rId4" Type="http://schemas.openxmlformats.org/officeDocument/2006/relationships/oleObject" Target="../embeddings/oleObject15.bin"/><Relationship Id="rId3" Type="http://schemas.openxmlformats.org/officeDocument/2006/relationships/image" Target="../media/image18.png"/><Relationship Id="rId2" Type="http://schemas.openxmlformats.org/officeDocument/2006/relationships/oleObject" Target="../embeddings/oleObject14.bin"/><Relationship Id="rId12" Type="http://schemas.openxmlformats.org/officeDocument/2006/relationships/notesSlide" Target="../notesSlides/notesSlide8.xml"/><Relationship Id="rId11" Type="http://schemas.openxmlformats.org/officeDocument/2006/relationships/vmlDrawing" Target="../drawings/vmlDrawing4.vml"/><Relationship Id="rId10" Type="http://schemas.openxmlformats.org/officeDocument/2006/relationships/slideLayout" Target="../slideLayouts/slideLayout7.xml"/><Relationship Id="rId1" Type="http://schemas.openxmlformats.org/officeDocument/2006/relationships/image" Target="../media/image6.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p:sp>
        <p:nvSpPr>
          <p:cNvPr id="4099" name="矩形 4098"/>
          <p:cNvSpPr/>
          <p:nvPr/>
        </p:nvSpPr>
        <p:spPr>
          <a:xfrm>
            <a:off x="2195513" y="765175"/>
            <a:ext cx="5327650" cy="2592388"/>
          </a:xfrm>
          <a:prstGeom prst="rect">
            <a:avLst/>
          </a:prstGeom>
        </p:spPr>
        <p:txBody>
          <a:bodyPr wrap="none" fromWordArt="1">
            <a:prstTxWarp prst="textDoubleWave1">
              <a:avLst>
                <a:gd name="adj1" fmla="val 6500"/>
                <a:gd name="adj2" fmla="val 14"/>
              </a:avLst>
            </a:prstTxWarp>
            <a:normAutofit/>
          </a:bodyPr>
          <a:p>
            <a:pPr algn="ctr"/>
            <a:r>
              <a:rPr lang="zh-CN" altLang="en-US" sz="3600" spc="-360">
                <a:ln w="12700" cap="flat" cmpd="sng">
                  <a:solidFill>
                    <a:srgbClr val="000099"/>
                  </a:solidFill>
                  <a:prstDash val="solid"/>
                  <a:headEnd type="none" w="med" len="med"/>
                  <a:tailEnd type="none" w="med" len="med"/>
                </a:ln>
                <a:solidFill>
                  <a:srgbClr val="FF0000"/>
                </a:solidFill>
                <a:effectLst>
                  <a:outerShdw dist="125724" dir="18900000" algn="ctr" rotWithShape="0">
                    <a:srgbClr val="000099"/>
                  </a:outerShdw>
                </a:effectLst>
                <a:latin typeface="宋体" panose="02010600030101010101" pitchFamily="2" charset="-122"/>
                <a:ea typeface="宋体" panose="02010600030101010101" pitchFamily="2" charset="-122"/>
              </a:rPr>
              <a:t>喂—出来</a:t>
            </a:r>
            <a:endParaRPr lang="zh-CN" altLang="en-US" sz="3600" spc="-360">
              <a:ln w="12700" cap="flat" cmpd="sng">
                <a:solidFill>
                  <a:srgbClr val="000099"/>
                </a:solidFill>
                <a:prstDash val="solid"/>
                <a:headEnd type="none" w="med" len="med"/>
                <a:tailEnd type="none" w="med" len="med"/>
              </a:ln>
              <a:solidFill>
                <a:srgbClr val="FF0000"/>
              </a:solidFill>
              <a:effectLst>
                <a:outerShdw dist="125724" dir="18900000" algn="ctr" rotWithShape="0">
                  <a:srgbClr val="000099"/>
                </a:outerShdw>
              </a:effectLst>
              <a:latin typeface="宋体" panose="02010600030101010101" pitchFamily="2" charset="-122"/>
              <a:ea typeface="宋体" panose="02010600030101010101" pitchFamily="2" charset="-122"/>
            </a:endParaRPr>
          </a:p>
        </p:txBody>
      </p:sp>
      <p:pic>
        <p:nvPicPr>
          <p:cNvPr id="4100" name="图片 4099" descr="BD04956_"/>
          <p:cNvPicPr>
            <a:picLocks noChangeAspect="1"/>
          </p:cNvPicPr>
          <p:nvPr/>
        </p:nvPicPr>
        <p:blipFill>
          <a:blip r:embed="rId1"/>
          <a:stretch>
            <a:fillRect/>
          </a:stretch>
        </p:blipFill>
        <p:spPr>
          <a:xfrm rot="-806124">
            <a:off x="615950" y="3860800"/>
            <a:ext cx="3092450" cy="2100263"/>
          </a:xfrm>
          <a:prstGeom prst="rect">
            <a:avLst/>
          </a:prstGeom>
          <a:noFill/>
          <a:ln w="9525">
            <a:noFill/>
          </a:ln>
        </p:spPr>
      </p:pic>
      <p:sp>
        <p:nvSpPr>
          <p:cNvPr id="4101" name="矩形 4100"/>
          <p:cNvSpPr/>
          <p:nvPr/>
        </p:nvSpPr>
        <p:spPr>
          <a:xfrm>
            <a:off x="5148263" y="4724400"/>
            <a:ext cx="2932112" cy="1189038"/>
          </a:xfrm>
          <a:prstGeom prst="rect">
            <a:avLst/>
          </a:prstGeom>
          <a:noFill/>
          <a:ln w="9525">
            <a:noFill/>
          </a:ln>
        </p:spPr>
        <p:txBody>
          <a:bodyPr>
            <a:spAutoFit/>
          </a:bodyPr>
          <a:p>
            <a:pPr lvl="0">
              <a:lnSpc>
                <a:spcPct val="100000"/>
              </a:lnSpc>
              <a:spcBef>
                <a:spcPct val="0"/>
              </a:spcBef>
              <a:buClrTx/>
            </a:pPr>
            <a:r>
              <a:rPr lang="zh-CN" altLang="en-US" sz="7200" b="1" dirty="0">
                <a:solidFill>
                  <a:srgbClr val="660033"/>
                </a:solidFill>
                <a:latin typeface="Arial" panose="020B0604020202020204" pitchFamily="34" charset="0"/>
                <a:ea typeface="华文新魏" panose="02010800040101010101" pitchFamily="2" charset="-122"/>
              </a:rPr>
              <a:t>星新一</a:t>
            </a:r>
            <a:endParaRPr lang="zh-CN" altLang="en-US" sz="7200" b="1" dirty="0">
              <a:solidFill>
                <a:srgbClr val="660033"/>
              </a:solidFill>
              <a:latin typeface="Arial" panose="020B0604020202020204" pitchFamily="34" charset="0"/>
              <a:ea typeface="华文新魏" panose="02010800040101010101" pitchFamily="2" charset="-122"/>
            </a:endParaRPr>
          </a:p>
        </p:txBody>
      </p:sp>
    </p:spTree>
  </p:cSld>
  <p:clrMapOvr>
    <a:masterClrMapping/>
  </p:clrMapOvr>
  <p:transition>
    <p:blinds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476" name="文本框 105475"/>
          <p:cNvSpPr txBox="1"/>
          <p:nvPr/>
        </p:nvSpPr>
        <p:spPr>
          <a:xfrm>
            <a:off x="468313" y="1341438"/>
            <a:ext cx="8281987" cy="4821555"/>
          </a:xfrm>
          <a:prstGeom prst="rect">
            <a:avLst/>
          </a:prstGeom>
          <a:noFill/>
          <a:ln w="9525">
            <a:noFill/>
          </a:ln>
        </p:spPr>
        <p:txBody>
          <a:bodyPr>
            <a:spAutoFit/>
          </a:bodyPr>
          <a:p>
            <a:pPr lvl="0">
              <a:lnSpc>
                <a:spcPct val="150000"/>
              </a:lnSpc>
              <a:spcBef>
                <a:spcPct val="50000"/>
              </a:spcBef>
              <a:buClrTx/>
            </a:pPr>
            <a:endParaRPr lang="en-US" altLang="zh-CN" sz="3200" b="1" dirty="0">
              <a:solidFill>
                <a:srgbClr val="FF0000"/>
              </a:solidFill>
              <a:latin typeface="Times New Roman" panose="02020603050405020304" pitchFamily="18" charset="0"/>
              <a:ea typeface="Times New Roman" panose="02020603050405020304" pitchFamily="18" charset="0"/>
            </a:endParaRPr>
          </a:p>
          <a:p>
            <a:pPr lvl="0">
              <a:lnSpc>
                <a:spcPct val="150000"/>
              </a:lnSpc>
              <a:spcBef>
                <a:spcPct val="50000"/>
              </a:spcBef>
              <a:buClrTx/>
            </a:pPr>
            <a:r>
              <a:rPr lang="en-US" altLang="zh-CN" sz="3200" b="1" dirty="0">
                <a:solidFill>
                  <a:schemeClr val="tx1"/>
                </a:solidFill>
                <a:latin typeface="Times New Roman" panose="02020603050405020304" pitchFamily="18" charset="0"/>
                <a:ea typeface="Times New Roman" panose="02020603050405020304" pitchFamily="18" charset="0"/>
              </a:rPr>
              <a:t>       1926</a:t>
            </a:r>
            <a:r>
              <a:rPr lang="zh-CN" altLang="en-US" sz="3200" b="1" dirty="0">
                <a:solidFill>
                  <a:schemeClr val="tx1"/>
                </a:solidFill>
                <a:latin typeface="Times New Roman" panose="02020603050405020304" pitchFamily="18" charset="0"/>
                <a:ea typeface="Times New Roman" panose="02020603050405020304" pitchFamily="18" charset="0"/>
              </a:rPr>
              <a:t>年</a:t>
            </a:r>
            <a:r>
              <a:rPr lang="en-US" altLang="zh-CN" sz="3200" b="1" dirty="0">
                <a:solidFill>
                  <a:schemeClr val="tx1"/>
                </a:solidFill>
                <a:latin typeface="Times New Roman" panose="02020603050405020304" pitchFamily="18" charset="0"/>
                <a:ea typeface="Times New Roman" panose="02020603050405020304" pitchFamily="18" charset="0"/>
              </a:rPr>
              <a:t>9</a:t>
            </a:r>
            <a:r>
              <a:rPr lang="zh-CN" altLang="en-US" sz="3200" b="1" dirty="0">
                <a:solidFill>
                  <a:schemeClr val="tx1"/>
                </a:solidFill>
                <a:latin typeface="Times New Roman" panose="02020603050405020304" pitchFamily="18" charset="0"/>
                <a:ea typeface="Times New Roman" panose="02020603050405020304" pitchFamily="18" charset="0"/>
              </a:rPr>
              <a:t>月生于日本东京。</a:t>
            </a:r>
            <a:r>
              <a:rPr lang="zh-CN" altLang="en-US" sz="3200" b="1" dirty="0">
                <a:solidFill>
                  <a:schemeClr val="tx1"/>
                </a:solidFill>
                <a:latin typeface="Arial" panose="020B0604020202020204" pitchFamily="34" charset="0"/>
                <a:ea typeface="宋体" panose="02010600030101010101" pitchFamily="2" charset="-122"/>
              </a:rPr>
              <a:t>现代小说家。</a:t>
            </a:r>
            <a:r>
              <a:rPr lang="zh-CN" altLang="en-US" sz="3200" b="1" dirty="0">
                <a:solidFill>
                  <a:schemeClr val="tx1"/>
                </a:solidFill>
                <a:latin typeface="Times New Roman" panose="02020603050405020304" pitchFamily="18" charset="0"/>
                <a:ea typeface="Times New Roman" panose="02020603050405020304" pitchFamily="18" charset="0"/>
              </a:rPr>
              <a:t>他是</a:t>
            </a:r>
            <a:r>
              <a:rPr lang="zh-CN" altLang="en-US" sz="3200" b="1" dirty="0">
                <a:solidFill>
                  <a:srgbClr val="0070C0"/>
                </a:solidFill>
                <a:latin typeface="Times New Roman" panose="02020603050405020304" pitchFamily="18" charset="0"/>
                <a:ea typeface="Times New Roman" panose="02020603050405020304" pitchFamily="18" charset="0"/>
              </a:rPr>
              <a:t>日本著名的微型小说家</a:t>
            </a:r>
            <a:r>
              <a:rPr lang="zh-CN" altLang="en-US" sz="3200" b="1" dirty="0">
                <a:solidFill>
                  <a:schemeClr val="tx1"/>
                </a:solidFill>
                <a:latin typeface="Times New Roman" panose="02020603050405020304" pitchFamily="18" charset="0"/>
                <a:ea typeface="Times New Roman" panose="02020603050405020304" pitchFamily="18" charset="0"/>
              </a:rPr>
              <a:t>。由于他的</a:t>
            </a:r>
            <a:r>
              <a:rPr lang="zh-CN" altLang="en-US" sz="3200" dirty="0">
                <a:solidFill>
                  <a:schemeClr val="tx1"/>
                </a:solidFill>
                <a:latin typeface="Times New Roman" panose="02020603050405020304" pitchFamily="18" charset="0"/>
                <a:ea typeface="Times New Roman" panose="02020603050405020304" pitchFamily="18" charset="0"/>
                <a:sym typeface="+mn-ea"/>
              </a:rPr>
              <a:t>微型小说</a:t>
            </a:r>
            <a:r>
              <a:rPr lang="zh-CN" altLang="en-US" sz="3200" b="1" dirty="0">
                <a:solidFill>
                  <a:schemeClr val="tx1"/>
                </a:solidFill>
                <a:latin typeface="Times New Roman" panose="02020603050405020304" pitchFamily="18" charset="0"/>
                <a:ea typeface="Times New Roman" panose="02020603050405020304" pitchFamily="18" charset="0"/>
              </a:rPr>
              <a:t>创作在数量和质量上遥遥领先，被尊为</a:t>
            </a:r>
            <a:r>
              <a:rPr lang="zh-CN" altLang="en-US" sz="3200" b="1" dirty="0">
                <a:solidFill>
                  <a:srgbClr val="FF0066"/>
                </a:solidFill>
                <a:latin typeface="Times New Roman" panose="02020603050405020304" pitchFamily="18" charset="0"/>
                <a:ea typeface="Times New Roman" panose="02020603050405020304" pitchFamily="18" charset="0"/>
              </a:rPr>
              <a:t>“</a:t>
            </a:r>
            <a:r>
              <a:rPr lang="zh-CN" altLang="en-US" sz="3200" b="1" dirty="0">
                <a:solidFill>
                  <a:srgbClr val="FF0066"/>
                </a:solidFill>
                <a:effectLst>
                  <a:outerShdw blurRad="38100" dist="38100" dir="2700000">
                    <a:srgbClr val="FFFFFF"/>
                  </a:outerShdw>
                </a:effectLst>
                <a:latin typeface="Times New Roman" panose="02020603050405020304" pitchFamily="18" charset="0"/>
                <a:ea typeface="Times New Roman" panose="02020603050405020304" pitchFamily="18" charset="0"/>
              </a:rPr>
              <a:t>日本</a:t>
            </a:r>
            <a:r>
              <a:rPr lang="zh-CN" altLang="en-US" sz="3200" b="1" dirty="0">
                <a:solidFill>
                  <a:srgbClr val="FF0066"/>
                </a:solidFill>
                <a:effectLst>
                  <a:outerShdw blurRad="38100" dist="38100" dir="2700000">
                    <a:srgbClr val="FFFFFF"/>
                  </a:outerShdw>
                </a:effectLst>
                <a:latin typeface="Times New Roman" panose="02020603050405020304" pitchFamily="18" charset="0"/>
              </a:rPr>
              <a:t>微型小说</a:t>
            </a:r>
            <a:r>
              <a:rPr lang="zh-CN" altLang="en-US" sz="3200" b="1" dirty="0">
                <a:solidFill>
                  <a:srgbClr val="FF0066"/>
                </a:solidFill>
                <a:effectLst>
                  <a:outerShdw blurRad="38100" dist="38100" dir="2700000">
                    <a:srgbClr val="FFFFFF"/>
                  </a:outerShdw>
                </a:effectLst>
                <a:latin typeface="Times New Roman" panose="02020603050405020304" pitchFamily="18" charset="0"/>
                <a:ea typeface="Times New Roman" panose="02020603050405020304" pitchFamily="18" charset="0"/>
              </a:rPr>
              <a:t>的鼻祖</a:t>
            </a:r>
            <a:r>
              <a:rPr lang="zh-CN" altLang="en-US" sz="3200" b="1" dirty="0">
                <a:solidFill>
                  <a:srgbClr val="FF0066"/>
                </a:solidFill>
                <a:latin typeface="Times New Roman" panose="02020603050405020304" pitchFamily="18" charset="0"/>
                <a:ea typeface="Times New Roman" panose="02020603050405020304" pitchFamily="18" charset="0"/>
              </a:rPr>
              <a:t>”</a:t>
            </a:r>
            <a:r>
              <a:rPr lang="zh-CN" altLang="en-US" sz="3200" b="1" dirty="0">
                <a:solidFill>
                  <a:schemeClr val="tx1"/>
                </a:solidFill>
                <a:latin typeface="Times New Roman" panose="02020603050405020304" pitchFamily="18" charset="0"/>
                <a:ea typeface="Times New Roman" panose="02020603050405020304" pitchFamily="18" charset="0"/>
              </a:rPr>
              <a:t>。</a:t>
            </a:r>
            <a:endParaRPr lang="zh-CN" altLang="en-US" sz="3200" b="1" dirty="0">
              <a:solidFill>
                <a:schemeClr val="tx1"/>
              </a:solidFill>
              <a:latin typeface="Times New Roman" panose="02020603050405020304" pitchFamily="18" charset="0"/>
              <a:ea typeface="宋体" panose="02010600030101010101" pitchFamily="2" charset="-122"/>
            </a:endParaRPr>
          </a:p>
          <a:p>
            <a:pPr lvl="0">
              <a:lnSpc>
                <a:spcPct val="150000"/>
              </a:lnSpc>
              <a:spcBef>
                <a:spcPct val="20000"/>
              </a:spcBef>
              <a:buClr>
                <a:schemeClr val="accent1"/>
              </a:buClr>
              <a:buFont typeface="Wingdings" panose="05000000000000000000" pitchFamily="2" charset="2"/>
              <a:buNone/>
            </a:pPr>
            <a:r>
              <a:rPr lang="zh-CN" altLang="en-US" sz="3200" b="1" dirty="0">
                <a:solidFill>
                  <a:srgbClr val="00FF00"/>
                </a:solidFill>
                <a:latin typeface="Arial" panose="020B0604020202020204" pitchFamily="34" charset="0"/>
                <a:ea typeface="宋体" panose="02010600030101010101" pitchFamily="2" charset="-122"/>
              </a:rPr>
              <a:t>        </a:t>
            </a:r>
            <a:endParaRPr lang="zh-CN" altLang="en-US" sz="3200" b="1" dirty="0">
              <a:solidFill>
                <a:srgbClr val="00FF00"/>
              </a:solidFill>
              <a:latin typeface="Times New Roman" panose="02020603050405020304" pitchFamily="18" charset="0"/>
              <a:ea typeface="宋体" panose="02010600030101010101" pitchFamily="2" charset="-122"/>
            </a:endParaRPr>
          </a:p>
        </p:txBody>
      </p:sp>
      <p:sp>
        <p:nvSpPr>
          <p:cNvPr id="105477" name="文本框 105476"/>
          <p:cNvSpPr txBox="1"/>
          <p:nvPr/>
        </p:nvSpPr>
        <p:spPr>
          <a:xfrm>
            <a:off x="1836738" y="333375"/>
            <a:ext cx="5256212" cy="1006475"/>
          </a:xfrm>
          <a:prstGeom prst="rect">
            <a:avLst/>
          </a:prstGeom>
          <a:noFill/>
          <a:ln w="9525">
            <a:noFill/>
          </a:ln>
          <a:effectLst>
            <a:outerShdw dist="35921" dir="2699999" algn="ctr" rotWithShape="0">
              <a:srgbClr val="FFFF00"/>
            </a:outerShdw>
          </a:effectLst>
        </p:spPr>
        <p:txBody>
          <a:bodyPr>
            <a:spAutoFit/>
          </a:bodyPr>
          <a:p>
            <a:pPr lvl="0" algn="ctr">
              <a:lnSpc>
                <a:spcPct val="100000"/>
              </a:lnSpc>
              <a:spcBef>
                <a:spcPct val="0"/>
              </a:spcBef>
            </a:pPr>
            <a:r>
              <a:rPr lang="zh-CN" altLang="en-US" sz="6000" b="1" dirty="0">
                <a:solidFill>
                  <a:srgbClr val="FF0000"/>
                </a:solidFill>
                <a:latin typeface="Verdana" panose="020B0604030504040204" pitchFamily="34" charset="0"/>
                <a:ea typeface="华文新魏" panose="02010800040101010101" pitchFamily="2" charset="-122"/>
              </a:rPr>
              <a:t>关于星新一</a:t>
            </a:r>
            <a:endParaRPr lang="zh-CN" altLang="en-US" sz="6000" b="1" dirty="0">
              <a:solidFill>
                <a:srgbClr val="FF0000"/>
              </a:solidFill>
              <a:latin typeface="Verdana" panose="020B0604030504040204" pitchFamily="34" charset="0"/>
              <a:ea typeface="华文新魏" panose="02010800040101010101" pitchFamily="2" charset="-122"/>
            </a:endParaRPr>
          </a:p>
        </p:txBody>
      </p:sp>
    </p:spTree>
  </p:cSld>
  <p:clrMapOvr>
    <a:masterClrMapping/>
  </p:clrMapOvr>
  <p:transition>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78" name="文本框 126977"/>
          <p:cNvSpPr txBox="1"/>
          <p:nvPr/>
        </p:nvSpPr>
        <p:spPr>
          <a:xfrm>
            <a:off x="1403350" y="549275"/>
            <a:ext cx="6264275" cy="701675"/>
          </a:xfrm>
          <a:prstGeom prst="rect">
            <a:avLst/>
          </a:prstGeom>
          <a:noFill/>
          <a:ln w="9525">
            <a:noFill/>
          </a:ln>
        </p:spPr>
        <p:txBody>
          <a:bodyPr>
            <a:spAutoFit/>
          </a:bodyPr>
          <a:p>
            <a:pPr lvl="0">
              <a:lnSpc>
                <a:spcPct val="100000"/>
              </a:lnSpc>
              <a:spcBef>
                <a:spcPct val="0"/>
              </a:spcBef>
            </a:pPr>
            <a:r>
              <a:rPr lang="zh-CN" altLang="en-US" sz="4000" b="1" dirty="0">
                <a:solidFill>
                  <a:schemeClr val="tx1"/>
                </a:solidFill>
                <a:latin typeface="Verdana" panose="020B0604030504040204" pitchFamily="34" charset="0"/>
                <a:ea typeface="宋体" panose="02010600030101010101" pitchFamily="2" charset="-122"/>
              </a:rPr>
              <a:t>根据所学的知识判断：</a:t>
            </a:r>
            <a:endParaRPr lang="zh-CN" altLang="en-US" sz="4000" b="1" dirty="0">
              <a:solidFill>
                <a:schemeClr val="tx1"/>
              </a:solidFill>
              <a:latin typeface="Verdana" panose="020B0604030504040204" pitchFamily="34" charset="0"/>
              <a:ea typeface="宋体" panose="02010600030101010101" pitchFamily="2" charset="-122"/>
            </a:endParaRPr>
          </a:p>
        </p:txBody>
      </p:sp>
      <p:sp>
        <p:nvSpPr>
          <p:cNvPr id="126979" name="文本框 126978"/>
          <p:cNvSpPr txBox="1"/>
          <p:nvPr/>
        </p:nvSpPr>
        <p:spPr>
          <a:xfrm>
            <a:off x="1116013" y="1773238"/>
            <a:ext cx="7616825" cy="1676400"/>
          </a:xfrm>
          <a:prstGeom prst="rect">
            <a:avLst/>
          </a:prstGeom>
          <a:noFill/>
          <a:ln w="9525">
            <a:noFill/>
          </a:ln>
        </p:spPr>
        <p:txBody>
          <a:bodyPr>
            <a:spAutoFit/>
          </a:bodyPr>
          <a:p>
            <a:pPr lvl="0">
              <a:lnSpc>
                <a:spcPct val="130000"/>
              </a:lnSpc>
              <a:spcBef>
                <a:spcPct val="0"/>
              </a:spcBef>
            </a:pPr>
            <a:r>
              <a:rPr lang="en-US" altLang="zh-CN" sz="4000" b="1" dirty="0">
                <a:solidFill>
                  <a:srgbClr val="0000FF"/>
                </a:solidFill>
                <a:latin typeface="华文新魏" panose="02010800040101010101" pitchFamily="2" charset="-122"/>
                <a:ea typeface="华文新魏" panose="02010800040101010101" pitchFamily="2" charset="-122"/>
              </a:rPr>
              <a:t>《</a:t>
            </a:r>
            <a:r>
              <a:rPr lang="zh-CN" altLang="en-US" sz="4000" b="1" dirty="0">
                <a:solidFill>
                  <a:srgbClr val="0000FF"/>
                </a:solidFill>
                <a:latin typeface="华文新魏" panose="02010800040101010101" pitchFamily="2" charset="-122"/>
                <a:ea typeface="华文新魏" panose="02010800040101010101" pitchFamily="2" charset="-122"/>
              </a:rPr>
              <a:t>喂</a:t>
            </a:r>
            <a:r>
              <a:rPr lang="en-US" altLang="zh-CN" sz="4000" b="1" dirty="0">
                <a:solidFill>
                  <a:srgbClr val="0000FF"/>
                </a:solidFill>
                <a:latin typeface="华文新魏" panose="02010800040101010101" pitchFamily="2" charset="-122"/>
                <a:ea typeface="华文新魏" panose="02010800040101010101" pitchFamily="2" charset="-122"/>
              </a:rPr>
              <a:t>——</a:t>
            </a:r>
            <a:r>
              <a:rPr lang="zh-CN" altLang="en-US" sz="4000" b="1" dirty="0">
                <a:solidFill>
                  <a:srgbClr val="0000FF"/>
                </a:solidFill>
                <a:latin typeface="华文新魏" panose="02010800040101010101" pitchFamily="2" charset="-122"/>
                <a:ea typeface="华文新魏" panose="02010800040101010101" pitchFamily="2" charset="-122"/>
              </a:rPr>
              <a:t>出来</a:t>
            </a:r>
            <a:r>
              <a:rPr lang="en-US" altLang="zh-CN" sz="4000" b="1">
                <a:solidFill>
                  <a:srgbClr val="0000FF"/>
                </a:solidFill>
                <a:latin typeface="华文新魏" panose="02010800040101010101" pitchFamily="2" charset="-122"/>
                <a:ea typeface="华文新魏" panose="02010800040101010101" pitchFamily="2" charset="-122"/>
              </a:rPr>
              <a:t>》</a:t>
            </a:r>
            <a:endParaRPr lang="en-US" altLang="zh-CN" sz="4000" b="1">
              <a:solidFill>
                <a:srgbClr val="0000FF"/>
              </a:solidFill>
              <a:latin typeface="华文新魏" panose="02010800040101010101" pitchFamily="2" charset="-122"/>
              <a:ea typeface="华文新魏" panose="02010800040101010101" pitchFamily="2" charset="-122"/>
            </a:endParaRPr>
          </a:p>
          <a:p>
            <a:pPr lvl="0">
              <a:lnSpc>
                <a:spcPct val="130000"/>
              </a:lnSpc>
              <a:spcBef>
                <a:spcPct val="0"/>
              </a:spcBef>
            </a:pPr>
            <a:r>
              <a:rPr lang="en-US" altLang="zh-CN" sz="4000" b="1" dirty="0">
                <a:solidFill>
                  <a:srgbClr val="0000FF"/>
                </a:solidFill>
                <a:latin typeface="华文新魏" panose="02010800040101010101" pitchFamily="2" charset="-122"/>
                <a:ea typeface="华文新魏" panose="02010800040101010101" pitchFamily="2" charset="-122"/>
              </a:rPr>
              <a:t>  </a:t>
            </a:r>
            <a:r>
              <a:rPr lang="zh-CN" altLang="en-US" sz="4000" b="1" dirty="0">
                <a:solidFill>
                  <a:srgbClr val="0000FF"/>
                </a:solidFill>
                <a:latin typeface="华文新魏" panose="02010800040101010101" pitchFamily="2" charset="-122"/>
                <a:ea typeface="华文新魏" panose="02010800040101010101" pitchFamily="2" charset="-122"/>
              </a:rPr>
              <a:t>这篇课文属于什么文体？</a:t>
            </a:r>
            <a:endParaRPr lang="zh-CN" altLang="en-US" sz="4000" b="1" dirty="0">
              <a:solidFill>
                <a:srgbClr val="0000FF"/>
              </a:solidFill>
              <a:latin typeface="华文新魏" panose="02010800040101010101" pitchFamily="2" charset="-122"/>
              <a:ea typeface="华文新魏" panose="02010800040101010101" pitchFamily="2" charset="-122"/>
            </a:endParaRPr>
          </a:p>
        </p:txBody>
      </p:sp>
      <p:sp>
        <p:nvSpPr>
          <p:cNvPr id="126980" name="文本框 126979"/>
          <p:cNvSpPr txBox="1"/>
          <p:nvPr/>
        </p:nvSpPr>
        <p:spPr>
          <a:xfrm>
            <a:off x="1547813" y="4149725"/>
            <a:ext cx="4535487" cy="762000"/>
          </a:xfrm>
          <a:prstGeom prst="rect">
            <a:avLst/>
          </a:prstGeom>
          <a:noFill/>
          <a:ln w="9525">
            <a:noFill/>
          </a:ln>
        </p:spPr>
        <p:txBody>
          <a:bodyPr>
            <a:spAutoFit/>
          </a:bodyPr>
          <a:p>
            <a:pPr lvl="0">
              <a:lnSpc>
                <a:spcPct val="100000"/>
              </a:lnSpc>
              <a:spcBef>
                <a:spcPct val="0"/>
              </a:spcBef>
            </a:pPr>
            <a:r>
              <a:rPr lang="zh-CN" altLang="en-US" sz="4400" b="1" dirty="0">
                <a:solidFill>
                  <a:srgbClr val="FF0000"/>
                </a:solidFill>
                <a:latin typeface="Verdana" panose="020B0604030504040204" pitchFamily="34" charset="0"/>
                <a:ea typeface="华文新魏" panose="02010800040101010101" pitchFamily="2" charset="-122"/>
              </a:rPr>
              <a:t>微型科幻小说</a:t>
            </a:r>
            <a:endParaRPr lang="zh-CN" altLang="en-US" sz="4400" b="1" dirty="0">
              <a:solidFill>
                <a:srgbClr val="FF0000"/>
              </a:solidFill>
              <a:latin typeface="Verdana" panose="020B0604030504040204" pitchFamily="34" charset="0"/>
              <a:ea typeface="华文新魏" panose="0201080004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6980"/>
                                        </p:tgtEl>
                                        <p:attrNameLst>
                                          <p:attrName>style.visibility</p:attrName>
                                        </p:attrNameLst>
                                      </p:cBhvr>
                                      <p:to>
                                        <p:strVal val="visible"/>
                                      </p:to>
                                    </p:set>
                                    <p:animEffect transition="in" filter="circle(in)">
                                      <p:cBhvr>
                                        <p:cTn id="7" dur="1000"/>
                                        <p:tgtEl>
                                          <p:spTgt spid="1269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000125" y="1650365"/>
            <a:ext cx="7746365" cy="4697730"/>
          </a:xfrm>
          <a:prstGeom prst="rect">
            <a:avLst/>
          </a:prstGeom>
          <a:noFill/>
          <a:ln w="9525">
            <a:noFill/>
          </a:ln>
        </p:spPr>
        <p:txBody>
          <a:bodyPr wrap="square">
            <a:spAutoFit/>
          </a:bodyPr>
          <a:p>
            <a:pPr marL="0" indent="0" algn="l"/>
            <a:r>
              <a:rPr lang="zh-CN" altLang="en-US" sz="2800" b="0" u="none">
                <a:solidFill>
                  <a:schemeClr val="tx1"/>
                </a:solidFill>
                <a:latin typeface="华文中宋" panose="02010600040101010101" charset="-122"/>
                <a:ea typeface="华文中宋" panose="02010600040101010101" charset="-122"/>
                <a:cs typeface="宋体" panose="02010600030101010101" pitchFamily="2" charset="-122"/>
              </a:rPr>
              <a:t>小说类别之一。</a:t>
            </a:r>
            <a:r>
              <a:rPr lang="zh-CN" altLang="en-US" sz="2800" b="0" u="none">
                <a:solidFill>
                  <a:schemeClr val="tx1"/>
                </a:solidFill>
                <a:latin typeface="隶书" panose="02010509060101010101" pitchFamily="49" charset="-122"/>
                <a:ea typeface="隶书" panose="02010509060101010101" pitchFamily="49" charset="-122"/>
                <a:cs typeface="宋体" panose="02010600030101010101" pitchFamily="2" charset="-122"/>
              </a:rPr>
              <a:t>用</a:t>
            </a:r>
            <a:r>
              <a:rPr lang="zh-CN" altLang="en-US" sz="2800" b="0" u="none">
                <a:solidFill>
                  <a:srgbClr val="0070C0"/>
                </a:solidFill>
                <a:latin typeface="隶书" panose="02010509060101010101" pitchFamily="49" charset="-122"/>
                <a:ea typeface="隶书" panose="02010509060101010101" pitchFamily="49" charset="-122"/>
                <a:cs typeface="宋体" panose="02010600030101010101" pitchFamily="2" charset="-122"/>
              </a:rPr>
              <a:t>幻想</a:t>
            </a:r>
            <a:r>
              <a:rPr lang="zh-CN" altLang="en-US" sz="2800" b="0" u="none">
                <a:solidFill>
                  <a:schemeClr val="tx1"/>
                </a:solidFill>
                <a:latin typeface="隶书" panose="02010509060101010101" pitchFamily="49" charset="-122"/>
                <a:ea typeface="隶书" panose="02010509060101010101" pitchFamily="49" charset="-122"/>
                <a:cs typeface="宋体" panose="02010600030101010101" pitchFamily="2" charset="-122"/>
              </a:rPr>
              <a:t>的形式，表现人类在</a:t>
            </a:r>
            <a:r>
              <a:rPr lang="zh-CN" altLang="en-US" sz="2800" b="0" u="none">
                <a:solidFill>
                  <a:srgbClr val="0070C0"/>
                </a:solidFill>
                <a:latin typeface="隶书" panose="02010509060101010101" pitchFamily="49" charset="-122"/>
                <a:ea typeface="隶书" panose="02010509060101010101" pitchFamily="49" charset="-122"/>
                <a:cs typeface="宋体" panose="02010600030101010101" pitchFamily="2" charset="-122"/>
              </a:rPr>
              <a:t>未来世界</a:t>
            </a:r>
            <a:r>
              <a:rPr lang="zh-CN" altLang="en-US" sz="2800" b="0" u="none">
                <a:solidFill>
                  <a:schemeClr val="tx1"/>
                </a:solidFill>
                <a:latin typeface="隶书" panose="02010509060101010101" pitchFamily="49" charset="-122"/>
                <a:ea typeface="隶书" panose="02010509060101010101" pitchFamily="49" charset="-122"/>
                <a:cs typeface="宋体" panose="02010600030101010101" pitchFamily="2" charset="-122"/>
              </a:rPr>
              <a:t>的物质精神文化生活和科学技术远景，其内容交织着</a:t>
            </a:r>
            <a:r>
              <a:rPr lang="zh-CN" altLang="en-US" sz="2800" b="0" u="none">
                <a:solidFill>
                  <a:srgbClr val="0070C0"/>
                </a:solidFill>
                <a:latin typeface="隶书" panose="02010509060101010101" pitchFamily="49" charset="-122"/>
                <a:ea typeface="隶书" panose="02010509060101010101" pitchFamily="49" charset="-122"/>
                <a:cs typeface="宋体" panose="02010600030101010101" pitchFamily="2" charset="-122"/>
              </a:rPr>
              <a:t>科学事实</a:t>
            </a:r>
            <a:r>
              <a:rPr lang="zh-CN" altLang="en-US" sz="2800" b="0" u="none">
                <a:solidFill>
                  <a:schemeClr val="tx1"/>
                </a:solidFill>
                <a:latin typeface="隶书" panose="02010509060101010101" pitchFamily="49" charset="-122"/>
                <a:ea typeface="隶书" panose="02010509060101010101" pitchFamily="49" charset="-122"/>
                <a:cs typeface="宋体" panose="02010600030101010101" pitchFamily="2" charset="-122"/>
              </a:rPr>
              <a:t>和</a:t>
            </a:r>
            <a:r>
              <a:rPr lang="zh-CN" altLang="en-US" sz="2800" b="0" u="none">
                <a:solidFill>
                  <a:srgbClr val="0070C0"/>
                </a:solidFill>
                <a:latin typeface="隶书" panose="02010509060101010101" pitchFamily="49" charset="-122"/>
                <a:ea typeface="隶书" panose="02010509060101010101" pitchFamily="49" charset="-122"/>
                <a:cs typeface="宋体" panose="02010600030101010101" pitchFamily="2" charset="-122"/>
              </a:rPr>
              <a:t>预见、想像</a:t>
            </a:r>
            <a:r>
              <a:rPr lang="zh-CN" altLang="en-US" sz="2800" b="0" u="none">
                <a:solidFill>
                  <a:schemeClr val="tx1"/>
                </a:solidFill>
                <a:latin typeface="隶书" panose="02010509060101010101" pitchFamily="49" charset="-122"/>
                <a:ea typeface="隶书" panose="02010509060101010101" pitchFamily="49" charset="-122"/>
                <a:cs typeface="宋体" panose="02010600030101010101" pitchFamily="2" charset="-122"/>
              </a:rPr>
              <a:t>。</a:t>
            </a:r>
            <a:r>
              <a:rPr lang="zh-CN" altLang="en-US" sz="2800" b="0" u="none">
                <a:solidFill>
                  <a:schemeClr val="tx1"/>
                </a:solidFill>
                <a:latin typeface="华文中宋" panose="02010600040101010101" charset="-122"/>
                <a:ea typeface="华文中宋" panose="02010600040101010101" charset="-122"/>
                <a:cs typeface="宋体" panose="02010600030101010101" pitchFamily="2" charset="-122"/>
              </a:rPr>
              <a:t>通常将</a:t>
            </a:r>
            <a:r>
              <a:rPr lang="zh-CN" altLang="en-US" sz="2800" b="0" u="none">
                <a:solidFill>
                  <a:srgbClr val="FF0066"/>
                </a:solidFill>
                <a:latin typeface="华文中宋" panose="02010600040101010101" charset="-122"/>
                <a:ea typeface="华文中宋" panose="02010600040101010101" charset="-122"/>
                <a:cs typeface="宋体" panose="02010600030101010101" pitchFamily="2" charset="-122"/>
              </a:rPr>
              <a:t>“科学”“幻想”</a:t>
            </a:r>
            <a:r>
              <a:rPr lang="zh-CN" altLang="en-US" sz="2800" b="0" u="none">
                <a:solidFill>
                  <a:schemeClr val="tx1"/>
                </a:solidFill>
                <a:latin typeface="华文中宋" panose="02010600040101010101" charset="-122"/>
                <a:ea typeface="华文中宋" panose="02010600040101010101" charset="-122"/>
                <a:cs typeface="宋体" panose="02010600030101010101" pitchFamily="2" charset="-122"/>
              </a:rPr>
              <a:t>和</a:t>
            </a:r>
            <a:r>
              <a:rPr lang="zh-CN" altLang="en-US" sz="2800" b="0" u="none">
                <a:solidFill>
                  <a:srgbClr val="FF0066"/>
                </a:solidFill>
                <a:latin typeface="华文中宋" panose="02010600040101010101" charset="-122"/>
                <a:ea typeface="华文中宋" panose="02010600040101010101" charset="-122"/>
                <a:cs typeface="宋体" panose="02010600030101010101" pitchFamily="2" charset="-122"/>
              </a:rPr>
              <a:t>“小说”</a:t>
            </a:r>
            <a:r>
              <a:rPr lang="zh-CN" altLang="en-US" sz="2800" b="0" u="none">
                <a:solidFill>
                  <a:schemeClr val="tx1"/>
                </a:solidFill>
                <a:latin typeface="华文中宋" panose="02010600040101010101" charset="-122"/>
                <a:ea typeface="华文中宋" panose="02010600040101010101" charset="-122"/>
                <a:cs typeface="宋体" panose="02010600030101010101" pitchFamily="2" charset="-122"/>
              </a:rPr>
              <a:t>视为其三要素。是随着近代科学技术的蓬勃发展而产生的一种文学样式。</a:t>
            </a:r>
            <a:r>
              <a:rPr lang="zh-CN" altLang="en-US" sz="2800" u="none">
                <a:solidFill>
                  <a:schemeClr val="tx1"/>
                </a:solidFill>
                <a:latin typeface="楷体" panose="02010609060101010101" charset="-122"/>
                <a:ea typeface="楷体" panose="02010609060101010101" charset="-122"/>
                <a:cs typeface="宋体" panose="02010600030101010101" pitchFamily="2" charset="-122"/>
              </a:rPr>
              <a:t>一般认为英国诗人雪莱之妻</a:t>
            </a:r>
            <a:r>
              <a:rPr lang="zh-CN" altLang="en-US" sz="2800" u="none">
                <a:solidFill>
                  <a:srgbClr val="0070C0"/>
                </a:solidFill>
                <a:latin typeface="楷体" panose="02010609060101010101" charset="-122"/>
                <a:ea typeface="楷体" panose="02010609060101010101" charset="-122"/>
                <a:cs typeface="宋体" panose="02010600030101010101" pitchFamily="2" charset="-122"/>
              </a:rPr>
              <a:t>玛丽</a:t>
            </a:r>
            <a:r>
              <a:rPr lang="en-US" altLang="zh-CN" sz="2800" u="none">
                <a:solidFill>
                  <a:srgbClr val="0070C0"/>
                </a:solidFill>
                <a:latin typeface="楷体" panose="02010609060101010101" charset="-122"/>
                <a:ea typeface="楷体" panose="02010609060101010101" charset="-122"/>
                <a:cs typeface="宋体" panose="02010600030101010101" pitchFamily="2" charset="-122"/>
              </a:rPr>
              <a:t>•</a:t>
            </a:r>
            <a:r>
              <a:rPr lang="zh-CN" altLang="en-US" sz="2800" u="none">
                <a:solidFill>
                  <a:srgbClr val="0070C0"/>
                </a:solidFill>
                <a:latin typeface="楷体" panose="02010609060101010101" charset="-122"/>
                <a:ea typeface="楷体" panose="02010609060101010101" charset="-122"/>
                <a:cs typeface="宋体" panose="02010600030101010101" pitchFamily="2" charset="-122"/>
              </a:rPr>
              <a:t>雪莱</a:t>
            </a:r>
            <a:r>
              <a:rPr lang="zh-CN" altLang="en-US" sz="2800" u="none">
                <a:solidFill>
                  <a:schemeClr val="tx1"/>
                </a:solidFill>
                <a:latin typeface="楷体" panose="02010609060101010101" charset="-122"/>
                <a:ea typeface="楷体" panose="02010609060101010101" charset="-122"/>
                <a:cs typeface="宋体" panose="02010600030101010101" pitchFamily="2" charset="-122"/>
              </a:rPr>
              <a:t>（</a:t>
            </a:r>
            <a:r>
              <a:rPr lang="en-US" altLang="zh-CN" sz="2800" u="none">
                <a:solidFill>
                  <a:schemeClr val="tx1"/>
                </a:solidFill>
                <a:latin typeface="楷体" panose="02010609060101010101" charset="-122"/>
                <a:ea typeface="楷体" panose="02010609060101010101" charset="-122"/>
                <a:cs typeface="Times New Roman" panose="02020603050405020304" pitchFamily="18" charset="0"/>
              </a:rPr>
              <a:t>1797</a:t>
            </a:r>
            <a:r>
              <a:rPr lang="en-US" altLang="zh-CN" sz="2800" u="none">
                <a:solidFill>
                  <a:schemeClr val="tx1"/>
                </a:solidFill>
                <a:latin typeface="楷体" panose="02010609060101010101" charset="-122"/>
                <a:ea typeface="楷体" panose="02010609060101010101" charset="-122"/>
                <a:cs typeface="宋体" panose="02010600030101010101" pitchFamily="2" charset="-122"/>
              </a:rPr>
              <a:t>—</a:t>
            </a:r>
            <a:r>
              <a:rPr lang="en-US" altLang="zh-CN" sz="2800" u="none">
                <a:solidFill>
                  <a:schemeClr val="tx1"/>
                </a:solidFill>
                <a:latin typeface="楷体" panose="02010609060101010101" charset="-122"/>
                <a:ea typeface="楷体" panose="02010609060101010101" charset="-122"/>
                <a:cs typeface="Times New Roman" panose="02020603050405020304" pitchFamily="18" charset="0"/>
              </a:rPr>
              <a:t>1851</a:t>
            </a:r>
            <a:r>
              <a:rPr lang="zh-CN" altLang="en-US" sz="2800" u="none">
                <a:solidFill>
                  <a:schemeClr val="tx1"/>
                </a:solidFill>
                <a:latin typeface="楷体" panose="02010609060101010101" charset="-122"/>
                <a:ea typeface="楷体" panose="02010609060101010101" charset="-122"/>
                <a:cs typeface="宋体" panose="02010600030101010101" pitchFamily="2" charset="-122"/>
              </a:rPr>
              <a:t>）的</a:t>
            </a:r>
            <a:r>
              <a:rPr lang="en-US" altLang="zh-CN" sz="2800" u="none">
                <a:solidFill>
                  <a:srgbClr val="0070C0"/>
                </a:solidFill>
                <a:latin typeface="楷体" panose="02010609060101010101" charset="-122"/>
                <a:ea typeface="楷体" panose="02010609060101010101" charset="-122"/>
                <a:cs typeface="宋体" panose="02010600030101010101" pitchFamily="2" charset="-122"/>
              </a:rPr>
              <a:t>《</a:t>
            </a:r>
            <a:r>
              <a:rPr lang="zh-CN" altLang="en-US" sz="2800" u="none">
                <a:solidFill>
                  <a:srgbClr val="0070C0"/>
                </a:solidFill>
                <a:latin typeface="楷体" panose="02010609060101010101" charset="-122"/>
                <a:ea typeface="楷体" panose="02010609060101010101" charset="-122"/>
                <a:cs typeface="宋体" panose="02010600030101010101" pitchFamily="2" charset="-122"/>
              </a:rPr>
              <a:t>弗兰肯斯坦</a:t>
            </a:r>
            <a:r>
              <a:rPr lang="en-US" altLang="zh-CN" sz="2800" u="none">
                <a:solidFill>
                  <a:srgbClr val="0070C0"/>
                </a:solidFill>
                <a:latin typeface="楷体" panose="02010609060101010101" charset="-122"/>
                <a:ea typeface="楷体" panose="02010609060101010101" charset="-122"/>
                <a:cs typeface="宋体" panose="02010600030101010101" pitchFamily="2" charset="-122"/>
              </a:rPr>
              <a:t>》</a:t>
            </a:r>
            <a:r>
              <a:rPr lang="zh-CN" altLang="en-US" sz="2800" u="none">
                <a:solidFill>
                  <a:schemeClr val="tx1"/>
                </a:solidFill>
                <a:latin typeface="楷体" panose="02010609060101010101" charset="-122"/>
                <a:ea typeface="楷体" panose="02010609060101010101" charset="-122"/>
                <a:cs typeface="宋体" panose="02010600030101010101" pitchFamily="2" charset="-122"/>
              </a:rPr>
              <a:t>是第一部科幻小说，法国作家</a:t>
            </a:r>
            <a:r>
              <a:rPr lang="zh-CN" altLang="en-US" sz="2800" u="none">
                <a:solidFill>
                  <a:srgbClr val="FF0000"/>
                </a:solidFill>
                <a:latin typeface="楷体" panose="02010609060101010101" charset="-122"/>
                <a:ea typeface="楷体" panose="02010609060101010101" charset="-122"/>
                <a:cs typeface="宋体" panose="02010600030101010101" pitchFamily="2" charset="-122"/>
              </a:rPr>
              <a:t>凡尔纳</a:t>
            </a:r>
            <a:r>
              <a:rPr lang="zh-CN" altLang="en-US" sz="2800" u="none">
                <a:solidFill>
                  <a:schemeClr val="tx1"/>
                </a:solidFill>
                <a:latin typeface="楷体" panose="02010609060101010101" charset="-122"/>
                <a:ea typeface="楷体" panose="02010609060101010101" charset="-122"/>
                <a:cs typeface="宋体" panose="02010600030101010101" pitchFamily="2" charset="-122"/>
              </a:rPr>
              <a:t>被誉为科幻小说之父。我国高士其等也写过不少优秀科幻小说</a:t>
            </a:r>
            <a:r>
              <a:rPr lang="zh-CN" altLang="en-US" sz="2800" b="0" u="none">
                <a:solidFill>
                  <a:schemeClr val="tx1"/>
                </a:solidFill>
                <a:latin typeface="楷体" panose="02010609060101010101" charset="-122"/>
                <a:ea typeface="楷体" panose="02010609060101010101" charset="-122"/>
                <a:cs typeface="宋体" panose="02010600030101010101" pitchFamily="2" charset="-122"/>
              </a:rPr>
              <a:t>。</a:t>
            </a:r>
            <a:endParaRPr lang="zh-CN" altLang="en-US" sz="2800" b="0" u="none">
              <a:solidFill>
                <a:schemeClr val="tx1"/>
              </a:solidFill>
              <a:latin typeface="楷体" panose="02010609060101010101" charset="-122"/>
              <a:ea typeface="楷体" panose="02010609060101010101" charset="-122"/>
              <a:cs typeface="宋体" panose="02010600030101010101" pitchFamily="2" charset="-122"/>
            </a:endParaRPr>
          </a:p>
        </p:txBody>
      </p:sp>
      <p:sp>
        <p:nvSpPr>
          <p:cNvPr id="103428" name="文本框 103427"/>
          <p:cNvSpPr txBox="1"/>
          <p:nvPr/>
        </p:nvSpPr>
        <p:spPr>
          <a:xfrm>
            <a:off x="1331913" y="404813"/>
            <a:ext cx="4968875" cy="896937"/>
          </a:xfrm>
          <a:prstGeom prst="rect">
            <a:avLst/>
          </a:prstGeom>
          <a:solidFill>
            <a:srgbClr val="FFFF00"/>
          </a:solidFill>
          <a:ln w="9525"/>
          <a:scene3d>
            <a:camera prst="legacyObliqueTopRight">
              <a:rot lat="0" lon="0" rev="0"/>
            </a:camera>
            <a:lightRig rig="legacyFlat3" dir="b"/>
          </a:scene3d>
          <a:sp3d extrusionH="201600" prstMaterial="legacyMatte">
            <a:bevelT w="13500" h="13500" prst="angle"/>
            <a:bevelB w="13500" h="13500" prst="angle"/>
            <a:extrusionClr>
              <a:srgbClr val="FFFF00"/>
            </a:extrusionClr>
          </a:sp3d>
        </p:spPr>
        <p:txBody>
          <a:bodyPr>
            <a:spAutoFit/>
            <a:flatTx/>
          </a:bodyPr>
          <a:p>
            <a:pPr lvl="0" algn="ctr">
              <a:lnSpc>
                <a:spcPct val="110000"/>
              </a:lnSpc>
              <a:spcBef>
                <a:spcPct val="0"/>
              </a:spcBef>
            </a:pPr>
            <a:r>
              <a:rPr lang="zh-CN" altLang="en-US" sz="4800" b="1" dirty="0">
                <a:solidFill>
                  <a:srgbClr val="0000FF"/>
                </a:solidFill>
                <a:latin typeface="Verdana" panose="020B0604030504040204" pitchFamily="34" charset="0"/>
                <a:ea typeface="黑体" panose="02010609060101010101" pitchFamily="2" charset="-122"/>
              </a:rPr>
              <a:t>关于科幻小说</a:t>
            </a:r>
            <a:endParaRPr lang="zh-CN" altLang="en-US" sz="4800" b="1" dirty="0">
              <a:solidFill>
                <a:srgbClr val="0000FF"/>
              </a:solidFill>
              <a:latin typeface="Verdana" panose="020B0604030504040204" pitchFamily="34" charset="0"/>
              <a:ea typeface="黑体" panose="02010609060101010101" pitchFamily="2" charset="-122"/>
            </a:endParaRPr>
          </a:p>
        </p:txBody>
      </p:sp>
    </p:spTree>
  </p:cSld>
  <p:clrMapOvr>
    <a:masterClrMapping/>
  </p:clrMapOvr>
  <p:transition>
    <p:blinds dir="vert"/>
  </p:transition>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103428" name="文本框 103427"/>
          <p:cNvSpPr txBox="1"/>
          <p:nvPr/>
        </p:nvSpPr>
        <p:spPr>
          <a:xfrm>
            <a:off x="1331913" y="404813"/>
            <a:ext cx="4968875" cy="896937"/>
          </a:xfrm>
          <a:prstGeom prst="rect">
            <a:avLst/>
          </a:prstGeom>
          <a:solidFill>
            <a:srgbClr val="FFFF00"/>
          </a:solidFill>
          <a:ln w="9525"/>
          <a:scene3d>
            <a:camera prst="legacyObliqueTopRight">
              <a:rot lat="0" lon="0" rev="0"/>
            </a:camera>
            <a:lightRig rig="legacyFlat3" dir="b"/>
          </a:scene3d>
          <a:sp3d extrusionH="201600" prstMaterial="legacyMatte">
            <a:bevelT w="13500" h="13500" prst="angle"/>
            <a:bevelB w="13500" h="13500" prst="angle"/>
            <a:extrusionClr>
              <a:srgbClr val="FFFF00"/>
            </a:extrusionClr>
          </a:sp3d>
        </p:spPr>
        <p:txBody>
          <a:bodyPr>
            <a:spAutoFit/>
            <a:flatTx/>
          </a:bodyPr>
          <a:p>
            <a:pPr lvl="0" algn="ctr">
              <a:lnSpc>
                <a:spcPct val="110000"/>
              </a:lnSpc>
              <a:spcBef>
                <a:spcPct val="0"/>
              </a:spcBef>
            </a:pPr>
            <a:r>
              <a:rPr lang="zh-CN" altLang="en-US" sz="4800" b="1" dirty="0">
                <a:solidFill>
                  <a:srgbClr val="0000FF"/>
                </a:solidFill>
                <a:latin typeface="Verdana" panose="020B0604030504040204" pitchFamily="34" charset="0"/>
                <a:ea typeface="黑体" panose="02010609060101010101" pitchFamily="2" charset="-122"/>
              </a:rPr>
              <a:t>关于科幻小说</a:t>
            </a:r>
            <a:endParaRPr lang="zh-CN" altLang="en-US" sz="4800" b="1" dirty="0">
              <a:solidFill>
                <a:srgbClr val="0000FF"/>
              </a:solidFill>
              <a:latin typeface="Verdana" panose="020B0604030504040204" pitchFamily="34" charset="0"/>
              <a:ea typeface="黑体" panose="02010609060101010101" pitchFamily="2" charset="-122"/>
            </a:endParaRPr>
          </a:p>
        </p:txBody>
      </p:sp>
      <p:sp>
        <p:nvSpPr>
          <p:cNvPr id="103430" name="文本框 103429"/>
          <p:cNvSpPr txBox="1"/>
          <p:nvPr/>
        </p:nvSpPr>
        <p:spPr>
          <a:xfrm>
            <a:off x="1116013" y="1484313"/>
            <a:ext cx="7867650" cy="1800225"/>
          </a:xfrm>
          <a:prstGeom prst="rect">
            <a:avLst/>
          </a:prstGeom>
          <a:noFill/>
          <a:ln w="9525">
            <a:noFill/>
          </a:ln>
        </p:spPr>
        <p:txBody>
          <a:bodyPr>
            <a:spAutoFit/>
          </a:bodyPr>
          <a:p>
            <a:pPr lvl="0">
              <a:lnSpc>
                <a:spcPct val="100000"/>
              </a:lnSpc>
              <a:spcBef>
                <a:spcPct val="0"/>
              </a:spcBef>
            </a:pPr>
            <a:r>
              <a:rPr lang="en-US" altLang="zh-CN" sz="2800" b="1" dirty="0">
                <a:solidFill>
                  <a:schemeClr val="tx1"/>
                </a:solidFill>
                <a:effectLst>
                  <a:outerShdw blurRad="38100" dist="38100" dir="2700000">
                    <a:srgbClr val="FFFFFF"/>
                  </a:outerShdw>
                </a:effectLst>
                <a:latin typeface="隶书" panose="02010509060101010101" pitchFamily="49" charset="-122"/>
                <a:ea typeface="隶书" panose="02010509060101010101" pitchFamily="49" charset="-122"/>
              </a:rPr>
              <a:t> </a:t>
            </a:r>
            <a:r>
              <a:rPr lang="zh-CN" altLang="en-US" sz="2800" b="1" dirty="0">
                <a:solidFill>
                  <a:schemeClr val="tx1"/>
                </a:solidFill>
                <a:effectLst>
                  <a:outerShdw blurRad="38100" dist="38100" dir="2700000">
                    <a:srgbClr val="FFFFFF"/>
                  </a:outerShdw>
                </a:effectLst>
                <a:latin typeface="隶书" panose="02010509060101010101" pitchFamily="49" charset="-122"/>
                <a:ea typeface="隶书" panose="02010509060101010101" pitchFamily="49" charset="-122"/>
              </a:rPr>
              <a:t>科幻小说是用幻想的形式，表现人类在未来世界的物质精神文化生活和科学技术远景的小说形式其内容交织着科学事实和预见、想象。科幻小说的三个要素是</a:t>
            </a:r>
            <a:r>
              <a:rPr lang="zh-CN" altLang="en-US" sz="2800" b="1" dirty="0">
                <a:solidFill>
                  <a:srgbClr val="FF0066"/>
                </a:solidFill>
                <a:effectLst>
                  <a:outerShdw blurRad="38100" dist="38100" dir="2700000">
                    <a:srgbClr val="000000"/>
                  </a:outerShdw>
                </a:effectLst>
                <a:latin typeface="隶书" panose="02010509060101010101" pitchFamily="49" charset="-122"/>
                <a:ea typeface="隶书" panose="02010509060101010101" pitchFamily="49" charset="-122"/>
              </a:rPr>
              <a:t>科学、幻想和小说</a:t>
            </a:r>
            <a:r>
              <a:rPr lang="zh-CN" altLang="en-US" sz="2800" b="1" dirty="0">
                <a:solidFill>
                  <a:schemeClr val="tx1"/>
                </a:solidFill>
                <a:effectLst>
                  <a:outerShdw blurRad="38100" dist="38100" dir="2700000">
                    <a:srgbClr val="FFFFFF"/>
                  </a:outerShdw>
                </a:effectLst>
                <a:latin typeface="隶书" panose="02010509060101010101" pitchFamily="49" charset="-122"/>
                <a:ea typeface="隶书" panose="02010509060101010101" pitchFamily="49" charset="-122"/>
              </a:rPr>
              <a:t>。</a:t>
            </a:r>
            <a:endParaRPr lang="zh-CN" altLang="en-US" sz="2800" b="1" dirty="0">
              <a:solidFill>
                <a:schemeClr val="tx1"/>
              </a:solidFill>
              <a:effectLst>
                <a:outerShdw blurRad="38100" dist="38100" dir="2700000">
                  <a:srgbClr val="FFFFFF"/>
                </a:outerShdw>
              </a:effectLst>
              <a:latin typeface="隶书" panose="02010509060101010101" pitchFamily="49" charset="-122"/>
              <a:ea typeface="隶书" panose="02010509060101010101" pitchFamily="49" charset="-122"/>
            </a:endParaRPr>
          </a:p>
        </p:txBody>
      </p:sp>
      <p:sp>
        <p:nvSpPr>
          <p:cNvPr id="103431" name="文本框 103430"/>
          <p:cNvSpPr txBox="1"/>
          <p:nvPr/>
        </p:nvSpPr>
        <p:spPr>
          <a:xfrm>
            <a:off x="1331913" y="3284538"/>
            <a:ext cx="5616575" cy="519112"/>
          </a:xfrm>
          <a:prstGeom prst="rect">
            <a:avLst/>
          </a:prstGeom>
          <a:noFill/>
          <a:ln w="9525">
            <a:noFill/>
          </a:ln>
        </p:spPr>
        <p:txBody>
          <a:bodyPr>
            <a:spAutoFit/>
          </a:bodyPr>
          <a:p>
            <a:pPr lvl="0">
              <a:lnSpc>
                <a:spcPct val="100000"/>
              </a:lnSpc>
              <a:spcBef>
                <a:spcPct val="0"/>
              </a:spcBef>
            </a:pPr>
            <a:r>
              <a:rPr lang="zh-CN" altLang="en-US" sz="2800" b="1" u="sng" dirty="0">
                <a:solidFill>
                  <a:srgbClr val="0000FF"/>
                </a:solidFill>
                <a:effectLst>
                  <a:outerShdw blurRad="38100" dist="38100" dir="2700000">
                    <a:srgbClr val="000000"/>
                  </a:outerShdw>
                </a:effectLst>
                <a:latin typeface="Arial" panose="020B0604020202020204" pitchFamily="34" charset="0"/>
                <a:ea typeface="宋体" panose="02010600030101010101" pitchFamily="2" charset="-122"/>
              </a:rPr>
              <a:t>第一部科幻小说是什么？</a:t>
            </a:r>
            <a:endParaRPr lang="zh-CN" altLang="en-US" sz="2800" b="1" u="sng" dirty="0">
              <a:solidFill>
                <a:srgbClr val="0000FF"/>
              </a:solidFill>
              <a:effectLst>
                <a:outerShdw blurRad="38100" dist="38100" dir="2700000">
                  <a:srgbClr val="000000"/>
                </a:outerShdw>
              </a:effectLst>
              <a:latin typeface="Arial" panose="020B0604020202020204" pitchFamily="34" charset="0"/>
              <a:ea typeface="宋体" panose="02010600030101010101" pitchFamily="2" charset="-122"/>
            </a:endParaRPr>
          </a:p>
        </p:txBody>
      </p:sp>
      <p:sp>
        <p:nvSpPr>
          <p:cNvPr id="103432" name="文本框 103431"/>
          <p:cNvSpPr txBox="1"/>
          <p:nvPr/>
        </p:nvSpPr>
        <p:spPr>
          <a:xfrm>
            <a:off x="1490663" y="3716338"/>
            <a:ext cx="7653337" cy="519112"/>
          </a:xfrm>
          <a:prstGeom prst="rect">
            <a:avLst/>
          </a:prstGeom>
          <a:noFill/>
          <a:ln w="9525">
            <a:noFill/>
          </a:ln>
        </p:spPr>
        <p:txBody>
          <a:bodyPr>
            <a:spAutoFit/>
          </a:bodyPr>
          <a:p>
            <a:pPr lvl="0">
              <a:lnSpc>
                <a:spcPct val="100000"/>
              </a:lnSpc>
              <a:spcBef>
                <a:spcPct val="0"/>
              </a:spcBef>
            </a:pPr>
            <a:r>
              <a:rPr lang="zh-CN" altLang="en-US" sz="2800" b="1" dirty="0">
                <a:solidFill>
                  <a:schemeClr val="tx1"/>
                </a:solidFill>
                <a:latin typeface="隶书" panose="02010509060101010101" pitchFamily="49" charset="-122"/>
                <a:ea typeface="隶书" panose="02010509060101010101" pitchFamily="49" charset="-122"/>
              </a:rPr>
              <a:t>玛丽</a:t>
            </a:r>
            <a:r>
              <a:rPr lang="en-US" altLang="zh-CN" sz="2800" b="1" dirty="0">
                <a:solidFill>
                  <a:schemeClr val="tx1"/>
                </a:solidFill>
                <a:latin typeface="隶书" panose="02010509060101010101" pitchFamily="49" charset="-122"/>
                <a:ea typeface="隶书" panose="02010509060101010101" pitchFamily="49" charset="-122"/>
              </a:rPr>
              <a:t>.</a:t>
            </a:r>
            <a:r>
              <a:rPr lang="zh-CN" altLang="en-US" sz="2800" b="1" dirty="0">
                <a:solidFill>
                  <a:schemeClr val="tx1"/>
                </a:solidFill>
                <a:latin typeface="隶书" panose="02010509060101010101" pitchFamily="49" charset="-122"/>
                <a:ea typeface="隶书" panose="02010509060101010101" pitchFamily="49" charset="-122"/>
              </a:rPr>
              <a:t>雪莱的</a:t>
            </a:r>
            <a:r>
              <a:rPr lang="en-US" altLang="zh-CN" sz="2800" b="1" dirty="0">
                <a:solidFill>
                  <a:schemeClr val="tx1"/>
                </a:solidFill>
                <a:latin typeface="隶书" panose="02010509060101010101" pitchFamily="49" charset="-122"/>
                <a:ea typeface="隶书" panose="02010509060101010101" pitchFamily="49" charset="-122"/>
              </a:rPr>
              <a:t>《</a:t>
            </a:r>
            <a:r>
              <a:rPr lang="zh-CN" altLang="en-US" sz="2800" b="1" dirty="0">
                <a:solidFill>
                  <a:schemeClr val="tx1"/>
                </a:solidFill>
                <a:latin typeface="隶书" panose="02010509060101010101" pitchFamily="49" charset="-122"/>
                <a:ea typeface="隶书" panose="02010509060101010101" pitchFamily="49" charset="-122"/>
              </a:rPr>
              <a:t>弗兰肯斯坦</a:t>
            </a:r>
            <a:r>
              <a:rPr lang="en-US" altLang="zh-CN" sz="2800" b="1">
                <a:solidFill>
                  <a:schemeClr val="tx1"/>
                </a:solidFill>
                <a:latin typeface="隶书" panose="02010509060101010101" pitchFamily="49" charset="-122"/>
                <a:ea typeface="隶书" panose="02010509060101010101" pitchFamily="49" charset="-122"/>
              </a:rPr>
              <a:t>》</a:t>
            </a:r>
            <a:endParaRPr lang="en-US" altLang="zh-CN" sz="2800" b="1">
              <a:solidFill>
                <a:schemeClr val="tx1"/>
              </a:solidFill>
              <a:latin typeface="隶书" panose="02010509060101010101" pitchFamily="49" charset="-122"/>
              <a:ea typeface="隶书" panose="02010509060101010101" pitchFamily="49" charset="-122"/>
            </a:endParaRPr>
          </a:p>
        </p:txBody>
      </p:sp>
      <p:sp>
        <p:nvSpPr>
          <p:cNvPr id="103433" name="文本框 103432"/>
          <p:cNvSpPr txBox="1"/>
          <p:nvPr/>
        </p:nvSpPr>
        <p:spPr>
          <a:xfrm>
            <a:off x="1331913" y="4076700"/>
            <a:ext cx="5040312" cy="519113"/>
          </a:xfrm>
          <a:prstGeom prst="rect">
            <a:avLst/>
          </a:prstGeom>
          <a:noFill/>
          <a:ln w="9525">
            <a:noFill/>
          </a:ln>
        </p:spPr>
        <p:txBody>
          <a:bodyPr>
            <a:spAutoFit/>
          </a:bodyPr>
          <a:p>
            <a:pPr lvl="0">
              <a:lnSpc>
                <a:spcPct val="100000"/>
              </a:lnSpc>
              <a:spcBef>
                <a:spcPct val="0"/>
              </a:spcBef>
            </a:pPr>
            <a:r>
              <a:rPr lang="zh-CN" altLang="en-US" sz="2800" b="1" u="sng" dirty="0">
                <a:solidFill>
                  <a:srgbClr val="0000FF"/>
                </a:solidFill>
                <a:effectLst>
                  <a:outerShdw blurRad="38100" dist="38100" dir="2700000">
                    <a:srgbClr val="000000"/>
                  </a:outerShdw>
                </a:effectLst>
                <a:latin typeface="Arial" panose="020B0604020202020204" pitchFamily="34" charset="0"/>
                <a:ea typeface="宋体" panose="02010600030101010101" pitchFamily="2" charset="-122"/>
              </a:rPr>
              <a:t>科幻小说之父是谁？</a:t>
            </a:r>
            <a:endParaRPr lang="zh-CN" altLang="en-US" sz="2800" b="1" u="sng" dirty="0">
              <a:solidFill>
                <a:srgbClr val="0000FF"/>
              </a:solidFill>
              <a:effectLst>
                <a:outerShdw blurRad="38100" dist="38100" dir="2700000">
                  <a:srgbClr val="000000"/>
                </a:outerShdw>
              </a:effectLst>
              <a:latin typeface="Arial" panose="020B0604020202020204" pitchFamily="34" charset="0"/>
              <a:ea typeface="宋体" panose="02010600030101010101" pitchFamily="2" charset="-122"/>
            </a:endParaRPr>
          </a:p>
        </p:txBody>
      </p:sp>
      <p:sp>
        <p:nvSpPr>
          <p:cNvPr id="103434" name="文本框 103433"/>
          <p:cNvSpPr txBox="1"/>
          <p:nvPr/>
        </p:nvSpPr>
        <p:spPr>
          <a:xfrm>
            <a:off x="1258888" y="4581525"/>
            <a:ext cx="8154987" cy="519113"/>
          </a:xfrm>
          <a:prstGeom prst="rect">
            <a:avLst/>
          </a:prstGeom>
          <a:noFill/>
          <a:ln w="9525">
            <a:noFill/>
          </a:ln>
        </p:spPr>
        <p:txBody>
          <a:bodyPr>
            <a:spAutoFit/>
          </a:bodyPr>
          <a:p>
            <a:pPr lvl="0">
              <a:lnSpc>
                <a:spcPct val="100000"/>
              </a:lnSpc>
              <a:spcBef>
                <a:spcPct val="0"/>
              </a:spcBef>
            </a:pPr>
            <a:r>
              <a:rPr lang="zh-CN" altLang="en-US" sz="2800" b="1" dirty="0">
                <a:solidFill>
                  <a:schemeClr val="tx1"/>
                </a:solidFill>
                <a:latin typeface="Arial" panose="020B0604020202020204" pitchFamily="34" charset="0"/>
                <a:ea typeface="隶书" panose="02010509060101010101" pitchFamily="49" charset="-122"/>
              </a:rPr>
              <a:t>法国作家凡尔纳（代表作</a:t>
            </a:r>
            <a:r>
              <a:rPr lang="en-US" altLang="zh-CN" sz="2800" b="1" dirty="0">
                <a:solidFill>
                  <a:schemeClr val="tx1"/>
                </a:solidFill>
                <a:latin typeface="Arial" panose="020B0604020202020204" pitchFamily="34" charset="0"/>
                <a:ea typeface="隶书" panose="02010509060101010101" pitchFamily="49" charset="-122"/>
              </a:rPr>
              <a:t>《</a:t>
            </a:r>
            <a:r>
              <a:rPr lang="zh-CN" altLang="en-US" sz="2800" b="1" dirty="0">
                <a:solidFill>
                  <a:schemeClr val="tx1"/>
                </a:solidFill>
                <a:latin typeface="Arial" panose="020B0604020202020204" pitchFamily="34" charset="0"/>
                <a:ea typeface="隶书" panose="02010509060101010101" pitchFamily="49" charset="-122"/>
              </a:rPr>
              <a:t>海底两万里</a:t>
            </a:r>
            <a:r>
              <a:rPr lang="en-US" altLang="zh-CN" sz="2800" b="1" dirty="0">
                <a:solidFill>
                  <a:schemeClr val="tx1"/>
                </a:solidFill>
                <a:latin typeface="Arial" panose="020B0604020202020204" pitchFamily="34" charset="0"/>
                <a:ea typeface="隶书" panose="02010509060101010101" pitchFamily="49" charset="-122"/>
              </a:rPr>
              <a:t>》</a:t>
            </a:r>
            <a:r>
              <a:rPr lang="zh-CN" altLang="en-US" sz="2800" b="1" dirty="0">
                <a:solidFill>
                  <a:schemeClr val="tx1"/>
                </a:solidFill>
                <a:latin typeface="Arial" panose="020B0604020202020204" pitchFamily="34" charset="0"/>
                <a:ea typeface="隶书" panose="02010509060101010101" pitchFamily="49" charset="-122"/>
              </a:rPr>
              <a:t>）</a:t>
            </a:r>
            <a:endParaRPr lang="zh-CN" altLang="en-US" sz="2800" b="1" dirty="0">
              <a:solidFill>
                <a:schemeClr val="tx1"/>
              </a:solidFill>
              <a:latin typeface="Arial" panose="020B0604020202020204" pitchFamily="34" charset="0"/>
              <a:ea typeface="隶书" panose="02010509060101010101" pitchFamily="49" charset="-122"/>
            </a:endParaRPr>
          </a:p>
        </p:txBody>
      </p:sp>
      <p:sp>
        <p:nvSpPr>
          <p:cNvPr id="103435" name="文本框 103434"/>
          <p:cNvSpPr txBox="1"/>
          <p:nvPr/>
        </p:nvSpPr>
        <p:spPr>
          <a:xfrm>
            <a:off x="1258888" y="5013325"/>
            <a:ext cx="6337300" cy="1066800"/>
          </a:xfrm>
          <a:prstGeom prst="rect">
            <a:avLst/>
          </a:prstGeom>
          <a:noFill/>
          <a:ln w="9525">
            <a:noFill/>
          </a:ln>
        </p:spPr>
        <p:txBody>
          <a:bodyPr>
            <a:spAutoFit/>
          </a:bodyPr>
          <a:p>
            <a:pPr lvl="0">
              <a:lnSpc>
                <a:spcPct val="100000"/>
              </a:lnSpc>
              <a:spcBef>
                <a:spcPct val="0"/>
              </a:spcBef>
            </a:pPr>
            <a:r>
              <a:rPr lang="zh-CN" altLang="en-US" sz="3200" b="1" u="sng" dirty="0">
                <a:solidFill>
                  <a:srgbClr val="0000FF"/>
                </a:solidFill>
                <a:effectLst>
                  <a:outerShdw blurRad="38100" dist="38100" dir="2700000">
                    <a:srgbClr val="000000"/>
                  </a:outerShdw>
                </a:effectLst>
                <a:latin typeface="Arial" panose="020B0604020202020204" pitchFamily="34" charset="0"/>
                <a:ea typeface="宋体" panose="02010600030101010101" pitchFamily="2" charset="-122"/>
              </a:rPr>
              <a:t>你知道哪些科幻小说作家？你看过什么科幻小说？</a:t>
            </a:r>
            <a:endParaRPr lang="zh-CN" altLang="en-US" sz="3200" b="1" u="sng" dirty="0">
              <a:solidFill>
                <a:srgbClr val="0000FF"/>
              </a:solidFill>
              <a:effectLst>
                <a:outerShdw blurRad="38100" dist="38100" dir="2700000">
                  <a:srgbClr val="000000"/>
                </a:outerShdw>
              </a:effectLst>
              <a:latin typeface="Arial" panose="020B0604020202020204" pitchFamily="34" charset="0"/>
              <a:ea typeface="宋体" panose="02010600030101010101" pitchFamily="2" charset="-122"/>
            </a:endParaRPr>
          </a:p>
        </p:txBody>
      </p:sp>
      <p:sp>
        <p:nvSpPr>
          <p:cNvPr id="103440" name="文本框 103439"/>
          <p:cNvSpPr txBox="1"/>
          <p:nvPr/>
        </p:nvSpPr>
        <p:spPr>
          <a:xfrm>
            <a:off x="1476375" y="5889625"/>
            <a:ext cx="6840538" cy="968375"/>
          </a:xfrm>
          <a:prstGeom prst="rect">
            <a:avLst/>
          </a:prstGeom>
          <a:noFill/>
          <a:ln w="9525">
            <a:noFill/>
          </a:ln>
          <a:effectLst>
            <a:prstShdw prst="shdw17" dist="17961" dir="2699999">
              <a:schemeClr val="bg1">
                <a:gamma/>
                <a:shade val="60000"/>
                <a:invGamma/>
              </a:schemeClr>
            </a:prstShdw>
          </a:effectLst>
        </p:spPr>
        <p:txBody>
          <a:bodyPr>
            <a:spAutoFit/>
          </a:bodyPr>
          <a:p>
            <a:pPr lvl="0">
              <a:lnSpc>
                <a:spcPct val="120000"/>
              </a:lnSpc>
              <a:spcBef>
                <a:spcPct val="50000"/>
              </a:spcBef>
              <a:buClrTx/>
            </a:pPr>
            <a:r>
              <a:rPr lang="zh-CN" altLang="en-US" sz="2400" b="1" dirty="0">
                <a:solidFill>
                  <a:schemeClr val="tx1"/>
                </a:solidFill>
                <a:latin typeface="隶书" panose="02010509060101010101" pitchFamily="49" charset="-122"/>
                <a:ea typeface="隶书" panose="02010509060101010101" pitchFamily="49" charset="-122"/>
              </a:rPr>
              <a:t>高士其：</a:t>
            </a:r>
            <a:r>
              <a:rPr lang="en-US" altLang="zh-CN" sz="2400" b="1" dirty="0">
                <a:solidFill>
                  <a:schemeClr val="tx1"/>
                </a:solidFill>
                <a:latin typeface="隶书" panose="02010509060101010101" pitchFamily="49" charset="-122"/>
                <a:ea typeface="隶书" panose="02010509060101010101" pitchFamily="49" charset="-122"/>
              </a:rPr>
              <a:t>《</a:t>
            </a:r>
            <a:r>
              <a:rPr lang="zh-CN" altLang="en-US" sz="2400" b="1" dirty="0">
                <a:solidFill>
                  <a:schemeClr val="tx1"/>
                </a:solidFill>
                <a:latin typeface="隶书" panose="02010509060101010101" pitchFamily="49" charset="-122"/>
                <a:ea typeface="隶书" panose="02010509060101010101" pitchFamily="49" charset="-122"/>
              </a:rPr>
              <a:t>菌儿自传</a:t>
            </a:r>
            <a:r>
              <a:rPr lang="en-US" altLang="zh-CN" sz="2400" b="1" dirty="0">
                <a:solidFill>
                  <a:schemeClr val="tx1"/>
                </a:solidFill>
                <a:latin typeface="隶书" panose="02010509060101010101" pitchFamily="49" charset="-122"/>
                <a:ea typeface="隶书" panose="02010509060101010101" pitchFamily="49" charset="-122"/>
              </a:rPr>
              <a:t>》</a:t>
            </a:r>
            <a:r>
              <a:rPr lang="zh-CN" altLang="en-US" sz="2400" b="1" dirty="0">
                <a:solidFill>
                  <a:schemeClr val="tx1"/>
                </a:solidFill>
                <a:latin typeface="隶书" panose="02010509060101010101" pitchFamily="49" charset="-122"/>
                <a:ea typeface="隶书" panose="02010509060101010101" pitchFamily="49" charset="-122"/>
              </a:rPr>
              <a:t>、</a:t>
            </a:r>
            <a:r>
              <a:rPr lang="en-US" altLang="zh-CN" sz="2400" b="1" dirty="0">
                <a:solidFill>
                  <a:schemeClr val="tx1"/>
                </a:solidFill>
                <a:latin typeface="隶书" panose="02010509060101010101" pitchFamily="49" charset="-122"/>
                <a:ea typeface="隶书" panose="02010509060101010101" pitchFamily="49" charset="-122"/>
              </a:rPr>
              <a:t>《</a:t>
            </a:r>
            <a:r>
              <a:rPr lang="zh-CN" altLang="en-US" sz="2400" b="1" dirty="0">
                <a:solidFill>
                  <a:schemeClr val="tx1"/>
                </a:solidFill>
                <a:latin typeface="隶书" panose="02010509060101010101" pitchFamily="49" charset="-122"/>
                <a:ea typeface="隶书" panose="02010509060101010101" pitchFamily="49" charset="-122"/>
              </a:rPr>
              <a:t>细菌的衣食住行</a:t>
            </a:r>
            <a:r>
              <a:rPr lang="en-US" altLang="zh-CN" sz="2400" b="1" dirty="0">
                <a:solidFill>
                  <a:schemeClr val="tx1"/>
                </a:solidFill>
                <a:latin typeface="隶书" panose="02010509060101010101" pitchFamily="49" charset="-122"/>
                <a:ea typeface="隶书" panose="02010509060101010101" pitchFamily="49" charset="-122"/>
              </a:rPr>
              <a:t>》</a:t>
            </a:r>
            <a:r>
              <a:rPr lang="zh-CN" altLang="en-US" sz="2400" b="1" dirty="0">
                <a:solidFill>
                  <a:schemeClr val="tx1"/>
                </a:solidFill>
                <a:latin typeface="隶书" panose="02010509060101010101" pitchFamily="49" charset="-122"/>
                <a:ea typeface="隶书" panose="02010509060101010101" pitchFamily="49" charset="-122"/>
              </a:rPr>
              <a:t>、</a:t>
            </a:r>
            <a:r>
              <a:rPr lang="en-US" altLang="zh-CN" sz="2400" b="1" dirty="0">
                <a:solidFill>
                  <a:schemeClr val="tx1"/>
                </a:solidFill>
                <a:latin typeface="隶书" panose="02010509060101010101" pitchFamily="49" charset="-122"/>
                <a:ea typeface="隶书" panose="02010509060101010101" pitchFamily="49" charset="-122"/>
              </a:rPr>
              <a:t>《</a:t>
            </a:r>
            <a:r>
              <a:rPr lang="zh-CN" altLang="en-US" sz="2400" b="1" dirty="0">
                <a:solidFill>
                  <a:schemeClr val="tx1"/>
                </a:solidFill>
                <a:latin typeface="隶书" panose="02010509060101010101" pitchFamily="49" charset="-122"/>
                <a:ea typeface="隶书" panose="02010509060101010101" pitchFamily="49" charset="-122"/>
              </a:rPr>
              <a:t>生物界的小流氓</a:t>
            </a:r>
            <a:r>
              <a:rPr lang="en-US" altLang="zh-CN" sz="2400" b="1" dirty="0">
                <a:solidFill>
                  <a:schemeClr val="tx1"/>
                </a:solidFill>
                <a:latin typeface="隶书" panose="02010509060101010101" pitchFamily="49" charset="-122"/>
                <a:ea typeface="隶书" panose="02010509060101010101" pitchFamily="49" charset="-122"/>
              </a:rPr>
              <a:t>》</a:t>
            </a:r>
            <a:r>
              <a:rPr lang="zh-CN" altLang="en-US" sz="2400" b="1" dirty="0">
                <a:solidFill>
                  <a:schemeClr val="tx1"/>
                </a:solidFill>
                <a:latin typeface="隶书" panose="02010509060101010101" pitchFamily="49" charset="-122"/>
                <a:ea typeface="隶书" panose="02010509060101010101" pitchFamily="49" charset="-122"/>
              </a:rPr>
              <a:t>、</a:t>
            </a:r>
            <a:r>
              <a:rPr lang="en-US" altLang="zh-CN" sz="2400" b="1" dirty="0">
                <a:solidFill>
                  <a:schemeClr val="tx1"/>
                </a:solidFill>
                <a:latin typeface="隶书" panose="02010509060101010101" pitchFamily="49" charset="-122"/>
                <a:ea typeface="隶书" panose="02010509060101010101" pitchFamily="49" charset="-122"/>
              </a:rPr>
              <a:t>《</a:t>
            </a:r>
            <a:r>
              <a:rPr lang="zh-CN" altLang="en-US" sz="2400" b="1" dirty="0">
                <a:solidFill>
                  <a:schemeClr val="tx1"/>
                </a:solidFill>
                <a:latin typeface="隶书" panose="02010509060101010101" pitchFamily="49" charset="-122"/>
                <a:ea typeface="隶书" panose="02010509060101010101" pitchFamily="49" charset="-122"/>
              </a:rPr>
              <a:t>细胞的不死精神</a:t>
            </a:r>
            <a:r>
              <a:rPr lang="en-US" altLang="zh-CN" sz="2400" b="1">
                <a:solidFill>
                  <a:schemeClr val="tx1"/>
                </a:solidFill>
                <a:latin typeface="隶书" panose="02010509060101010101" pitchFamily="49" charset="-122"/>
                <a:ea typeface="隶书" panose="02010509060101010101" pitchFamily="49" charset="-122"/>
              </a:rPr>
              <a:t>》 </a:t>
            </a:r>
            <a:endParaRPr lang="en-US" altLang="zh-CN" sz="2400" b="1">
              <a:solidFill>
                <a:schemeClr val="tx1"/>
              </a:solidFill>
              <a:latin typeface="隶书" panose="02010509060101010101" pitchFamily="49" charset="-122"/>
              <a:ea typeface="隶书" panose="02010509060101010101" pitchFamily="49"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03432"/>
                                        </p:tgtEl>
                                        <p:attrNameLst>
                                          <p:attrName>style.visibility</p:attrName>
                                        </p:attrNameLst>
                                      </p:cBhvr>
                                      <p:to>
                                        <p:strVal val="visible"/>
                                      </p:to>
                                    </p:set>
                                    <p:animEffect transition="in" filter="barn(inHorizontal)">
                                      <p:cBhvr>
                                        <p:cTn id="7" dur="500"/>
                                        <p:tgtEl>
                                          <p:spTgt spid="10343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03434"/>
                                        </p:tgtEl>
                                        <p:attrNameLst>
                                          <p:attrName>style.visibility</p:attrName>
                                        </p:attrNameLst>
                                      </p:cBhvr>
                                      <p:to>
                                        <p:strVal val="visible"/>
                                      </p:to>
                                    </p:set>
                                    <p:animEffect transition="in" filter="barn(inHorizontal)">
                                      <p:cBhvr>
                                        <p:cTn id="12" dur="500"/>
                                        <p:tgtEl>
                                          <p:spTgt spid="103434"/>
                                        </p:tgtEl>
                                      </p:cBhvr>
                                    </p:animEffect>
                                  </p:childTnLst>
                                </p:cTn>
                              </p:par>
                            </p:childTnLst>
                          </p:cTn>
                        </p:par>
                      </p:childTnLst>
                    </p:cTn>
                  </p:par>
                  <p:par>
                    <p:cTn id="13" fill="hold">
                      <p:stCondLst>
                        <p:cond delay="indefinite"/>
                      </p:stCondLst>
                      <p:childTnLst>
                        <p:par>
                          <p:cTn id="14" fill="hold">
                            <p:stCondLst>
                              <p:cond delay="0"/>
                            </p:stCondLst>
                            <p:childTnLst>
                              <p:par>
                                <p:cTn id="15" presetID="49" presetClass="entr" presetSubtype="0" decel="100000" fill="hold" grpId="0" nodeType="clickEffect">
                                  <p:stCondLst>
                                    <p:cond delay="0"/>
                                  </p:stCondLst>
                                  <p:childTnLst>
                                    <p:set>
                                      <p:cBhvr>
                                        <p:cTn id="16" dur="1" fill="hold">
                                          <p:stCondLst>
                                            <p:cond delay="0"/>
                                          </p:stCondLst>
                                        </p:cTn>
                                        <p:tgtEl>
                                          <p:spTgt spid="103440"/>
                                        </p:tgtEl>
                                        <p:attrNameLst>
                                          <p:attrName>style.visibility</p:attrName>
                                        </p:attrNameLst>
                                      </p:cBhvr>
                                      <p:to>
                                        <p:strVal val="visible"/>
                                      </p:to>
                                    </p:set>
                                    <p:anim calcmode="lin" valueType="num">
                                      <p:cBhvr>
                                        <p:cTn id="17" dur="500" fill="hold"/>
                                        <p:tgtEl>
                                          <p:spTgt spid="103440"/>
                                        </p:tgtEl>
                                        <p:attrNameLst>
                                          <p:attrName>ppt_w</p:attrName>
                                        </p:attrNameLst>
                                      </p:cBhvr>
                                      <p:tavLst>
                                        <p:tav tm="0">
                                          <p:val>
                                            <p:fltVal val="0.000000"/>
                                          </p:val>
                                        </p:tav>
                                        <p:tav tm="100000">
                                          <p:val>
                                            <p:strVal val="#ppt_w"/>
                                          </p:val>
                                        </p:tav>
                                      </p:tavLst>
                                    </p:anim>
                                    <p:anim calcmode="lin" valueType="num">
                                      <p:cBhvr>
                                        <p:cTn id="18" dur="500" fill="hold"/>
                                        <p:tgtEl>
                                          <p:spTgt spid="103440"/>
                                        </p:tgtEl>
                                        <p:attrNameLst>
                                          <p:attrName>ppt_h</p:attrName>
                                        </p:attrNameLst>
                                      </p:cBhvr>
                                      <p:tavLst>
                                        <p:tav tm="0">
                                          <p:val>
                                            <p:fltVal val="0.000000"/>
                                          </p:val>
                                        </p:tav>
                                        <p:tav tm="100000">
                                          <p:val>
                                            <p:strVal val="#ppt_h"/>
                                          </p:val>
                                        </p:tav>
                                      </p:tavLst>
                                    </p:anim>
                                    <p:anim calcmode="lin" valueType="num">
                                      <p:cBhvr>
                                        <p:cTn id="19" dur="500" fill="hold"/>
                                        <p:tgtEl>
                                          <p:spTgt spid="103440"/>
                                        </p:tgtEl>
                                        <p:attrNameLst>
                                          <p:attrName>style.rotation</p:attrName>
                                        </p:attrNameLst>
                                      </p:cBhvr>
                                      <p:tavLst>
                                        <p:tav tm="0">
                                          <p:val>
                                            <p:fltVal val="360.000000"/>
                                          </p:val>
                                        </p:tav>
                                        <p:tav tm="100000">
                                          <p:val>
                                            <p:fltVal val="0.000000"/>
                                          </p:val>
                                        </p:tav>
                                      </p:tavLst>
                                    </p:anim>
                                    <p:animEffect transition="in" filter="fade">
                                      <p:cBhvr>
                                        <p:cTn id="20" dur="500"/>
                                        <p:tgtEl>
                                          <p:spTgt spid="1034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32" grpId="0"/>
      <p:bldP spid="103434" grpId="0"/>
      <p:bldP spid="103440" grpId="0"/>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104452" name="文本框 104451"/>
          <p:cNvSpPr txBox="1"/>
          <p:nvPr/>
        </p:nvSpPr>
        <p:spPr>
          <a:xfrm>
            <a:off x="1258888" y="404813"/>
            <a:ext cx="6553200" cy="914400"/>
          </a:xfrm>
          <a:prstGeom prst="rect">
            <a:avLst/>
          </a:prstGeom>
          <a:noFill/>
          <a:ln w="9525">
            <a:noFill/>
          </a:ln>
          <a:effectLst>
            <a:outerShdw dist="52363" dir="20757825" algn="ctr" rotWithShape="0">
              <a:schemeClr val="tx1"/>
            </a:outerShdw>
          </a:effectLst>
        </p:spPr>
        <p:txBody>
          <a:bodyPr>
            <a:spAutoFit/>
          </a:bodyPr>
          <a:p>
            <a:pPr lvl="0" algn="ctr">
              <a:lnSpc>
                <a:spcPct val="100000"/>
              </a:lnSpc>
              <a:spcBef>
                <a:spcPct val="0"/>
              </a:spcBef>
            </a:pPr>
            <a:r>
              <a:rPr lang="zh-CN" altLang="en-US" sz="5400" b="1" dirty="0">
                <a:solidFill>
                  <a:srgbClr val="FF0066"/>
                </a:solidFill>
                <a:latin typeface="Verdana" panose="020B0604030504040204" pitchFamily="34" charset="0"/>
                <a:ea typeface="华文新魏" panose="02010800040101010101" pitchFamily="2" charset="-122"/>
              </a:rPr>
              <a:t>关于小说和微型小说</a:t>
            </a:r>
            <a:endParaRPr lang="zh-CN" altLang="en-US" sz="5400" b="1" dirty="0">
              <a:solidFill>
                <a:srgbClr val="FF0066"/>
              </a:solidFill>
              <a:latin typeface="Verdana" panose="020B0604030504040204" pitchFamily="34" charset="0"/>
              <a:ea typeface="华文新魏" panose="02010800040101010101" pitchFamily="2" charset="-122"/>
            </a:endParaRPr>
          </a:p>
        </p:txBody>
      </p:sp>
      <p:sp>
        <p:nvSpPr>
          <p:cNvPr id="104455" name="文本框 104454"/>
          <p:cNvSpPr txBox="1"/>
          <p:nvPr/>
        </p:nvSpPr>
        <p:spPr>
          <a:xfrm>
            <a:off x="1455738" y="1647825"/>
            <a:ext cx="3836987" cy="519113"/>
          </a:xfrm>
          <a:prstGeom prst="rect">
            <a:avLst/>
          </a:prstGeom>
          <a:noFill/>
          <a:ln w="9525">
            <a:noFill/>
          </a:ln>
        </p:spPr>
        <p:txBody>
          <a:bodyPr>
            <a:spAutoFit/>
          </a:bodyPr>
          <a:p>
            <a:pPr lvl="0">
              <a:lnSpc>
                <a:spcPct val="100000"/>
              </a:lnSpc>
              <a:spcBef>
                <a:spcPct val="0"/>
              </a:spcBef>
            </a:pPr>
            <a:r>
              <a:rPr lang="zh-CN" altLang="en-US" sz="2800" b="1" u="sng" dirty="0">
                <a:solidFill>
                  <a:srgbClr val="0000FF"/>
                </a:solidFill>
                <a:latin typeface="黑体" panose="02010609060101010101" pitchFamily="2" charset="-122"/>
                <a:ea typeface="黑体" panose="02010609060101010101" pitchFamily="2" charset="-122"/>
              </a:rPr>
              <a:t>小说三要素是什么？</a:t>
            </a:r>
            <a:endParaRPr lang="zh-CN" altLang="en-US" sz="2800" b="1" u="sng" dirty="0">
              <a:solidFill>
                <a:srgbClr val="0000FF"/>
              </a:solidFill>
              <a:latin typeface="黑体" panose="02010609060101010101" pitchFamily="2" charset="-122"/>
              <a:ea typeface="黑体" panose="02010609060101010101" pitchFamily="2" charset="-122"/>
            </a:endParaRPr>
          </a:p>
        </p:txBody>
      </p:sp>
      <p:sp>
        <p:nvSpPr>
          <p:cNvPr id="104456" name="文本框 104455"/>
          <p:cNvSpPr txBox="1"/>
          <p:nvPr/>
        </p:nvSpPr>
        <p:spPr>
          <a:xfrm>
            <a:off x="1547813" y="2420938"/>
            <a:ext cx="5040312" cy="519112"/>
          </a:xfrm>
          <a:prstGeom prst="rect">
            <a:avLst/>
          </a:prstGeom>
          <a:noFill/>
          <a:ln w="9525">
            <a:noFill/>
          </a:ln>
          <a:effectLst>
            <a:outerShdw dist="12700" dir="5400000" algn="ctr" rotWithShape="0">
              <a:schemeClr val="tx1"/>
            </a:outerShdw>
          </a:effectLst>
        </p:spPr>
        <p:txBody>
          <a:bodyPr>
            <a:spAutoFit/>
          </a:bodyPr>
          <a:p>
            <a:pPr lvl="0">
              <a:lnSpc>
                <a:spcPct val="100000"/>
              </a:lnSpc>
              <a:spcBef>
                <a:spcPct val="0"/>
              </a:spcBef>
            </a:pPr>
            <a:r>
              <a:rPr lang="zh-CN" altLang="en-US" sz="2800" b="1" dirty="0">
                <a:solidFill>
                  <a:schemeClr val="tx1"/>
                </a:solidFill>
                <a:latin typeface="Verdana" panose="020B0604030504040204" pitchFamily="34" charset="0"/>
                <a:ea typeface="宋体" panose="02010600030101010101" pitchFamily="2" charset="-122"/>
              </a:rPr>
              <a:t>人物、环境、情节</a:t>
            </a:r>
            <a:endParaRPr lang="zh-CN" altLang="en-US" sz="2800" b="1" dirty="0">
              <a:solidFill>
                <a:schemeClr val="tx1"/>
              </a:solidFill>
              <a:latin typeface="Verdana" panose="020B0604030504040204" pitchFamily="34" charset="0"/>
              <a:ea typeface="宋体" panose="02010600030101010101" pitchFamily="2" charset="-122"/>
            </a:endParaRPr>
          </a:p>
        </p:txBody>
      </p:sp>
      <p:sp>
        <p:nvSpPr>
          <p:cNvPr id="104457" name="文本框 104456"/>
          <p:cNvSpPr txBox="1"/>
          <p:nvPr/>
        </p:nvSpPr>
        <p:spPr>
          <a:xfrm>
            <a:off x="1476375" y="3213100"/>
            <a:ext cx="4451350" cy="519113"/>
          </a:xfrm>
          <a:prstGeom prst="rect">
            <a:avLst/>
          </a:prstGeom>
          <a:noFill/>
          <a:ln w="9525">
            <a:noFill/>
          </a:ln>
        </p:spPr>
        <p:txBody>
          <a:bodyPr wrap="none" anchor="t">
            <a:spAutoFit/>
          </a:bodyPr>
          <a:p>
            <a:pPr lvl="0">
              <a:lnSpc>
                <a:spcPct val="100000"/>
              </a:lnSpc>
              <a:spcBef>
                <a:spcPct val="0"/>
              </a:spcBef>
            </a:pPr>
            <a:r>
              <a:rPr lang="zh-CN" altLang="en-US" sz="2800" b="1" u="sng" dirty="0">
                <a:solidFill>
                  <a:srgbClr val="0000FF"/>
                </a:solidFill>
                <a:latin typeface="黑体" panose="02010609060101010101" pitchFamily="2" charset="-122"/>
                <a:ea typeface="黑体" panose="02010609060101010101" pitchFamily="2" charset="-122"/>
              </a:rPr>
              <a:t>小说情节的四部分组成是：</a:t>
            </a:r>
            <a:endParaRPr lang="zh-CN" altLang="en-US" sz="2800" b="1" u="sng" dirty="0">
              <a:solidFill>
                <a:srgbClr val="0000FF"/>
              </a:solidFill>
              <a:latin typeface="黑体" panose="02010609060101010101" pitchFamily="2" charset="-122"/>
              <a:ea typeface="黑体" panose="02010609060101010101" pitchFamily="2" charset="-122"/>
            </a:endParaRPr>
          </a:p>
        </p:txBody>
      </p:sp>
      <p:sp>
        <p:nvSpPr>
          <p:cNvPr id="104458" name="文本框 104457"/>
          <p:cNvSpPr txBox="1"/>
          <p:nvPr/>
        </p:nvSpPr>
        <p:spPr>
          <a:xfrm>
            <a:off x="1403350" y="4005263"/>
            <a:ext cx="5348288" cy="519112"/>
          </a:xfrm>
          <a:prstGeom prst="rect">
            <a:avLst/>
          </a:prstGeom>
          <a:noFill/>
          <a:ln w="9525">
            <a:noFill/>
          </a:ln>
          <a:effectLst>
            <a:outerShdw dist="17961" dir="2699999" algn="ctr" rotWithShape="0">
              <a:schemeClr val="tx1"/>
            </a:outerShdw>
          </a:effectLst>
        </p:spPr>
        <p:txBody>
          <a:bodyPr>
            <a:spAutoFit/>
          </a:bodyPr>
          <a:p>
            <a:pPr lvl="0">
              <a:lnSpc>
                <a:spcPct val="100000"/>
              </a:lnSpc>
              <a:spcBef>
                <a:spcPct val="0"/>
              </a:spcBef>
            </a:pPr>
            <a:r>
              <a:rPr lang="zh-CN" altLang="en-US" sz="2800" b="1" dirty="0">
                <a:solidFill>
                  <a:schemeClr val="tx1"/>
                </a:solidFill>
                <a:latin typeface="Verdana" panose="020B0604030504040204" pitchFamily="34" charset="0"/>
                <a:ea typeface="宋体" panose="02010600030101010101" pitchFamily="2" charset="-122"/>
              </a:rPr>
              <a:t>开端、发展、高潮、结局</a:t>
            </a:r>
            <a:endParaRPr lang="zh-CN" altLang="en-US" sz="2800" b="1" dirty="0">
              <a:solidFill>
                <a:schemeClr val="tx1"/>
              </a:solidFill>
              <a:latin typeface="Verdana" panose="020B0604030504040204" pitchFamily="34" charset="0"/>
              <a:ea typeface="宋体" panose="02010600030101010101" pitchFamily="2" charset="-122"/>
            </a:endParaRPr>
          </a:p>
        </p:txBody>
      </p:sp>
      <p:sp>
        <p:nvSpPr>
          <p:cNvPr id="104459" name="文本框 104458"/>
          <p:cNvSpPr txBox="1"/>
          <p:nvPr/>
        </p:nvSpPr>
        <p:spPr>
          <a:xfrm>
            <a:off x="1403350" y="4724400"/>
            <a:ext cx="5541963" cy="519113"/>
          </a:xfrm>
          <a:prstGeom prst="rect">
            <a:avLst/>
          </a:prstGeom>
          <a:noFill/>
          <a:ln w="9525">
            <a:noFill/>
          </a:ln>
        </p:spPr>
        <p:txBody>
          <a:bodyPr wrap="none" anchor="t">
            <a:spAutoFit/>
          </a:bodyPr>
          <a:p>
            <a:pPr lvl="0">
              <a:lnSpc>
                <a:spcPct val="100000"/>
              </a:lnSpc>
              <a:spcBef>
                <a:spcPct val="0"/>
              </a:spcBef>
            </a:pPr>
            <a:r>
              <a:rPr lang="zh-CN" altLang="en-US" sz="2800" b="1" u="sng" dirty="0">
                <a:solidFill>
                  <a:srgbClr val="0000FF"/>
                </a:solidFill>
                <a:latin typeface="黑体" panose="02010609060101010101" pitchFamily="2" charset="-122"/>
                <a:ea typeface="黑体" panose="02010609060101010101" pitchFamily="2" charset="-122"/>
              </a:rPr>
              <a:t>小说根据篇幅长短分为几种类型？</a:t>
            </a:r>
            <a:endParaRPr lang="zh-CN" altLang="en-US" sz="2800" b="1" u="sng">
              <a:solidFill>
                <a:srgbClr val="0000FF"/>
              </a:solidFill>
              <a:latin typeface="黑体" panose="02010609060101010101" pitchFamily="2" charset="-122"/>
              <a:ea typeface="黑体" panose="02010609060101010101" pitchFamily="2" charset="-122"/>
            </a:endParaRPr>
          </a:p>
        </p:txBody>
      </p:sp>
      <p:sp>
        <p:nvSpPr>
          <p:cNvPr id="104460" name="文本框 104459"/>
          <p:cNvSpPr txBox="1"/>
          <p:nvPr/>
        </p:nvSpPr>
        <p:spPr>
          <a:xfrm>
            <a:off x="1116013" y="5445125"/>
            <a:ext cx="7740650" cy="519113"/>
          </a:xfrm>
          <a:prstGeom prst="rect">
            <a:avLst/>
          </a:prstGeom>
          <a:noFill/>
          <a:ln w="9525">
            <a:noFill/>
          </a:ln>
          <a:effectLst>
            <a:outerShdw dist="17961" dir="2699999" algn="ctr" rotWithShape="0">
              <a:schemeClr val="tx1"/>
            </a:outerShdw>
          </a:effectLst>
        </p:spPr>
        <p:txBody>
          <a:bodyPr>
            <a:spAutoFit/>
          </a:bodyPr>
          <a:p>
            <a:pPr lvl="0">
              <a:lnSpc>
                <a:spcPct val="100000"/>
              </a:lnSpc>
              <a:spcBef>
                <a:spcPct val="0"/>
              </a:spcBef>
            </a:pPr>
            <a:r>
              <a:rPr lang="zh-CN" altLang="en-US" sz="2800" b="1" dirty="0">
                <a:solidFill>
                  <a:schemeClr val="tx1"/>
                </a:solidFill>
                <a:latin typeface="Verdana" panose="020B0604030504040204" pitchFamily="34" charset="0"/>
                <a:ea typeface="宋体" panose="02010600030101010101" pitchFamily="2" charset="-122"/>
              </a:rPr>
              <a:t>长篇小说、中篇小说、短篇小说和微型小说</a:t>
            </a:r>
            <a:endParaRPr lang="zh-CN" altLang="en-US" sz="2800" b="1" dirty="0">
              <a:solidFill>
                <a:schemeClr val="tx1"/>
              </a:solidFill>
              <a:latin typeface="Verdana" panose="020B0604030504040204" pitchFamily="34" charset="0"/>
              <a:ea typeface="宋体" panose="0201060003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104456"/>
                                        </p:tgtEl>
                                        <p:attrNameLst>
                                          <p:attrName>style.visibility</p:attrName>
                                        </p:attrNameLst>
                                      </p:cBhvr>
                                      <p:to>
                                        <p:strVal val="visible"/>
                                      </p:to>
                                    </p:set>
                                    <p:animEffect transition="in" filter="fade">
                                      <p:cBhvr>
                                        <p:cTn id="7" dur="770" decel="100000"/>
                                        <p:tgtEl>
                                          <p:spTgt spid="104456"/>
                                        </p:tgtEl>
                                      </p:cBhvr>
                                    </p:animEffect>
                                    <p:animScale>
                                      <p:cBhvr>
                                        <p:cTn id="8" dur="770" decel="100000"/>
                                        <p:tgtEl>
                                          <p:spTgt spid="104456"/>
                                        </p:tgtEl>
                                      </p:cBhvr>
                                      <p:from x="10000" y="10000"/>
                                      <p:to x="200000" y="450000"/>
                                    </p:animScale>
                                    <p:animScale>
                                      <p:cBhvr>
                                        <p:cTn id="9" dur="1230" accel="100000" fill="hold">
                                          <p:stCondLst>
                                            <p:cond delay="770"/>
                                          </p:stCondLst>
                                        </p:cTn>
                                        <p:tgtEl>
                                          <p:spTgt spid="104456"/>
                                        </p:tgtEl>
                                      </p:cBhvr>
                                      <p:from x="200000" y="450000"/>
                                      <p:to x="100000" y="100000"/>
                                    </p:animScale>
                                    <p:set>
                                      <p:cBhvr>
                                        <p:cTn id="10" dur="770" fill="hold"/>
                                        <p:tgtEl>
                                          <p:spTgt spid="104456"/>
                                        </p:tgtEl>
                                        <p:attrNameLst>
                                          <p:attrName>ppt_x</p:attrName>
                                        </p:attrNameLst>
                                      </p:cBhvr>
                                      <p:to>
                                        <p:strVal val="(0.5)"/>
                                      </p:to>
                                    </p:set>
                                    <p:anim from="(0.5)" to="(#ppt_x)" calcmode="lin" valueType="num">
                                      <p:cBhvr>
                                        <p:cTn id="11" dur="1230" accel="100000" fill="hold">
                                          <p:stCondLst>
                                            <p:cond delay="770"/>
                                          </p:stCondLst>
                                        </p:cTn>
                                        <p:tgtEl>
                                          <p:spTgt spid="104456"/>
                                        </p:tgtEl>
                                        <p:attrNameLst>
                                          <p:attrName>ppt_x</p:attrName>
                                        </p:attrNameLst>
                                      </p:cBhvr>
                                    </p:anim>
                                    <p:set>
                                      <p:cBhvr>
                                        <p:cTn id="12" dur="770" fill="hold"/>
                                        <p:tgtEl>
                                          <p:spTgt spid="104456"/>
                                        </p:tgtEl>
                                        <p:attrNameLst>
                                          <p:attrName>ppt_y</p:attrName>
                                        </p:attrNameLst>
                                      </p:cBhvr>
                                      <p:to>
                                        <p:strVal val="(#ppt_y+0.4)"/>
                                      </p:to>
                                    </p:set>
                                    <p:anim from="(#ppt_y+0.4)" to="(#ppt_y)" calcmode="lin" valueType="num">
                                      <p:cBhvr>
                                        <p:cTn id="13" dur="1230" accel="100000" fill="hold">
                                          <p:stCondLst>
                                            <p:cond delay="770"/>
                                          </p:stCondLst>
                                        </p:cTn>
                                        <p:tgtEl>
                                          <p:spTgt spid="10445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grpId="0" nodeType="clickEffect">
                                  <p:stCondLst>
                                    <p:cond delay="0"/>
                                  </p:stCondLst>
                                  <p:childTnLst>
                                    <p:set>
                                      <p:cBhvr>
                                        <p:cTn id="17" dur="1" fill="hold">
                                          <p:stCondLst>
                                            <p:cond delay="0"/>
                                          </p:stCondLst>
                                        </p:cTn>
                                        <p:tgtEl>
                                          <p:spTgt spid="104458"/>
                                        </p:tgtEl>
                                        <p:attrNameLst>
                                          <p:attrName>style.visibility</p:attrName>
                                        </p:attrNameLst>
                                      </p:cBhvr>
                                      <p:to>
                                        <p:strVal val="visible"/>
                                      </p:to>
                                    </p:set>
                                    <p:animEffect transition="in" filter="fade">
                                      <p:cBhvr>
                                        <p:cTn id="18" dur="770" decel="100000"/>
                                        <p:tgtEl>
                                          <p:spTgt spid="104458"/>
                                        </p:tgtEl>
                                      </p:cBhvr>
                                    </p:animEffect>
                                    <p:animScale>
                                      <p:cBhvr>
                                        <p:cTn id="19" dur="770" decel="100000"/>
                                        <p:tgtEl>
                                          <p:spTgt spid="104458"/>
                                        </p:tgtEl>
                                      </p:cBhvr>
                                      <p:from x="10000" y="10000"/>
                                      <p:to x="200000" y="450000"/>
                                    </p:animScale>
                                    <p:animScale>
                                      <p:cBhvr>
                                        <p:cTn id="20" dur="1230" accel="100000" fill="hold">
                                          <p:stCondLst>
                                            <p:cond delay="770"/>
                                          </p:stCondLst>
                                        </p:cTn>
                                        <p:tgtEl>
                                          <p:spTgt spid="104458"/>
                                        </p:tgtEl>
                                      </p:cBhvr>
                                      <p:from x="200000" y="450000"/>
                                      <p:to x="100000" y="100000"/>
                                    </p:animScale>
                                    <p:set>
                                      <p:cBhvr>
                                        <p:cTn id="21" dur="770" fill="hold"/>
                                        <p:tgtEl>
                                          <p:spTgt spid="104458"/>
                                        </p:tgtEl>
                                        <p:attrNameLst>
                                          <p:attrName>ppt_x</p:attrName>
                                        </p:attrNameLst>
                                      </p:cBhvr>
                                      <p:to>
                                        <p:strVal val="(0.5)"/>
                                      </p:to>
                                    </p:set>
                                    <p:anim from="(0.5)" to="(#ppt_x)" calcmode="lin" valueType="num">
                                      <p:cBhvr>
                                        <p:cTn id="22" dur="1230" accel="100000" fill="hold">
                                          <p:stCondLst>
                                            <p:cond delay="770"/>
                                          </p:stCondLst>
                                        </p:cTn>
                                        <p:tgtEl>
                                          <p:spTgt spid="104458"/>
                                        </p:tgtEl>
                                        <p:attrNameLst>
                                          <p:attrName>ppt_x</p:attrName>
                                        </p:attrNameLst>
                                      </p:cBhvr>
                                    </p:anim>
                                    <p:set>
                                      <p:cBhvr>
                                        <p:cTn id="23" dur="770" fill="hold"/>
                                        <p:tgtEl>
                                          <p:spTgt spid="104458"/>
                                        </p:tgtEl>
                                        <p:attrNameLst>
                                          <p:attrName>ppt_y</p:attrName>
                                        </p:attrNameLst>
                                      </p:cBhvr>
                                      <p:to>
                                        <p:strVal val="(#ppt_y+0.4)"/>
                                      </p:to>
                                    </p:set>
                                    <p:anim from="(#ppt_y+0.4)" to="(#ppt_y)" calcmode="lin" valueType="num">
                                      <p:cBhvr>
                                        <p:cTn id="24" dur="1230" accel="100000" fill="hold">
                                          <p:stCondLst>
                                            <p:cond delay="770"/>
                                          </p:stCondLst>
                                        </p:cTn>
                                        <p:tgtEl>
                                          <p:spTgt spid="104458"/>
                                        </p:tgtEl>
                                        <p:attrNameLst>
                                          <p:attrName>ppt_y</p:attrName>
                                        </p:attrNameLst>
                                      </p:cBhvr>
                                    </p:anim>
                                  </p:childTnLst>
                                </p:cTn>
                              </p:par>
                            </p:childTnLst>
                          </p:cTn>
                        </p:par>
                      </p:childTnLst>
                    </p:cTn>
                  </p:par>
                  <p:par>
                    <p:cTn id="25" fill="hold">
                      <p:stCondLst>
                        <p:cond delay="indefinite"/>
                      </p:stCondLst>
                      <p:childTnLst>
                        <p:par>
                          <p:cTn id="26" fill="hold">
                            <p:stCondLst>
                              <p:cond delay="0"/>
                            </p:stCondLst>
                            <p:childTnLst>
                              <p:par>
                                <p:cTn id="27" presetID="51" presetClass="entr" presetSubtype="0" fill="hold" grpId="0" nodeType="clickEffect">
                                  <p:stCondLst>
                                    <p:cond delay="0"/>
                                  </p:stCondLst>
                                  <p:childTnLst>
                                    <p:set>
                                      <p:cBhvr>
                                        <p:cTn id="28" dur="1" fill="hold">
                                          <p:stCondLst>
                                            <p:cond delay="0"/>
                                          </p:stCondLst>
                                        </p:cTn>
                                        <p:tgtEl>
                                          <p:spTgt spid="104460"/>
                                        </p:tgtEl>
                                        <p:attrNameLst>
                                          <p:attrName>style.visibility</p:attrName>
                                        </p:attrNameLst>
                                      </p:cBhvr>
                                      <p:to>
                                        <p:strVal val="visible"/>
                                      </p:to>
                                    </p:set>
                                    <p:animEffect transition="in" filter="fade">
                                      <p:cBhvr>
                                        <p:cTn id="29" dur="770" decel="100000"/>
                                        <p:tgtEl>
                                          <p:spTgt spid="104460"/>
                                        </p:tgtEl>
                                      </p:cBhvr>
                                    </p:animEffect>
                                    <p:animScale>
                                      <p:cBhvr>
                                        <p:cTn id="30" dur="770" decel="100000"/>
                                        <p:tgtEl>
                                          <p:spTgt spid="104460"/>
                                        </p:tgtEl>
                                      </p:cBhvr>
                                      <p:from x="10000" y="10000"/>
                                      <p:to x="200000" y="450000"/>
                                    </p:animScale>
                                    <p:animScale>
                                      <p:cBhvr>
                                        <p:cTn id="31" dur="1230" accel="100000" fill="hold">
                                          <p:stCondLst>
                                            <p:cond delay="770"/>
                                          </p:stCondLst>
                                        </p:cTn>
                                        <p:tgtEl>
                                          <p:spTgt spid="104460"/>
                                        </p:tgtEl>
                                      </p:cBhvr>
                                      <p:from x="200000" y="450000"/>
                                      <p:to x="100000" y="100000"/>
                                    </p:animScale>
                                    <p:set>
                                      <p:cBhvr>
                                        <p:cTn id="32" dur="770" fill="hold"/>
                                        <p:tgtEl>
                                          <p:spTgt spid="104460"/>
                                        </p:tgtEl>
                                        <p:attrNameLst>
                                          <p:attrName>ppt_x</p:attrName>
                                        </p:attrNameLst>
                                      </p:cBhvr>
                                      <p:to>
                                        <p:strVal val="(0.5)"/>
                                      </p:to>
                                    </p:set>
                                    <p:anim from="(0.5)" to="(#ppt_x)" calcmode="lin" valueType="num">
                                      <p:cBhvr>
                                        <p:cTn id="33" dur="1230" accel="100000" fill="hold">
                                          <p:stCondLst>
                                            <p:cond delay="770"/>
                                          </p:stCondLst>
                                        </p:cTn>
                                        <p:tgtEl>
                                          <p:spTgt spid="104460"/>
                                        </p:tgtEl>
                                        <p:attrNameLst>
                                          <p:attrName>ppt_x</p:attrName>
                                        </p:attrNameLst>
                                      </p:cBhvr>
                                    </p:anim>
                                    <p:set>
                                      <p:cBhvr>
                                        <p:cTn id="34" dur="770" fill="hold"/>
                                        <p:tgtEl>
                                          <p:spTgt spid="104460"/>
                                        </p:tgtEl>
                                        <p:attrNameLst>
                                          <p:attrName>ppt_y</p:attrName>
                                        </p:attrNameLst>
                                      </p:cBhvr>
                                      <p:to>
                                        <p:strVal val="(#ppt_y+0.4)"/>
                                      </p:to>
                                    </p:set>
                                    <p:anim from="(#ppt_y+0.4)" to="(#ppt_y)" calcmode="lin" valueType="num">
                                      <p:cBhvr>
                                        <p:cTn id="35" dur="1230" accel="100000" fill="hold">
                                          <p:stCondLst>
                                            <p:cond delay="770"/>
                                          </p:stCondLst>
                                        </p:cTn>
                                        <p:tgtEl>
                                          <p:spTgt spid="104460"/>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6" grpId="0"/>
      <p:bldP spid="104458" grpId="0"/>
      <p:bldP spid="1044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p:txBody>
          <a:bodyPr/>
          <a:p>
            <a:endParaRPr lang="zh-CN" altLang="en-US"/>
          </a:p>
        </p:txBody>
      </p:sp>
      <p:sp>
        <p:nvSpPr>
          <p:cNvPr id="3" name="内容占位符 2"/>
          <p:cNvSpPr>
            <a:spLocks noGrp="1"/>
          </p:cNvSpPr>
          <p:nvPr>
            <p:ph sz="half" idx="1"/>
          </p:nvPr>
        </p:nvSpPr>
        <p:spPr/>
        <p:txBody>
          <a:bodyPr/>
          <a:p>
            <a:pPr>
              <a:lnSpc>
                <a:spcPct val="120000"/>
              </a:lnSpc>
            </a:pPr>
            <a:r>
              <a:rPr lang="zh-CN" altLang="en-US" sz="3200" b="1"/>
              <a:t>直</a:t>
            </a:r>
            <a:r>
              <a:rPr lang="zh-CN" altLang="en-US" sz="3200" b="1" u="sng"/>
              <a:t>径</a:t>
            </a:r>
            <a:r>
              <a:rPr lang="zh-CN" altLang="en-US" sz="3200" b="1"/>
              <a:t>     </a:t>
            </a:r>
            <a:endParaRPr lang="zh-CN" altLang="en-US" sz="3200" b="1">
              <a:solidFill>
                <a:srgbClr val="FF0066"/>
              </a:solidFill>
            </a:endParaRPr>
          </a:p>
          <a:p>
            <a:pPr>
              <a:lnSpc>
                <a:spcPct val="120000"/>
              </a:lnSpc>
            </a:pPr>
            <a:r>
              <a:rPr lang="zh-CN" altLang="en-US" sz="3200" b="1" u="sng"/>
              <a:t>栅栏</a:t>
            </a:r>
            <a:r>
              <a:rPr lang="zh-CN" altLang="en-US" sz="3200" b="1"/>
              <a:t>     </a:t>
            </a:r>
            <a:endParaRPr lang="zh-CN" altLang="en-US" sz="3200" b="1">
              <a:solidFill>
                <a:srgbClr val="FF0066"/>
              </a:solidFill>
            </a:endParaRPr>
          </a:p>
          <a:p>
            <a:pPr>
              <a:lnSpc>
                <a:spcPct val="120000"/>
              </a:lnSpc>
            </a:pPr>
            <a:r>
              <a:rPr lang="zh-CN" altLang="en-US" sz="3200" b="1"/>
              <a:t>莫</a:t>
            </a:r>
            <a:r>
              <a:rPr lang="zh-CN" altLang="en-US" sz="3200" b="1" u="sng"/>
              <a:t>衷</a:t>
            </a:r>
            <a:r>
              <a:rPr lang="zh-CN" altLang="en-US" sz="3200" b="1"/>
              <a:t>一是  </a:t>
            </a:r>
            <a:endParaRPr lang="zh-CN" altLang="en-US" sz="3200" b="1"/>
          </a:p>
          <a:p>
            <a:pPr>
              <a:lnSpc>
                <a:spcPct val="120000"/>
              </a:lnSpc>
            </a:pPr>
            <a:r>
              <a:rPr lang="zh-CN" altLang="en-US" sz="3200" b="1"/>
              <a:t>贪</a:t>
            </a:r>
            <a:r>
              <a:rPr lang="zh-CN" altLang="en-US" sz="3200" b="1" u="sng"/>
              <a:t>婪</a:t>
            </a:r>
            <a:r>
              <a:rPr lang="zh-CN" altLang="en-US" sz="3200" b="1"/>
              <a:t>      </a:t>
            </a:r>
            <a:endParaRPr lang="zh-CN" altLang="en-US" sz="3200" b="1">
              <a:solidFill>
                <a:srgbClr val="FF0066"/>
              </a:solidFill>
            </a:endParaRPr>
          </a:p>
          <a:p>
            <a:pPr>
              <a:lnSpc>
                <a:spcPct val="120000"/>
              </a:lnSpc>
            </a:pPr>
            <a:r>
              <a:rPr lang="zh-CN" altLang="en-US" sz="3200" b="1" u="sng"/>
              <a:t>牟</a:t>
            </a:r>
            <a:r>
              <a:rPr lang="zh-CN" altLang="en-US" sz="3200" b="1"/>
              <a:t>取     </a:t>
            </a:r>
            <a:endParaRPr lang="zh-CN" altLang="en-US" sz="3200" b="1">
              <a:solidFill>
                <a:srgbClr val="FF0066"/>
              </a:solidFill>
            </a:endParaRPr>
          </a:p>
          <a:p>
            <a:pPr>
              <a:lnSpc>
                <a:spcPct val="120000"/>
              </a:lnSpc>
            </a:pPr>
            <a:r>
              <a:rPr lang="zh-CN" altLang="en-US" sz="3200" b="1" u="sng">
                <a:solidFill>
                  <a:schemeClr val="tx1"/>
                </a:solidFill>
              </a:rPr>
              <a:t>秤砣</a:t>
            </a:r>
            <a:r>
              <a:rPr lang="zh-CN" altLang="en-US" sz="3200" b="1"/>
              <a:t>  </a:t>
            </a:r>
            <a:endParaRPr lang="zh-CN" altLang="en-US" sz="3200" b="1">
              <a:solidFill>
                <a:srgbClr val="FF0066"/>
              </a:solidFill>
            </a:endParaRPr>
          </a:p>
          <a:p>
            <a:endParaRPr lang="zh-CN" altLang="en-US" sz="3200" b="1"/>
          </a:p>
        </p:txBody>
      </p:sp>
      <p:sp>
        <p:nvSpPr>
          <p:cNvPr id="5" name="内容占位符 4"/>
          <p:cNvSpPr>
            <a:spLocks noGrp="1"/>
          </p:cNvSpPr>
          <p:nvPr>
            <p:ph sz="half" idx="2"/>
          </p:nvPr>
        </p:nvSpPr>
        <p:spPr/>
        <p:txBody>
          <a:bodyPr/>
          <a:p>
            <a:pPr>
              <a:lnSpc>
                <a:spcPct val="130000"/>
              </a:lnSpc>
            </a:pPr>
            <a:r>
              <a:rPr lang="zh-CN" altLang="en-US" sz="3200" b="1"/>
              <a:t>众目</a:t>
            </a:r>
            <a:r>
              <a:rPr lang="zh-CN" altLang="en-US" sz="3200" b="1" u="sng"/>
              <a:t>睽</a:t>
            </a:r>
            <a:r>
              <a:rPr lang="zh-CN" altLang="en-US" sz="3200" b="1"/>
              <a:t>睽    </a:t>
            </a:r>
            <a:endParaRPr lang="zh-CN" altLang="en-US" sz="3200" b="1"/>
          </a:p>
          <a:p>
            <a:pPr>
              <a:lnSpc>
                <a:spcPct val="130000"/>
              </a:lnSpc>
            </a:pPr>
            <a:r>
              <a:rPr lang="zh-CN" altLang="en-US" sz="3200" b="1" u="sng"/>
              <a:t>哂</a:t>
            </a:r>
            <a:r>
              <a:rPr lang="zh-CN" altLang="en-US" sz="3200" b="1"/>
              <a:t>笑    </a:t>
            </a:r>
            <a:endParaRPr lang="zh-CN" altLang="en-US" sz="3200" b="1">
              <a:solidFill>
                <a:srgbClr val="FF0066"/>
              </a:solidFill>
            </a:endParaRPr>
          </a:p>
          <a:p>
            <a:pPr>
              <a:lnSpc>
                <a:spcPct val="130000"/>
              </a:lnSpc>
            </a:pPr>
            <a:r>
              <a:rPr lang="zh-CN" altLang="en-US" sz="3200" b="1" u="sng"/>
              <a:t>弹</a:t>
            </a:r>
            <a:r>
              <a:rPr lang="zh-CN" altLang="en-US" sz="3200" b="1"/>
              <a:t>球房    </a:t>
            </a:r>
            <a:endParaRPr lang="zh-CN" altLang="en-US" sz="3200" b="1">
              <a:solidFill>
                <a:srgbClr val="FF0066"/>
              </a:solidFill>
            </a:endParaRPr>
          </a:p>
          <a:p>
            <a:pPr>
              <a:lnSpc>
                <a:spcPct val="130000"/>
              </a:lnSpc>
            </a:pPr>
            <a:r>
              <a:rPr lang="zh-CN" altLang="en-US" sz="3200" b="1" u="sng"/>
              <a:t>慷慨</a:t>
            </a:r>
            <a:r>
              <a:rPr lang="zh-CN" altLang="en-US" sz="3200" b="1"/>
              <a:t>    </a:t>
            </a:r>
            <a:endParaRPr lang="zh-CN" altLang="en-US" sz="3200" b="1"/>
          </a:p>
          <a:p>
            <a:pPr>
              <a:lnSpc>
                <a:spcPct val="130000"/>
              </a:lnSpc>
            </a:pPr>
            <a:r>
              <a:rPr lang="zh-CN" altLang="en-US" sz="3200" b="1" u="sng"/>
              <a:t>铆</a:t>
            </a:r>
            <a:r>
              <a:rPr lang="zh-CN" altLang="en-US" sz="3200" b="1"/>
              <a:t>钉    </a:t>
            </a:r>
            <a:endParaRPr lang="zh-CN" altLang="en-US" sz="3200" b="1">
              <a:solidFill>
                <a:srgbClr val="FF0066"/>
              </a:solidFill>
            </a:endParaRPr>
          </a:p>
        </p:txBody>
      </p:sp>
      <p:sp>
        <p:nvSpPr>
          <p:cNvPr id="103428" name="文本框 103427"/>
          <p:cNvSpPr txBox="1"/>
          <p:nvPr/>
        </p:nvSpPr>
        <p:spPr>
          <a:xfrm>
            <a:off x="1331913" y="404813"/>
            <a:ext cx="4968875" cy="895985"/>
          </a:xfrm>
          <a:prstGeom prst="rect">
            <a:avLst/>
          </a:prstGeom>
          <a:solidFill>
            <a:srgbClr val="FFFF00"/>
          </a:solidFill>
          <a:ln w="9525"/>
          <a:scene3d>
            <a:camera prst="legacyObliqueTopRight">
              <a:rot lat="0" lon="0" rev="0"/>
            </a:camera>
            <a:lightRig rig="legacyFlat3" dir="b"/>
          </a:scene3d>
          <a:sp3d extrusionH="201600" prstMaterial="legacyMatte">
            <a:bevelT w="13500" h="13500" prst="angle"/>
            <a:bevelB w="13500" h="13500" prst="angle"/>
            <a:extrusionClr>
              <a:srgbClr val="FFFF00"/>
            </a:extrusionClr>
          </a:sp3d>
        </p:spPr>
        <p:txBody>
          <a:bodyPr>
            <a:spAutoFit/>
            <a:flatTx/>
          </a:bodyPr>
          <a:p>
            <a:pPr lvl="0" algn="ctr">
              <a:lnSpc>
                <a:spcPct val="110000"/>
              </a:lnSpc>
              <a:spcBef>
                <a:spcPct val="0"/>
              </a:spcBef>
            </a:pPr>
            <a:r>
              <a:rPr lang="zh-CN" altLang="en-US" sz="4800" b="1" dirty="0">
                <a:solidFill>
                  <a:srgbClr val="0000FF"/>
                </a:solidFill>
                <a:latin typeface="Verdana" panose="020B0604030504040204" pitchFamily="34" charset="0"/>
                <a:ea typeface="黑体" panose="02010609060101010101" pitchFamily="2" charset="-122"/>
              </a:rPr>
              <a:t>字  音</a:t>
            </a:r>
            <a:endParaRPr lang="zh-CN" altLang="en-US" sz="4800" b="1" dirty="0">
              <a:solidFill>
                <a:srgbClr val="0000FF"/>
              </a:solidFill>
              <a:latin typeface="Verdana" panose="020B0604030504040204" pitchFamily="34" charset="0"/>
              <a:ea typeface="黑体" panose="02010609060101010101" pitchFamily="2" charset="-122"/>
            </a:endParaRPr>
          </a:p>
        </p:txBody>
      </p:sp>
    </p:spTree>
  </p:cSld>
  <p:clrMapOvr>
    <a:masterClrMapping/>
  </p:clrMapOvr>
  <p:transition>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p:txBody>
          <a:bodyPr/>
          <a:p>
            <a:endParaRPr lang="zh-CN" altLang="en-US"/>
          </a:p>
        </p:txBody>
      </p:sp>
      <p:sp>
        <p:nvSpPr>
          <p:cNvPr id="3" name="内容占位符 2"/>
          <p:cNvSpPr>
            <a:spLocks noGrp="1"/>
          </p:cNvSpPr>
          <p:nvPr>
            <p:ph sz="half" idx="1"/>
          </p:nvPr>
        </p:nvSpPr>
        <p:spPr/>
        <p:txBody>
          <a:bodyPr/>
          <a:p>
            <a:pPr>
              <a:lnSpc>
                <a:spcPct val="120000"/>
              </a:lnSpc>
            </a:pPr>
            <a:r>
              <a:rPr lang="zh-CN" altLang="en-US" sz="3200" b="1"/>
              <a:t>直</a:t>
            </a:r>
            <a:r>
              <a:rPr lang="zh-CN" altLang="en-US" sz="3200" b="1" u="sng"/>
              <a:t>径</a:t>
            </a:r>
            <a:r>
              <a:rPr lang="zh-CN" altLang="en-US" sz="3200" b="1"/>
              <a:t>     </a:t>
            </a:r>
            <a:r>
              <a:rPr lang="zh-CN" altLang="en-US" sz="3200" b="1">
                <a:solidFill>
                  <a:srgbClr val="FF0066"/>
                </a:solidFill>
              </a:rPr>
              <a:t>jìng</a:t>
            </a:r>
            <a:endParaRPr lang="zh-CN" altLang="en-US" sz="3200" b="1">
              <a:solidFill>
                <a:srgbClr val="FF0066"/>
              </a:solidFill>
            </a:endParaRPr>
          </a:p>
          <a:p>
            <a:pPr>
              <a:lnSpc>
                <a:spcPct val="120000"/>
              </a:lnSpc>
            </a:pPr>
            <a:r>
              <a:rPr lang="zh-CN" altLang="en-US" sz="3200" b="1" u="sng"/>
              <a:t>栅栏</a:t>
            </a:r>
            <a:r>
              <a:rPr lang="zh-CN" altLang="en-US" sz="3200" b="1"/>
              <a:t>     </a:t>
            </a:r>
            <a:r>
              <a:rPr lang="zh-CN" altLang="en-US" sz="3200" b="1">
                <a:solidFill>
                  <a:srgbClr val="FF0066"/>
                </a:solidFill>
              </a:rPr>
              <a:t>zhà  lán</a:t>
            </a:r>
            <a:endParaRPr lang="zh-CN" altLang="en-US" sz="3200" b="1">
              <a:solidFill>
                <a:srgbClr val="FF0066"/>
              </a:solidFill>
            </a:endParaRPr>
          </a:p>
          <a:p>
            <a:pPr>
              <a:lnSpc>
                <a:spcPct val="120000"/>
              </a:lnSpc>
            </a:pPr>
            <a:r>
              <a:rPr lang="zh-CN" altLang="en-US" sz="3200" b="1"/>
              <a:t>莫</a:t>
            </a:r>
            <a:r>
              <a:rPr lang="zh-CN" altLang="en-US" sz="3200" b="1" u="sng"/>
              <a:t>衷</a:t>
            </a:r>
            <a:r>
              <a:rPr lang="zh-CN" altLang="en-US" sz="3200" b="1"/>
              <a:t>一是  </a:t>
            </a:r>
            <a:r>
              <a:rPr lang="zh-CN" altLang="en-US" sz="3200" b="1">
                <a:solidFill>
                  <a:srgbClr val="FF0066"/>
                </a:solidFill>
              </a:rPr>
              <a:t>zhōng</a:t>
            </a:r>
            <a:endParaRPr lang="zh-CN" altLang="en-US" sz="3200" b="1">
              <a:solidFill>
                <a:srgbClr val="FF0066"/>
              </a:solidFill>
            </a:endParaRPr>
          </a:p>
          <a:p>
            <a:pPr>
              <a:lnSpc>
                <a:spcPct val="120000"/>
              </a:lnSpc>
            </a:pPr>
            <a:r>
              <a:rPr lang="zh-CN" altLang="en-US" sz="3200" b="1"/>
              <a:t>贪</a:t>
            </a:r>
            <a:r>
              <a:rPr lang="zh-CN" altLang="en-US" sz="3200" b="1" u="sng"/>
              <a:t>婪</a:t>
            </a:r>
            <a:r>
              <a:rPr lang="zh-CN" altLang="en-US" sz="3200" b="1"/>
              <a:t>      </a:t>
            </a:r>
            <a:r>
              <a:rPr lang="zh-CN" altLang="en-US" sz="3200" b="1">
                <a:solidFill>
                  <a:srgbClr val="FF0066"/>
                </a:solidFill>
              </a:rPr>
              <a:t>lán</a:t>
            </a:r>
            <a:endParaRPr lang="zh-CN" altLang="en-US" sz="3200" b="1">
              <a:solidFill>
                <a:srgbClr val="FF0066"/>
              </a:solidFill>
            </a:endParaRPr>
          </a:p>
          <a:p>
            <a:pPr>
              <a:lnSpc>
                <a:spcPct val="120000"/>
              </a:lnSpc>
            </a:pPr>
            <a:r>
              <a:rPr lang="zh-CN" altLang="en-US" sz="3200" b="1" u="sng"/>
              <a:t>牟</a:t>
            </a:r>
            <a:r>
              <a:rPr lang="zh-CN" altLang="en-US" sz="3200" b="1"/>
              <a:t>取     </a:t>
            </a:r>
            <a:r>
              <a:rPr lang="zh-CN" altLang="en-US" sz="3200" b="1">
                <a:solidFill>
                  <a:srgbClr val="FF0066"/>
                </a:solidFill>
              </a:rPr>
              <a:t>móu</a:t>
            </a:r>
            <a:endParaRPr lang="zh-CN" altLang="en-US" sz="3200" b="1">
              <a:solidFill>
                <a:srgbClr val="FF0066"/>
              </a:solidFill>
            </a:endParaRPr>
          </a:p>
          <a:p>
            <a:pPr>
              <a:lnSpc>
                <a:spcPct val="120000"/>
              </a:lnSpc>
            </a:pPr>
            <a:r>
              <a:rPr lang="zh-CN" altLang="en-US" sz="3200" b="1" u="sng">
                <a:solidFill>
                  <a:schemeClr val="tx1"/>
                </a:solidFill>
              </a:rPr>
              <a:t>秤砣</a:t>
            </a:r>
            <a:r>
              <a:rPr lang="zh-CN" altLang="en-US" sz="3200" b="1"/>
              <a:t>  </a:t>
            </a:r>
            <a:r>
              <a:rPr lang="zh-CN" altLang="en-US" sz="3200" b="1">
                <a:solidFill>
                  <a:srgbClr val="FF0066"/>
                </a:solidFill>
              </a:rPr>
              <a:t>chèng tuó</a:t>
            </a:r>
            <a:endParaRPr lang="zh-CN" altLang="en-US" sz="3200" b="1">
              <a:solidFill>
                <a:srgbClr val="FF0066"/>
              </a:solidFill>
            </a:endParaRPr>
          </a:p>
          <a:p>
            <a:endParaRPr lang="zh-CN" altLang="en-US" sz="3200" b="1"/>
          </a:p>
        </p:txBody>
      </p:sp>
      <p:sp>
        <p:nvSpPr>
          <p:cNvPr id="5" name="内容占位符 4"/>
          <p:cNvSpPr>
            <a:spLocks noGrp="1"/>
          </p:cNvSpPr>
          <p:nvPr>
            <p:ph sz="half" idx="2"/>
          </p:nvPr>
        </p:nvSpPr>
        <p:spPr/>
        <p:txBody>
          <a:bodyPr/>
          <a:p>
            <a:pPr>
              <a:lnSpc>
                <a:spcPct val="130000"/>
              </a:lnSpc>
            </a:pPr>
            <a:r>
              <a:rPr lang="zh-CN" altLang="en-US" sz="3200" b="1">
                <a:sym typeface="+mn-ea"/>
              </a:rPr>
              <a:t>众目</a:t>
            </a:r>
            <a:r>
              <a:rPr lang="zh-CN" altLang="en-US" sz="3200" b="1" u="sng">
                <a:sym typeface="+mn-ea"/>
              </a:rPr>
              <a:t>睽</a:t>
            </a:r>
            <a:r>
              <a:rPr lang="zh-CN" altLang="en-US" sz="3200" b="1">
                <a:sym typeface="+mn-ea"/>
              </a:rPr>
              <a:t>睽    </a:t>
            </a:r>
            <a:endParaRPr lang="zh-CN" altLang="en-US" sz="3200" b="1"/>
          </a:p>
          <a:p>
            <a:pPr>
              <a:lnSpc>
                <a:spcPct val="130000"/>
              </a:lnSpc>
            </a:pPr>
            <a:r>
              <a:rPr lang="zh-CN" altLang="en-US" sz="3200" b="1" u="sng">
                <a:sym typeface="+mn-ea"/>
              </a:rPr>
              <a:t>哂</a:t>
            </a:r>
            <a:r>
              <a:rPr lang="zh-CN" altLang="en-US" sz="3200" b="1">
                <a:sym typeface="+mn-ea"/>
              </a:rPr>
              <a:t>笑    </a:t>
            </a:r>
            <a:endParaRPr lang="zh-CN" altLang="en-US" sz="3200" b="1">
              <a:solidFill>
                <a:srgbClr val="FF0066"/>
              </a:solidFill>
            </a:endParaRPr>
          </a:p>
          <a:p>
            <a:pPr>
              <a:lnSpc>
                <a:spcPct val="130000"/>
              </a:lnSpc>
            </a:pPr>
            <a:r>
              <a:rPr lang="zh-CN" altLang="en-US" sz="3200" b="1" u="sng">
                <a:sym typeface="+mn-ea"/>
              </a:rPr>
              <a:t>弹</a:t>
            </a:r>
            <a:r>
              <a:rPr lang="zh-CN" altLang="en-US" sz="3200" b="1">
                <a:sym typeface="+mn-ea"/>
              </a:rPr>
              <a:t>球房    </a:t>
            </a:r>
            <a:endParaRPr lang="zh-CN" altLang="en-US" sz="3200" b="1">
              <a:solidFill>
                <a:srgbClr val="FF0066"/>
              </a:solidFill>
            </a:endParaRPr>
          </a:p>
          <a:p>
            <a:pPr>
              <a:lnSpc>
                <a:spcPct val="130000"/>
              </a:lnSpc>
            </a:pPr>
            <a:r>
              <a:rPr lang="zh-CN" altLang="en-US" sz="3200" b="1" u="sng">
                <a:sym typeface="+mn-ea"/>
              </a:rPr>
              <a:t>慷慨</a:t>
            </a:r>
            <a:r>
              <a:rPr lang="zh-CN" altLang="en-US" sz="3200" b="1">
                <a:sym typeface="+mn-ea"/>
              </a:rPr>
              <a:t>    </a:t>
            </a:r>
            <a:endParaRPr lang="zh-CN" altLang="en-US" sz="3200" b="1"/>
          </a:p>
          <a:p>
            <a:pPr>
              <a:lnSpc>
                <a:spcPct val="130000"/>
              </a:lnSpc>
            </a:pPr>
            <a:r>
              <a:rPr lang="zh-CN" altLang="en-US" sz="3200" b="1" u="sng">
                <a:sym typeface="+mn-ea"/>
              </a:rPr>
              <a:t>铆</a:t>
            </a:r>
            <a:r>
              <a:rPr lang="zh-CN" altLang="en-US" sz="3200" b="1">
                <a:sym typeface="+mn-ea"/>
              </a:rPr>
              <a:t>钉  </a:t>
            </a:r>
            <a:endParaRPr lang="zh-CN" altLang="en-US" sz="3200" b="1">
              <a:solidFill>
                <a:srgbClr val="FF0066"/>
              </a:solidFill>
            </a:endParaRPr>
          </a:p>
        </p:txBody>
      </p:sp>
      <p:sp>
        <p:nvSpPr>
          <p:cNvPr id="103428" name="文本框 103427"/>
          <p:cNvSpPr txBox="1"/>
          <p:nvPr/>
        </p:nvSpPr>
        <p:spPr>
          <a:xfrm>
            <a:off x="1331913" y="404813"/>
            <a:ext cx="4968875" cy="895985"/>
          </a:xfrm>
          <a:prstGeom prst="rect">
            <a:avLst/>
          </a:prstGeom>
          <a:solidFill>
            <a:srgbClr val="FFFF00"/>
          </a:solidFill>
          <a:ln w="9525"/>
          <a:scene3d>
            <a:camera prst="legacyObliqueTopRight">
              <a:rot lat="0" lon="0" rev="0"/>
            </a:camera>
            <a:lightRig rig="legacyFlat3" dir="b"/>
          </a:scene3d>
          <a:sp3d extrusionH="201600" prstMaterial="legacyMatte">
            <a:bevelT w="13500" h="13500" prst="angle"/>
            <a:bevelB w="13500" h="13500" prst="angle"/>
            <a:extrusionClr>
              <a:srgbClr val="FFFF00"/>
            </a:extrusionClr>
          </a:sp3d>
        </p:spPr>
        <p:txBody>
          <a:bodyPr>
            <a:spAutoFit/>
            <a:flatTx/>
          </a:bodyPr>
          <a:p>
            <a:pPr lvl="0" algn="ctr">
              <a:lnSpc>
                <a:spcPct val="110000"/>
              </a:lnSpc>
              <a:spcBef>
                <a:spcPct val="0"/>
              </a:spcBef>
            </a:pPr>
            <a:r>
              <a:rPr lang="zh-CN" altLang="en-US" sz="4800" b="1" dirty="0">
                <a:solidFill>
                  <a:srgbClr val="0000FF"/>
                </a:solidFill>
                <a:latin typeface="Verdana" panose="020B0604030504040204" pitchFamily="34" charset="0"/>
                <a:ea typeface="黑体" panose="02010609060101010101" pitchFamily="2" charset="-122"/>
              </a:rPr>
              <a:t>字  音</a:t>
            </a:r>
            <a:endParaRPr lang="zh-CN" altLang="en-US" sz="4800" b="1" dirty="0">
              <a:solidFill>
                <a:srgbClr val="0000FF"/>
              </a:solidFill>
              <a:latin typeface="Verdana" panose="020B0604030504040204" pitchFamily="34" charset="0"/>
              <a:ea typeface="黑体" panose="02010609060101010101" pitchFamily="2" charset="-122"/>
            </a:endParaRPr>
          </a:p>
        </p:txBody>
      </p:sp>
    </p:spTree>
  </p:cSld>
  <p:clrMapOvr>
    <a:masterClrMapping/>
  </p:clrMapOvr>
  <p:transition>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p:txBody>
          <a:bodyPr/>
          <a:p>
            <a:endParaRPr lang="zh-CN" altLang="en-US"/>
          </a:p>
        </p:txBody>
      </p:sp>
      <p:sp>
        <p:nvSpPr>
          <p:cNvPr id="3" name="内容占位符 2"/>
          <p:cNvSpPr>
            <a:spLocks noGrp="1"/>
          </p:cNvSpPr>
          <p:nvPr>
            <p:ph sz="half" idx="1"/>
          </p:nvPr>
        </p:nvSpPr>
        <p:spPr/>
        <p:txBody>
          <a:bodyPr/>
          <a:p>
            <a:pPr>
              <a:lnSpc>
                <a:spcPct val="120000"/>
              </a:lnSpc>
            </a:pPr>
            <a:r>
              <a:rPr lang="zh-CN" altLang="en-US" sz="3200" b="1"/>
              <a:t>直</a:t>
            </a:r>
            <a:r>
              <a:rPr lang="zh-CN" altLang="en-US" sz="3200" b="1" u="sng"/>
              <a:t>径</a:t>
            </a:r>
            <a:r>
              <a:rPr lang="zh-CN" altLang="en-US" sz="3200" b="1"/>
              <a:t>     </a:t>
            </a:r>
            <a:r>
              <a:rPr lang="zh-CN" altLang="en-US" sz="3200" b="1">
                <a:solidFill>
                  <a:srgbClr val="FF0066"/>
                </a:solidFill>
              </a:rPr>
              <a:t>jìng</a:t>
            </a:r>
            <a:endParaRPr lang="zh-CN" altLang="en-US" sz="3200" b="1">
              <a:solidFill>
                <a:srgbClr val="FF0066"/>
              </a:solidFill>
            </a:endParaRPr>
          </a:p>
          <a:p>
            <a:pPr>
              <a:lnSpc>
                <a:spcPct val="120000"/>
              </a:lnSpc>
            </a:pPr>
            <a:r>
              <a:rPr lang="zh-CN" altLang="en-US" sz="3200" b="1" u="sng"/>
              <a:t>栅栏</a:t>
            </a:r>
            <a:r>
              <a:rPr lang="zh-CN" altLang="en-US" sz="3200" b="1"/>
              <a:t>     </a:t>
            </a:r>
            <a:r>
              <a:rPr lang="zh-CN" altLang="en-US" sz="3200" b="1">
                <a:solidFill>
                  <a:srgbClr val="FF0066"/>
                </a:solidFill>
              </a:rPr>
              <a:t>zhà  lán</a:t>
            </a:r>
            <a:endParaRPr lang="zh-CN" altLang="en-US" sz="3200" b="1">
              <a:solidFill>
                <a:srgbClr val="FF0066"/>
              </a:solidFill>
            </a:endParaRPr>
          </a:p>
          <a:p>
            <a:pPr>
              <a:lnSpc>
                <a:spcPct val="120000"/>
              </a:lnSpc>
            </a:pPr>
            <a:r>
              <a:rPr lang="zh-CN" altLang="en-US" sz="3200" b="1"/>
              <a:t>莫</a:t>
            </a:r>
            <a:r>
              <a:rPr lang="zh-CN" altLang="en-US" sz="3200" b="1" u="sng"/>
              <a:t>衷</a:t>
            </a:r>
            <a:r>
              <a:rPr lang="zh-CN" altLang="en-US" sz="3200" b="1"/>
              <a:t>一是  </a:t>
            </a:r>
            <a:r>
              <a:rPr lang="zh-CN" altLang="en-US" sz="3200" b="1">
                <a:solidFill>
                  <a:srgbClr val="FF0066"/>
                </a:solidFill>
              </a:rPr>
              <a:t>zhōng</a:t>
            </a:r>
            <a:endParaRPr lang="zh-CN" altLang="en-US" sz="3200" b="1">
              <a:solidFill>
                <a:srgbClr val="FF0066"/>
              </a:solidFill>
            </a:endParaRPr>
          </a:p>
          <a:p>
            <a:pPr>
              <a:lnSpc>
                <a:spcPct val="120000"/>
              </a:lnSpc>
            </a:pPr>
            <a:r>
              <a:rPr lang="zh-CN" altLang="en-US" sz="3200" b="1"/>
              <a:t>贪</a:t>
            </a:r>
            <a:r>
              <a:rPr lang="zh-CN" altLang="en-US" sz="3200" b="1" u="sng"/>
              <a:t>婪</a:t>
            </a:r>
            <a:r>
              <a:rPr lang="zh-CN" altLang="en-US" sz="3200" b="1"/>
              <a:t>      </a:t>
            </a:r>
            <a:r>
              <a:rPr lang="zh-CN" altLang="en-US" sz="3200" b="1">
                <a:solidFill>
                  <a:srgbClr val="FF0066"/>
                </a:solidFill>
              </a:rPr>
              <a:t>lán</a:t>
            </a:r>
            <a:endParaRPr lang="zh-CN" altLang="en-US" sz="3200" b="1">
              <a:solidFill>
                <a:srgbClr val="FF0066"/>
              </a:solidFill>
            </a:endParaRPr>
          </a:p>
          <a:p>
            <a:pPr>
              <a:lnSpc>
                <a:spcPct val="120000"/>
              </a:lnSpc>
            </a:pPr>
            <a:r>
              <a:rPr lang="zh-CN" altLang="en-US" sz="3200" b="1" u="sng"/>
              <a:t>牟</a:t>
            </a:r>
            <a:r>
              <a:rPr lang="zh-CN" altLang="en-US" sz="3200" b="1"/>
              <a:t>取     </a:t>
            </a:r>
            <a:r>
              <a:rPr lang="zh-CN" altLang="en-US" sz="3200" b="1">
                <a:solidFill>
                  <a:srgbClr val="FF0066"/>
                </a:solidFill>
              </a:rPr>
              <a:t>móu</a:t>
            </a:r>
            <a:endParaRPr lang="zh-CN" altLang="en-US" sz="3200" b="1">
              <a:solidFill>
                <a:srgbClr val="FF0066"/>
              </a:solidFill>
            </a:endParaRPr>
          </a:p>
          <a:p>
            <a:pPr>
              <a:lnSpc>
                <a:spcPct val="120000"/>
              </a:lnSpc>
            </a:pPr>
            <a:r>
              <a:rPr lang="zh-CN" altLang="en-US" sz="3200" b="1" u="sng">
                <a:solidFill>
                  <a:schemeClr val="tx1"/>
                </a:solidFill>
              </a:rPr>
              <a:t>秤砣</a:t>
            </a:r>
            <a:r>
              <a:rPr lang="zh-CN" altLang="en-US" sz="3200" b="1"/>
              <a:t>  </a:t>
            </a:r>
            <a:r>
              <a:rPr lang="zh-CN" altLang="en-US" sz="3200" b="1">
                <a:solidFill>
                  <a:srgbClr val="FF0066"/>
                </a:solidFill>
              </a:rPr>
              <a:t>chèng tuó</a:t>
            </a:r>
            <a:endParaRPr lang="zh-CN" altLang="en-US" sz="3200" b="1">
              <a:solidFill>
                <a:srgbClr val="FF0066"/>
              </a:solidFill>
            </a:endParaRPr>
          </a:p>
          <a:p>
            <a:endParaRPr lang="zh-CN" altLang="en-US" sz="3200" b="1"/>
          </a:p>
        </p:txBody>
      </p:sp>
      <p:sp>
        <p:nvSpPr>
          <p:cNvPr id="5" name="内容占位符 4"/>
          <p:cNvSpPr>
            <a:spLocks noGrp="1"/>
          </p:cNvSpPr>
          <p:nvPr>
            <p:ph sz="half" idx="2"/>
          </p:nvPr>
        </p:nvSpPr>
        <p:spPr/>
        <p:txBody>
          <a:bodyPr/>
          <a:p>
            <a:pPr>
              <a:lnSpc>
                <a:spcPct val="130000"/>
              </a:lnSpc>
            </a:pPr>
            <a:r>
              <a:rPr lang="zh-CN" altLang="en-US" sz="3200" b="1"/>
              <a:t>众目</a:t>
            </a:r>
            <a:r>
              <a:rPr lang="zh-CN" altLang="en-US" sz="3200" b="1" u="sng"/>
              <a:t>睽</a:t>
            </a:r>
            <a:r>
              <a:rPr lang="zh-CN" altLang="en-US" sz="3200" b="1"/>
              <a:t>睽    </a:t>
            </a:r>
            <a:r>
              <a:rPr lang="zh-CN" altLang="en-US" sz="3200" b="1">
                <a:solidFill>
                  <a:srgbClr val="FF0066"/>
                </a:solidFill>
              </a:rPr>
              <a:t>kuí</a:t>
            </a:r>
            <a:endParaRPr lang="zh-CN" altLang="en-US" sz="3200" b="1">
              <a:solidFill>
                <a:srgbClr val="FF0066"/>
              </a:solidFill>
            </a:endParaRPr>
          </a:p>
          <a:p>
            <a:pPr>
              <a:lnSpc>
                <a:spcPct val="130000"/>
              </a:lnSpc>
            </a:pPr>
            <a:r>
              <a:rPr lang="zh-CN" altLang="en-US" sz="3200" b="1" u="sng"/>
              <a:t>哂</a:t>
            </a:r>
            <a:r>
              <a:rPr lang="zh-CN" altLang="en-US" sz="3200" b="1"/>
              <a:t>笑    </a:t>
            </a:r>
            <a:r>
              <a:rPr lang="zh-CN" altLang="en-US" sz="3200" b="1">
                <a:solidFill>
                  <a:srgbClr val="FF0066"/>
                </a:solidFill>
              </a:rPr>
              <a:t>shěn</a:t>
            </a:r>
            <a:endParaRPr lang="zh-CN" altLang="en-US" sz="3200" b="1">
              <a:solidFill>
                <a:srgbClr val="FF0066"/>
              </a:solidFill>
            </a:endParaRPr>
          </a:p>
          <a:p>
            <a:pPr>
              <a:lnSpc>
                <a:spcPct val="130000"/>
              </a:lnSpc>
            </a:pPr>
            <a:r>
              <a:rPr lang="zh-CN" altLang="en-US" sz="3200" b="1" u="sng"/>
              <a:t>弹</a:t>
            </a:r>
            <a:r>
              <a:rPr lang="zh-CN" altLang="en-US" sz="3200" b="1"/>
              <a:t>球房    </a:t>
            </a:r>
            <a:r>
              <a:rPr lang="zh-CN" altLang="en-US" sz="3200" b="1">
                <a:solidFill>
                  <a:srgbClr val="FF0066"/>
                </a:solidFill>
              </a:rPr>
              <a:t>tán</a:t>
            </a:r>
            <a:endParaRPr lang="zh-CN" altLang="en-US" sz="3200" b="1">
              <a:solidFill>
                <a:srgbClr val="FF0066"/>
              </a:solidFill>
            </a:endParaRPr>
          </a:p>
          <a:p>
            <a:pPr>
              <a:lnSpc>
                <a:spcPct val="130000"/>
              </a:lnSpc>
            </a:pPr>
            <a:r>
              <a:rPr lang="zh-CN" altLang="en-US" sz="3200" b="1" u="sng"/>
              <a:t>慷慨</a:t>
            </a:r>
            <a:r>
              <a:rPr lang="zh-CN" altLang="en-US" sz="3200" b="1"/>
              <a:t>    </a:t>
            </a:r>
            <a:r>
              <a:rPr lang="zh-CN" altLang="en-US" sz="3200" b="1">
                <a:solidFill>
                  <a:srgbClr val="FF0066"/>
                </a:solidFill>
              </a:rPr>
              <a:t>kāng kǎi</a:t>
            </a:r>
            <a:endParaRPr lang="zh-CN" altLang="en-US" sz="3200" b="1">
              <a:solidFill>
                <a:srgbClr val="FF0066"/>
              </a:solidFill>
            </a:endParaRPr>
          </a:p>
          <a:p>
            <a:pPr>
              <a:lnSpc>
                <a:spcPct val="130000"/>
              </a:lnSpc>
            </a:pPr>
            <a:r>
              <a:rPr lang="zh-CN" altLang="en-US" sz="3200" b="1" u="sng"/>
              <a:t>铆</a:t>
            </a:r>
            <a:r>
              <a:rPr lang="zh-CN" altLang="en-US" sz="3200" b="1"/>
              <a:t>钉    </a:t>
            </a:r>
            <a:r>
              <a:rPr lang="zh-CN" altLang="en-US" sz="3200" b="1">
                <a:solidFill>
                  <a:srgbClr val="FF0066"/>
                </a:solidFill>
              </a:rPr>
              <a:t>mǎo</a:t>
            </a:r>
            <a:endParaRPr lang="zh-CN" altLang="en-US" sz="3200" b="1">
              <a:solidFill>
                <a:srgbClr val="FF0066"/>
              </a:solidFill>
            </a:endParaRPr>
          </a:p>
        </p:txBody>
      </p:sp>
      <p:sp>
        <p:nvSpPr>
          <p:cNvPr id="103428" name="文本框 103427"/>
          <p:cNvSpPr txBox="1"/>
          <p:nvPr/>
        </p:nvSpPr>
        <p:spPr>
          <a:xfrm>
            <a:off x="1331913" y="404813"/>
            <a:ext cx="4968875" cy="895985"/>
          </a:xfrm>
          <a:prstGeom prst="rect">
            <a:avLst/>
          </a:prstGeom>
          <a:solidFill>
            <a:srgbClr val="FFFF00"/>
          </a:solidFill>
          <a:ln w="9525"/>
          <a:scene3d>
            <a:camera prst="legacyObliqueTopRight">
              <a:rot lat="0" lon="0" rev="0"/>
            </a:camera>
            <a:lightRig rig="legacyFlat3" dir="b"/>
          </a:scene3d>
          <a:sp3d extrusionH="201600" prstMaterial="legacyMatte">
            <a:bevelT w="13500" h="13500" prst="angle"/>
            <a:bevelB w="13500" h="13500" prst="angle"/>
            <a:extrusionClr>
              <a:srgbClr val="FFFF00"/>
            </a:extrusionClr>
          </a:sp3d>
        </p:spPr>
        <p:txBody>
          <a:bodyPr>
            <a:spAutoFit/>
            <a:flatTx/>
          </a:bodyPr>
          <a:p>
            <a:pPr lvl="0" algn="ctr">
              <a:lnSpc>
                <a:spcPct val="110000"/>
              </a:lnSpc>
              <a:spcBef>
                <a:spcPct val="0"/>
              </a:spcBef>
            </a:pPr>
            <a:r>
              <a:rPr lang="zh-CN" altLang="en-US" sz="4800" b="1" dirty="0">
                <a:solidFill>
                  <a:srgbClr val="0000FF"/>
                </a:solidFill>
                <a:latin typeface="Verdana" panose="020B0604030504040204" pitchFamily="34" charset="0"/>
                <a:ea typeface="黑体" panose="02010609060101010101" pitchFamily="2" charset="-122"/>
              </a:rPr>
              <a:t>字  音</a:t>
            </a:r>
            <a:endParaRPr lang="zh-CN" altLang="en-US" sz="4800" b="1" dirty="0">
              <a:solidFill>
                <a:srgbClr val="0000FF"/>
              </a:solidFill>
              <a:latin typeface="Verdana" panose="020B0604030504040204" pitchFamily="34" charset="0"/>
              <a:ea typeface="黑体" panose="02010609060101010101" pitchFamily="2" charset="-122"/>
            </a:endParaRPr>
          </a:p>
        </p:txBody>
      </p:sp>
    </p:spTree>
  </p:cSld>
  <p:clrMapOvr>
    <a:masterClrMapping/>
  </p:clrMapOvr>
  <p:transition>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sz="half" idx="1"/>
          </p:nvPr>
        </p:nvSpPr>
        <p:spPr>
          <a:xfrm>
            <a:off x="628650" y="1825625"/>
            <a:ext cx="2816225" cy="4351655"/>
          </a:xfrm>
        </p:spPr>
        <p:txBody>
          <a:bodyPr/>
          <a:p>
            <a:pPr>
              <a:lnSpc>
                <a:spcPct val="140000"/>
              </a:lnSpc>
            </a:pPr>
            <a:r>
              <a:rPr lang="zh-CN" altLang="en-US" b="1"/>
              <a:t>哂笑</a:t>
            </a:r>
            <a:endParaRPr lang="zh-CN" altLang="en-US" b="1"/>
          </a:p>
          <a:p>
            <a:pPr>
              <a:lnSpc>
                <a:spcPct val="140000"/>
              </a:lnSpc>
            </a:pPr>
            <a:r>
              <a:rPr lang="zh-CN" altLang="en-US" b="1"/>
              <a:t>牟取</a:t>
            </a:r>
            <a:endParaRPr lang="zh-CN" altLang="en-US" b="1"/>
          </a:p>
          <a:p>
            <a:pPr>
              <a:lnSpc>
                <a:spcPct val="140000"/>
              </a:lnSpc>
            </a:pPr>
            <a:r>
              <a:rPr lang="zh-CN" altLang="en-US" b="1"/>
              <a:t>棘手</a:t>
            </a:r>
            <a:endParaRPr lang="zh-CN" altLang="en-US" b="1"/>
          </a:p>
          <a:p>
            <a:pPr>
              <a:lnSpc>
                <a:spcPct val="140000"/>
              </a:lnSpc>
            </a:pPr>
            <a:r>
              <a:rPr lang="zh-CN" altLang="en-US" b="1">
                <a:sym typeface="+mn-ea"/>
              </a:rPr>
              <a:t>莫衷一是</a:t>
            </a:r>
            <a:endParaRPr lang="zh-CN" altLang="en-US" b="1">
              <a:sym typeface="+mn-ea"/>
            </a:endParaRPr>
          </a:p>
          <a:p>
            <a:pPr>
              <a:lnSpc>
                <a:spcPct val="140000"/>
              </a:lnSpc>
            </a:pPr>
            <a:r>
              <a:rPr lang="zh-CN" altLang="en-US" b="1"/>
              <a:t>众目睽睽</a:t>
            </a:r>
            <a:endParaRPr lang="zh-CN" altLang="en-US" b="1"/>
          </a:p>
          <a:p>
            <a:pPr>
              <a:lnSpc>
                <a:spcPct val="140000"/>
              </a:lnSpc>
            </a:pPr>
            <a:r>
              <a:rPr lang="zh-CN" altLang="en-US" b="1">
                <a:sym typeface="+mn-ea"/>
              </a:rPr>
              <a:t>雨后春笋</a:t>
            </a:r>
            <a:endParaRPr lang="zh-CN" altLang="en-US" b="1"/>
          </a:p>
          <a:p>
            <a:pPr>
              <a:lnSpc>
                <a:spcPct val="140000"/>
              </a:lnSpc>
            </a:pPr>
            <a:endParaRPr lang="zh-CN" altLang="en-US" b="1"/>
          </a:p>
        </p:txBody>
      </p:sp>
      <p:sp>
        <p:nvSpPr>
          <p:cNvPr id="4" name="内容占位符 3"/>
          <p:cNvSpPr>
            <a:spLocks noGrp="1"/>
          </p:cNvSpPr>
          <p:nvPr>
            <p:ph sz="half" idx="2"/>
          </p:nvPr>
        </p:nvSpPr>
        <p:spPr>
          <a:xfrm>
            <a:off x="3702685" y="1825625"/>
            <a:ext cx="4812665" cy="4351655"/>
          </a:xfrm>
        </p:spPr>
        <p:txBody>
          <a:bodyPr/>
          <a:p>
            <a:pPr>
              <a:lnSpc>
                <a:spcPct val="140000"/>
              </a:lnSpc>
            </a:pPr>
            <a:r>
              <a:rPr lang="zh-CN" altLang="en-US" sz="2400" b="1">
                <a:sym typeface="+mn-ea"/>
              </a:rPr>
              <a:t>谋取，尤指以不正当的或非法的手段取得金钱。</a:t>
            </a:r>
            <a:endParaRPr lang="zh-CN" altLang="en-US" sz="2400" b="1">
              <a:sym typeface="+mn-ea"/>
            </a:endParaRPr>
          </a:p>
          <a:p>
            <a:pPr>
              <a:lnSpc>
                <a:spcPct val="140000"/>
              </a:lnSpc>
            </a:pPr>
            <a:r>
              <a:rPr lang="zh-CN" altLang="en-US" sz="2400" b="1"/>
              <a:t>讥笑</a:t>
            </a:r>
            <a:r>
              <a:rPr lang="zh-CN" altLang="en-US" sz="2400" b="1">
                <a:sym typeface="+mn-ea"/>
              </a:rPr>
              <a:t>。</a:t>
            </a:r>
            <a:endParaRPr lang="zh-CN" altLang="en-US" sz="2400" b="1">
              <a:sym typeface="+mn-ea"/>
            </a:endParaRPr>
          </a:p>
          <a:p>
            <a:pPr>
              <a:lnSpc>
                <a:spcPct val="140000"/>
              </a:lnSpc>
            </a:pPr>
            <a:r>
              <a:rPr lang="zh-CN" altLang="en-US" sz="2400" b="1">
                <a:sym typeface="+mn-ea"/>
              </a:rPr>
              <a:t>春天下雨后竹笋长得很多很快。比喻新事物大量而不断出现。</a:t>
            </a:r>
            <a:endParaRPr lang="zh-CN" altLang="en-US" sz="2400" b="1">
              <a:sym typeface="+mn-ea"/>
            </a:endParaRPr>
          </a:p>
          <a:p>
            <a:pPr>
              <a:lnSpc>
                <a:spcPct val="140000"/>
              </a:lnSpc>
            </a:pPr>
            <a:r>
              <a:rPr lang="zh-CN" altLang="en-US" sz="2400" b="1">
                <a:sym typeface="+mn-ea"/>
              </a:rPr>
              <a:t>形容事情难办，像荆棘刺手。</a:t>
            </a:r>
            <a:endParaRPr lang="zh-CN" altLang="en-US" sz="2400" b="1">
              <a:sym typeface="+mn-ea"/>
            </a:endParaRPr>
          </a:p>
          <a:p>
            <a:pPr>
              <a:lnSpc>
                <a:spcPct val="140000"/>
              </a:lnSpc>
            </a:pPr>
            <a:r>
              <a:rPr lang="zh-CN" altLang="en-US" sz="2400" b="1">
                <a:sym typeface="+mn-ea"/>
              </a:rPr>
              <a:t>不能得出一致的结论。</a:t>
            </a:r>
            <a:endParaRPr lang="zh-CN" altLang="en-US" sz="2400" b="1">
              <a:sym typeface="+mn-ea"/>
            </a:endParaRPr>
          </a:p>
          <a:p>
            <a:pPr>
              <a:lnSpc>
                <a:spcPct val="140000"/>
              </a:lnSpc>
            </a:pPr>
            <a:r>
              <a:rPr lang="zh-CN" altLang="en-US" sz="2400" b="1">
                <a:sym typeface="+mn-ea"/>
              </a:rPr>
              <a:t>大家的眼睛都注视着。</a:t>
            </a:r>
            <a:endParaRPr lang="zh-CN" altLang="en-US" sz="2400" b="1">
              <a:sym typeface="+mn-ea"/>
            </a:endParaRPr>
          </a:p>
          <a:p>
            <a:pPr>
              <a:lnSpc>
                <a:spcPct val="140000"/>
              </a:lnSpc>
            </a:pPr>
            <a:endParaRPr lang="zh-CN" altLang="en-US" sz="2400" b="1">
              <a:sym typeface="+mn-ea"/>
            </a:endParaRPr>
          </a:p>
          <a:p>
            <a:pPr>
              <a:lnSpc>
                <a:spcPct val="140000"/>
              </a:lnSpc>
            </a:pPr>
            <a:endParaRPr lang="zh-CN" altLang="en-US" sz="2400" b="1">
              <a:sym typeface="+mn-ea"/>
            </a:endParaRPr>
          </a:p>
          <a:p>
            <a:endParaRPr lang="zh-CN" altLang="en-US" sz="2400" b="1"/>
          </a:p>
        </p:txBody>
      </p:sp>
      <p:sp>
        <p:nvSpPr>
          <p:cNvPr id="103428" name="文本框 103427"/>
          <p:cNvSpPr txBox="1"/>
          <p:nvPr/>
        </p:nvSpPr>
        <p:spPr>
          <a:xfrm>
            <a:off x="1331913" y="404813"/>
            <a:ext cx="4968875" cy="895985"/>
          </a:xfrm>
          <a:prstGeom prst="rect">
            <a:avLst/>
          </a:prstGeom>
          <a:solidFill>
            <a:srgbClr val="FFFF00"/>
          </a:solidFill>
          <a:ln w="9525"/>
          <a:scene3d>
            <a:camera prst="legacyObliqueTopRight">
              <a:rot lat="0" lon="0" rev="0"/>
            </a:camera>
            <a:lightRig rig="legacyFlat3" dir="b"/>
          </a:scene3d>
          <a:sp3d extrusionH="201600" prstMaterial="legacyMatte">
            <a:bevelT w="13500" h="13500" prst="angle"/>
            <a:bevelB w="13500" h="13500" prst="angle"/>
            <a:extrusionClr>
              <a:srgbClr val="FFFF00"/>
            </a:extrusionClr>
          </a:sp3d>
        </p:spPr>
        <p:txBody>
          <a:bodyPr>
            <a:spAutoFit/>
            <a:flatTx/>
          </a:bodyPr>
          <a:p>
            <a:pPr lvl="0" algn="ctr">
              <a:lnSpc>
                <a:spcPct val="110000"/>
              </a:lnSpc>
              <a:spcBef>
                <a:spcPct val="0"/>
              </a:spcBef>
            </a:pPr>
            <a:r>
              <a:rPr lang="zh-CN" altLang="en-US" sz="4800" b="1" dirty="0">
                <a:solidFill>
                  <a:srgbClr val="0000FF"/>
                </a:solidFill>
                <a:latin typeface="Verdana" panose="020B0604030504040204" pitchFamily="34" charset="0"/>
                <a:ea typeface="黑体" panose="02010609060101010101" pitchFamily="2" charset="-122"/>
              </a:rPr>
              <a:t>字  义</a:t>
            </a:r>
            <a:endParaRPr lang="zh-CN" altLang="en-US" sz="4800" b="1" dirty="0">
              <a:solidFill>
                <a:srgbClr val="0000FF"/>
              </a:solidFill>
              <a:latin typeface="Verdana" panose="020B0604030504040204" pitchFamily="34" charset="0"/>
              <a:ea typeface="黑体" panose="02010609060101010101" pitchFamily="2" charset="-122"/>
            </a:endParaRPr>
          </a:p>
        </p:txBody>
      </p:sp>
      <p:cxnSp>
        <p:nvCxnSpPr>
          <p:cNvPr id="5" name="直接箭头连接符 4"/>
          <p:cNvCxnSpPr/>
          <p:nvPr/>
        </p:nvCxnSpPr>
        <p:spPr>
          <a:xfrm>
            <a:off x="1907540" y="2291080"/>
            <a:ext cx="1944370" cy="935990"/>
          </a:xfrm>
          <a:prstGeom prst="straightConnector1">
            <a:avLst/>
          </a:prstGeom>
          <a:ln w="53975" cmpd="sng">
            <a:solidFill>
              <a:srgbClr val="FF0066"/>
            </a:solidFill>
            <a:prstDash val="solid"/>
            <a:tailEnd type="arrow" w="med" len="med"/>
          </a:ln>
        </p:spPr>
        <p:style>
          <a:lnRef idx="3">
            <a:schemeClr val="accent1"/>
          </a:lnRef>
          <a:fillRef idx="0">
            <a:schemeClr val="accent1"/>
          </a:fillRef>
          <a:effectRef idx="2">
            <a:schemeClr val="accent1"/>
          </a:effectRef>
          <a:fontRef idx="minor">
            <a:schemeClr val="tx1"/>
          </a:fontRef>
        </p:style>
      </p:cxnSp>
      <p:cxnSp>
        <p:nvCxnSpPr>
          <p:cNvPr id="6" name="直接箭头连接符 5"/>
          <p:cNvCxnSpPr/>
          <p:nvPr/>
        </p:nvCxnSpPr>
        <p:spPr>
          <a:xfrm flipV="1">
            <a:off x="1758315" y="2204720"/>
            <a:ext cx="2165350" cy="756285"/>
          </a:xfrm>
          <a:prstGeom prst="straightConnector1">
            <a:avLst/>
          </a:prstGeom>
          <a:ln w="53975" cmpd="sng">
            <a:solidFill>
              <a:srgbClr val="FF0066"/>
            </a:solidFill>
            <a:prstDash val="solid"/>
            <a:tailEnd type="arrow" w="med" len="med"/>
          </a:ln>
        </p:spPr>
        <p:style>
          <a:lnRef idx="3">
            <a:schemeClr val="accent1"/>
          </a:lnRef>
          <a:fillRef idx="0">
            <a:schemeClr val="accent1"/>
          </a:fillRef>
          <a:effectRef idx="2">
            <a:schemeClr val="accent1"/>
          </a:effectRef>
          <a:fontRef idx="minor">
            <a:schemeClr val="tx1"/>
          </a:fontRef>
        </p:style>
      </p:cxnSp>
      <p:cxnSp>
        <p:nvCxnSpPr>
          <p:cNvPr id="7" name="直接箭头连接符 6"/>
          <p:cNvCxnSpPr/>
          <p:nvPr/>
        </p:nvCxnSpPr>
        <p:spPr>
          <a:xfrm>
            <a:off x="1907540" y="3644900"/>
            <a:ext cx="1944370" cy="1296035"/>
          </a:xfrm>
          <a:prstGeom prst="straightConnector1">
            <a:avLst/>
          </a:prstGeom>
          <a:ln w="53975" cmpd="sng">
            <a:solidFill>
              <a:srgbClr val="FF0066"/>
            </a:solidFill>
            <a:prstDash val="solid"/>
            <a:tailEnd type="arrow" w="med" len="med"/>
          </a:ln>
        </p:spPr>
        <p:style>
          <a:lnRef idx="3">
            <a:schemeClr val="accent1"/>
          </a:lnRef>
          <a:fillRef idx="0">
            <a:schemeClr val="accent1"/>
          </a:fillRef>
          <a:effectRef idx="2">
            <a:schemeClr val="accent1"/>
          </a:effectRef>
          <a:fontRef idx="minor">
            <a:schemeClr val="tx1"/>
          </a:fontRef>
        </p:style>
      </p:cxnSp>
      <p:cxnSp>
        <p:nvCxnSpPr>
          <p:cNvPr id="8" name="直接箭头连接符 7"/>
          <p:cNvCxnSpPr/>
          <p:nvPr/>
        </p:nvCxnSpPr>
        <p:spPr>
          <a:xfrm flipV="1">
            <a:off x="2571750" y="3860800"/>
            <a:ext cx="1351915" cy="1864360"/>
          </a:xfrm>
          <a:prstGeom prst="straightConnector1">
            <a:avLst/>
          </a:prstGeom>
          <a:ln w="53975" cmpd="sng">
            <a:solidFill>
              <a:srgbClr val="FF0066"/>
            </a:solidFill>
            <a:prstDash val="solid"/>
            <a:tailEnd type="arrow" w="med" len="med"/>
          </a:ln>
        </p:spPr>
        <p:style>
          <a:lnRef idx="3">
            <a:schemeClr val="accent1"/>
          </a:lnRef>
          <a:fillRef idx="0">
            <a:schemeClr val="accent1"/>
          </a:fillRef>
          <a:effectRef idx="2">
            <a:schemeClr val="accent1"/>
          </a:effectRef>
          <a:fontRef idx="minor">
            <a:schemeClr val="tx1"/>
          </a:fontRef>
        </p:style>
      </p:cxnSp>
      <p:cxnSp>
        <p:nvCxnSpPr>
          <p:cNvPr id="9" name="直接箭头连接符 8"/>
          <p:cNvCxnSpPr/>
          <p:nvPr/>
        </p:nvCxnSpPr>
        <p:spPr>
          <a:xfrm>
            <a:off x="2555240" y="5097145"/>
            <a:ext cx="1368425" cy="1080135"/>
          </a:xfrm>
          <a:prstGeom prst="straightConnector1">
            <a:avLst/>
          </a:prstGeom>
          <a:ln w="53975" cmpd="sng">
            <a:solidFill>
              <a:srgbClr val="FF0066"/>
            </a:solidFill>
            <a:prstDash val="solid"/>
            <a:tailEnd type="arrow" w="med" len="med"/>
          </a:ln>
        </p:spPr>
        <p:style>
          <a:lnRef idx="3">
            <a:schemeClr val="accent1"/>
          </a:lnRef>
          <a:fillRef idx="0">
            <a:schemeClr val="accent1"/>
          </a:fillRef>
          <a:effectRef idx="2">
            <a:schemeClr val="accent1"/>
          </a:effectRef>
          <a:fontRef idx="minor">
            <a:schemeClr val="tx1"/>
          </a:fontRef>
        </p:style>
      </p:cxnSp>
      <p:cxnSp>
        <p:nvCxnSpPr>
          <p:cNvPr id="10" name="直接箭头连接符 9"/>
          <p:cNvCxnSpPr/>
          <p:nvPr/>
        </p:nvCxnSpPr>
        <p:spPr>
          <a:xfrm>
            <a:off x="2571750" y="4426585"/>
            <a:ext cx="1423670" cy="1234440"/>
          </a:xfrm>
          <a:prstGeom prst="straightConnector1">
            <a:avLst/>
          </a:prstGeom>
          <a:ln w="53975" cmpd="sng">
            <a:solidFill>
              <a:srgbClr val="FF0066"/>
            </a:solidFill>
            <a:prstDash val="solid"/>
            <a:tailEnd type="arrow"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62" name="文本框 143361">
            <a:hlinkClick r:id="rId1" action="ppaction://hlinksldjump"/>
          </p:cNvPr>
          <p:cNvSpPr txBox="1"/>
          <p:nvPr/>
        </p:nvSpPr>
        <p:spPr>
          <a:xfrm>
            <a:off x="1258888" y="333375"/>
            <a:ext cx="5473700" cy="762000"/>
          </a:xfrm>
          <a:prstGeom prst="rect">
            <a:avLst/>
          </a:prstGeom>
          <a:solidFill>
            <a:srgbClr val="D31D21"/>
          </a:solidFill>
          <a:ln w="9525"/>
          <a:scene3d>
            <a:camera prst="legacyObliqueTopRight">
              <a:rot lat="0" lon="0" rev="0"/>
            </a:camera>
            <a:lightRig rig="legacyFlat3" dir="b"/>
          </a:scene3d>
          <a:sp3d extrusionH="227000" prstMaterial="legacyMatte">
            <a:bevelT w="13500" h="13500" prst="angle"/>
            <a:bevelB w="13500" h="13500" prst="angle"/>
            <a:extrusionClr>
              <a:srgbClr val="D31D21"/>
            </a:extrusionClr>
          </a:sp3d>
        </p:spPr>
        <p:txBody>
          <a:bodyPr>
            <a:spAutoFit/>
            <a:flatTx/>
          </a:bodyPr>
          <a:p>
            <a:pPr lvl="0" algn="ctr">
              <a:lnSpc>
                <a:spcPct val="100000"/>
              </a:lnSpc>
              <a:spcBef>
                <a:spcPct val="50000"/>
              </a:spcBef>
            </a:pPr>
            <a:r>
              <a:rPr lang="zh-CN" altLang="en-US" sz="4400" b="1" dirty="0">
                <a:solidFill>
                  <a:srgbClr val="FFFF00"/>
                </a:solidFill>
                <a:latin typeface="华文行楷" panose="02010800040101010101" pitchFamily="2" charset="-122"/>
                <a:ea typeface="华文行楷" panose="02010800040101010101" pitchFamily="2" charset="-122"/>
              </a:rPr>
              <a:t>理清结构</a:t>
            </a:r>
            <a:r>
              <a:rPr lang="en-US" altLang="zh-CN" sz="4400" b="1" dirty="0">
                <a:solidFill>
                  <a:srgbClr val="FFFF00"/>
                </a:solidFill>
                <a:latin typeface="华文行楷" panose="02010800040101010101" pitchFamily="2" charset="-122"/>
                <a:ea typeface="华文行楷" panose="02010800040101010101" pitchFamily="2" charset="-122"/>
              </a:rPr>
              <a:t>,</a:t>
            </a:r>
            <a:r>
              <a:rPr lang="zh-CN" altLang="en-US" sz="4400" b="1" dirty="0">
                <a:solidFill>
                  <a:srgbClr val="FFFF00"/>
                </a:solidFill>
                <a:latin typeface="华文行楷" panose="02010800040101010101" pitchFamily="2" charset="-122"/>
                <a:ea typeface="华文行楷" panose="02010800040101010101" pitchFamily="2" charset="-122"/>
              </a:rPr>
              <a:t>概括情节</a:t>
            </a:r>
            <a:endParaRPr lang="zh-CN" altLang="en-US" sz="4400" b="1" dirty="0">
              <a:solidFill>
                <a:srgbClr val="FFFF00"/>
              </a:solidFill>
              <a:latin typeface="华文行楷" panose="02010800040101010101" pitchFamily="2" charset="-122"/>
              <a:ea typeface="华文行楷" panose="02010800040101010101" pitchFamily="2" charset="-122"/>
            </a:endParaRPr>
          </a:p>
        </p:txBody>
      </p:sp>
      <p:pic>
        <p:nvPicPr>
          <p:cNvPr id="143367" name="图片 143366" descr="arvores"/>
          <p:cNvPicPr>
            <a:picLocks noChangeAspect="1"/>
          </p:cNvPicPr>
          <p:nvPr/>
        </p:nvPicPr>
        <p:blipFill>
          <a:blip r:embed="rId2"/>
          <a:stretch>
            <a:fillRect/>
          </a:stretch>
        </p:blipFill>
        <p:spPr>
          <a:xfrm>
            <a:off x="990600" y="620713"/>
            <a:ext cx="8153400" cy="685800"/>
          </a:xfrm>
          <a:prstGeom prst="rect">
            <a:avLst/>
          </a:prstGeom>
          <a:noFill/>
          <a:ln w="9525">
            <a:noFill/>
          </a:ln>
        </p:spPr>
      </p:pic>
      <p:sp>
        <p:nvSpPr>
          <p:cNvPr id="143373" name="文本框 143372" descr="羊皮纸"/>
          <p:cNvSpPr txBox="1"/>
          <p:nvPr/>
        </p:nvSpPr>
        <p:spPr>
          <a:xfrm>
            <a:off x="1042988" y="1989138"/>
            <a:ext cx="7561262" cy="1916112"/>
          </a:xfrm>
          <a:prstGeom prst="rect">
            <a:avLst/>
          </a:prstGeom>
          <a:blipFill rotWithShape="1">
            <a:blip r:embed="rId3"/>
          </a:blipFill>
          <a:ln w="9525" cap="flat" cmpd="sng">
            <a:solidFill>
              <a:srgbClr val="FF0066"/>
            </a:solidFill>
            <a:prstDash val="solid"/>
            <a:miter/>
            <a:headEnd type="none" w="med" len="med"/>
            <a:tailEnd type="none" w="med" len="med"/>
          </a:ln>
        </p:spPr>
        <p:txBody>
          <a:bodyPr>
            <a:spAutoFit/>
          </a:bodyPr>
          <a:p>
            <a:pPr lvl="0">
              <a:lnSpc>
                <a:spcPct val="110000"/>
              </a:lnSpc>
              <a:spcBef>
                <a:spcPct val="0"/>
              </a:spcBef>
            </a:pPr>
            <a:r>
              <a:rPr lang="en-US" altLang="zh-CN" sz="3600" b="1" dirty="0">
                <a:solidFill>
                  <a:srgbClr val="CC3300"/>
                </a:solidFill>
                <a:latin typeface="华文新魏" panose="02010800040101010101" pitchFamily="2" charset="-122"/>
                <a:ea typeface="华文新魏" panose="02010800040101010101" pitchFamily="2" charset="-122"/>
              </a:rPr>
              <a:t>     </a:t>
            </a:r>
            <a:r>
              <a:rPr lang="zh-CN" altLang="en-US" sz="3600" b="1" dirty="0">
                <a:solidFill>
                  <a:srgbClr val="CC3300"/>
                </a:solidFill>
                <a:latin typeface="华文新魏" panose="02010800040101010101" pitchFamily="2" charset="-122"/>
                <a:ea typeface="华文新魏" panose="02010800040101010101" pitchFamily="2" charset="-122"/>
              </a:rPr>
              <a:t>快速阅读课文，小组合作讨论，给本文划分段落，并且用简洁的语句概括这四部分所写的内容。</a:t>
            </a:r>
            <a:endParaRPr lang="zh-CN" altLang="en-US" sz="3600" b="1" dirty="0">
              <a:solidFill>
                <a:srgbClr val="CC3300"/>
              </a:solidFill>
              <a:latin typeface="华文新魏" panose="02010800040101010101" pitchFamily="2" charset="-122"/>
              <a:ea typeface="华文新魏" panose="02010800040101010101" pitchFamily="2" charset="-122"/>
            </a:endParaRPr>
          </a:p>
        </p:txBody>
      </p:sp>
      <p:sp>
        <p:nvSpPr>
          <p:cNvPr id="143374" name="文本框 143373"/>
          <p:cNvSpPr txBox="1"/>
          <p:nvPr/>
        </p:nvSpPr>
        <p:spPr>
          <a:xfrm>
            <a:off x="1042988" y="4221163"/>
            <a:ext cx="7561262" cy="1749425"/>
          </a:xfrm>
          <a:prstGeom prst="rect">
            <a:avLst/>
          </a:prstGeom>
          <a:noFill/>
          <a:ln w="9525" cap="flat" cmpd="sng">
            <a:solidFill>
              <a:schemeClr val="tx2"/>
            </a:solidFill>
            <a:prstDash val="solid"/>
            <a:miter/>
            <a:headEnd type="none" w="med" len="med"/>
            <a:tailEnd type="none" w="med" len="med"/>
          </a:ln>
        </p:spPr>
        <p:txBody>
          <a:bodyPr>
            <a:spAutoFit/>
          </a:bodyPr>
          <a:p>
            <a:pPr marL="1430655" lvl="0" indent="-1430655">
              <a:lnSpc>
                <a:spcPct val="100000"/>
              </a:lnSpc>
              <a:spcBef>
                <a:spcPct val="0"/>
              </a:spcBef>
            </a:pPr>
            <a:r>
              <a:rPr lang="zh-CN" altLang="en-US" sz="3600" b="1" dirty="0">
                <a:solidFill>
                  <a:schemeClr val="tx1"/>
                </a:solidFill>
                <a:latin typeface="Verdana" panose="020B0604030504040204" pitchFamily="34" charset="0"/>
                <a:ea typeface="华文新魏" panose="02010800040101010101" pitchFamily="2" charset="-122"/>
              </a:rPr>
              <a:t>提示：要注意到情节中时间、地点的转换以及标志情节发展的语句。</a:t>
            </a:r>
            <a:endParaRPr lang="zh-CN" altLang="en-US" sz="3600" b="1" dirty="0">
              <a:solidFill>
                <a:schemeClr val="tx1"/>
              </a:solidFill>
              <a:latin typeface="Verdana" panose="020B0604030504040204" pitchFamily="34" charset="0"/>
              <a:ea typeface="华文新魏" panose="02010800040101010101" pitchFamily="2" charset="-122"/>
            </a:endParaRPr>
          </a:p>
        </p:txBody>
      </p:sp>
    </p:spTree>
  </p:cSld>
  <p:clrMapOvr>
    <a:masterClrMapping/>
  </p:clrMapOvr>
  <p:transition>
    <p:blinds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8547" name="文本框 108546">
            <a:hlinkClick r:id="rId1" action="ppaction://hlinksldjump"/>
          </p:cNvPr>
          <p:cNvSpPr txBox="1"/>
          <p:nvPr/>
        </p:nvSpPr>
        <p:spPr>
          <a:xfrm>
            <a:off x="1258888" y="333375"/>
            <a:ext cx="5473700" cy="762000"/>
          </a:xfrm>
          <a:prstGeom prst="rect">
            <a:avLst/>
          </a:prstGeom>
          <a:solidFill>
            <a:srgbClr val="D31D21"/>
          </a:solidFill>
          <a:ln w="9525"/>
          <a:scene3d>
            <a:camera prst="legacyObliqueTopRight">
              <a:rot lat="0" lon="0" rev="0"/>
            </a:camera>
            <a:lightRig rig="legacyFlat3" dir="b"/>
          </a:scene3d>
          <a:sp3d extrusionH="227000" prstMaterial="legacyMatte">
            <a:bevelT w="13500" h="13500" prst="angle"/>
            <a:bevelB w="13500" h="13500" prst="angle"/>
            <a:extrusionClr>
              <a:srgbClr val="D31D21"/>
            </a:extrusionClr>
          </a:sp3d>
        </p:spPr>
        <p:txBody>
          <a:bodyPr>
            <a:spAutoFit/>
            <a:flatTx/>
          </a:bodyPr>
          <a:p>
            <a:pPr lvl="0" algn="ctr">
              <a:lnSpc>
                <a:spcPct val="100000"/>
              </a:lnSpc>
              <a:spcBef>
                <a:spcPct val="50000"/>
              </a:spcBef>
            </a:pPr>
            <a:r>
              <a:rPr lang="zh-CN" altLang="en-US" sz="4400" b="1" dirty="0">
                <a:solidFill>
                  <a:srgbClr val="FFFF00"/>
                </a:solidFill>
                <a:latin typeface="华文行楷" panose="02010800040101010101" pitchFamily="2" charset="-122"/>
                <a:ea typeface="华文行楷" panose="02010800040101010101" pitchFamily="2" charset="-122"/>
              </a:rPr>
              <a:t>理清结构</a:t>
            </a:r>
            <a:r>
              <a:rPr lang="en-US" altLang="zh-CN" sz="4400" b="1" dirty="0">
                <a:solidFill>
                  <a:srgbClr val="FFFF00"/>
                </a:solidFill>
                <a:latin typeface="华文行楷" panose="02010800040101010101" pitchFamily="2" charset="-122"/>
                <a:ea typeface="华文行楷" panose="02010800040101010101" pitchFamily="2" charset="-122"/>
              </a:rPr>
              <a:t>,</a:t>
            </a:r>
            <a:r>
              <a:rPr lang="zh-CN" altLang="en-US" sz="4400" b="1" dirty="0">
                <a:solidFill>
                  <a:srgbClr val="FFFF00"/>
                </a:solidFill>
                <a:latin typeface="华文行楷" panose="02010800040101010101" pitchFamily="2" charset="-122"/>
                <a:ea typeface="华文行楷" panose="02010800040101010101" pitchFamily="2" charset="-122"/>
              </a:rPr>
              <a:t>概括情节</a:t>
            </a:r>
            <a:endParaRPr lang="zh-CN" altLang="en-US" sz="4400" b="1" dirty="0">
              <a:solidFill>
                <a:srgbClr val="FFFF00"/>
              </a:solidFill>
              <a:latin typeface="华文行楷" panose="02010800040101010101" pitchFamily="2" charset="-122"/>
              <a:ea typeface="华文行楷" panose="02010800040101010101" pitchFamily="2" charset="-122"/>
            </a:endParaRPr>
          </a:p>
        </p:txBody>
      </p:sp>
      <p:sp>
        <p:nvSpPr>
          <p:cNvPr id="108548" name="文本框 108547"/>
          <p:cNvSpPr txBox="1"/>
          <p:nvPr/>
        </p:nvSpPr>
        <p:spPr>
          <a:xfrm>
            <a:off x="4348480" y="1773555"/>
            <a:ext cx="4356100" cy="640080"/>
          </a:xfrm>
          <a:prstGeom prst="rect">
            <a:avLst/>
          </a:prstGeom>
          <a:solidFill>
            <a:srgbClr val="006600"/>
          </a:solidFill>
          <a:ln w="9525"/>
          <a:scene3d>
            <a:camera prst="legacyObliqueTopRight">
              <a:rot lat="0" lon="0" rev="0"/>
            </a:camera>
            <a:lightRig rig="legacyFlat3" dir="b"/>
          </a:scene3d>
          <a:sp3d extrusionH="201600" prstMaterial="legacyMatte">
            <a:bevelT w="13500" h="13500" prst="angle"/>
            <a:bevelB w="13500" h="13500" prst="angle"/>
            <a:extrusionClr>
              <a:srgbClr val="006600"/>
            </a:extrusionClr>
          </a:sp3d>
        </p:spPr>
        <p:txBody>
          <a:bodyPr wrap="square">
            <a:spAutoFit/>
            <a:flatTx/>
          </a:bodyPr>
          <a:p>
            <a:pPr lvl="0">
              <a:lnSpc>
                <a:spcPct val="100000"/>
              </a:lnSpc>
              <a:spcBef>
                <a:spcPct val="50000"/>
              </a:spcBef>
              <a:buClrTx/>
            </a:pPr>
            <a:r>
              <a:rPr lang="zh-CN" altLang="en-US" sz="3600" b="1" dirty="0">
                <a:solidFill>
                  <a:schemeClr val="bg1"/>
                </a:solidFill>
                <a:latin typeface="Arial" panose="020B0604020202020204" pitchFamily="34" charset="0"/>
                <a:ea typeface="宋体" panose="02010600030101010101" pitchFamily="2" charset="-122"/>
              </a:rPr>
              <a:t>风吹庙无，深洞出现</a:t>
            </a:r>
            <a:endParaRPr lang="zh-CN" altLang="en-US" sz="3600" b="1">
              <a:solidFill>
                <a:srgbClr val="FFFF00"/>
              </a:solidFill>
              <a:latin typeface="Times New Roman" panose="02020603050405020304" pitchFamily="18" charset="0"/>
              <a:ea typeface="宋体" panose="02010600030101010101" pitchFamily="2" charset="-122"/>
            </a:endParaRPr>
          </a:p>
        </p:txBody>
      </p:sp>
      <p:sp>
        <p:nvSpPr>
          <p:cNvPr id="108549" name="文本框 108548"/>
          <p:cNvSpPr txBox="1"/>
          <p:nvPr/>
        </p:nvSpPr>
        <p:spPr>
          <a:xfrm>
            <a:off x="4348480" y="2924175"/>
            <a:ext cx="4356100" cy="640080"/>
          </a:xfrm>
          <a:prstGeom prst="rect">
            <a:avLst/>
          </a:prstGeom>
          <a:solidFill>
            <a:srgbClr val="006600"/>
          </a:solidFill>
          <a:ln w="9525"/>
          <a:scene3d>
            <a:camera prst="legacyObliqueTopRight">
              <a:rot lat="0" lon="0" rev="0"/>
            </a:camera>
            <a:lightRig rig="legacyFlat3" dir="b"/>
          </a:scene3d>
          <a:sp3d extrusionH="201600" prstMaterial="legacyMatte">
            <a:bevelT w="13500" h="13500" prst="angle"/>
            <a:bevelB w="13500" h="13500" prst="angle"/>
            <a:extrusionClr>
              <a:srgbClr val="006600"/>
            </a:extrusionClr>
          </a:sp3d>
        </p:spPr>
        <p:txBody>
          <a:bodyPr wrap="square">
            <a:spAutoFit/>
            <a:flatTx/>
          </a:bodyPr>
          <a:p>
            <a:pPr lvl="0">
              <a:lnSpc>
                <a:spcPct val="100000"/>
              </a:lnSpc>
              <a:spcBef>
                <a:spcPct val="50000"/>
              </a:spcBef>
              <a:buClrTx/>
            </a:pPr>
            <a:r>
              <a:rPr lang="zh-CN" altLang="en-US" sz="3600" b="1" dirty="0">
                <a:solidFill>
                  <a:schemeClr val="bg1"/>
                </a:solidFill>
                <a:latin typeface="Arial" panose="020B0604020202020204" pitchFamily="34" charset="0"/>
                <a:ea typeface="宋体" panose="02010600030101010101" pitchFamily="2" charset="-122"/>
              </a:rPr>
              <a:t>各路人马，各显神通</a:t>
            </a:r>
            <a:endParaRPr lang="zh-CN" altLang="en-US" sz="3600" b="1">
              <a:solidFill>
                <a:srgbClr val="FFFF00"/>
              </a:solidFill>
              <a:latin typeface="Times New Roman" panose="02020603050405020304" pitchFamily="18" charset="0"/>
              <a:ea typeface="宋体" panose="02010600030101010101" pitchFamily="2" charset="-122"/>
            </a:endParaRPr>
          </a:p>
        </p:txBody>
      </p:sp>
      <p:sp>
        <p:nvSpPr>
          <p:cNvPr id="108550" name="文本框 108549"/>
          <p:cNvSpPr txBox="1"/>
          <p:nvPr/>
        </p:nvSpPr>
        <p:spPr>
          <a:xfrm>
            <a:off x="4348480" y="4076700"/>
            <a:ext cx="4356735" cy="640080"/>
          </a:xfrm>
          <a:prstGeom prst="rect">
            <a:avLst/>
          </a:prstGeom>
          <a:solidFill>
            <a:srgbClr val="006600"/>
          </a:solidFill>
          <a:ln w="9525"/>
          <a:scene3d>
            <a:camera prst="legacyObliqueTopRight">
              <a:rot lat="0" lon="0" rev="0"/>
            </a:camera>
            <a:lightRig rig="legacyFlat3" dir="b"/>
          </a:scene3d>
          <a:sp3d extrusionH="201600" prstMaterial="legacyMatte">
            <a:bevelT w="13500" h="13500" prst="angle"/>
            <a:bevelB w="13500" h="13500" prst="angle"/>
            <a:extrusionClr>
              <a:srgbClr val="006600"/>
            </a:extrusionClr>
          </a:sp3d>
        </p:spPr>
        <p:txBody>
          <a:bodyPr wrap="square">
            <a:spAutoFit/>
            <a:flatTx/>
          </a:bodyPr>
          <a:p>
            <a:pPr lvl="0">
              <a:lnSpc>
                <a:spcPct val="100000"/>
              </a:lnSpc>
              <a:spcBef>
                <a:spcPct val="50000"/>
              </a:spcBef>
              <a:buClrTx/>
            </a:pPr>
            <a:r>
              <a:rPr lang="zh-CN" altLang="en-US" sz="3600" b="1" dirty="0">
                <a:solidFill>
                  <a:schemeClr val="bg1"/>
                </a:solidFill>
                <a:latin typeface="Arial" panose="020B0604020202020204" pitchFamily="34" charset="0"/>
                <a:ea typeface="宋体" panose="02010600030101010101" pitchFamily="2" charset="-122"/>
              </a:rPr>
              <a:t>新奇公司，尽收垃圾</a:t>
            </a:r>
            <a:endParaRPr lang="zh-CN" altLang="en-US" sz="3600" b="1">
              <a:solidFill>
                <a:srgbClr val="FFFF00"/>
              </a:solidFill>
              <a:latin typeface="Times New Roman" panose="02020603050405020304" pitchFamily="18" charset="0"/>
              <a:ea typeface="宋体" panose="02010600030101010101" pitchFamily="2" charset="-122"/>
            </a:endParaRPr>
          </a:p>
        </p:txBody>
      </p:sp>
      <p:sp>
        <p:nvSpPr>
          <p:cNvPr id="108551" name="文本框 108550"/>
          <p:cNvSpPr txBox="1"/>
          <p:nvPr/>
        </p:nvSpPr>
        <p:spPr>
          <a:xfrm>
            <a:off x="4420235" y="5300980"/>
            <a:ext cx="4385945" cy="640080"/>
          </a:xfrm>
          <a:prstGeom prst="rect">
            <a:avLst/>
          </a:prstGeom>
          <a:solidFill>
            <a:srgbClr val="006600"/>
          </a:solidFill>
          <a:ln w="9525"/>
          <a:scene3d>
            <a:camera prst="legacyObliqueTopRight">
              <a:rot lat="0" lon="0" rev="0"/>
            </a:camera>
            <a:lightRig rig="legacyFlat3" dir="b"/>
          </a:scene3d>
          <a:sp3d extrusionH="201600" prstMaterial="legacyMatte">
            <a:bevelT w="13500" h="13500" prst="angle"/>
            <a:bevelB w="13500" h="13500" prst="angle"/>
            <a:extrusionClr>
              <a:srgbClr val="006600"/>
            </a:extrusionClr>
          </a:sp3d>
        </p:spPr>
        <p:txBody>
          <a:bodyPr wrap="square">
            <a:spAutoFit/>
            <a:flatTx/>
          </a:bodyPr>
          <a:p>
            <a:pPr lvl="0">
              <a:lnSpc>
                <a:spcPct val="100000"/>
              </a:lnSpc>
              <a:spcBef>
                <a:spcPct val="50000"/>
              </a:spcBef>
              <a:buClrTx/>
            </a:pPr>
            <a:r>
              <a:rPr lang="zh-CN" altLang="en-US" sz="3600" b="1" dirty="0">
                <a:solidFill>
                  <a:schemeClr val="bg1"/>
                </a:solidFill>
                <a:latin typeface="Arial" panose="020B0604020202020204" pitchFamily="34" charset="0"/>
                <a:ea typeface="宋体" panose="02010600030101010101" pitchFamily="2" charset="-122"/>
              </a:rPr>
              <a:t>石头飞出，危机初现</a:t>
            </a:r>
            <a:endParaRPr lang="zh-CN" altLang="en-US" sz="3600" b="1">
              <a:solidFill>
                <a:srgbClr val="FFFF00"/>
              </a:solidFill>
              <a:latin typeface="Times New Roman" panose="02020603050405020304" pitchFamily="18" charset="0"/>
              <a:ea typeface="宋体" panose="02010600030101010101" pitchFamily="2" charset="-122"/>
            </a:endParaRPr>
          </a:p>
        </p:txBody>
      </p:sp>
      <p:pic>
        <p:nvPicPr>
          <p:cNvPr id="108552" name="图片 108551" descr="arvores"/>
          <p:cNvPicPr>
            <a:picLocks noChangeAspect="1"/>
          </p:cNvPicPr>
          <p:nvPr/>
        </p:nvPicPr>
        <p:blipFill>
          <a:blip r:embed="rId2"/>
          <a:stretch>
            <a:fillRect/>
          </a:stretch>
        </p:blipFill>
        <p:spPr>
          <a:xfrm>
            <a:off x="990600" y="620713"/>
            <a:ext cx="8153400" cy="685800"/>
          </a:xfrm>
          <a:prstGeom prst="rect">
            <a:avLst/>
          </a:prstGeom>
          <a:noFill/>
          <a:ln w="9525">
            <a:noFill/>
          </a:ln>
        </p:spPr>
      </p:pic>
      <p:sp>
        <p:nvSpPr>
          <p:cNvPr id="108554" name="文本框 108553"/>
          <p:cNvSpPr txBox="1"/>
          <p:nvPr/>
        </p:nvSpPr>
        <p:spPr>
          <a:xfrm>
            <a:off x="611188" y="1700213"/>
            <a:ext cx="1944687" cy="701675"/>
          </a:xfrm>
          <a:prstGeom prst="rect">
            <a:avLst/>
          </a:prstGeom>
          <a:noFill/>
          <a:ln w="9525">
            <a:noFill/>
          </a:ln>
        </p:spPr>
        <p:txBody>
          <a:bodyPr>
            <a:spAutoFit/>
          </a:bodyPr>
          <a:p>
            <a:pPr lvl="0">
              <a:lnSpc>
                <a:spcPct val="100000"/>
              </a:lnSpc>
              <a:spcBef>
                <a:spcPct val="0"/>
              </a:spcBef>
            </a:pPr>
            <a:r>
              <a:rPr lang="zh-CN" altLang="en-US" sz="4000" b="1" dirty="0">
                <a:solidFill>
                  <a:srgbClr val="FF0000"/>
                </a:solidFill>
                <a:latin typeface="Verdana" panose="020B0604030504040204" pitchFamily="34" charset="0"/>
                <a:ea typeface="华文新魏" panose="02010800040101010101" pitchFamily="2" charset="-122"/>
              </a:rPr>
              <a:t>开端：</a:t>
            </a:r>
            <a:endParaRPr lang="zh-CN" altLang="en-US" sz="4000" b="1" dirty="0">
              <a:solidFill>
                <a:srgbClr val="FF0000"/>
              </a:solidFill>
              <a:latin typeface="Verdana" panose="020B0604030504040204" pitchFamily="34" charset="0"/>
              <a:ea typeface="华文新魏" panose="02010800040101010101" pitchFamily="2" charset="-122"/>
            </a:endParaRPr>
          </a:p>
        </p:txBody>
      </p:sp>
      <p:sp>
        <p:nvSpPr>
          <p:cNvPr id="108555" name="文本框 108554"/>
          <p:cNvSpPr txBox="1"/>
          <p:nvPr/>
        </p:nvSpPr>
        <p:spPr>
          <a:xfrm>
            <a:off x="611188" y="2852738"/>
            <a:ext cx="2160587" cy="701675"/>
          </a:xfrm>
          <a:prstGeom prst="rect">
            <a:avLst/>
          </a:prstGeom>
          <a:noFill/>
          <a:ln w="9525">
            <a:noFill/>
          </a:ln>
        </p:spPr>
        <p:txBody>
          <a:bodyPr>
            <a:spAutoFit/>
          </a:bodyPr>
          <a:p>
            <a:pPr lvl="0">
              <a:lnSpc>
                <a:spcPct val="100000"/>
              </a:lnSpc>
              <a:spcBef>
                <a:spcPct val="0"/>
              </a:spcBef>
            </a:pPr>
            <a:r>
              <a:rPr lang="zh-CN" altLang="en-US" sz="4000" b="1" dirty="0">
                <a:solidFill>
                  <a:srgbClr val="FF0000"/>
                </a:solidFill>
                <a:latin typeface="Verdana" panose="020B0604030504040204" pitchFamily="34" charset="0"/>
                <a:ea typeface="华文新魏" panose="02010800040101010101" pitchFamily="2" charset="-122"/>
              </a:rPr>
              <a:t>发展：</a:t>
            </a:r>
            <a:endParaRPr lang="zh-CN" altLang="en-US" sz="4000" b="1" dirty="0">
              <a:solidFill>
                <a:srgbClr val="FF0000"/>
              </a:solidFill>
              <a:latin typeface="Verdana" panose="020B0604030504040204" pitchFamily="34" charset="0"/>
              <a:ea typeface="华文新魏" panose="02010800040101010101" pitchFamily="2" charset="-122"/>
            </a:endParaRPr>
          </a:p>
        </p:txBody>
      </p:sp>
      <p:sp>
        <p:nvSpPr>
          <p:cNvPr id="108556" name="文本框 108555"/>
          <p:cNvSpPr txBox="1"/>
          <p:nvPr/>
        </p:nvSpPr>
        <p:spPr>
          <a:xfrm>
            <a:off x="611188" y="4076700"/>
            <a:ext cx="1708150" cy="701675"/>
          </a:xfrm>
          <a:prstGeom prst="rect">
            <a:avLst/>
          </a:prstGeom>
          <a:noFill/>
          <a:ln w="9525">
            <a:noFill/>
          </a:ln>
        </p:spPr>
        <p:txBody>
          <a:bodyPr wrap="none" anchor="t">
            <a:spAutoFit/>
          </a:bodyPr>
          <a:p>
            <a:pPr lvl="0">
              <a:lnSpc>
                <a:spcPct val="100000"/>
              </a:lnSpc>
              <a:spcBef>
                <a:spcPct val="0"/>
              </a:spcBef>
            </a:pPr>
            <a:r>
              <a:rPr lang="zh-CN" altLang="en-US" sz="4000" b="1" dirty="0">
                <a:solidFill>
                  <a:srgbClr val="FF0000"/>
                </a:solidFill>
                <a:latin typeface="Verdana" panose="020B0604030504040204" pitchFamily="34" charset="0"/>
                <a:ea typeface="华文新魏" panose="02010800040101010101" pitchFamily="2" charset="-122"/>
              </a:rPr>
              <a:t>高潮：</a:t>
            </a:r>
            <a:endParaRPr lang="zh-CN" altLang="en-US" sz="4000" b="1" dirty="0">
              <a:solidFill>
                <a:srgbClr val="FF0000"/>
              </a:solidFill>
              <a:latin typeface="Verdana" panose="020B0604030504040204" pitchFamily="34" charset="0"/>
              <a:ea typeface="华文新魏" panose="02010800040101010101" pitchFamily="2" charset="-122"/>
            </a:endParaRPr>
          </a:p>
        </p:txBody>
      </p:sp>
      <p:sp>
        <p:nvSpPr>
          <p:cNvPr id="108557" name="文本框 108556"/>
          <p:cNvSpPr txBox="1"/>
          <p:nvPr/>
        </p:nvSpPr>
        <p:spPr>
          <a:xfrm>
            <a:off x="611188" y="5300663"/>
            <a:ext cx="1708150" cy="701675"/>
          </a:xfrm>
          <a:prstGeom prst="rect">
            <a:avLst/>
          </a:prstGeom>
          <a:noFill/>
          <a:ln w="9525">
            <a:noFill/>
          </a:ln>
        </p:spPr>
        <p:txBody>
          <a:bodyPr wrap="none" anchor="t">
            <a:spAutoFit/>
          </a:bodyPr>
          <a:p>
            <a:pPr lvl="0">
              <a:lnSpc>
                <a:spcPct val="100000"/>
              </a:lnSpc>
              <a:spcBef>
                <a:spcPct val="0"/>
              </a:spcBef>
            </a:pPr>
            <a:r>
              <a:rPr lang="zh-CN" altLang="en-US" sz="4000" b="1" dirty="0">
                <a:solidFill>
                  <a:srgbClr val="FF0000"/>
                </a:solidFill>
                <a:latin typeface="Verdana" panose="020B0604030504040204" pitchFamily="34" charset="0"/>
                <a:ea typeface="华文新魏" panose="02010800040101010101" pitchFamily="2" charset="-122"/>
              </a:rPr>
              <a:t>结局：</a:t>
            </a:r>
            <a:endParaRPr lang="zh-CN" altLang="en-US" sz="4000" b="1" dirty="0">
              <a:solidFill>
                <a:srgbClr val="FF0000"/>
              </a:solidFill>
              <a:latin typeface="Verdana" panose="020B0604030504040204" pitchFamily="34" charset="0"/>
              <a:ea typeface="华文新魏" panose="02010800040101010101" pitchFamily="2" charset="-122"/>
            </a:endParaRPr>
          </a:p>
        </p:txBody>
      </p:sp>
      <p:sp>
        <p:nvSpPr>
          <p:cNvPr id="108558" name="文本框 108557"/>
          <p:cNvSpPr txBox="1"/>
          <p:nvPr/>
        </p:nvSpPr>
        <p:spPr>
          <a:xfrm>
            <a:off x="611188" y="2349500"/>
            <a:ext cx="1223962" cy="604838"/>
          </a:xfrm>
          <a:prstGeom prst="rect">
            <a:avLst/>
          </a:prstGeom>
          <a:noFill/>
          <a:ln w="9525">
            <a:noFill/>
          </a:ln>
          <a:effectLst>
            <a:prstShdw prst="shdw17" dist="17961" dir="2699999">
              <a:schemeClr val="bg1">
                <a:gamma/>
                <a:shade val="60000"/>
                <a:invGamma/>
              </a:schemeClr>
            </a:prstShdw>
          </a:effectLst>
        </p:spPr>
        <p:txBody>
          <a:bodyPr>
            <a:spAutoFit/>
          </a:bodyPr>
          <a:p>
            <a:pPr lvl="0" algn="ctr">
              <a:lnSpc>
                <a:spcPct val="120000"/>
              </a:lnSpc>
              <a:spcBef>
                <a:spcPct val="50000"/>
              </a:spcBef>
              <a:buClrTx/>
            </a:pPr>
            <a:r>
              <a:rPr lang="en-US" altLang="zh-CN" sz="2800" b="1">
                <a:solidFill>
                  <a:srgbClr val="0000FF"/>
                </a:solidFill>
                <a:latin typeface="Arial" panose="020B0604020202020204" pitchFamily="34" charset="0"/>
                <a:ea typeface="黑体" panose="02010609060101010101" pitchFamily="2" charset="-122"/>
              </a:rPr>
              <a:t>1-13</a:t>
            </a:r>
            <a:endParaRPr lang="en-US" altLang="zh-CN" sz="2800" b="1">
              <a:solidFill>
                <a:srgbClr val="0000FF"/>
              </a:solidFill>
              <a:latin typeface="Arial" panose="020B0604020202020204" pitchFamily="34" charset="0"/>
              <a:ea typeface="黑体" panose="02010609060101010101" pitchFamily="2" charset="-122"/>
            </a:endParaRPr>
          </a:p>
        </p:txBody>
      </p:sp>
      <p:sp>
        <p:nvSpPr>
          <p:cNvPr id="108559" name="文本框 108558"/>
          <p:cNvSpPr txBox="1"/>
          <p:nvPr/>
        </p:nvSpPr>
        <p:spPr>
          <a:xfrm>
            <a:off x="684213" y="3500438"/>
            <a:ext cx="1223962" cy="604837"/>
          </a:xfrm>
          <a:prstGeom prst="rect">
            <a:avLst/>
          </a:prstGeom>
          <a:noFill/>
          <a:ln w="9525">
            <a:noFill/>
          </a:ln>
          <a:effectLst>
            <a:prstShdw prst="shdw17" dist="17961" dir="2699999">
              <a:schemeClr val="bg1">
                <a:gamma/>
                <a:shade val="60000"/>
                <a:invGamma/>
              </a:schemeClr>
            </a:prstShdw>
          </a:effectLst>
        </p:spPr>
        <p:txBody>
          <a:bodyPr>
            <a:spAutoFit/>
          </a:bodyPr>
          <a:p>
            <a:pPr lvl="0" algn="ctr">
              <a:lnSpc>
                <a:spcPct val="120000"/>
              </a:lnSpc>
              <a:spcBef>
                <a:spcPct val="50000"/>
              </a:spcBef>
              <a:buClrTx/>
            </a:pPr>
            <a:r>
              <a:rPr lang="en-US" altLang="zh-CN" sz="2800" b="1">
                <a:solidFill>
                  <a:srgbClr val="0000FF"/>
                </a:solidFill>
                <a:latin typeface="Arial" panose="020B0604020202020204" pitchFamily="34" charset="0"/>
                <a:ea typeface="黑体" panose="02010609060101010101" pitchFamily="2" charset="-122"/>
              </a:rPr>
              <a:t>14-38</a:t>
            </a:r>
            <a:endParaRPr lang="en-US" altLang="zh-CN" sz="2800" b="1">
              <a:solidFill>
                <a:srgbClr val="0000FF"/>
              </a:solidFill>
              <a:latin typeface="Arial" panose="020B0604020202020204" pitchFamily="34" charset="0"/>
              <a:ea typeface="黑体" panose="02010609060101010101" pitchFamily="2" charset="-122"/>
            </a:endParaRPr>
          </a:p>
        </p:txBody>
      </p:sp>
      <p:sp>
        <p:nvSpPr>
          <p:cNvPr id="108560" name="文本框 108559"/>
          <p:cNvSpPr txBox="1"/>
          <p:nvPr/>
        </p:nvSpPr>
        <p:spPr>
          <a:xfrm>
            <a:off x="684213" y="4724400"/>
            <a:ext cx="1223962" cy="604838"/>
          </a:xfrm>
          <a:prstGeom prst="rect">
            <a:avLst/>
          </a:prstGeom>
          <a:noFill/>
          <a:ln w="9525">
            <a:noFill/>
          </a:ln>
          <a:effectLst>
            <a:prstShdw prst="shdw17" dist="17961" dir="2699999">
              <a:schemeClr val="bg1">
                <a:gamma/>
                <a:shade val="60000"/>
                <a:invGamma/>
              </a:schemeClr>
            </a:prstShdw>
          </a:effectLst>
        </p:spPr>
        <p:txBody>
          <a:bodyPr>
            <a:spAutoFit/>
          </a:bodyPr>
          <a:p>
            <a:pPr lvl="0" algn="ctr">
              <a:lnSpc>
                <a:spcPct val="120000"/>
              </a:lnSpc>
              <a:spcBef>
                <a:spcPct val="50000"/>
              </a:spcBef>
              <a:buClrTx/>
            </a:pPr>
            <a:r>
              <a:rPr lang="en-US" altLang="zh-CN" sz="2800" b="1">
                <a:solidFill>
                  <a:srgbClr val="0000FF"/>
                </a:solidFill>
                <a:latin typeface="Arial" panose="020B0604020202020204" pitchFamily="34" charset="0"/>
                <a:ea typeface="黑体" panose="02010609060101010101" pitchFamily="2" charset="-122"/>
              </a:rPr>
              <a:t>39-50</a:t>
            </a:r>
            <a:endParaRPr lang="en-US" altLang="zh-CN" sz="2800" b="1">
              <a:solidFill>
                <a:srgbClr val="0000FF"/>
              </a:solidFill>
              <a:latin typeface="Arial" panose="020B0604020202020204" pitchFamily="34" charset="0"/>
              <a:ea typeface="黑体" panose="02010609060101010101" pitchFamily="2" charset="-122"/>
            </a:endParaRPr>
          </a:p>
        </p:txBody>
      </p:sp>
      <p:sp>
        <p:nvSpPr>
          <p:cNvPr id="108561" name="文本框 108560"/>
          <p:cNvSpPr txBox="1"/>
          <p:nvPr/>
        </p:nvSpPr>
        <p:spPr>
          <a:xfrm rot="10800000" flipV="1">
            <a:off x="684213" y="5949950"/>
            <a:ext cx="1225550" cy="604838"/>
          </a:xfrm>
          <a:prstGeom prst="rect">
            <a:avLst/>
          </a:prstGeom>
          <a:noFill/>
          <a:ln w="9525">
            <a:noFill/>
          </a:ln>
          <a:effectLst>
            <a:prstShdw prst="shdw17" dist="17961" dir="2699999">
              <a:schemeClr val="bg1">
                <a:gamma/>
                <a:shade val="60000"/>
                <a:invGamma/>
              </a:schemeClr>
            </a:prstShdw>
          </a:effectLst>
        </p:spPr>
        <p:txBody>
          <a:bodyPr>
            <a:spAutoFit/>
          </a:bodyPr>
          <a:p>
            <a:pPr lvl="0" algn="ctr">
              <a:lnSpc>
                <a:spcPct val="120000"/>
              </a:lnSpc>
              <a:spcBef>
                <a:spcPct val="50000"/>
              </a:spcBef>
              <a:buClrTx/>
            </a:pPr>
            <a:r>
              <a:rPr lang="en-US" altLang="zh-CN" sz="2800" b="1">
                <a:solidFill>
                  <a:srgbClr val="0000FF"/>
                </a:solidFill>
                <a:latin typeface="Arial" panose="020B0604020202020204" pitchFamily="34" charset="0"/>
                <a:ea typeface="黑体" panose="02010609060101010101" pitchFamily="2" charset="-122"/>
              </a:rPr>
              <a:t>51-56</a:t>
            </a:r>
            <a:endParaRPr lang="en-US" altLang="zh-CN" sz="2800" b="1">
              <a:solidFill>
                <a:srgbClr val="0000FF"/>
              </a:solidFill>
              <a:latin typeface="Arial" panose="020B0604020202020204" pitchFamily="34" charset="0"/>
              <a:ea typeface="黑体" panose="02010609060101010101" pitchFamily="2" charset="-122"/>
            </a:endParaRPr>
          </a:p>
        </p:txBody>
      </p:sp>
      <p:sp>
        <p:nvSpPr>
          <p:cNvPr id="2" name="文本框 1"/>
          <p:cNvSpPr txBox="1"/>
          <p:nvPr/>
        </p:nvSpPr>
        <p:spPr>
          <a:xfrm>
            <a:off x="1835150" y="1652905"/>
            <a:ext cx="2195195" cy="749300"/>
          </a:xfrm>
          <a:prstGeom prst="rect">
            <a:avLst/>
          </a:prstGeom>
          <a:noFill/>
        </p:spPr>
        <p:txBody>
          <a:bodyPr wrap="none" rtlCol="0" anchor="t">
            <a:spAutoFit/>
          </a:bodyPr>
          <a:p>
            <a:r>
              <a:rPr lang="zh-CN" altLang="en-US">
                <a:sym typeface="+mn-ea"/>
              </a:rPr>
              <a:t>（     ）洞</a:t>
            </a:r>
            <a:endParaRPr lang="zh-CN" altLang="en-US"/>
          </a:p>
        </p:txBody>
      </p:sp>
      <p:sp>
        <p:nvSpPr>
          <p:cNvPr id="3" name="文本框 2"/>
          <p:cNvSpPr txBox="1"/>
          <p:nvPr/>
        </p:nvSpPr>
        <p:spPr>
          <a:xfrm>
            <a:off x="1798955" y="2780665"/>
            <a:ext cx="2195195" cy="749300"/>
          </a:xfrm>
          <a:prstGeom prst="rect">
            <a:avLst/>
          </a:prstGeom>
          <a:noFill/>
        </p:spPr>
        <p:txBody>
          <a:bodyPr wrap="none" rtlCol="0" anchor="t">
            <a:spAutoFit/>
          </a:bodyPr>
          <a:p>
            <a:r>
              <a:rPr lang="zh-CN" altLang="en-US">
                <a:sym typeface="+mn-ea"/>
              </a:rPr>
              <a:t>（     ）洞</a:t>
            </a:r>
            <a:endParaRPr lang="zh-CN" altLang="en-US"/>
          </a:p>
        </p:txBody>
      </p:sp>
      <p:sp>
        <p:nvSpPr>
          <p:cNvPr id="4" name="文本框 3"/>
          <p:cNvSpPr txBox="1"/>
          <p:nvPr/>
        </p:nvSpPr>
        <p:spPr>
          <a:xfrm>
            <a:off x="1823720" y="4004945"/>
            <a:ext cx="2195195" cy="749300"/>
          </a:xfrm>
          <a:prstGeom prst="rect">
            <a:avLst/>
          </a:prstGeom>
          <a:noFill/>
        </p:spPr>
        <p:txBody>
          <a:bodyPr wrap="none" rtlCol="0" anchor="t">
            <a:spAutoFit/>
          </a:bodyPr>
          <a:p>
            <a:r>
              <a:rPr lang="zh-CN" altLang="en-US">
                <a:sym typeface="+mn-ea"/>
              </a:rPr>
              <a:t>（     ）洞</a:t>
            </a:r>
            <a:endParaRPr lang="zh-CN" altLang="en-US"/>
          </a:p>
        </p:txBody>
      </p:sp>
      <p:sp>
        <p:nvSpPr>
          <p:cNvPr id="5" name="文本框 4"/>
          <p:cNvSpPr txBox="1"/>
          <p:nvPr/>
        </p:nvSpPr>
        <p:spPr>
          <a:xfrm>
            <a:off x="1878965" y="5253355"/>
            <a:ext cx="2195195" cy="749300"/>
          </a:xfrm>
          <a:prstGeom prst="rect">
            <a:avLst/>
          </a:prstGeom>
          <a:noFill/>
        </p:spPr>
        <p:txBody>
          <a:bodyPr wrap="none" rtlCol="0" anchor="t">
            <a:spAutoFit/>
          </a:bodyPr>
          <a:p>
            <a:r>
              <a:rPr lang="zh-CN" altLang="en-US">
                <a:sym typeface="+mn-ea"/>
              </a:rPr>
              <a:t>（     ）洞</a:t>
            </a:r>
            <a:endParaRPr lang="zh-CN" alt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855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108548"/>
                                        </p:tgtEl>
                                        <p:attrNameLst>
                                          <p:attrName>style.visibility</p:attrName>
                                        </p:attrNameLst>
                                      </p:cBhvr>
                                      <p:to>
                                        <p:strVal val="visible"/>
                                      </p:to>
                                    </p:set>
                                    <p:anim calcmode="lin" valueType="num">
                                      <p:cBhvr additive="base">
                                        <p:cTn id="11" dur="500" fill="hold"/>
                                        <p:tgtEl>
                                          <p:spTgt spid="108548"/>
                                        </p:tgtEl>
                                        <p:attrNameLst>
                                          <p:attrName>ppt_x</p:attrName>
                                        </p:attrNameLst>
                                      </p:cBhvr>
                                      <p:tavLst>
                                        <p:tav tm="0">
                                          <p:val>
                                            <p:strVal val="0-#ppt_w/2"/>
                                          </p:val>
                                        </p:tav>
                                        <p:tav tm="100000">
                                          <p:val>
                                            <p:strVal val="#ppt_x"/>
                                          </p:val>
                                        </p:tav>
                                      </p:tavLst>
                                    </p:anim>
                                    <p:anim calcmode="lin" valueType="num">
                                      <p:cBhvr additive="base">
                                        <p:cTn id="12" dur="500" fill="hold"/>
                                        <p:tgtEl>
                                          <p:spTgt spid="10854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855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108549"/>
                                        </p:tgtEl>
                                        <p:attrNameLst>
                                          <p:attrName>style.visibility</p:attrName>
                                        </p:attrNameLst>
                                      </p:cBhvr>
                                      <p:to>
                                        <p:strVal val="visible"/>
                                      </p:to>
                                    </p:set>
                                    <p:anim calcmode="lin" valueType="num">
                                      <p:cBhvr additive="base">
                                        <p:cTn id="21" dur="500" fill="hold"/>
                                        <p:tgtEl>
                                          <p:spTgt spid="108549"/>
                                        </p:tgtEl>
                                        <p:attrNameLst>
                                          <p:attrName>ppt_x</p:attrName>
                                        </p:attrNameLst>
                                      </p:cBhvr>
                                      <p:tavLst>
                                        <p:tav tm="0">
                                          <p:val>
                                            <p:strVal val="0-#ppt_w/2"/>
                                          </p:val>
                                        </p:tav>
                                        <p:tav tm="100000">
                                          <p:val>
                                            <p:strVal val="#ppt_x"/>
                                          </p:val>
                                        </p:tav>
                                      </p:tavLst>
                                    </p:anim>
                                    <p:anim calcmode="lin" valueType="num">
                                      <p:cBhvr additive="base">
                                        <p:cTn id="22" dur="500" fill="hold"/>
                                        <p:tgtEl>
                                          <p:spTgt spid="108549"/>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856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8550"/>
                                        </p:tgtEl>
                                        <p:attrNameLst>
                                          <p:attrName>style.visibility</p:attrName>
                                        </p:attrNameLst>
                                      </p:cBhvr>
                                      <p:to>
                                        <p:strVal val="visible"/>
                                      </p:to>
                                    </p:set>
                                    <p:anim calcmode="lin" valueType="num">
                                      <p:cBhvr additive="base">
                                        <p:cTn id="31" dur="500" fill="hold"/>
                                        <p:tgtEl>
                                          <p:spTgt spid="108550"/>
                                        </p:tgtEl>
                                        <p:attrNameLst>
                                          <p:attrName>ppt_x</p:attrName>
                                        </p:attrNameLst>
                                      </p:cBhvr>
                                      <p:tavLst>
                                        <p:tav tm="0">
                                          <p:val>
                                            <p:strVal val="0-#ppt_w/2"/>
                                          </p:val>
                                        </p:tav>
                                        <p:tav tm="100000">
                                          <p:val>
                                            <p:strVal val="#ppt_x"/>
                                          </p:val>
                                        </p:tav>
                                      </p:tavLst>
                                    </p:anim>
                                    <p:anim calcmode="lin" valueType="num">
                                      <p:cBhvr additive="base">
                                        <p:cTn id="32" dur="500" fill="hold"/>
                                        <p:tgtEl>
                                          <p:spTgt spid="10855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Par">
                                  <p:stCondLst>
                                    <p:cond delay="0"/>
                                  </p:stCondLst>
                                  <p:childTnLst>
                                    <p:set>
                                      <p:cBhvr>
                                        <p:cTn id="36" dur="1" fill="hold">
                                          <p:stCondLst>
                                            <p:cond delay="0"/>
                                          </p:stCondLst>
                                        </p:cTn>
                                        <p:tgtEl>
                                          <p:spTgt spid="10856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08551"/>
                                        </p:tgtEl>
                                        <p:attrNameLst>
                                          <p:attrName>style.visibility</p:attrName>
                                        </p:attrNameLst>
                                      </p:cBhvr>
                                      <p:to>
                                        <p:strVal val="visible"/>
                                      </p:to>
                                    </p:set>
                                    <p:anim calcmode="lin" valueType="num">
                                      <p:cBhvr additive="base">
                                        <p:cTn id="41" dur="500" fill="hold"/>
                                        <p:tgtEl>
                                          <p:spTgt spid="108551"/>
                                        </p:tgtEl>
                                        <p:attrNameLst>
                                          <p:attrName>ppt_x</p:attrName>
                                        </p:attrNameLst>
                                      </p:cBhvr>
                                      <p:tavLst>
                                        <p:tav tm="0">
                                          <p:val>
                                            <p:strVal val="0-#ppt_w/2"/>
                                          </p:val>
                                        </p:tav>
                                        <p:tav tm="100000">
                                          <p:val>
                                            <p:strVal val="#ppt_x"/>
                                          </p:val>
                                        </p:tav>
                                      </p:tavLst>
                                    </p:anim>
                                    <p:anim calcmode="lin" valueType="num">
                                      <p:cBhvr additive="base">
                                        <p:cTn id="42" dur="500" fill="hold"/>
                                        <p:tgtEl>
                                          <p:spTgt spid="1085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8" grpId="0" bldLvl="0" animBg="1"/>
      <p:bldP spid="108549" grpId="0" bldLvl="0" animBg="1"/>
      <p:bldP spid="108550" grpId="0" bldLvl="0" animBg="1"/>
      <p:bldP spid="108551" grpId="0" bldLvl="0" animBg="1"/>
      <p:bldP spid="108558" grpId="0" animBg="1"/>
      <p:bldP spid="108559" grpId="0" animBg="1"/>
      <p:bldP spid="108560" grpId="0" animBg="1"/>
      <p:bldP spid="10856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1554" name="直接连接符 151553"/>
          <p:cNvSpPr/>
          <p:nvPr/>
        </p:nvSpPr>
        <p:spPr>
          <a:xfrm>
            <a:off x="381000" y="3505200"/>
            <a:ext cx="1447800" cy="0"/>
          </a:xfrm>
          <a:prstGeom prst="line">
            <a:avLst/>
          </a:prstGeom>
          <a:ln w="9525" cap="flat" cmpd="sng">
            <a:solidFill>
              <a:schemeClr val="tx1"/>
            </a:solidFill>
            <a:prstDash val="solid"/>
            <a:headEnd type="none" w="med" len="med"/>
            <a:tailEnd type="none" w="med" len="med"/>
          </a:ln>
        </p:spPr>
      </p:sp>
      <p:sp>
        <p:nvSpPr>
          <p:cNvPr id="151555" name="直接连接符 151554"/>
          <p:cNvSpPr/>
          <p:nvPr/>
        </p:nvSpPr>
        <p:spPr>
          <a:xfrm>
            <a:off x="3810000" y="3505200"/>
            <a:ext cx="2133600" cy="0"/>
          </a:xfrm>
          <a:prstGeom prst="line">
            <a:avLst/>
          </a:prstGeom>
          <a:ln w="9525" cap="flat" cmpd="sng">
            <a:solidFill>
              <a:schemeClr val="tx1"/>
            </a:solidFill>
            <a:prstDash val="solid"/>
            <a:headEnd type="none" w="med" len="med"/>
            <a:tailEnd type="none" w="med" len="med"/>
          </a:ln>
        </p:spPr>
      </p:sp>
      <p:graphicFrame>
        <p:nvGraphicFramePr>
          <p:cNvPr id="151556" name="对象 151555"/>
          <p:cNvGraphicFramePr/>
          <p:nvPr/>
        </p:nvGraphicFramePr>
        <p:xfrm>
          <a:off x="0" y="-69850"/>
          <a:ext cx="9144000" cy="6927850"/>
        </p:xfrm>
        <a:graphic>
          <a:graphicData uri="http://schemas.openxmlformats.org/presentationml/2006/ole">
            <mc:AlternateContent xmlns:mc="http://schemas.openxmlformats.org/markup-compatibility/2006">
              <mc:Choice xmlns:v="urn:schemas-microsoft-com:vml" Requires="v">
                <p:oleObj spid="_x0000_s3076" name="" r:id="rId1" imgW="4019550" imgH="3524250" progId="Paint.Picture">
                  <p:embed/>
                </p:oleObj>
              </mc:Choice>
              <mc:Fallback>
                <p:oleObj name="" r:id="rId1" imgW="4019550" imgH="3524250" progId="Paint.Picture">
                  <p:embed/>
                  <p:pic>
                    <p:nvPicPr>
                      <p:cNvPr id="0" name="图片 3075"/>
                      <p:cNvPicPr/>
                      <p:nvPr/>
                    </p:nvPicPr>
                    <p:blipFill>
                      <a:blip r:embed="rId2"/>
                      <a:stretch>
                        <a:fillRect/>
                      </a:stretch>
                    </p:blipFill>
                    <p:spPr>
                      <a:xfrm>
                        <a:off x="0" y="-69850"/>
                        <a:ext cx="9144000" cy="6927850"/>
                      </a:xfrm>
                      <a:prstGeom prst="rect">
                        <a:avLst/>
                      </a:prstGeom>
                      <a:noFill/>
                      <a:ln w="38100">
                        <a:noFill/>
                        <a:miter/>
                      </a:ln>
                    </p:spPr>
                  </p:pic>
                </p:oleObj>
              </mc:Fallback>
            </mc:AlternateContent>
          </a:graphicData>
        </a:graphic>
      </p:graphicFrame>
      <p:sp>
        <p:nvSpPr>
          <p:cNvPr id="151559" name="文本框 151558"/>
          <p:cNvSpPr txBox="1"/>
          <p:nvPr/>
        </p:nvSpPr>
        <p:spPr>
          <a:xfrm>
            <a:off x="8172450" y="6453188"/>
            <a:ext cx="971550" cy="384175"/>
          </a:xfrm>
          <a:prstGeom prst="rect">
            <a:avLst/>
          </a:prstGeom>
          <a:noFill/>
          <a:ln w="9525">
            <a:noFill/>
          </a:ln>
          <a:effectLst>
            <a:prstShdw prst="shdw17" dist="17961" dir="2699999">
              <a:schemeClr val="bg1">
                <a:gamma/>
                <a:shade val="60000"/>
                <a:invGamma/>
              </a:schemeClr>
            </a:prstShdw>
          </a:effectLst>
        </p:spPr>
        <p:txBody>
          <a:bodyPr>
            <a:spAutoFit/>
          </a:bodyPr>
          <a:p>
            <a:pPr lvl="0">
              <a:lnSpc>
                <a:spcPct val="120000"/>
              </a:lnSpc>
              <a:spcBef>
                <a:spcPct val="50000"/>
              </a:spcBef>
              <a:buClrTx/>
            </a:pPr>
            <a:r>
              <a:rPr lang="zh-CN" altLang="en-US" sz="800" b="1" dirty="0">
                <a:solidFill>
                  <a:srgbClr val="0000FF"/>
                </a:solidFill>
                <a:latin typeface="Arial" panose="020B0604020202020204" pitchFamily="34" charset="0"/>
                <a:ea typeface="黑体" panose="02010609060101010101" pitchFamily="2" charset="-122"/>
              </a:rPr>
              <a:t>喂</a:t>
            </a:r>
            <a:r>
              <a:rPr lang="en-US" altLang="zh-CN" sz="800" b="1" dirty="0">
                <a:solidFill>
                  <a:srgbClr val="0000FF"/>
                </a:solidFill>
                <a:latin typeface="Arial" panose="020B0604020202020204" pitchFamily="34" charset="0"/>
                <a:ea typeface="黑体" panose="02010609060101010101" pitchFamily="2" charset="-122"/>
              </a:rPr>
              <a:t>—</a:t>
            </a:r>
            <a:r>
              <a:rPr lang="en-US" altLang="zh-CN" sz="800" b="1" dirty="0">
                <a:solidFill>
                  <a:srgbClr val="0000FF"/>
                </a:solidFill>
                <a:latin typeface="Arial" panose="020B0604020202020204" pitchFamily="34" charset="0"/>
                <a:ea typeface="黑体" panose="02010609060101010101" pitchFamily="2" charset="-122"/>
                <a:hlinkClick r:id="rId3" action="ppaction://hlinkfile"/>
              </a:rPr>
              <a:t>3.swf</a:t>
            </a:r>
            <a:r>
              <a:rPr lang="zh-CN" altLang="en-US" sz="800" b="1" dirty="0">
                <a:solidFill>
                  <a:srgbClr val="0000FF"/>
                </a:solidFill>
                <a:latin typeface="Arial" panose="020B0604020202020204" pitchFamily="34" charset="0"/>
                <a:ea typeface="黑体" panose="02010609060101010101" pitchFamily="2" charset="-122"/>
              </a:rPr>
              <a:t>出来</a:t>
            </a:r>
            <a:r>
              <a:rPr lang="en-US" altLang="zh-CN" sz="800" b="1" dirty="0">
                <a:solidFill>
                  <a:srgbClr val="0000FF"/>
                </a:solidFill>
                <a:latin typeface="Arial" panose="020B0604020202020204" pitchFamily="34" charset="0"/>
                <a:ea typeface="黑体" panose="02010609060101010101" pitchFamily="2" charset="-122"/>
              </a:rPr>
              <a:t>\</a:t>
            </a:r>
            <a:r>
              <a:rPr lang="zh-CN" altLang="en-US" sz="800" b="1" dirty="0">
                <a:solidFill>
                  <a:srgbClr val="0000FF"/>
                </a:solidFill>
                <a:latin typeface="Arial" panose="020B0604020202020204" pitchFamily="34" charset="0"/>
                <a:ea typeface="黑体" panose="02010609060101010101" pitchFamily="2" charset="-122"/>
              </a:rPr>
              <a:t>喂出来</a:t>
            </a:r>
            <a:r>
              <a:rPr lang="en-US" altLang="zh-CN" sz="800" b="1">
                <a:solidFill>
                  <a:srgbClr val="0000FF"/>
                </a:solidFill>
                <a:latin typeface="Arial" panose="020B0604020202020204" pitchFamily="34" charset="0"/>
                <a:ea typeface="黑体" panose="02010609060101010101" pitchFamily="2" charset="-122"/>
              </a:rPr>
              <a:t>\3.swf</a:t>
            </a:r>
            <a:endParaRPr lang="en-US" altLang="zh-CN" sz="800" b="1">
              <a:solidFill>
                <a:srgbClr val="0000FF"/>
              </a:solidFill>
              <a:latin typeface="Arial" panose="020B0604020202020204" pitchFamily="34" charset="0"/>
              <a:ea typeface="黑体" panose="02010609060101010101" pitchFamily="2" charset="-122"/>
            </a:endParaRPr>
          </a:p>
        </p:txBody>
      </p:sp>
    </p:spTree>
  </p:cSld>
  <p:clrMapOvr>
    <a:masterClrMapping/>
  </p:clrMapOvr>
  <p:transition>
    <p:blinds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7700" name="图片 157699" descr="009"/>
          <p:cNvPicPr>
            <a:picLocks noChangeAspect="1"/>
          </p:cNvPicPr>
          <p:nvPr/>
        </p:nvPicPr>
        <p:blipFill>
          <a:blip r:embed="rId1"/>
          <a:stretch>
            <a:fillRect/>
          </a:stretch>
        </p:blipFill>
        <p:spPr>
          <a:xfrm>
            <a:off x="0" y="0"/>
            <a:ext cx="9144000" cy="6858000"/>
          </a:xfrm>
          <a:prstGeom prst="rect">
            <a:avLst/>
          </a:prstGeom>
          <a:noFill/>
          <a:ln w="9525">
            <a:noFill/>
          </a:ln>
        </p:spPr>
      </p:pic>
      <p:sp>
        <p:nvSpPr>
          <p:cNvPr id="157701" name="椭圆 157700"/>
          <p:cNvSpPr/>
          <p:nvPr/>
        </p:nvSpPr>
        <p:spPr>
          <a:xfrm>
            <a:off x="827088" y="3644900"/>
            <a:ext cx="3097212" cy="2520950"/>
          </a:xfrm>
          <a:prstGeom prst="ellipse">
            <a:avLst/>
          </a:prstGeom>
          <a:solidFill>
            <a:schemeClr val="tx1"/>
          </a:solidFill>
          <a:ln w="9525" cap="flat" cmpd="sng">
            <a:solidFill>
              <a:schemeClr val="tx1"/>
            </a:solidFill>
            <a:prstDash val="solid"/>
            <a:miter/>
            <a:headEnd type="none" w="med" len="med"/>
            <a:tailEnd type="none" w="med" len="med"/>
          </a:ln>
        </p:spPr>
        <p:txBody>
          <a:bodyPr/>
          <a:p>
            <a:endParaRPr lang="zh-CN" altLang="en-US"/>
          </a:p>
        </p:txBody>
      </p:sp>
    </p:spTree>
  </p:cSld>
  <p:clrMapOvr>
    <a:masterClrMapping/>
  </p:clrMapOvr>
  <p:transition>
    <p:blinds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6686" name="图片 156685" descr="009"/>
          <p:cNvPicPr>
            <a:picLocks noChangeAspect="1"/>
          </p:cNvPicPr>
          <p:nvPr/>
        </p:nvPicPr>
        <p:blipFill>
          <a:blip r:embed="rId1"/>
          <a:stretch>
            <a:fillRect/>
          </a:stretch>
        </p:blipFill>
        <p:spPr>
          <a:xfrm>
            <a:off x="0" y="0"/>
            <a:ext cx="9144000" cy="6858000"/>
          </a:xfrm>
          <a:prstGeom prst="rect">
            <a:avLst/>
          </a:prstGeom>
          <a:noFill/>
          <a:ln w="9525">
            <a:noFill/>
          </a:ln>
        </p:spPr>
      </p:pic>
      <p:pic>
        <p:nvPicPr>
          <p:cNvPr id="156674" name="图片 156673" descr="kk"/>
          <p:cNvPicPr>
            <a:picLocks noChangeAspect="1"/>
          </p:cNvPicPr>
          <p:nvPr/>
        </p:nvPicPr>
        <p:blipFill>
          <a:blip r:embed="rId2"/>
          <a:stretch>
            <a:fillRect/>
          </a:stretch>
        </p:blipFill>
        <p:spPr>
          <a:xfrm>
            <a:off x="4500563" y="5013325"/>
            <a:ext cx="1368425" cy="1844675"/>
          </a:xfrm>
          <a:prstGeom prst="rect">
            <a:avLst/>
          </a:prstGeom>
          <a:noFill/>
          <a:ln w="9525">
            <a:noFill/>
          </a:ln>
        </p:spPr>
      </p:pic>
      <p:pic>
        <p:nvPicPr>
          <p:cNvPr id="156675" name="图片 156674" descr="kljhh"/>
          <p:cNvPicPr>
            <a:picLocks noChangeAspect="1"/>
          </p:cNvPicPr>
          <p:nvPr/>
        </p:nvPicPr>
        <p:blipFill>
          <a:blip r:embed="rId3"/>
          <a:stretch>
            <a:fillRect/>
          </a:stretch>
        </p:blipFill>
        <p:spPr>
          <a:xfrm>
            <a:off x="5364163" y="3644900"/>
            <a:ext cx="936625" cy="1368425"/>
          </a:xfrm>
          <a:prstGeom prst="rect">
            <a:avLst/>
          </a:prstGeom>
          <a:noFill/>
          <a:ln w="9525">
            <a:noFill/>
          </a:ln>
        </p:spPr>
      </p:pic>
      <p:pic>
        <p:nvPicPr>
          <p:cNvPr id="156676" name="图片 156675" descr="ab"/>
          <p:cNvPicPr>
            <a:picLocks noChangeAspect="1"/>
          </p:cNvPicPr>
          <p:nvPr/>
        </p:nvPicPr>
        <p:blipFill>
          <a:blip r:embed="rId4"/>
          <a:stretch>
            <a:fillRect/>
          </a:stretch>
        </p:blipFill>
        <p:spPr>
          <a:xfrm>
            <a:off x="5435600" y="4365625"/>
            <a:ext cx="417513" cy="647700"/>
          </a:xfrm>
          <a:prstGeom prst="rect">
            <a:avLst/>
          </a:prstGeom>
          <a:noFill/>
          <a:ln w="9525">
            <a:noFill/>
          </a:ln>
        </p:spPr>
      </p:pic>
      <p:pic>
        <p:nvPicPr>
          <p:cNvPr id="156677" name="图片 156676" descr="bc"/>
          <p:cNvPicPr>
            <a:picLocks noChangeAspect="1"/>
          </p:cNvPicPr>
          <p:nvPr/>
        </p:nvPicPr>
        <p:blipFill>
          <a:blip r:embed="rId5"/>
          <a:stretch>
            <a:fillRect/>
          </a:stretch>
        </p:blipFill>
        <p:spPr>
          <a:xfrm>
            <a:off x="4859338" y="3429000"/>
            <a:ext cx="792162" cy="1584325"/>
          </a:xfrm>
          <a:prstGeom prst="rect">
            <a:avLst/>
          </a:prstGeom>
          <a:noFill/>
          <a:ln w="9525">
            <a:noFill/>
          </a:ln>
        </p:spPr>
      </p:pic>
      <p:pic>
        <p:nvPicPr>
          <p:cNvPr id="156678" name="图片 156677" descr="PE01832_"/>
          <p:cNvPicPr>
            <a:picLocks noChangeAspect="1"/>
          </p:cNvPicPr>
          <p:nvPr/>
        </p:nvPicPr>
        <p:blipFill>
          <a:blip r:embed="rId6"/>
          <a:stretch>
            <a:fillRect/>
          </a:stretch>
        </p:blipFill>
        <p:spPr>
          <a:xfrm>
            <a:off x="5651500" y="4437063"/>
            <a:ext cx="1871663" cy="2052637"/>
          </a:xfrm>
          <a:prstGeom prst="rect">
            <a:avLst/>
          </a:prstGeom>
          <a:noFill/>
          <a:ln w="9525">
            <a:noFill/>
          </a:ln>
        </p:spPr>
      </p:pic>
      <p:pic>
        <p:nvPicPr>
          <p:cNvPr id="156679" name="图片 156678" descr="bb"/>
          <p:cNvPicPr>
            <a:picLocks noChangeAspect="1"/>
          </p:cNvPicPr>
          <p:nvPr/>
        </p:nvPicPr>
        <p:blipFill>
          <a:blip r:embed="rId7"/>
          <a:stretch>
            <a:fillRect/>
          </a:stretch>
        </p:blipFill>
        <p:spPr>
          <a:xfrm>
            <a:off x="468313" y="2565400"/>
            <a:ext cx="863600" cy="1611313"/>
          </a:xfrm>
          <a:prstGeom prst="rect">
            <a:avLst/>
          </a:prstGeom>
          <a:noFill/>
          <a:ln w="9525">
            <a:noFill/>
          </a:ln>
        </p:spPr>
      </p:pic>
      <p:pic>
        <p:nvPicPr>
          <p:cNvPr id="156680" name="图片 156679" descr="PE01838_"/>
          <p:cNvPicPr>
            <a:picLocks noChangeAspect="1"/>
          </p:cNvPicPr>
          <p:nvPr/>
        </p:nvPicPr>
        <p:blipFill>
          <a:blip r:embed="rId8"/>
          <a:stretch>
            <a:fillRect/>
          </a:stretch>
        </p:blipFill>
        <p:spPr>
          <a:xfrm>
            <a:off x="1116013" y="2565400"/>
            <a:ext cx="1368425" cy="1344613"/>
          </a:xfrm>
          <a:prstGeom prst="rect">
            <a:avLst/>
          </a:prstGeom>
          <a:noFill/>
          <a:ln w="9525">
            <a:noFill/>
          </a:ln>
        </p:spPr>
      </p:pic>
      <p:pic>
        <p:nvPicPr>
          <p:cNvPr id="156681" name="图片 156680" descr="PE01846_"/>
          <p:cNvPicPr>
            <a:picLocks noChangeAspect="1"/>
          </p:cNvPicPr>
          <p:nvPr/>
        </p:nvPicPr>
        <p:blipFill>
          <a:blip r:embed="rId9"/>
          <a:stretch>
            <a:fillRect/>
          </a:stretch>
        </p:blipFill>
        <p:spPr>
          <a:xfrm>
            <a:off x="2411413" y="2420938"/>
            <a:ext cx="2520950" cy="1584325"/>
          </a:xfrm>
          <a:prstGeom prst="rect">
            <a:avLst/>
          </a:prstGeom>
          <a:noFill/>
          <a:ln w="9525">
            <a:noFill/>
          </a:ln>
        </p:spPr>
      </p:pic>
      <p:pic>
        <p:nvPicPr>
          <p:cNvPr id="156682" name="图片 156681" descr="kk"/>
          <p:cNvPicPr>
            <a:picLocks noChangeAspect="1"/>
          </p:cNvPicPr>
          <p:nvPr/>
        </p:nvPicPr>
        <p:blipFill>
          <a:blip r:embed="rId2"/>
          <a:stretch>
            <a:fillRect/>
          </a:stretch>
        </p:blipFill>
        <p:spPr>
          <a:xfrm>
            <a:off x="5435600" y="2852738"/>
            <a:ext cx="628650" cy="1223962"/>
          </a:xfrm>
          <a:prstGeom prst="rect">
            <a:avLst/>
          </a:prstGeom>
          <a:noFill/>
          <a:ln w="9525">
            <a:noFill/>
          </a:ln>
        </p:spPr>
      </p:pic>
      <p:pic>
        <p:nvPicPr>
          <p:cNvPr id="156683" name="图片 156682" descr="PE02043_"/>
          <p:cNvPicPr>
            <a:picLocks noChangeAspect="1"/>
          </p:cNvPicPr>
          <p:nvPr/>
        </p:nvPicPr>
        <p:blipFill>
          <a:blip r:embed="rId10"/>
          <a:stretch>
            <a:fillRect/>
          </a:stretch>
        </p:blipFill>
        <p:spPr>
          <a:xfrm>
            <a:off x="5724525" y="2924175"/>
            <a:ext cx="863600" cy="1116013"/>
          </a:xfrm>
          <a:prstGeom prst="rect">
            <a:avLst/>
          </a:prstGeom>
          <a:noFill/>
          <a:ln w="9525">
            <a:noFill/>
          </a:ln>
        </p:spPr>
      </p:pic>
      <p:pic>
        <p:nvPicPr>
          <p:cNvPr id="156684" name="图片 156683" descr="BD06990_"/>
          <p:cNvPicPr>
            <a:picLocks noChangeAspect="1"/>
          </p:cNvPicPr>
          <p:nvPr/>
        </p:nvPicPr>
        <p:blipFill>
          <a:blip r:embed="rId11"/>
          <a:stretch>
            <a:fillRect/>
          </a:stretch>
        </p:blipFill>
        <p:spPr>
          <a:xfrm>
            <a:off x="6227763" y="3500438"/>
            <a:ext cx="1439862" cy="1584325"/>
          </a:xfrm>
          <a:prstGeom prst="rect">
            <a:avLst/>
          </a:prstGeom>
          <a:noFill/>
          <a:ln w="9525">
            <a:noFill/>
          </a:ln>
        </p:spPr>
      </p:pic>
      <p:pic>
        <p:nvPicPr>
          <p:cNvPr id="156685" name="图片 156684" descr="PE01753_"/>
          <p:cNvPicPr>
            <a:picLocks noChangeAspect="1"/>
          </p:cNvPicPr>
          <p:nvPr/>
        </p:nvPicPr>
        <p:blipFill>
          <a:blip r:embed="rId12"/>
          <a:stretch>
            <a:fillRect/>
          </a:stretch>
        </p:blipFill>
        <p:spPr>
          <a:xfrm>
            <a:off x="0" y="2997200"/>
            <a:ext cx="827088" cy="1563688"/>
          </a:xfrm>
          <a:prstGeom prst="rect">
            <a:avLst/>
          </a:prstGeom>
          <a:noFill/>
          <a:ln w="9525">
            <a:noFill/>
          </a:ln>
        </p:spPr>
      </p:pic>
      <p:sp>
        <p:nvSpPr>
          <p:cNvPr id="156687" name="椭圆 156686"/>
          <p:cNvSpPr/>
          <p:nvPr/>
        </p:nvSpPr>
        <p:spPr>
          <a:xfrm>
            <a:off x="1187450" y="4005263"/>
            <a:ext cx="3600450" cy="2519362"/>
          </a:xfrm>
          <a:prstGeom prst="ellipse">
            <a:avLst/>
          </a:prstGeom>
          <a:solidFill>
            <a:schemeClr val="tx1"/>
          </a:solidFill>
          <a:ln w="9525" cap="flat" cmpd="sng">
            <a:solidFill>
              <a:schemeClr val="tx1"/>
            </a:solidFill>
            <a:prstDash val="solid"/>
            <a:miter/>
            <a:headEnd type="none" w="med" len="med"/>
            <a:tailEnd type="none" w="med" len="med"/>
          </a:ln>
        </p:spPr>
        <p:txBody>
          <a:bodyPr/>
          <a:p>
            <a:endParaRPr lang="zh-CN" altLang="en-US"/>
          </a:p>
        </p:txBody>
      </p:sp>
      <p:pic>
        <p:nvPicPr>
          <p:cNvPr id="156688" name="图片 156687" descr="PE01832_"/>
          <p:cNvPicPr>
            <a:picLocks noChangeAspect="1"/>
          </p:cNvPicPr>
          <p:nvPr/>
        </p:nvPicPr>
        <p:blipFill>
          <a:blip r:embed="rId6"/>
          <a:stretch>
            <a:fillRect/>
          </a:stretch>
        </p:blipFill>
        <p:spPr>
          <a:xfrm>
            <a:off x="0" y="4805363"/>
            <a:ext cx="1547813" cy="2052637"/>
          </a:xfrm>
          <a:prstGeom prst="rect">
            <a:avLst/>
          </a:prstGeom>
          <a:noFill/>
          <a:ln w="9525">
            <a:noFill/>
          </a:ln>
        </p:spPr>
      </p:pic>
      <p:pic>
        <p:nvPicPr>
          <p:cNvPr id="156689" name="图片 156688" descr="PE02043_"/>
          <p:cNvPicPr>
            <a:picLocks noChangeAspect="1"/>
          </p:cNvPicPr>
          <p:nvPr/>
        </p:nvPicPr>
        <p:blipFill>
          <a:blip r:embed="rId10"/>
          <a:stretch>
            <a:fillRect/>
          </a:stretch>
        </p:blipFill>
        <p:spPr>
          <a:xfrm>
            <a:off x="3851275" y="5949950"/>
            <a:ext cx="1081088" cy="908050"/>
          </a:xfrm>
          <a:prstGeom prst="rect">
            <a:avLst/>
          </a:prstGeom>
          <a:noFill/>
          <a:ln w="9525">
            <a:noFill/>
          </a:ln>
        </p:spPr>
      </p:pic>
      <p:pic>
        <p:nvPicPr>
          <p:cNvPr id="156690" name="图片 156689" descr="PE02043_"/>
          <p:cNvPicPr>
            <a:picLocks noChangeAspect="1"/>
          </p:cNvPicPr>
          <p:nvPr/>
        </p:nvPicPr>
        <p:blipFill>
          <a:blip r:embed="rId10"/>
          <a:stretch>
            <a:fillRect/>
          </a:stretch>
        </p:blipFill>
        <p:spPr>
          <a:xfrm>
            <a:off x="1042988" y="5876925"/>
            <a:ext cx="649287" cy="981075"/>
          </a:xfrm>
          <a:prstGeom prst="rect">
            <a:avLst/>
          </a:prstGeom>
          <a:noFill/>
          <a:ln w="9525">
            <a:noFill/>
          </a:ln>
        </p:spPr>
      </p:pic>
      <p:pic>
        <p:nvPicPr>
          <p:cNvPr id="156691" name="图片 156690" descr="PE02043_"/>
          <p:cNvPicPr>
            <a:picLocks noChangeAspect="1"/>
          </p:cNvPicPr>
          <p:nvPr/>
        </p:nvPicPr>
        <p:blipFill>
          <a:blip r:embed="rId10"/>
          <a:stretch>
            <a:fillRect/>
          </a:stretch>
        </p:blipFill>
        <p:spPr>
          <a:xfrm>
            <a:off x="4356100" y="3716338"/>
            <a:ext cx="792163" cy="828675"/>
          </a:xfrm>
          <a:prstGeom prst="rect">
            <a:avLst/>
          </a:prstGeom>
          <a:noFill/>
          <a:ln w="9525">
            <a:noFill/>
          </a:ln>
        </p:spPr>
      </p:pic>
    </p:spTree>
  </p:cSld>
  <p:clrMapOvr>
    <a:masterClrMapping/>
  </p:clrMapOvr>
  <p:transition>
    <p:blinds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2612" name="图片 152611" descr="009"/>
          <p:cNvPicPr>
            <a:picLocks noChangeAspect="1"/>
          </p:cNvPicPr>
          <p:nvPr/>
        </p:nvPicPr>
        <p:blipFill>
          <a:blip r:embed="rId1"/>
          <a:stretch>
            <a:fillRect/>
          </a:stretch>
        </p:blipFill>
        <p:spPr>
          <a:xfrm>
            <a:off x="0" y="0"/>
            <a:ext cx="9144000" cy="6858000"/>
          </a:xfrm>
          <a:prstGeom prst="rect">
            <a:avLst/>
          </a:prstGeom>
          <a:noFill/>
          <a:ln w="9525">
            <a:noFill/>
          </a:ln>
        </p:spPr>
      </p:pic>
      <p:sp>
        <p:nvSpPr>
          <p:cNvPr id="152613" name="椭圆 152612"/>
          <p:cNvSpPr/>
          <p:nvPr/>
        </p:nvSpPr>
        <p:spPr>
          <a:xfrm>
            <a:off x="827088" y="3573463"/>
            <a:ext cx="3240087" cy="2808287"/>
          </a:xfrm>
          <a:prstGeom prst="ellipse">
            <a:avLst/>
          </a:prstGeom>
          <a:solidFill>
            <a:schemeClr val="tx1"/>
          </a:solidFill>
          <a:ln w="9525" cap="flat" cmpd="sng">
            <a:solidFill>
              <a:schemeClr val="tx1"/>
            </a:solidFill>
            <a:prstDash val="solid"/>
            <a:miter/>
            <a:headEnd type="none" w="med" len="med"/>
            <a:tailEnd type="none" w="med" len="med"/>
          </a:ln>
        </p:spPr>
        <p:txBody>
          <a:bodyPr/>
          <a:p>
            <a:endParaRPr lang="zh-CN" altLang="en-US"/>
          </a:p>
        </p:txBody>
      </p:sp>
      <p:graphicFrame>
        <p:nvGraphicFramePr>
          <p:cNvPr id="152578" name="对象 152577"/>
          <p:cNvGraphicFramePr/>
          <p:nvPr/>
        </p:nvGraphicFramePr>
        <p:xfrm>
          <a:off x="4343400" y="3789363"/>
          <a:ext cx="1752600" cy="863600"/>
        </p:xfrm>
        <a:graphic>
          <a:graphicData uri="http://schemas.openxmlformats.org/presentationml/2006/ole">
            <mc:AlternateContent xmlns:mc="http://schemas.openxmlformats.org/markup-compatibility/2006">
              <mc:Choice xmlns:v="urn:schemas-microsoft-com:vml" Requires="v">
                <p:oleObj spid="_x0000_s3076" name="" r:id="rId2" imgW="2857500" imgH="1800225" progId="Paint.Picture">
                  <p:embed/>
                </p:oleObj>
              </mc:Choice>
              <mc:Fallback>
                <p:oleObj name="" r:id="rId2" imgW="2857500" imgH="1800225" progId="Paint.Picture">
                  <p:embed/>
                  <p:pic>
                    <p:nvPicPr>
                      <p:cNvPr id="0" name="图片 3075"/>
                      <p:cNvPicPr/>
                      <p:nvPr/>
                    </p:nvPicPr>
                    <p:blipFill>
                      <a:blip r:embed="rId3"/>
                      <a:stretch>
                        <a:fillRect/>
                      </a:stretch>
                    </p:blipFill>
                    <p:spPr>
                      <a:xfrm>
                        <a:off x="4343400" y="3789363"/>
                        <a:ext cx="1752600" cy="863600"/>
                      </a:xfrm>
                      <a:prstGeom prst="rect">
                        <a:avLst/>
                      </a:prstGeom>
                      <a:noFill/>
                      <a:ln w="38100">
                        <a:noFill/>
                        <a:miter/>
                      </a:ln>
                    </p:spPr>
                  </p:pic>
                </p:oleObj>
              </mc:Fallback>
            </mc:AlternateContent>
          </a:graphicData>
        </a:graphic>
      </p:graphicFrame>
      <p:graphicFrame>
        <p:nvGraphicFramePr>
          <p:cNvPr id="152579" name="对象 152578"/>
          <p:cNvGraphicFramePr/>
          <p:nvPr/>
        </p:nvGraphicFramePr>
        <p:xfrm>
          <a:off x="4356100" y="5719763"/>
          <a:ext cx="1752600" cy="733425"/>
        </p:xfrm>
        <a:graphic>
          <a:graphicData uri="http://schemas.openxmlformats.org/presentationml/2006/ole">
            <mc:AlternateContent xmlns:mc="http://schemas.openxmlformats.org/markup-compatibility/2006">
              <mc:Choice xmlns:v="urn:schemas-microsoft-com:vml" Requires="v">
                <p:oleObj spid="_x0000_s3077" name="" r:id="rId4" imgW="2857500" imgH="1800225" progId="Paint.Picture">
                  <p:embed/>
                </p:oleObj>
              </mc:Choice>
              <mc:Fallback>
                <p:oleObj name="" r:id="rId4" imgW="2857500" imgH="1800225" progId="Paint.Picture">
                  <p:embed/>
                  <p:pic>
                    <p:nvPicPr>
                      <p:cNvPr id="0" name="图片 3076"/>
                      <p:cNvPicPr/>
                      <p:nvPr/>
                    </p:nvPicPr>
                    <p:blipFill>
                      <a:blip r:embed="rId3"/>
                      <a:stretch>
                        <a:fillRect/>
                      </a:stretch>
                    </p:blipFill>
                    <p:spPr>
                      <a:xfrm>
                        <a:off x="4356100" y="5719763"/>
                        <a:ext cx="1752600" cy="733425"/>
                      </a:xfrm>
                      <a:prstGeom prst="rect">
                        <a:avLst/>
                      </a:prstGeom>
                      <a:noFill/>
                      <a:ln w="38100">
                        <a:noFill/>
                        <a:miter/>
                      </a:ln>
                    </p:spPr>
                  </p:pic>
                </p:oleObj>
              </mc:Fallback>
            </mc:AlternateContent>
          </a:graphicData>
        </a:graphic>
      </p:graphicFrame>
      <p:graphicFrame>
        <p:nvGraphicFramePr>
          <p:cNvPr id="152580" name="对象 152579"/>
          <p:cNvGraphicFramePr/>
          <p:nvPr/>
        </p:nvGraphicFramePr>
        <p:xfrm>
          <a:off x="4356100" y="4797425"/>
          <a:ext cx="1752600" cy="792163"/>
        </p:xfrm>
        <a:graphic>
          <a:graphicData uri="http://schemas.openxmlformats.org/presentationml/2006/ole">
            <mc:AlternateContent xmlns:mc="http://schemas.openxmlformats.org/markup-compatibility/2006">
              <mc:Choice xmlns:v="urn:schemas-microsoft-com:vml" Requires="v">
                <p:oleObj spid="_x0000_s3078" name="" r:id="rId5" imgW="2857500" imgH="1800225" progId="Paint.Picture">
                  <p:embed/>
                </p:oleObj>
              </mc:Choice>
              <mc:Fallback>
                <p:oleObj name="" r:id="rId5" imgW="2857500" imgH="1800225" progId="Paint.Picture">
                  <p:embed/>
                  <p:pic>
                    <p:nvPicPr>
                      <p:cNvPr id="0" name="图片 3077"/>
                      <p:cNvPicPr/>
                      <p:nvPr/>
                    </p:nvPicPr>
                    <p:blipFill>
                      <a:blip r:embed="rId3"/>
                      <a:stretch>
                        <a:fillRect/>
                      </a:stretch>
                    </p:blipFill>
                    <p:spPr>
                      <a:xfrm>
                        <a:off x="4356100" y="4797425"/>
                        <a:ext cx="1752600" cy="792163"/>
                      </a:xfrm>
                      <a:prstGeom prst="rect">
                        <a:avLst/>
                      </a:prstGeom>
                      <a:noFill/>
                      <a:ln w="38100">
                        <a:noFill/>
                        <a:miter/>
                      </a:ln>
                    </p:spPr>
                  </p:pic>
                </p:oleObj>
              </mc:Fallback>
            </mc:AlternateContent>
          </a:graphicData>
        </a:graphic>
      </p:graphicFrame>
      <p:graphicFrame>
        <p:nvGraphicFramePr>
          <p:cNvPr id="152581" name="对象 152580"/>
          <p:cNvGraphicFramePr/>
          <p:nvPr/>
        </p:nvGraphicFramePr>
        <p:xfrm>
          <a:off x="6156325" y="5445125"/>
          <a:ext cx="1584325" cy="822325"/>
        </p:xfrm>
        <a:graphic>
          <a:graphicData uri="http://schemas.openxmlformats.org/presentationml/2006/ole">
            <mc:AlternateContent xmlns:mc="http://schemas.openxmlformats.org/markup-compatibility/2006">
              <mc:Choice xmlns:v="urn:schemas-microsoft-com:vml" Requires="v">
                <p:oleObj spid="_x0000_s3079" name="" r:id="rId6" imgW="2857500" imgH="1800225" progId="Paint.Picture">
                  <p:embed/>
                </p:oleObj>
              </mc:Choice>
              <mc:Fallback>
                <p:oleObj name="" r:id="rId6" imgW="2857500" imgH="1800225" progId="Paint.Picture">
                  <p:embed/>
                  <p:pic>
                    <p:nvPicPr>
                      <p:cNvPr id="0" name="图片 3078"/>
                      <p:cNvPicPr/>
                      <p:nvPr/>
                    </p:nvPicPr>
                    <p:blipFill>
                      <a:blip r:embed="rId3"/>
                      <a:stretch>
                        <a:fillRect/>
                      </a:stretch>
                    </p:blipFill>
                    <p:spPr>
                      <a:xfrm>
                        <a:off x="6156325" y="5445125"/>
                        <a:ext cx="1584325" cy="822325"/>
                      </a:xfrm>
                      <a:prstGeom prst="rect">
                        <a:avLst/>
                      </a:prstGeom>
                      <a:noFill/>
                      <a:ln w="38100">
                        <a:noFill/>
                        <a:miter/>
                      </a:ln>
                    </p:spPr>
                  </p:pic>
                </p:oleObj>
              </mc:Fallback>
            </mc:AlternateContent>
          </a:graphicData>
        </a:graphic>
      </p:graphicFrame>
      <p:graphicFrame>
        <p:nvGraphicFramePr>
          <p:cNvPr id="152582" name="对象 152581"/>
          <p:cNvGraphicFramePr/>
          <p:nvPr/>
        </p:nvGraphicFramePr>
        <p:xfrm>
          <a:off x="7812088" y="4953000"/>
          <a:ext cx="1543050" cy="781050"/>
        </p:xfrm>
        <a:graphic>
          <a:graphicData uri="http://schemas.openxmlformats.org/presentationml/2006/ole">
            <mc:AlternateContent xmlns:mc="http://schemas.openxmlformats.org/markup-compatibility/2006">
              <mc:Choice xmlns:v="urn:schemas-microsoft-com:vml" Requires="v">
                <p:oleObj spid="_x0000_s3080" name="" r:id="rId7" imgW="2857500" imgH="1800225" progId="Paint.Picture">
                  <p:embed/>
                </p:oleObj>
              </mc:Choice>
              <mc:Fallback>
                <p:oleObj name="" r:id="rId7" imgW="2857500" imgH="1800225" progId="Paint.Picture">
                  <p:embed/>
                  <p:pic>
                    <p:nvPicPr>
                      <p:cNvPr id="0" name="图片 3079"/>
                      <p:cNvPicPr/>
                      <p:nvPr/>
                    </p:nvPicPr>
                    <p:blipFill>
                      <a:blip r:embed="rId3"/>
                      <a:stretch>
                        <a:fillRect/>
                      </a:stretch>
                    </p:blipFill>
                    <p:spPr>
                      <a:xfrm>
                        <a:off x="7812088" y="4953000"/>
                        <a:ext cx="1543050" cy="781050"/>
                      </a:xfrm>
                      <a:prstGeom prst="rect">
                        <a:avLst/>
                      </a:prstGeom>
                      <a:noFill/>
                      <a:ln w="38100">
                        <a:noFill/>
                        <a:miter/>
                      </a:ln>
                    </p:spPr>
                  </p:pic>
                </p:oleObj>
              </mc:Fallback>
            </mc:AlternateContent>
          </a:graphicData>
        </a:graphic>
      </p:graphicFrame>
      <p:graphicFrame>
        <p:nvGraphicFramePr>
          <p:cNvPr id="152583" name="对象 152582"/>
          <p:cNvGraphicFramePr/>
          <p:nvPr/>
        </p:nvGraphicFramePr>
        <p:xfrm>
          <a:off x="6169025" y="4437063"/>
          <a:ext cx="1571625" cy="792162"/>
        </p:xfrm>
        <a:graphic>
          <a:graphicData uri="http://schemas.openxmlformats.org/presentationml/2006/ole">
            <mc:AlternateContent xmlns:mc="http://schemas.openxmlformats.org/markup-compatibility/2006">
              <mc:Choice xmlns:v="urn:schemas-microsoft-com:vml" Requires="v">
                <p:oleObj spid="_x0000_s3081" name="" r:id="rId8" imgW="2857500" imgH="1800225" progId="Paint.Picture">
                  <p:embed/>
                </p:oleObj>
              </mc:Choice>
              <mc:Fallback>
                <p:oleObj name="" r:id="rId8" imgW="2857500" imgH="1800225" progId="Paint.Picture">
                  <p:embed/>
                  <p:pic>
                    <p:nvPicPr>
                      <p:cNvPr id="0" name="图片 3080"/>
                      <p:cNvPicPr/>
                      <p:nvPr/>
                    </p:nvPicPr>
                    <p:blipFill>
                      <a:blip r:embed="rId3"/>
                      <a:stretch>
                        <a:fillRect/>
                      </a:stretch>
                    </p:blipFill>
                    <p:spPr>
                      <a:xfrm>
                        <a:off x="6169025" y="4437063"/>
                        <a:ext cx="1571625" cy="792162"/>
                      </a:xfrm>
                      <a:prstGeom prst="rect">
                        <a:avLst/>
                      </a:prstGeom>
                      <a:noFill/>
                      <a:ln w="38100">
                        <a:noFill/>
                        <a:miter/>
                      </a:ln>
                    </p:spPr>
                  </p:pic>
                </p:oleObj>
              </mc:Fallback>
            </mc:AlternateContent>
          </a:graphicData>
        </a:graphic>
      </p:graphicFrame>
      <p:sp>
        <p:nvSpPr>
          <p:cNvPr id="152584" name="任意多边形 152583"/>
          <p:cNvSpPr/>
          <p:nvPr/>
        </p:nvSpPr>
        <p:spPr>
          <a:xfrm>
            <a:off x="3124200" y="1430338"/>
            <a:ext cx="1828800" cy="2684462"/>
          </a:xfrm>
          <a:custGeom>
            <a:avLst/>
            <a:gdLst/>
            <a:ahLst/>
            <a:cxnLst/>
            <a:pathLst>
              <a:path w="1152" h="1691">
                <a:moveTo>
                  <a:pt x="1152" y="1691"/>
                </a:moveTo>
                <a:cubicBezTo>
                  <a:pt x="1021" y="1447"/>
                  <a:pt x="555" y="448"/>
                  <a:pt x="363" y="224"/>
                </a:cubicBezTo>
                <a:cubicBezTo>
                  <a:pt x="171" y="0"/>
                  <a:pt x="76" y="322"/>
                  <a:pt x="0" y="347"/>
                </a:cubicBezTo>
              </a:path>
            </a:pathLst>
          </a:custGeom>
          <a:noFill/>
          <a:ln w="38100" cap="flat" cmpd="sng">
            <a:solidFill>
              <a:schemeClr val="tx1"/>
            </a:solidFill>
            <a:prstDash val="solid"/>
            <a:headEnd type="none" w="med" len="med"/>
            <a:tailEnd type="none" w="med" len="med"/>
          </a:ln>
        </p:spPr>
        <p:txBody>
          <a:bodyPr/>
          <a:p>
            <a:endParaRPr lang="zh-CN" altLang="en-US"/>
          </a:p>
        </p:txBody>
      </p:sp>
      <p:sp>
        <p:nvSpPr>
          <p:cNvPr id="152585" name="文本框 152584"/>
          <p:cNvSpPr txBox="1"/>
          <p:nvPr/>
        </p:nvSpPr>
        <p:spPr>
          <a:xfrm>
            <a:off x="2133600" y="1614488"/>
            <a:ext cx="1981200" cy="762000"/>
          </a:xfrm>
          <a:prstGeom prst="rect">
            <a:avLst/>
          </a:prstGeom>
          <a:solidFill>
            <a:srgbClr val="FFFF00"/>
          </a:solidFill>
          <a:ln w="9525">
            <a:noFill/>
          </a:ln>
        </p:spPr>
        <p:txBody>
          <a:bodyPr>
            <a:spAutoFit/>
          </a:bodyPr>
          <a:p>
            <a:pPr lvl="0">
              <a:lnSpc>
                <a:spcPct val="100000"/>
              </a:lnSpc>
              <a:spcBef>
                <a:spcPct val="50000"/>
              </a:spcBef>
              <a:buClrTx/>
            </a:pPr>
            <a:r>
              <a:rPr lang="zh-CN" altLang="en-US" sz="4400" b="1" dirty="0">
                <a:solidFill>
                  <a:schemeClr val="tx1"/>
                </a:solidFill>
                <a:latin typeface="Times New Roman" panose="02020603050405020304" pitchFamily="18" charset="0"/>
                <a:ea typeface="宋体" panose="02010600030101010101" pitchFamily="2" charset="-122"/>
              </a:rPr>
              <a:t>小石子</a:t>
            </a:r>
            <a:endParaRPr lang="zh-CN" altLang="en-US" sz="4400" b="1" dirty="0">
              <a:solidFill>
                <a:schemeClr val="tx1"/>
              </a:solidFill>
              <a:latin typeface="Times New Roman" panose="02020603050405020304" pitchFamily="18" charset="0"/>
              <a:ea typeface="宋体" panose="02010600030101010101" pitchFamily="2" charset="-122"/>
            </a:endParaRPr>
          </a:p>
        </p:txBody>
      </p:sp>
      <p:sp>
        <p:nvSpPr>
          <p:cNvPr id="152586" name="任意多边形 152585"/>
          <p:cNvSpPr/>
          <p:nvPr/>
        </p:nvSpPr>
        <p:spPr>
          <a:xfrm>
            <a:off x="2527300" y="2057400"/>
            <a:ext cx="596900" cy="3033713"/>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52587" name="任意多边形 152586"/>
          <p:cNvSpPr/>
          <p:nvPr/>
        </p:nvSpPr>
        <p:spPr>
          <a:xfrm>
            <a:off x="3276600" y="1582738"/>
            <a:ext cx="1828800" cy="2684462"/>
          </a:xfrm>
          <a:custGeom>
            <a:avLst/>
            <a:gdLst/>
            <a:ahLst/>
            <a:cxnLst/>
            <a:pathLst>
              <a:path w="1152" h="1691">
                <a:moveTo>
                  <a:pt x="1152" y="1691"/>
                </a:moveTo>
                <a:cubicBezTo>
                  <a:pt x="1021" y="1447"/>
                  <a:pt x="555" y="448"/>
                  <a:pt x="363" y="224"/>
                </a:cubicBezTo>
                <a:cubicBezTo>
                  <a:pt x="171" y="0"/>
                  <a:pt x="76" y="322"/>
                  <a:pt x="0" y="347"/>
                </a:cubicBezTo>
              </a:path>
            </a:pathLst>
          </a:custGeom>
          <a:noFill/>
          <a:ln w="38100" cap="flat" cmpd="sng">
            <a:solidFill>
              <a:schemeClr val="tx1"/>
            </a:solidFill>
            <a:prstDash val="solid"/>
            <a:headEnd type="none" w="med" len="med"/>
            <a:tailEnd type="none" w="med" len="med"/>
          </a:ln>
        </p:spPr>
        <p:txBody>
          <a:bodyPr/>
          <a:p>
            <a:endParaRPr lang="zh-CN" altLang="en-US"/>
          </a:p>
        </p:txBody>
      </p:sp>
      <p:sp>
        <p:nvSpPr>
          <p:cNvPr id="152588" name="任意多边形 152587"/>
          <p:cNvSpPr/>
          <p:nvPr/>
        </p:nvSpPr>
        <p:spPr>
          <a:xfrm>
            <a:off x="2679700" y="2209800"/>
            <a:ext cx="596900" cy="3033713"/>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52589" name="文本框 152588"/>
          <p:cNvSpPr txBox="1"/>
          <p:nvPr/>
        </p:nvSpPr>
        <p:spPr>
          <a:xfrm>
            <a:off x="2057400" y="1752600"/>
            <a:ext cx="2514600" cy="1190625"/>
          </a:xfrm>
          <a:prstGeom prst="rect">
            <a:avLst/>
          </a:prstGeom>
          <a:solidFill>
            <a:srgbClr val="FFFF00"/>
          </a:solidFill>
          <a:ln w="9525">
            <a:noFill/>
          </a:ln>
        </p:spPr>
        <p:txBody>
          <a:bodyPr>
            <a:spAutoFit/>
          </a:bodyPr>
          <a:p>
            <a:pPr lvl="0">
              <a:lnSpc>
                <a:spcPct val="100000"/>
              </a:lnSpc>
              <a:spcBef>
                <a:spcPct val="50000"/>
              </a:spcBef>
              <a:buClrTx/>
            </a:pPr>
            <a:r>
              <a:rPr lang="zh-CN" altLang="en-US" sz="3600" b="1" dirty="0">
                <a:solidFill>
                  <a:schemeClr val="tx1"/>
                </a:solidFill>
                <a:latin typeface="Times New Roman" panose="02020603050405020304" pitchFamily="18" charset="0"/>
                <a:ea typeface="宋体" panose="02010600030101010101" pitchFamily="2" charset="-122"/>
              </a:rPr>
              <a:t>原子能反应堆的废料</a:t>
            </a:r>
            <a:endParaRPr lang="zh-CN" altLang="en-US" sz="3600" b="1">
              <a:solidFill>
                <a:schemeClr val="tx1"/>
              </a:solidFill>
              <a:latin typeface="Times New Roman" panose="02020603050405020304" pitchFamily="18" charset="0"/>
              <a:ea typeface="宋体" panose="02010600030101010101" pitchFamily="2" charset="-122"/>
            </a:endParaRPr>
          </a:p>
        </p:txBody>
      </p:sp>
      <p:sp>
        <p:nvSpPr>
          <p:cNvPr id="152590" name="任意多边形 152589"/>
          <p:cNvSpPr/>
          <p:nvPr/>
        </p:nvSpPr>
        <p:spPr>
          <a:xfrm>
            <a:off x="3429000" y="2344738"/>
            <a:ext cx="1828800" cy="2684462"/>
          </a:xfrm>
          <a:custGeom>
            <a:avLst/>
            <a:gdLst/>
            <a:ahLst/>
            <a:cxnLst/>
            <a:pathLst>
              <a:path w="1152" h="1691">
                <a:moveTo>
                  <a:pt x="1152" y="1691"/>
                </a:moveTo>
                <a:cubicBezTo>
                  <a:pt x="1021" y="1447"/>
                  <a:pt x="555" y="448"/>
                  <a:pt x="363" y="224"/>
                </a:cubicBezTo>
                <a:cubicBezTo>
                  <a:pt x="171" y="0"/>
                  <a:pt x="76" y="322"/>
                  <a:pt x="0" y="347"/>
                </a:cubicBezTo>
              </a:path>
            </a:pathLst>
          </a:custGeom>
          <a:noFill/>
          <a:ln w="38100" cap="flat" cmpd="sng">
            <a:solidFill>
              <a:schemeClr val="tx1"/>
            </a:solidFill>
            <a:prstDash val="solid"/>
            <a:headEnd type="none" w="med" len="med"/>
            <a:tailEnd type="none" w="med" len="med"/>
          </a:ln>
        </p:spPr>
        <p:txBody>
          <a:bodyPr/>
          <a:p>
            <a:endParaRPr lang="zh-CN" altLang="en-US"/>
          </a:p>
        </p:txBody>
      </p:sp>
      <p:sp>
        <p:nvSpPr>
          <p:cNvPr id="152591" name="文本框 152590"/>
          <p:cNvSpPr txBox="1"/>
          <p:nvPr/>
        </p:nvSpPr>
        <p:spPr>
          <a:xfrm>
            <a:off x="2362200" y="2590800"/>
            <a:ext cx="2057400" cy="641350"/>
          </a:xfrm>
          <a:prstGeom prst="rect">
            <a:avLst/>
          </a:prstGeom>
          <a:solidFill>
            <a:srgbClr val="FFFF00"/>
          </a:solidFill>
          <a:ln w="9525">
            <a:noFill/>
          </a:ln>
        </p:spPr>
        <p:txBody>
          <a:bodyPr>
            <a:spAutoFit/>
          </a:bodyPr>
          <a:p>
            <a:pPr lvl="0">
              <a:lnSpc>
                <a:spcPct val="100000"/>
              </a:lnSpc>
              <a:spcBef>
                <a:spcPct val="50000"/>
              </a:spcBef>
              <a:buClrTx/>
            </a:pPr>
            <a:r>
              <a:rPr lang="zh-CN" altLang="en-US" sz="3600" b="1" dirty="0">
                <a:solidFill>
                  <a:schemeClr val="tx1"/>
                </a:solidFill>
                <a:latin typeface="Times New Roman" panose="02020603050405020304" pitchFamily="18" charset="0"/>
                <a:ea typeface="宋体" panose="02010600030101010101" pitchFamily="2" charset="-122"/>
              </a:rPr>
              <a:t>机密文件</a:t>
            </a:r>
            <a:endParaRPr lang="zh-CN" altLang="en-US" sz="3600" b="1" dirty="0">
              <a:solidFill>
                <a:schemeClr val="tx1"/>
              </a:solidFill>
              <a:latin typeface="Times New Roman" panose="02020603050405020304" pitchFamily="18" charset="0"/>
              <a:ea typeface="宋体" panose="02010600030101010101" pitchFamily="2" charset="-122"/>
            </a:endParaRPr>
          </a:p>
        </p:txBody>
      </p:sp>
      <p:sp>
        <p:nvSpPr>
          <p:cNvPr id="152592" name="任意多边形 152591"/>
          <p:cNvSpPr/>
          <p:nvPr/>
        </p:nvSpPr>
        <p:spPr>
          <a:xfrm>
            <a:off x="2819400" y="2909888"/>
            <a:ext cx="609600" cy="2728912"/>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52593" name="任意多边形 152592"/>
          <p:cNvSpPr/>
          <p:nvPr/>
        </p:nvSpPr>
        <p:spPr>
          <a:xfrm>
            <a:off x="3505200" y="2497138"/>
            <a:ext cx="1828800" cy="2684462"/>
          </a:xfrm>
          <a:custGeom>
            <a:avLst/>
            <a:gdLst/>
            <a:ahLst/>
            <a:cxnLst/>
            <a:pathLst>
              <a:path w="1152" h="1691">
                <a:moveTo>
                  <a:pt x="1152" y="1691"/>
                </a:moveTo>
                <a:cubicBezTo>
                  <a:pt x="1021" y="1447"/>
                  <a:pt x="555" y="448"/>
                  <a:pt x="363" y="224"/>
                </a:cubicBezTo>
                <a:cubicBezTo>
                  <a:pt x="171" y="0"/>
                  <a:pt x="76" y="322"/>
                  <a:pt x="0" y="347"/>
                </a:cubicBezTo>
              </a:path>
            </a:pathLst>
          </a:custGeom>
          <a:noFill/>
          <a:ln w="38100" cap="flat" cmpd="sng">
            <a:solidFill>
              <a:schemeClr val="tx1"/>
            </a:solidFill>
            <a:prstDash val="solid"/>
            <a:headEnd type="none" w="med" len="med"/>
            <a:tailEnd type="none" w="med" len="med"/>
          </a:ln>
        </p:spPr>
        <p:txBody>
          <a:bodyPr/>
          <a:p>
            <a:endParaRPr lang="zh-CN" altLang="en-US"/>
          </a:p>
        </p:txBody>
      </p:sp>
      <p:sp>
        <p:nvSpPr>
          <p:cNvPr id="152594" name="文本框 152593"/>
          <p:cNvSpPr txBox="1"/>
          <p:nvPr/>
        </p:nvSpPr>
        <p:spPr>
          <a:xfrm>
            <a:off x="2819400" y="2895600"/>
            <a:ext cx="1371600" cy="641350"/>
          </a:xfrm>
          <a:prstGeom prst="rect">
            <a:avLst/>
          </a:prstGeom>
          <a:solidFill>
            <a:srgbClr val="FFFF00"/>
          </a:solidFill>
          <a:ln w="9525">
            <a:noFill/>
          </a:ln>
        </p:spPr>
        <p:txBody>
          <a:bodyPr>
            <a:spAutoFit/>
          </a:bodyPr>
          <a:p>
            <a:pPr lvl="0">
              <a:lnSpc>
                <a:spcPct val="100000"/>
              </a:lnSpc>
              <a:spcBef>
                <a:spcPct val="50000"/>
              </a:spcBef>
              <a:buClrTx/>
            </a:pPr>
            <a:r>
              <a:rPr lang="zh-CN" altLang="en-US" sz="3600" b="1" dirty="0">
                <a:solidFill>
                  <a:schemeClr val="tx1"/>
                </a:solidFill>
                <a:latin typeface="Times New Roman" panose="02020603050405020304" pitchFamily="18" charset="0"/>
                <a:ea typeface="宋体" panose="02010600030101010101" pitchFamily="2" charset="-122"/>
              </a:rPr>
              <a:t>尸体</a:t>
            </a:r>
            <a:endParaRPr lang="zh-CN" altLang="en-US" sz="3600" b="1">
              <a:solidFill>
                <a:schemeClr val="tx1"/>
              </a:solidFill>
              <a:latin typeface="Times New Roman" panose="02020603050405020304" pitchFamily="18" charset="0"/>
              <a:ea typeface="宋体" panose="02010600030101010101" pitchFamily="2" charset="-122"/>
            </a:endParaRPr>
          </a:p>
        </p:txBody>
      </p:sp>
      <p:sp>
        <p:nvSpPr>
          <p:cNvPr id="152595" name="任意多边形 152594"/>
          <p:cNvSpPr/>
          <p:nvPr/>
        </p:nvSpPr>
        <p:spPr>
          <a:xfrm>
            <a:off x="2895600" y="3138488"/>
            <a:ext cx="609600" cy="2728912"/>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52596" name="任意多边形 152595"/>
          <p:cNvSpPr/>
          <p:nvPr/>
        </p:nvSpPr>
        <p:spPr>
          <a:xfrm>
            <a:off x="3657600" y="3200400"/>
            <a:ext cx="1828800" cy="2684463"/>
          </a:xfrm>
          <a:custGeom>
            <a:avLst/>
            <a:gdLst/>
            <a:ahLst/>
            <a:cxnLst/>
            <a:pathLst>
              <a:path w="1152" h="1691">
                <a:moveTo>
                  <a:pt x="1152" y="1691"/>
                </a:moveTo>
                <a:cubicBezTo>
                  <a:pt x="1021" y="1447"/>
                  <a:pt x="555" y="448"/>
                  <a:pt x="363" y="224"/>
                </a:cubicBezTo>
                <a:cubicBezTo>
                  <a:pt x="171" y="0"/>
                  <a:pt x="76" y="322"/>
                  <a:pt x="0" y="347"/>
                </a:cubicBezTo>
              </a:path>
            </a:pathLst>
          </a:custGeom>
          <a:noFill/>
          <a:ln w="38100" cap="flat" cmpd="sng">
            <a:solidFill>
              <a:schemeClr val="tx1"/>
            </a:solidFill>
            <a:prstDash val="solid"/>
            <a:headEnd type="none" w="med" len="med"/>
            <a:tailEnd type="none" w="med" len="med"/>
          </a:ln>
        </p:spPr>
        <p:txBody>
          <a:bodyPr/>
          <a:p>
            <a:endParaRPr lang="zh-CN" altLang="en-US"/>
          </a:p>
        </p:txBody>
      </p:sp>
      <p:sp>
        <p:nvSpPr>
          <p:cNvPr id="152597" name="文本框 152596"/>
          <p:cNvSpPr txBox="1"/>
          <p:nvPr/>
        </p:nvSpPr>
        <p:spPr>
          <a:xfrm>
            <a:off x="2057400" y="2895600"/>
            <a:ext cx="3090863" cy="762000"/>
          </a:xfrm>
          <a:prstGeom prst="rect">
            <a:avLst/>
          </a:prstGeom>
          <a:solidFill>
            <a:srgbClr val="FF0000"/>
          </a:solidFill>
          <a:ln w="9525">
            <a:noFill/>
          </a:ln>
        </p:spPr>
        <p:txBody>
          <a:bodyPr>
            <a:spAutoFit/>
          </a:bodyPr>
          <a:p>
            <a:pPr lvl="0">
              <a:lnSpc>
                <a:spcPct val="100000"/>
              </a:lnSpc>
              <a:spcBef>
                <a:spcPct val="50000"/>
              </a:spcBef>
              <a:buClrTx/>
            </a:pPr>
            <a:r>
              <a:rPr lang="zh-CN" altLang="en-US" sz="4400" b="1" dirty="0">
                <a:solidFill>
                  <a:srgbClr val="0000FF"/>
                </a:solidFill>
                <a:latin typeface="Times New Roman" panose="02020603050405020304" pitchFamily="18" charset="0"/>
                <a:ea typeface="宋体" panose="02010600030101010101" pitchFamily="2" charset="-122"/>
              </a:rPr>
              <a:t>废物</a:t>
            </a:r>
            <a:r>
              <a:rPr lang="en-US" altLang="zh-CN" sz="4400" b="1" dirty="0">
                <a:solidFill>
                  <a:srgbClr val="0000FF"/>
                </a:solidFill>
                <a:latin typeface="Times New Roman" panose="02020603050405020304" pitchFamily="18" charset="0"/>
                <a:ea typeface="宋体" panose="02010600030101010101" pitchFamily="2" charset="-122"/>
              </a:rPr>
              <a:t>`</a:t>
            </a:r>
            <a:r>
              <a:rPr lang="zh-CN" altLang="en-US" sz="4400" b="1" dirty="0">
                <a:solidFill>
                  <a:srgbClr val="0000FF"/>
                </a:solidFill>
                <a:latin typeface="Times New Roman" panose="02020603050405020304" pitchFamily="18" charset="0"/>
                <a:ea typeface="宋体" panose="02010600030101010101" pitchFamily="2" charset="-122"/>
              </a:rPr>
              <a:t>污水</a:t>
            </a:r>
            <a:endParaRPr lang="zh-CN" altLang="en-US" sz="4400" b="1">
              <a:solidFill>
                <a:srgbClr val="0000FF"/>
              </a:solidFill>
              <a:latin typeface="Times New Roman" panose="02020603050405020304" pitchFamily="18" charset="0"/>
              <a:ea typeface="宋体" panose="02010600030101010101" pitchFamily="2" charset="-122"/>
            </a:endParaRPr>
          </a:p>
        </p:txBody>
      </p:sp>
      <p:sp>
        <p:nvSpPr>
          <p:cNvPr id="152598" name="任意多边形 152597"/>
          <p:cNvSpPr/>
          <p:nvPr/>
        </p:nvSpPr>
        <p:spPr>
          <a:xfrm>
            <a:off x="2438400" y="3505200"/>
            <a:ext cx="762000" cy="1828800"/>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52599" name="任意多边形 152598"/>
          <p:cNvSpPr/>
          <p:nvPr/>
        </p:nvSpPr>
        <p:spPr>
          <a:xfrm>
            <a:off x="3657600" y="3352800"/>
            <a:ext cx="1828800" cy="2684463"/>
          </a:xfrm>
          <a:custGeom>
            <a:avLst/>
            <a:gdLst/>
            <a:ahLst/>
            <a:cxnLst/>
            <a:pathLst>
              <a:path w="1152" h="1691">
                <a:moveTo>
                  <a:pt x="1152" y="1691"/>
                </a:moveTo>
                <a:cubicBezTo>
                  <a:pt x="1021" y="1447"/>
                  <a:pt x="555" y="448"/>
                  <a:pt x="363" y="224"/>
                </a:cubicBezTo>
                <a:cubicBezTo>
                  <a:pt x="171" y="0"/>
                  <a:pt x="76" y="322"/>
                  <a:pt x="0" y="347"/>
                </a:cubicBezTo>
              </a:path>
            </a:pathLst>
          </a:custGeom>
          <a:noFill/>
          <a:ln w="38100" cap="flat" cmpd="sng">
            <a:solidFill>
              <a:schemeClr val="tx1"/>
            </a:solidFill>
            <a:prstDash val="solid"/>
            <a:headEnd type="none" w="med" len="med"/>
            <a:tailEnd type="none" w="med" len="med"/>
          </a:ln>
        </p:spPr>
        <p:txBody>
          <a:bodyPr/>
          <a:p>
            <a:endParaRPr lang="zh-CN" altLang="en-US"/>
          </a:p>
        </p:txBody>
      </p:sp>
      <p:sp>
        <p:nvSpPr>
          <p:cNvPr id="152600" name="文本框 152599"/>
          <p:cNvSpPr txBox="1"/>
          <p:nvPr/>
        </p:nvSpPr>
        <p:spPr>
          <a:xfrm>
            <a:off x="2514600" y="2438400"/>
            <a:ext cx="2133600" cy="1431925"/>
          </a:xfrm>
          <a:prstGeom prst="rect">
            <a:avLst/>
          </a:prstGeom>
          <a:solidFill>
            <a:srgbClr val="FF0000"/>
          </a:solidFill>
          <a:ln w="9525">
            <a:noFill/>
          </a:ln>
        </p:spPr>
        <p:txBody>
          <a:bodyPr>
            <a:spAutoFit/>
          </a:bodyPr>
          <a:p>
            <a:pPr lvl="0">
              <a:lnSpc>
                <a:spcPct val="100000"/>
              </a:lnSpc>
              <a:spcBef>
                <a:spcPct val="50000"/>
              </a:spcBef>
              <a:buClrTx/>
            </a:pPr>
            <a:r>
              <a:rPr lang="zh-CN" altLang="en-US" sz="4400" b="1" dirty="0">
                <a:solidFill>
                  <a:srgbClr val="0000FF"/>
                </a:solidFill>
                <a:latin typeface="Times New Roman" panose="02020603050405020304" pitchFamily="18" charset="0"/>
                <a:ea typeface="宋体" panose="02010600030101010101" pitchFamily="2" charset="-122"/>
              </a:rPr>
              <a:t>日记本、照片等</a:t>
            </a:r>
            <a:endParaRPr lang="zh-CN" altLang="en-US" sz="4400" b="1">
              <a:solidFill>
                <a:srgbClr val="0000FF"/>
              </a:solidFill>
              <a:latin typeface="Times New Roman" panose="02020603050405020304" pitchFamily="18" charset="0"/>
              <a:ea typeface="宋体" panose="02010600030101010101" pitchFamily="2" charset="-122"/>
            </a:endParaRPr>
          </a:p>
        </p:txBody>
      </p:sp>
      <p:sp>
        <p:nvSpPr>
          <p:cNvPr id="152601" name="任意多边形 152600"/>
          <p:cNvSpPr/>
          <p:nvPr/>
        </p:nvSpPr>
        <p:spPr>
          <a:xfrm>
            <a:off x="1981200" y="3429000"/>
            <a:ext cx="1143000" cy="2209800"/>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52602" name="任意多边形 152601"/>
          <p:cNvSpPr/>
          <p:nvPr/>
        </p:nvSpPr>
        <p:spPr>
          <a:xfrm>
            <a:off x="3733800" y="1752600"/>
            <a:ext cx="3352800" cy="3141663"/>
          </a:xfrm>
          <a:custGeom>
            <a:avLst/>
            <a:gdLst/>
            <a:ahLst/>
            <a:cxnLst/>
            <a:pathLst>
              <a:path w="2352" h="2114">
                <a:moveTo>
                  <a:pt x="2352" y="2114"/>
                </a:moveTo>
                <a:cubicBezTo>
                  <a:pt x="2199" y="1887"/>
                  <a:pt x="1827" y="1102"/>
                  <a:pt x="1435" y="750"/>
                </a:cubicBezTo>
                <a:cubicBezTo>
                  <a:pt x="1043" y="398"/>
                  <a:pt x="299" y="156"/>
                  <a:pt x="0" y="0"/>
                </a:cubicBezTo>
              </a:path>
            </a:pathLst>
          </a:custGeom>
          <a:noFill/>
          <a:ln w="38100" cap="flat" cmpd="sng">
            <a:solidFill>
              <a:schemeClr val="tx1"/>
            </a:solidFill>
            <a:prstDash val="solid"/>
            <a:headEnd type="none" w="med" len="med"/>
            <a:tailEnd type="none" w="med" len="med"/>
          </a:ln>
        </p:spPr>
        <p:txBody>
          <a:bodyPr/>
          <a:p>
            <a:endParaRPr lang="zh-CN" altLang="en-US"/>
          </a:p>
        </p:txBody>
      </p:sp>
      <p:sp>
        <p:nvSpPr>
          <p:cNvPr id="152603" name="文本框 152602"/>
          <p:cNvSpPr txBox="1"/>
          <p:nvPr/>
        </p:nvSpPr>
        <p:spPr>
          <a:xfrm>
            <a:off x="2209800" y="1157288"/>
            <a:ext cx="1981200" cy="641350"/>
          </a:xfrm>
          <a:prstGeom prst="rect">
            <a:avLst/>
          </a:prstGeom>
          <a:solidFill>
            <a:srgbClr val="FFFF00"/>
          </a:solidFill>
          <a:ln w="9525">
            <a:noFill/>
          </a:ln>
        </p:spPr>
        <p:txBody>
          <a:bodyPr>
            <a:spAutoFit/>
          </a:bodyPr>
          <a:p>
            <a:pPr lvl="0">
              <a:lnSpc>
                <a:spcPct val="100000"/>
              </a:lnSpc>
              <a:spcBef>
                <a:spcPct val="50000"/>
              </a:spcBef>
              <a:buClrTx/>
            </a:pPr>
            <a:r>
              <a:rPr lang="zh-CN" altLang="en-US" sz="3600" b="1" dirty="0">
                <a:solidFill>
                  <a:schemeClr val="tx1"/>
                </a:solidFill>
                <a:latin typeface="Times New Roman" panose="02020603050405020304" pitchFamily="18" charset="0"/>
                <a:ea typeface="宋体" panose="02010600030101010101" pitchFamily="2" charset="-122"/>
              </a:rPr>
              <a:t>假钞票</a:t>
            </a:r>
            <a:endParaRPr lang="zh-CN" altLang="en-US" sz="3600" b="1">
              <a:solidFill>
                <a:schemeClr val="tx1"/>
              </a:solidFill>
              <a:latin typeface="Times New Roman" panose="02020603050405020304" pitchFamily="18" charset="0"/>
              <a:ea typeface="宋体" panose="02010600030101010101" pitchFamily="2" charset="-122"/>
            </a:endParaRPr>
          </a:p>
        </p:txBody>
      </p:sp>
      <p:sp>
        <p:nvSpPr>
          <p:cNvPr id="152604" name="任意多边形 152603"/>
          <p:cNvSpPr/>
          <p:nvPr/>
        </p:nvSpPr>
        <p:spPr>
          <a:xfrm>
            <a:off x="1524000" y="1752600"/>
            <a:ext cx="1371600" cy="3657600"/>
          </a:xfrm>
          <a:custGeom>
            <a:avLst/>
            <a:gdLst/>
            <a:ahLst/>
            <a:cxnLst/>
            <a:pathLst>
              <a:path w="1096" h="2276">
                <a:moveTo>
                  <a:pt x="1096" y="0"/>
                </a:moveTo>
                <a:cubicBezTo>
                  <a:pt x="1035" y="15"/>
                  <a:pt x="505" y="443"/>
                  <a:pt x="465" y="466"/>
                </a:cubicBezTo>
                <a:cubicBezTo>
                  <a:pt x="431" y="507"/>
                  <a:pt x="360" y="678"/>
                  <a:pt x="301" y="713"/>
                </a:cubicBezTo>
                <a:cubicBezTo>
                  <a:pt x="232" y="818"/>
                  <a:pt x="168" y="938"/>
                  <a:pt x="99" y="1042"/>
                </a:cubicBezTo>
                <a:cubicBezTo>
                  <a:pt x="84" y="1090"/>
                  <a:pt x="55" y="1151"/>
                  <a:pt x="26" y="1198"/>
                </a:cubicBezTo>
                <a:cubicBezTo>
                  <a:pt x="20" y="1206"/>
                  <a:pt x="41" y="1253"/>
                  <a:pt x="35" y="1262"/>
                </a:cubicBezTo>
                <a:cubicBezTo>
                  <a:pt x="29" y="1270"/>
                  <a:pt x="35" y="1344"/>
                  <a:pt x="35" y="1344"/>
                </a:cubicBezTo>
                <a:cubicBezTo>
                  <a:pt x="0" y="1473"/>
                  <a:pt x="68" y="1517"/>
                  <a:pt x="26" y="1646"/>
                </a:cubicBezTo>
                <a:cubicBezTo>
                  <a:pt x="7" y="1923"/>
                  <a:pt x="209" y="2118"/>
                  <a:pt x="209" y="2276"/>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52605" name="任意多边形 152604"/>
          <p:cNvSpPr/>
          <p:nvPr/>
        </p:nvSpPr>
        <p:spPr>
          <a:xfrm>
            <a:off x="3352800" y="2209800"/>
            <a:ext cx="3733800" cy="3505200"/>
          </a:xfrm>
          <a:custGeom>
            <a:avLst/>
            <a:gdLst/>
            <a:ahLst/>
            <a:cxnLst/>
            <a:pathLst>
              <a:path w="2352" h="2114">
                <a:moveTo>
                  <a:pt x="2352" y="2114"/>
                </a:moveTo>
                <a:cubicBezTo>
                  <a:pt x="2199" y="1887"/>
                  <a:pt x="1827" y="1102"/>
                  <a:pt x="1435" y="750"/>
                </a:cubicBezTo>
                <a:cubicBezTo>
                  <a:pt x="1043" y="398"/>
                  <a:pt x="299" y="156"/>
                  <a:pt x="0" y="0"/>
                </a:cubicBezTo>
              </a:path>
            </a:pathLst>
          </a:custGeom>
          <a:noFill/>
          <a:ln w="38100" cap="flat" cmpd="sng">
            <a:solidFill>
              <a:schemeClr val="tx1"/>
            </a:solidFill>
            <a:prstDash val="solid"/>
            <a:headEnd type="none" w="med" len="med"/>
            <a:tailEnd type="none" w="med" len="med"/>
          </a:ln>
        </p:spPr>
        <p:txBody>
          <a:bodyPr/>
          <a:p>
            <a:endParaRPr lang="zh-CN" altLang="en-US"/>
          </a:p>
        </p:txBody>
      </p:sp>
      <p:sp>
        <p:nvSpPr>
          <p:cNvPr id="152606" name="文本框 152605"/>
          <p:cNvSpPr txBox="1"/>
          <p:nvPr/>
        </p:nvSpPr>
        <p:spPr>
          <a:xfrm>
            <a:off x="2133600" y="1919288"/>
            <a:ext cx="2286000" cy="641350"/>
          </a:xfrm>
          <a:prstGeom prst="rect">
            <a:avLst/>
          </a:prstGeom>
          <a:solidFill>
            <a:srgbClr val="FFFF00"/>
          </a:solidFill>
          <a:ln w="9525">
            <a:noFill/>
          </a:ln>
        </p:spPr>
        <p:txBody>
          <a:bodyPr>
            <a:spAutoFit/>
          </a:bodyPr>
          <a:p>
            <a:pPr lvl="0">
              <a:lnSpc>
                <a:spcPct val="100000"/>
              </a:lnSpc>
              <a:spcBef>
                <a:spcPct val="50000"/>
              </a:spcBef>
              <a:buClrTx/>
            </a:pPr>
            <a:r>
              <a:rPr lang="zh-CN" altLang="en-US" sz="3600" b="1" dirty="0">
                <a:solidFill>
                  <a:schemeClr val="tx1"/>
                </a:solidFill>
                <a:latin typeface="Times New Roman" panose="02020603050405020304" pitchFamily="18" charset="0"/>
                <a:ea typeface="宋体" panose="02010600030101010101" pitchFamily="2" charset="-122"/>
              </a:rPr>
              <a:t>犯罪证据</a:t>
            </a:r>
            <a:endParaRPr lang="zh-CN" altLang="en-US" sz="3600" b="1">
              <a:solidFill>
                <a:schemeClr val="tx1"/>
              </a:solidFill>
              <a:latin typeface="Times New Roman" panose="02020603050405020304" pitchFamily="18" charset="0"/>
              <a:ea typeface="宋体" panose="02010600030101010101" pitchFamily="2" charset="-122"/>
            </a:endParaRPr>
          </a:p>
        </p:txBody>
      </p:sp>
      <p:sp>
        <p:nvSpPr>
          <p:cNvPr id="152607" name="任意多边形 152606"/>
          <p:cNvSpPr/>
          <p:nvPr/>
        </p:nvSpPr>
        <p:spPr>
          <a:xfrm>
            <a:off x="1765300" y="2362200"/>
            <a:ext cx="901700" cy="3124200"/>
          </a:xfrm>
          <a:custGeom>
            <a:avLst/>
            <a:gdLst/>
            <a:ahLst/>
            <a:cxnLst/>
            <a:pathLst>
              <a:path w="1096" h="2276">
                <a:moveTo>
                  <a:pt x="1096" y="0"/>
                </a:moveTo>
                <a:cubicBezTo>
                  <a:pt x="1035" y="15"/>
                  <a:pt x="505" y="443"/>
                  <a:pt x="465" y="466"/>
                </a:cubicBezTo>
                <a:cubicBezTo>
                  <a:pt x="431" y="507"/>
                  <a:pt x="360" y="678"/>
                  <a:pt x="301" y="713"/>
                </a:cubicBezTo>
                <a:cubicBezTo>
                  <a:pt x="232" y="818"/>
                  <a:pt x="168" y="938"/>
                  <a:pt x="99" y="1042"/>
                </a:cubicBezTo>
                <a:cubicBezTo>
                  <a:pt x="84" y="1090"/>
                  <a:pt x="55" y="1151"/>
                  <a:pt x="26" y="1198"/>
                </a:cubicBezTo>
                <a:cubicBezTo>
                  <a:pt x="20" y="1206"/>
                  <a:pt x="41" y="1253"/>
                  <a:pt x="35" y="1262"/>
                </a:cubicBezTo>
                <a:cubicBezTo>
                  <a:pt x="29" y="1270"/>
                  <a:pt x="35" y="1344"/>
                  <a:pt x="35" y="1344"/>
                </a:cubicBezTo>
                <a:cubicBezTo>
                  <a:pt x="0" y="1473"/>
                  <a:pt x="68" y="1517"/>
                  <a:pt x="26" y="1646"/>
                </a:cubicBezTo>
                <a:cubicBezTo>
                  <a:pt x="7" y="1923"/>
                  <a:pt x="209" y="2118"/>
                  <a:pt x="209" y="2276"/>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52608" name="任意多边形 152607"/>
          <p:cNvSpPr/>
          <p:nvPr/>
        </p:nvSpPr>
        <p:spPr>
          <a:xfrm>
            <a:off x="2286000" y="1587500"/>
            <a:ext cx="6172200" cy="3517900"/>
          </a:xfrm>
          <a:custGeom>
            <a:avLst/>
            <a:gdLst/>
            <a:ahLst/>
            <a:cxnLst/>
            <a:pathLst>
              <a:path w="3888" h="2216">
                <a:moveTo>
                  <a:pt x="3888" y="2168"/>
                </a:moveTo>
                <a:cubicBezTo>
                  <a:pt x="3036" y="1084"/>
                  <a:pt x="2184" y="0"/>
                  <a:pt x="1536" y="8"/>
                </a:cubicBezTo>
                <a:cubicBezTo>
                  <a:pt x="888" y="16"/>
                  <a:pt x="256" y="1848"/>
                  <a:pt x="0" y="2216"/>
                </a:cubicBezTo>
              </a:path>
            </a:pathLst>
          </a:custGeom>
          <a:noFill/>
          <a:ln w="38100" cap="flat" cmpd="sng">
            <a:solidFill>
              <a:schemeClr val="tx1"/>
            </a:solidFill>
            <a:prstDash val="solid"/>
            <a:headEnd type="none" w="med" len="med"/>
            <a:tailEnd type="none" w="med" len="med"/>
          </a:ln>
        </p:spPr>
        <p:txBody>
          <a:bodyPr/>
          <a:p>
            <a:endParaRPr lang="zh-CN" altLang="en-US"/>
          </a:p>
        </p:txBody>
      </p:sp>
      <p:sp>
        <p:nvSpPr>
          <p:cNvPr id="152609" name="任意多边形 152608"/>
          <p:cNvSpPr/>
          <p:nvPr/>
        </p:nvSpPr>
        <p:spPr>
          <a:xfrm>
            <a:off x="2438400" y="2120900"/>
            <a:ext cx="6172200" cy="3517900"/>
          </a:xfrm>
          <a:custGeom>
            <a:avLst/>
            <a:gdLst/>
            <a:ahLst/>
            <a:cxnLst/>
            <a:pathLst>
              <a:path w="3888" h="2216">
                <a:moveTo>
                  <a:pt x="3888" y="2168"/>
                </a:moveTo>
                <a:cubicBezTo>
                  <a:pt x="3036" y="1084"/>
                  <a:pt x="2184" y="0"/>
                  <a:pt x="1536" y="8"/>
                </a:cubicBezTo>
                <a:cubicBezTo>
                  <a:pt x="888" y="16"/>
                  <a:pt x="256" y="1848"/>
                  <a:pt x="0" y="2216"/>
                </a:cubicBezTo>
              </a:path>
            </a:pathLst>
          </a:custGeom>
          <a:noFill/>
          <a:ln w="38100" cap="flat" cmpd="sng">
            <a:solidFill>
              <a:schemeClr val="tx1"/>
            </a:solidFill>
            <a:prstDash val="solid"/>
            <a:headEnd type="none" w="med" len="med"/>
            <a:tailEnd type="none" w="med" len="med"/>
          </a:ln>
        </p:spPr>
        <p:txBody>
          <a:bodyPr/>
          <a:p>
            <a:endParaRPr lang="zh-CN" altLang="en-US"/>
          </a:p>
        </p:txBody>
      </p:sp>
      <p:sp>
        <p:nvSpPr>
          <p:cNvPr id="152610" name="任意多边形 152609"/>
          <p:cNvSpPr/>
          <p:nvPr/>
        </p:nvSpPr>
        <p:spPr>
          <a:xfrm>
            <a:off x="3200400" y="1600200"/>
            <a:ext cx="6172200" cy="3517900"/>
          </a:xfrm>
          <a:custGeom>
            <a:avLst/>
            <a:gdLst/>
            <a:ahLst/>
            <a:cxnLst/>
            <a:pathLst>
              <a:path w="3888" h="2216">
                <a:moveTo>
                  <a:pt x="3888" y="2168"/>
                </a:moveTo>
                <a:cubicBezTo>
                  <a:pt x="3036" y="1084"/>
                  <a:pt x="2184" y="0"/>
                  <a:pt x="1536" y="8"/>
                </a:cubicBezTo>
                <a:cubicBezTo>
                  <a:pt x="888" y="16"/>
                  <a:pt x="256" y="1848"/>
                  <a:pt x="0" y="2216"/>
                </a:cubicBezTo>
              </a:path>
            </a:pathLst>
          </a:custGeom>
          <a:noFill/>
          <a:ln w="38100" cap="flat" cmpd="sng">
            <a:solidFill>
              <a:schemeClr val="tx1"/>
            </a:solidFill>
            <a:prstDash val="solid"/>
            <a:headEnd type="none" w="med" len="med"/>
            <a:tailEnd type="none" w="med" len="med"/>
          </a:ln>
        </p:spPr>
        <p:txBody>
          <a:bodyPr/>
          <a:p>
            <a:endParaRPr lang="zh-CN" altLang="en-US"/>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2" fill="hold" nodeType="clickEffect">
                                  <p:stCondLst>
                                    <p:cond delay="0"/>
                                  </p:stCondLst>
                                  <p:childTnLst>
                                    <p:set>
                                      <p:cBhvr>
                                        <p:cTn id="6" dur="1" fill="hold">
                                          <p:stCondLst>
                                            <p:cond delay="0"/>
                                          </p:stCondLst>
                                        </p:cTn>
                                        <p:tgtEl>
                                          <p:spTgt spid="152578"/>
                                        </p:tgtEl>
                                        <p:attrNameLst>
                                          <p:attrName>style.visibility</p:attrName>
                                        </p:attrNameLst>
                                      </p:cBhvr>
                                      <p:to>
                                        <p:strVal val="visible"/>
                                      </p:to>
                                    </p:set>
                                    <p:anim calcmode="lin" valueType="num">
                                      <p:cBhvr additive="base">
                                        <p:cTn id="7" dur="1000" fill="hold"/>
                                        <p:tgtEl>
                                          <p:spTgt spid="152578"/>
                                        </p:tgtEl>
                                        <p:attrNameLst>
                                          <p:attrName>ppt_x</p:attrName>
                                        </p:attrNameLst>
                                      </p:cBhvr>
                                      <p:tavLst>
                                        <p:tav tm="0">
                                          <p:val>
                                            <p:strVal val="1+#ppt_w/2"/>
                                          </p:val>
                                        </p:tav>
                                        <p:tav tm="100000">
                                          <p:val>
                                            <p:strVal val="#ppt_x"/>
                                          </p:val>
                                        </p:tav>
                                      </p:tavLst>
                                    </p:anim>
                                    <p:anim calcmode="lin" valueType="num">
                                      <p:cBhvr additive="base">
                                        <p:cTn id="8" dur="1000" fill="hold"/>
                                        <p:tgtEl>
                                          <p:spTgt spid="152578"/>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7" presetClass="entr" presetSubtype="2" fill="hold" nodeType="afterEffect">
                                  <p:stCondLst>
                                    <p:cond delay="0"/>
                                  </p:stCondLst>
                                  <p:childTnLst>
                                    <p:set>
                                      <p:cBhvr>
                                        <p:cTn id="11" dur="1" fill="hold">
                                          <p:stCondLst>
                                            <p:cond delay="0"/>
                                          </p:stCondLst>
                                        </p:cTn>
                                        <p:tgtEl>
                                          <p:spTgt spid="152579"/>
                                        </p:tgtEl>
                                        <p:attrNameLst>
                                          <p:attrName>style.visibility</p:attrName>
                                        </p:attrNameLst>
                                      </p:cBhvr>
                                      <p:to>
                                        <p:strVal val="visible"/>
                                      </p:to>
                                    </p:set>
                                    <p:anim calcmode="lin" valueType="num">
                                      <p:cBhvr additive="base">
                                        <p:cTn id="12" dur="1000" fill="hold"/>
                                        <p:tgtEl>
                                          <p:spTgt spid="152579"/>
                                        </p:tgtEl>
                                        <p:attrNameLst>
                                          <p:attrName>ppt_x</p:attrName>
                                        </p:attrNameLst>
                                      </p:cBhvr>
                                      <p:tavLst>
                                        <p:tav tm="0">
                                          <p:val>
                                            <p:strVal val="1+#ppt_w/2"/>
                                          </p:val>
                                        </p:tav>
                                        <p:tav tm="100000">
                                          <p:val>
                                            <p:strVal val="#ppt_x"/>
                                          </p:val>
                                        </p:tav>
                                      </p:tavLst>
                                    </p:anim>
                                    <p:anim calcmode="lin" valueType="num">
                                      <p:cBhvr additive="base">
                                        <p:cTn id="13" dur="1000" fill="hold"/>
                                        <p:tgtEl>
                                          <p:spTgt spid="15257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9" name="carbrake.wav"/>
                                        </p:tgtEl>
                                      </p:cMediaNode>
                                    </p:audio>
                                  </p:subTnLst>
                                </p:cTn>
                              </p:par>
                            </p:childTnLst>
                          </p:cTn>
                        </p:par>
                        <p:par>
                          <p:cTn id="14" fill="hold">
                            <p:stCondLst>
                              <p:cond delay="2000"/>
                            </p:stCondLst>
                            <p:childTnLst>
                              <p:par>
                                <p:cTn id="15" presetID="7" presetClass="entr" presetSubtype="2" fill="hold" nodeType="afterEffect">
                                  <p:stCondLst>
                                    <p:cond delay="0"/>
                                  </p:stCondLst>
                                  <p:childTnLst>
                                    <p:set>
                                      <p:cBhvr>
                                        <p:cTn id="16" dur="1" fill="hold">
                                          <p:stCondLst>
                                            <p:cond delay="0"/>
                                          </p:stCondLst>
                                        </p:cTn>
                                        <p:tgtEl>
                                          <p:spTgt spid="152580"/>
                                        </p:tgtEl>
                                        <p:attrNameLst>
                                          <p:attrName>style.visibility</p:attrName>
                                        </p:attrNameLst>
                                      </p:cBhvr>
                                      <p:to>
                                        <p:strVal val="visible"/>
                                      </p:to>
                                    </p:set>
                                    <p:anim calcmode="lin" valueType="num">
                                      <p:cBhvr additive="base">
                                        <p:cTn id="17" dur="1000" fill="hold"/>
                                        <p:tgtEl>
                                          <p:spTgt spid="152580"/>
                                        </p:tgtEl>
                                        <p:attrNameLst>
                                          <p:attrName>ppt_x</p:attrName>
                                        </p:attrNameLst>
                                      </p:cBhvr>
                                      <p:tavLst>
                                        <p:tav tm="0">
                                          <p:val>
                                            <p:strVal val="1+#ppt_w/2"/>
                                          </p:val>
                                        </p:tav>
                                        <p:tav tm="100000">
                                          <p:val>
                                            <p:strVal val="#ppt_x"/>
                                          </p:val>
                                        </p:tav>
                                      </p:tavLst>
                                    </p:anim>
                                    <p:anim calcmode="lin" valueType="num">
                                      <p:cBhvr additive="base">
                                        <p:cTn id="18" dur="1000" fill="hold"/>
                                        <p:tgtEl>
                                          <p:spTgt spid="15258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9" name="carbrake.wav"/>
                                        </p:tgtEl>
                                      </p:cMediaNode>
                                    </p:audio>
                                  </p:subTnLst>
                                </p:cTn>
                              </p:par>
                            </p:childTnLst>
                          </p:cTn>
                        </p:par>
                        <p:par>
                          <p:cTn id="19" fill="hold">
                            <p:stCondLst>
                              <p:cond delay="3000"/>
                            </p:stCondLst>
                            <p:childTnLst>
                              <p:par>
                                <p:cTn id="20" presetID="7" presetClass="entr" presetSubtype="2" fill="hold" nodeType="afterEffect">
                                  <p:stCondLst>
                                    <p:cond delay="0"/>
                                  </p:stCondLst>
                                  <p:childTnLst>
                                    <p:set>
                                      <p:cBhvr>
                                        <p:cTn id="21" dur="1" fill="hold">
                                          <p:stCondLst>
                                            <p:cond delay="0"/>
                                          </p:stCondLst>
                                        </p:cTn>
                                        <p:tgtEl>
                                          <p:spTgt spid="152583"/>
                                        </p:tgtEl>
                                        <p:attrNameLst>
                                          <p:attrName>style.visibility</p:attrName>
                                        </p:attrNameLst>
                                      </p:cBhvr>
                                      <p:to>
                                        <p:strVal val="visible"/>
                                      </p:to>
                                    </p:set>
                                    <p:anim calcmode="lin" valueType="num">
                                      <p:cBhvr additive="base">
                                        <p:cTn id="22" dur="1000" fill="hold"/>
                                        <p:tgtEl>
                                          <p:spTgt spid="152583"/>
                                        </p:tgtEl>
                                        <p:attrNameLst>
                                          <p:attrName>ppt_x</p:attrName>
                                        </p:attrNameLst>
                                      </p:cBhvr>
                                      <p:tavLst>
                                        <p:tav tm="0">
                                          <p:val>
                                            <p:strVal val="1+#ppt_w/2"/>
                                          </p:val>
                                        </p:tav>
                                        <p:tav tm="100000">
                                          <p:val>
                                            <p:strVal val="#ppt_x"/>
                                          </p:val>
                                        </p:tav>
                                      </p:tavLst>
                                    </p:anim>
                                    <p:anim calcmode="lin" valueType="num">
                                      <p:cBhvr additive="base">
                                        <p:cTn id="23" dur="1000" fill="hold"/>
                                        <p:tgtEl>
                                          <p:spTgt spid="15258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9" name="carbrake.wav"/>
                                        </p:tgtEl>
                                      </p:cMediaNode>
                                    </p:audio>
                                  </p:subTnLst>
                                </p:cTn>
                              </p:par>
                            </p:childTnLst>
                          </p:cTn>
                        </p:par>
                        <p:par>
                          <p:cTn id="24" fill="hold">
                            <p:stCondLst>
                              <p:cond delay="4000"/>
                            </p:stCondLst>
                            <p:childTnLst>
                              <p:par>
                                <p:cTn id="25" presetID="7" presetClass="entr" presetSubtype="2" fill="hold" nodeType="afterEffect">
                                  <p:stCondLst>
                                    <p:cond delay="0"/>
                                  </p:stCondLst>
                                  <p:childTnLst>
                                    <p:set>
                                      <p:cBhvr>
                                        <p:cTn id="26" dur="1" fill="hold">
                                          <p:stCondLst>
                                            <p:cond delay="0"/>
                                          </p:stCondLst>
                                        </p:cTn>
                                        <p:tgtEl>
                                          <p:spTgt spid="152581"/>
                                        </p:tgtEl>
                                        <p:attrNameLst>
                                          <p:attrName>style.visibility</p:attrName>
                                        </p:attrNameLst>
                                      </p:cBhvr>
                                      <p:to>
                                        <p:strVal val="visible"/>
                                      </p:to>
                                    </p:set>
                                    <p:anim calcmode="lin" valueType="num">
                                      <p:cBhvr additive="base">
                                        <p:cTn id="27" dur="1000" fill="hold"/>
                                        <p:tgtEl>
                                          <p:spTgt spid="152581"/>
                                        </p:tgtEl>
                                        <p:attrNameLst>
                                          <p:attrName>ppt_x</p:attrName>
                                        </p:attrNameLst>
                                      </p:cBhvr>
                                      <p:tavLst>
                                        <p:tav tm="0">
                                          <p:val>
                                            <p:strVal val="1+#ppt_w/2"/>
                                          </p:val>
                                        </p:tav>
                                        <p:tav tm="100000">
                                          <p:val>
                                            <p:strVal val="#ppt_x"/>
                                          </p:val>
                                        </p:tav>
                                      </p:tavLst>
                                    </p:anim>
                                    <p:anim calcmode="lin" valueType="num">
                                      <p:cBhvr additive="base">
                                        <p:cTn id="28" dur="1000" fill="hold"/>
                                        <p:tgtEl>
                                          <p:spTgt spid="15258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9" name="carbrake.wav"/>
                                        </p:tgtEl>
                                      </p:cMediaNode>
                                    </p:audio>
                                  </p:subTnLst>
                                </p:cTn>
                              </p:par>
                            </p:childTnLst>
                          </p:cTn>
                        </p:par>
                        <p:par>
                          <p:cTn id="29" fill="hold">
                            <p:stCondLst>
                              <p:cond delay="5000"/>
                            </p:stCondLst>
                            <p:childTnLst>
                              <p:par>
                                <p:cTn id="30" presetID="2" presetClass="entr" presetSubtype="2" fill="hold" nodeType="afterEffect">
                                  <p:stCondLst>
                                    <p:cond delay="1000"/>
                                  </p:stCondLst>
                                  <p:childTnLst>
                                    <p:set>
                                      <p:cBhvr>
                                        <p:cTn id="31" dur="1" fill="hold">
                                          <p:stCondLst>
                                            <p:cond delay="0"/>
                                          </p:stCondLst>
                                        </p:cTn>
                                        <p:tgtEl>
                                          <p:spTgt spid="152582"/>
                                        </p:tgtEl>
                                        <p:attrNameLst>
                                          <p:attrName>style.visibility</p:attrName>
                                        </p:attrNameLst>
                                      </p:cBhvr>
                                      <p:to>
                                        <p:strVal val="visible"/>
                                      </p:to>
                                    </p:set>
                                    <p:anim calcmode="lin" valueType="num">
                                      <p:cBhvr additive="base">
                                        <p:cTn id="32" dur="500" fill="hold"/>
                                        <p:tgtEl>
                                          <p:spTgt spid="152582"/>
                                        </p:tgtEl>
                                        <p:attrNameLst>
                                          <p:attrName>ppt_x</p:attrName>
                                        </p:attrNameLst>
                                      </p:cBhvr>
                                      <p:tavLst>
                                        <p:tav tm="0">
                                          <p:val>
                                            <p:strVal val="1+#ppt_w/2"/>
                                          </p:val>
                                        </p:tav>
                                        <p:tav tm="100000">
                                          <p:val>
                                            <p:strVal val="#ppt_x"/>
                                          </p:val>
                                        </p:tav>
                                      </p:tavLst>
                                    </p:anim>
                                    <p:anim calcmode="lin" valueType="num">
                                      <p:cBhvr additive="base">
                                        <p:cTn id="33" dur="500" fill="hold"/>
                                        <p:tgtEl>
                                          <p:spTgt spid="15258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9" name="carbrake.wav"/>
                                        </p:tgtEl>
                                      </p:cMediaNode>
                                    </p:audio>
                                  </p:sub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152584"/>
                                        </p:tgtEl>
                                        <p:attrNameLst>
                                          <p:attrName>style.visibility</p:attrName>
                                        </p:attrNameLst>
                                      </p:cBhvr>
                                      <p:to>
                                        <p:strVal val="visible"/>
                                      </p:to>
                                    </p:set>
                                    <p:animEffect transition="in" filter="wipe(right)">
                                      <p:cBhvr>
                                        <p:cTn id="38" dur="500"/>
                                        <p:tgtEl>
                                          <p:spTgt spid="152584"/>
                                        </p:tgtEl>
                                      </p:cBhvr>
                                    </p:animEffect>
                                  </p:childTnLst>
                                  <p:subTnLst>
                                    <p:set>
                                      <p:cBhvr override="childStyle">
                                        <p:cTn dur="1" fill="hold" display="0" masterRel="sameClick" afterEffect="1">
                                          <p:stCondLst>
                                            <p:cond evt="end" delay="0">
                                              <p:tn val="36"/>
                                            </p:cond>
                                          </p:stCondLst>
                                        </p:cTn>
                                        <p:tgtEl>
                                          <p:spTgt spid="152584"/>
                                        </p:tgtEl>
                                        <p:attrNameLst>
                                          <p:attrName>style.visibility</p:attrName>
                                        </p:attrNameLst>
                                      </p:cBhvr>
                                      <p:to>
                                        <p:strVal val="hidden"/>
                                      </p:to>
                                    </p:set>
                                  </p:sub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499"/>
                                          </p:stCondLst>
                                        </p:cTn>
                                        <p:tgtEl>
                                          <p:spTgt spid="152585"/>
                                        </p:tgtEl>
                                        <p:attrNameLst>
                                          <p:attrName>style.visibility</p:attrName>
                                        </p:attrNameLst>
                                      </p:cBhvr>
                                      <p:to>
                                        <p:strVal val="visible"/>
                                      </p:to>
                                    </p:set>
                                  </p:childTnLst>
                                  <p:subTnLst>
                                    <p:set>
                                      <p:cBhvr override="childStyle">
                                        <p:cTn dur="1" fill="hold" display="0" masterRel="nextClick" afterEffect="1"/>
                                        <p:tgtEl>
                                          <p:spTgt spid="152585"/>
                                        </p:tgtEl>
                                        <p:attrNameLst>
                                          <p:attrName>style.visibility</p:attrName>
                                        </p:attrNameLst>
                                      </p:cBhvr>
                                      <p:to>
                                        <p:strVal val="hidden"/>
                                      </p:to>
                                    </p:set>
                                  </p:subTnLst>
                                </p:cTn>
                              </p:par>
                            </p:childTnLst>
                          </p:cTn>
                        </p:par>
                      </p:childTnLst>
                    </p:cTn>
                  </p:par>
                  <p:par>
                    <p:cTn id="42" fill="hold">
                      <p:stCondLst>
                        <p:cond delay="indefinite"/>
                      </p:stCondLst>
                      <p:childTnLst>
                        <p:par>
                          <p:cTn id="43" fill="hold">
                            <p:stCondLst>
                              <p:cond delay="0"/>
                            </p:stCondLst>
                            <p:childTnLst>
                              <p:par>
                                <p:cTn id="44" presetID="22" presetClass="entr" presetSubtype="2" fill="hold" nodeType="clickEffect">
                                  <p:stCondLst>
                                    <p:cond delay="0"/>
                                  </p:stCondLst>
                                  <p:childTnLst>
                                    <p:set>
                                      <p:cBhvr>
                                        <p:cTn id="45" dur="1" fill="hold">
                                          <p:stCondLst>
                                            <p:cond delay="0"/>
                                          </p:stCondLst>
                                        </p:cTn>
                                        <p:tgtEl>
                                          <p:spTgt spid="152586"/>
                                        </p:tgtEl>
                                        <p:attrNameLst>
                                          <p:attrName>style.visibility</p:attrName>
                                        </p:attrNameLst>
                                      </p:cBhvr>
                                      <p:to>
                                        <p:strVal val="visible"/>
                                      </p:to>
                                    </p:set>
                                    <p:animEffect transition="in" filter="wipe(right)">
                                      <p:cBhvr>
                                        <p:cTn id="46" dur="500"/>
                                        <p:tgtEl>
                                          <p:spTgt spid="152586"/>
                                        </p:tgtEl>
                                      </p:cBhvr>
                                    </p:animEffect>
                                  </p:childTnLst>
                                  <p:subTnLst>
                                    <p:set>
                                      <p:cBhvr override="childStyle">
                                        <p:cTn dur="1" fill="hold" display="0" masterRel="sameClick" afterEffect="1">
                                          <p:stCondLst>
                                            <p:cond evt="end" delay="0">
                                              <p:tn val="44"/>
                                            </p:cond>
                                          </p:stCondLst>
                                        </p:cTn>
                                        <p:tgtEl>
                                          <p:spTgt spid="152586"/>
                                        </p:tgtEl>
                                        <p:attrNameLst>
                                          <p:attrName>style.visibility</p:attrName>
                                        </p:attrNameLst>
                                      </p:cBhvr>
                                      <p:to>
                                        <p:strVal val="hidden"/>
                                      </p:to>
                                    </p:set>
                                  </p:subTnLst>
                                </p:cTn>
                              </p:par>
                            </p:childTnLst>
                          </p:cTn>
                        </p:par>
                      </p:childTnLst>
                    </p:cTn>
                  </p:par>
                  <p:par>
                    <p:cTn id="47" fill="hold">
                      <p:stCondLst>
                        <p:cond delay="indefinite"/>
                      </p:stCondLst>
                      <p:childTnLst>
                        <p:par>
                          <p:cTn id="48" fill="hold">
                            <p:stCondLst>
                              <p:cond delay="0"/>
                            </p:stCondLst>
                            <p:childTnLst>
                              <p:par>
                                <p:cTn id="49" presetID="22" presetClass="entr" presetSubtype="2" fill="hold" nodeType="clickEffect">
                                  <p:stCondLst>
                                    <p:cond delay="0"/>
                                  </p:stCondLst>
                                  <p:childTnLst>
                                    <p:set>
                                      <p:cBhvr>
                                        <p:cTn id="50" dur="1" fill="hold">
                                          <p:stCondLst>
                                            <p:cond delay="0"/>
                                          </p:stCondLst>
                                        </p:cTn>
                                        <p:tgtEl>
                                          <p:spTgt spid="152587"/>
                                        </p:tgtEl>
                                        <p:attrNameLst>
                                          <p:attrName>style.visibility</p:attrName>
                                        </p:attrNameLst>
                                      </p:cBhvr>
                                      <p:to>
                                        <p:strVal val="visible"/>
                                      </p:to>
                                    </p:set>
                                    <p:animEffect transition="in" filter="wipe(right)">
                                      <p:cBhvr>
                                        <p:cTn id="51" dur="500"/>
                                        <p:tgtEl>
                                          <p:spTgt spid="152587"/>
                                        </p:tgtEl>
                                      </p:cBhvr>
                                    </p:animEffect>
                                  </p:childTnLst>
                                  <p:subTnLst>
                                    <p:set>
                                      <p:cBhvr override="childStyle">
                                        <p:cTn dur="1" fill="hold" display="0" masterRel="sameClick" afterEffect="1">
                                          <p:stCondLst>
                                            <p:cond evt="end" delay="0">
                                              <p:tn val="49"/>
                                            </p:cond>
                                          </p:stCondLst>
                                        </p:cTn>
                                        <p:tgtEl>
                                          <p:spTgt spid="152587"/>
                                        </p:tgtEl>
                                        <p:attrNameLst>
                                          <p:attrName>style.visibility</p:attrName>
                                        </p:attrNameLst>
                                      </p:cBhvr>
                                      <p:to>
                                        <p:strVal val="hidden"/>
                                      </p:to>
                                    </p:set>
                                    <p:audio>
                                      <p:cMediaNode>
                                        <p:cTn display="0" masterRel="sameClick">
                                          <p:stCondLst>
                                            <p:cond evt="begin" delay="0">
                                              <p:tn val="49"/>
                                            </p:cond>
                                          </p:stCondLst>
                                          <p:endCondLst>
                                            <p:cond evt="onStopAudio" delay="0">
                                              <p:tgtEl>
                                                <p:sldTgt/>
                                              </p:tgtEl>
                                            </p:cond>
                                          </p:endCondLst>
                                        </p:cTn>
                                        <p:tgtEl>
                                          <p:sndTgt r:embed="rId10" name="glass.wav"/>
                                        </p:tgtEl>
                                      </p:cMediaNode>
                                    </p:audio>
                                  </p:subTnLst>
                                </p:cTn>
                              </p:par>
                            </p:childTnLst>
                          </p:cTn>
                        </p:par>
                        <p:par>
                          <p:cTn id="52" fill="hold">
                            <p:stCondLst>
                              <p:cond delay="500"/>
                            </p:stCondLst>
                            <p:childTnLst>
                              <p:par>
                                <p:cTn id="53" presetID="1" presetClass="entr" presetSubtype="0" fill="hold" grpId="0" nodeType="afterEffect">
                                  <p:stCondLst>
                                    <p:cond delay="0"/>
                                  </p:stCondLst>
                                  <p:childTnLst>
                                    <p:set>
                                      <p:cBhvr>
                                        <p:cTn id="54" dur="1" fill="hold">
                                          <p:stCondLst>
                                            <p:cond delay="499"/>
                                          </p:stCondLst>
                                        </p:cTn>
                                        <p:tgtEl>
                                          <p:spTgt spid="152589"/>
                                        </p:tgtEl>
                                        <p:attrNameLst>
                                          <p:attrName>style.visibility</p:attrName>
                                        </p:attrNameLst>
                                      </p:cBhvr>
                                      <p:to>
                                        <p:strVal val="visible"/>
                                      </p:to>
                                    </p:set>
                                  </p:childTnLst>
                                  <p:subTnLst>
                                    <p:set>
                                      <p:cBhvr override="childStyle">
                                        <p:cTn dur="1" fill="hold" display="0" masterRel="nextClick" afterEffect="1"/>
                                        <p:tgtEl>
                                          <p:spTgt spid="152589"/>
                                        </p:tgtEl>
                                        <p:attrNameLst>
                                          <p:attrName>style.visibility</p:attrName>
                                        </p:attrNameLst>
                                      </p:cBhvr>
                                      <p:to>
                                        <p:strVal val="hidden"/>
                                      </p:to>
                                    </p:set>
                                  </p:subTnLst>
                                </p:cTn>
                              </p:par>
                            </p:childTnLst>
                          </p:cTn>
                        </p:par>
                      </p:childTnLst>
                    </p:cTn>
                  </p:par>
                  <p:par>
                    <p:cTn id="55" fill="hold">
                      <p:stCondLst>
                        <p:cond delay="indefinite"/>
                      </p:stCondLst>
                      <p:childTnLst>
                        <p:par>
                          <p:cTn id="56" fill="hold">
                            <p:stCondLst>
                              <p:cond delay="0"/>
                            </p:stCondLst>
                            <p:childTnLst>
                              <p:par>
                                <p:cTn id="57" presetID="22" presetClass="entr" presetSubtype="2" fill="hold" nodeType="clickEffect">
                                  <p:stCondLst>
                                    <p:cond delay="0"/>
                                  </p:stCondLst>
                                  <p:childTnLst>
                                    <p:set>
                                      <p:cBhvr>
                                        <p:cTn id="58" dur="1" fill="hold">
                                          <p:stCondLst>
                                            <p:cond delay="0"/>
                                          </p:stCondLst>
                                        </p:cTn>
                                        <p:tgtEl>
                                          <p:spTgt spid="152588"/>
                                        </p:tgtEl>
                                        <p:attrNameLst>
                                          <p:attrName>style.visibility</p:attrName>
                                        </p:attrNameLst>
                                      </p:cBhvr>
                                      <p:to>
                                        <p:strVal val="visible"/>
                                      </p:to>
                                    </p:set>
                                    <p:animEffect transition="in" filter="wipe(right)">
                                      <p:cBhvr>
                                        <p:cTn id="59" dur="500"/>
                                        <p:tgtEl>
                                          <p:spTgt spid="152588"/>
                                        </p:tgtEl>
                                      </p:cBhvr>
                                    </p:animEffect>
                                  </p:childTnLst>
                                  <p:subTnLst>
                                    <p:set>
                                      <p:cBhvr override="childStyle">
                                        <p:cTn dur="1" fill="hold" display="0" masterRel="sameClick" afterEffect="1">
                                          <p:stCondLst>
                                            <p:cond evt="end" delay="0">
                                              <p:tn val="57"/>
                                            </p:cond>
                                          </p:stCondLst>
                                        </p:cTn>
                                        <p:tgtEl>
                                          <p:spTgt spid="152588"/>
                                        </p:tgtEl>
                                        <p:attrNameLst>
                                          <p:attrName>style.visibility</p:attrName>
                                        </p:attrNameLst>
                                      </p:cBhvr>
                                      <p:to>
                                        <p:strVal val="hidden"/>
                                      </p:to>
                                    </p:set>
                                  </p:subTnLst>
                                </p:cTn>
                              </p:par>
                            </p:childTnLst>
                          </p:cTn>
                        </p:par>
                      </p:childTnLst>
                    </p:cTn>
                  </p:par>
                  <p:par>
                    <p:cTn id="60" fill="hold">
                      <p:stCondLst>
                        <p:cond delay="indefinite"/>
                      </p:stCondLst>
                      <p:childTnLst>
                        <p:par>
                          <p:cTn id="61" fill="hold">
                            <p:stCondLst>
                              <p:cond delay="0"/>
                            </p:stCondLst>
                            <p:childTnLst>
                              <p:par>
                                <p:cTn id="62" presetID="22" presetClass="entr" presetSubtype="2" fill="hold" nodeType="clickEffect">
                                  <p:stCondLst>
                                    <p:cond delay="0"/>
                                  </p:stCondLst>
                                  <p:childTnLst>
                                    <p:set>
                                      <p:cBhvr>
                                        <p:cTn id="63" dur="1" fill="hold">
                                          <p:stCondLst>
                                            <p:cond delay="0"/>
                                          </p:stCondLst>
                                        </p:cTn>
                                        <p:tgtEl>
                                          <p:spTgt spid="152590"/>
                                        </p:tgtEl>
                                        <p:attrNameLst>
                                          <p:attrName>style.visibility</p:attrName>
                                        </p:attrNameLst>
                                      </p:cBhvr>
                                      <p:to>
                                        <p:strVal val="visible"/>
                                      </p:to>
                                    </p:set>
                                    <p:animEffect transition="in" filter="wipe(right)">
                                      <p:cBhvr>
                                        <p:cTn id="64" dur="500"/>
                                        <p:tgtEl>
                                          <p:spTgt spid="152590"/>
                                        </p:tgtEl>
                                      </p:cBhvr>
                                    </p:animEffect>
                                  </p:childTnLst>
                                  <p:subTnLst>
                                    <p:set>
                                      <p:cBhvr override="childStyle">
                                        <p:cTn dur="1" fill="hold" display="0" masterRel="sameClick" afterEffect="1">
                                          <p:stCondLst>
                                            <p:cond evt="end" delay="0">
                                              <p:tn val="62"/>
                                            </p:cond>
                                          </p:stCondLst>
                                        </p:cTn>
                                        <p:tgtEl>
                                          <p:spTgt spid="152590"/>
                                        </p:tgtEl>
                                        <p:attrNameLst>
                                          <p:attrName>style.visibility</p:attrName>
                                        </p:attrNameLst>
                                      </p:cBhvr>
                                      <p:to>
                                        <p:strVal val="hidden"/>
                                      </p:to>
                                    </p:set>
                                    <p:audio>
                                      <p:cMediaNode>
                                        <p:cTn display="0" masterRel="sameClick">
                                          <p:stCondLst>
                                            <p:cond evt="begin" delay="0">
                                              <p:tn val="62"/>
                                            </p:cond>
                                          </p:stCondLst>
                                          <p:endCondLst>
                                            <p:cond evt="onStopAudio" delay="0">
                                              <p:tgtEl>
                                                <p:sldTgt/>
                                              </p:tgtEl>
                                            </p:cond>
                                          </p:endCondLst>
                                        </p:cTn>
                                        <p:tgtEl>
                                          <p:sndTgt r:embed="rId10" name="glass.wav"/>
                                        </p:tgtEl>
                                      </p:cMediaNode>
                                    </p:audio>
                                  </p:subTnLst>
                                </p:cTn>
                              </p:par>
                            </p:childTnLst>
                          </p:cTn>
                        </p:par>
                        <p:par>
                          <p:cTn id="65" fill="hold">
                            <p:stCondLst>
                              <p:cond delay="500"/>
                            </p:stCondLst>
                            <p:childTnLst>
                              <p:par>
                                <p:cTn id="66" presetID="1" presetClass="entr" presetSubtype="0" fill="hold" grpId="0" nodeType="afterEffect">
                                  <p:stCondLst>
                                    <p:cond delay="0"/>
                                  </p:stCondLst>
                                  <p:childTnLst>
                                    <p:set>
                                      <p:cBhvr>
                                        <p:cTn id="67" dur="1" fill="hold">
                                          <p:stCondLst>
                                            <p:cond delay="499"/>
                                          </p:stCondLst>
                                        </p:cTn>
                                        <p:tgtEl>
                                          <p:spTgt spid="152591"/>
                                        </p:tgtEl>
                                        <p:attrNameLst>
                                          <p:attrName>style.visibility</p:attrName>
                                        </p:attrNameLst>
                                      </p:cBhvr>
                                      <p:to>
                                        <p:strVal val="visible"/>
                                      </p:to>
                                    </p:set>
                                  </p:childTnLst>
                                  <p:subTnLst>
                                    <p:set>
                                      <p:cBhvr override="childStyle">
                                        <p:cTn dur="1" fill="hold" display="0" masterRel="nextClick" afterEffect="1"/>
                                        <p:tgtEl>
                                          <p:spTgt spid="152591"/>
                                        </p:tgtEl>
                                        <p:attrNameLst>
                                          <p:attrName>style.visibility</p:attrName>
                                        </p:attrNameLst>
                                      </p:cBhvr>
                                      <p:to>
                                        <p:strVal val="hidden"/>
                                      </p:to>
                                    </p:set>
                                  </p:subTnLst>
                                </p:cTn>
                              </p:par>
                            </p:childTnLst>
                          </p:cTn>
                        </p:par>
                      </p:childTnLst>
                    </p:cTn>
                  </p:par>
                  <p:par>
                    <p:cTn id="68" fill="hold">
                      <p:stCondLst>
                        <p:cond delay="indefinite"/>
                      </p:stCondLst>
                      <p:childTnLst>
                        <p:par>
                          <p:cTn id="69" fill="hold">
                            <p:stCondLst>
                              <p:cond delay="0"/>
                            </p:stCondLst>
                            <p:childTnLst>
                              <p:par>
                                <p:cTn id="70" presetID="22" presetClass="entr" presetSubtype="2" fill="hold" nodeType="clickEffect">
                                  <p:stCondLst>
                                    <p:cond delay="0"/>
                                  </p:stCondLst>
                                  <p:childTnLst>
                                    <p:set>
                                      <p:cBhvr>
                                        <p:cTn id="71" dur="1" fill="hold">
                                          <p:stCondLst>
                                            <p:cond delay="0"/>
                                          </p:stCondLst>
                                        </p:cTn>
                                        <p:tgtEl>
                                          <p:spTgt spid="152592"/>
                                        </p:tgtEl>
                                        <p:attrNameLst>
                                          <p:attrName>style.visibility</p:attrName>
                                        </p:attrNameLst>
                                      </p:cBhvr>
                                      <p:to>
                                        <p:strVal val="visible"/>
                                      </p:to>
                                    </p:set>
                                    <p:animEffect transition="in" filter="wipe(right)">
                                      <p:cBhvr>
                                        <p:cTn id="72" dur="500"/>
                                        <p:tgtEl>
                                          <p:spTgt spid="152592"/>
                                        </p:tgtEl>
                                      </p:cBhvr>
                                    </p:animEffect>
                                  </p:childTnLst>
                                  <p:subTnLst>
                                    <p:set>
                                      <p:cBhvr override="childStyle">
                                        <p:cTn dur="1" fill="hold" display="0" masterRel="sameClick" afterEffect="1">
                                          <p:stCondLst>
                                            <p:cond evt="end" delay="0">
                                              <p:tn val="70"/>
                                            </p:cond>
                                          </p:stCondLst>
                                        </p:cTn>
                                        <p:tgtEl>
                                          <p:spTgt spid="152592"/>
                                        </p:tgtEl>
                                        <p:attrNameLst>
                                          <p:attrName>style.visibility</p:attrName>
                                        </p:attrNameLst>
                                      </p:cBhvr>
                                      <p:to>
                                        <p:strVal val="hidden"/>
                                      </p:to>
                                    </p:set>
                                  </p:subTnLst>
                                </p:cTn>
                              </p:par>
                            </p:childTnLst>
                          </p:cTn>
                        </p:par>
                      </p:childTnLst>
                    </p:cTn>
                  </p:par>
                  <p:par>
                    <p:cTn id="73" fill="hold">
                      <p:stCondLst>
                        <p:cond delay="indefinite"/>
                      </p:stCondLst>
                      <p:childTnLst>
                        <p:par>
                          <p:cTn id="74" fill="hold">
                            <p:stCondLst>
                              <p:cond delay="0"/>
                            </p:stCondLst>
                            <p:childTnLst>
                              <p:par>
                                <p:cTn id="75" presetID="22" presetClass="entr" presetSubtype="2" fill="hold" nodeType="clickEffect">
                                  <p:stCondLst>
                                    <p:cond delay="0"/>
                                  </p:stCondLst>
                                  <p:childTnLst>
                                    <p:set>
                                      <p:cBhvr>
                                        <p:cTn id="76" dur="1" fill="hold">
                                          <p:stCondLst>
                                            <p:cond delay="0"/>
                                          </p:stCondLst>
                                        </p:cTn>
                                        <p:tgtEl>
                                          <p:spTgt spid="152593"/>
                                        </p:tgtEl>
                                        <p:attrNameLst>
                                          <p:attrName>style.visibility</p:attrName>
                                        </p:attrNameLst>
                                      </p:cBhvr>
                                      <p:to>
                                        <p:strVal val="visible"/>
                                      </p:to>
                                    </p:set>
                                    <p:animEffect transition="in" filter="wipe(right)">
                                      <p:cBhvr>
                                        <p:cTn id="77" dur="500"/>
                                        <p:tgtEl>
                                          <p:spTgt spid="152593"/>
                                        </p:tgtEl>
                                      </p:cBhvr>
                                    </p:animEffect>
                                  </p:childTnLst>
                                  <p:subTnLst>
                                    <p:set>
                                      <p:cBhvr override="childStyle">
                                        <p:cTn dur="1" fill="hold" display="0" masterRel="sameClick" afterEffect="1">
                                          <p:stCondLst>
                                            <p:cond evt="end" delay="0">
                                              <p:tn val="75"/>
                                            </p:cond>
                                          </p:stCondLst>
                                        </p:cTn>
                                        <p:tgtEl>
                                          <p:spTgt spid="152593"/>
                                        </p:tgtEl>
                                        <p:attrNameLst>
                                          <p:attrName>style.visibility</p:attrName>
                                        </p:attrNameLst>
                                      </p:cBhvr>
                                      <p:to>
                                        <p:strVal val="hidden"/>
                                      </p:to>
                                    </p:set>
                                    <p:audio>
                                      <p:cMediaNode>
                                        <p:cTn display="0" masterRel="sameClick">
                                          <p:stCondLst>
                                            <p:cond evt="begin" delay="0">
                                              <p:tn val="75"/>
                                            </p:cond>
                                          </p:stCondLst>
                                          <p:endCondLst>
                                            <p:cond evt="onStopAudio" delay="0">
                                              <p:tgtEl>
                                                <p:sldTgt/>
                                              </p:tgtEl>
                                            </p:cond>
                                          </p:endCondLst>
                                        </p:cTn>
                                        <p:tgtEl>
                                          <p:sndTgt r:embed="rId10" name="glass.wav"/>
                                        </p:tgtEl>
                                      </p:cMediaNode>
                                    </p:audio>
                                  </p:subTnLst>
                                </p:cTn>
                              </p:par>
                            </p:childTnLst>
                          </p:cTn>
                        </p:par>
                        <p:par>
                          <p:cTn id="78" fill="hold">
                            <p:stCondLst>
                              <p:cond delay="500"/>
                            </p:stCondLst>
                            <p:childTnLst>
                              <p:par>
                                <p:cTn id="79" presetID="1" presetClass="entr" presetSubtype="0" fill="hold" grpId="0" nodeType="afterEffect">
                                  <p:stCondLst>
                                    <p:cond delay="0"/>
                                  </p:stCondLst>
                                  <p:childTnLst>
                                    <p:set>
                                      <p:cBhvr>
                                        <p:cTn id="80" dur="1" fill="hold">
                                          <p:stCondLst>
                                            <p:cond delay="499"/>
                                          </p:stCondLst>
                                        </p:cTn>
                                        <p:tgtEl>
                                          <p:spTgt spid="152594"/>
                                        </p:tgtEl>
                                        <p:attrNameLst>
                                          <p:attrName>style.visibility</p:attrName>
                                        </p:attrNameLst>
                                      </p:cBhvr>
                                      <p:to>
                                        <p:strVal val="visible"/>
                                      </p:to>
                                    </p:set>
                                  </p:childTnLst>
                                  <p:subTnLst>
                                    <p:set>
                                      <p:cBhvr override="childStyle">
                                        <p:cTn dur="1" fill="hold" display="0" masterRel="nextClick" afterEffect="1"/>
                                        <p:tgtEl>
                                          <p:spTgt spid="152594"/>
                                        </p:tgtEl>
                                        <p:attrNameLst>
                                          <p:attrName>style.visibility</p:attrName>
                                        </p:attrNameLst>
                                      </p:cBhvr>
                                      <p:to>
                                        <p:strVal val="hidden"/>
                                      </p:to>
                                    </p:set>
                                  </p:subTnLst>
                                </p:cTn>
                              </p:par>
                            </p:childTnLst>
                          </p:cTn>
                        </p:par>
                      </p:childTnLst>
                    </p:cTn>
                  </p:par>
                  <p:par>
                    <p:cTn id="81" fill="hold">
                      <p:stCondLst>
                        <p:cond delay="indefinite"/>
                      </p:stCondLst>
                      <p:childTnLst>
                        <p:par>
                          <p:cTn id="82" fill="hold">
                            <p:stCondLst>
                              <p:cond delay="0"/>
                            </p:stCondLst>
                            <p:childTnLst>
                              <p:par>
                                <p:cTn id="83" presetID="22" presetClass="entr" presetSubtype="2" fill="hold" nodeType="clickEffect">
                                  <p:stCondLst>
                                    <p:cond delay="0"/>
                                  </p:stCondLst>
                                  <p:childTnLst>
                                    <p:set>
                                      <p:cBhvr>
                                        <p:cTn id="84" dur="1" fill="hold">
                                          <p:stCondLst>
                                            <p:cond delay="0"/>
                                          </p:stCondLst>
                                        </p:cTn>
                                        <p:tgtEl>
                                          <p:spTgt spid="152595"/>
                                        </p:tgtEl>
                                        <p:attrNameLst>
                                          <p:attrName>style.visibility</p:attrName>
                                        </p:attrNameLst>
                                      </p:cBhvr>
                                      <p:to>
                                        <p:strVal val="visible"/>
                                      </p:to>
                                    </p:set>
                                    <p:animEffect transition="in" filter="wipe(right)">
                                      <p:cBhvr>
                                        <p:cTn id="85" dur="500"/>
                                        <p:tgtEl>
                                          <p:spTgt spid="152595"/>
                                        </p:tgtEl>
                                      </p:cBhvr>
                                    </p:animEffect>
                                  </p:childTnLst>
                                  <p:subTnLst>
                                    <p:set>
                                      <p:cBhvr override="childStyle">
                                        <p:cTn dur="1" fill="hold" display="0" masterRel="sameClick" afterEffect="1">
                                          <p:stCondLst>
                                            <p:cond evt="end" delay="0">
                                              <p:tn val="83"/>
                                            </p:cond>
                                          </p:stCondLst>
                                        </p:cTn>
                                        <p:tgtEl>
                                          <p:spTgt spid="152595"/>
                                        </p:tgtEl>
                                        <p:attrNameLst>
                                          <p:attrName>style.visibility</p:attrName>
                                        </p:attrNameLst>
                                      </p:cBhvr>
                                      <p:to>
                                        <p:strVal val="hidden"/>
                                      </p:to>
                                    </p:set>
                                  </p:subTnLst>
                                </p:cTn>
                              </p:par>
                            </p:childTnLst>
                          </p:cTn>
                        </p:par>
                      </p:childTnLst>
                    </p:cTn>
                  </p:par>
                  <p:par>
                    <p:cTn id="86" fill="hold">
                      <p:stCondLst>
                        <p:cond delay="indefinite"/>
                      </p:stCondLst>
                      <p:childTnLst>
                        <p:par>
                          <p:cTn id="87" fill="hold">
                            <p:stCondLst>
                              <p:cond delay="0"/>
                            </p:stCondLst>
                            <p:childTnLst>
                              <p:par>
                                <p:cTn id="88" presetID="22" presetClass="entr" presetSubtype="2" fill="hold" nodeType="clickEffect">
                                  <p:stCondLst>
                                    <p:cond delay="0"/>
                                  </p:stCondLst>
                                  <p:childTnLst>
                                    <p:set>
                                      <p:cBhvr>
                                        <p:cTn id="89" dur="1" fill="hold">
                                          <p:stCondLst>
                                            <p:cond delay="0"/>
                                          </p:stCondLst>
                                        </p:cTn>
                                        <p:tgtEl>
                                          <p:spTgt spid="152596"/>
                                        </p:tgtEl>
                                        <p:attrNameLst>
                                          <p:attrName>style.visibility</p:attrName>
                                        </p:attrNameLst>
                                      </p:cBhvr>
                                      <p:to>
                                        <p:strVal val="visible"/>
                                      </p:to>
                                    </p:set>
                                    <p:animEffect transition="in" filter="wipe(right)">
                                      <p:cBhvr>
                                        <p:cTn id="90" dur="500"/>
                                        <p:tgtEl>
                                          <p:spTgt spid="152596"/>
                                        </p:tgtEl>
                                      </p:cBhvr>
                                    </p:animEffect>
                                  </p:childTnLst>
                                  <p:subTnLst>
                                    <p:set>
                                      <p:cBhvr override="childStyle">
                                        <p:cTn dur="1" fill="hold" display="0" masterRel="sameClick" afterEffect="1">
                                          <p:stCondLst>
                                            <p:cond evt="end" delay="0">
                                              <p:tn val="88"/>
                                            </p:cond>
                                          </p:stCondLst>
                                        </p:cTn>
                                        <p:tgtEl>
                                          <p:spTgt spid="152596"/>
                                        </p:tgtEl>
                                        <p:attrNameLst>
                                          <p:attrName>style.visibility</p:attrName>
                                        </p:attrNameLst>
                                      </p:cBhvr>
                                      <p:to>
                                        <p:strVal val="hidden"/>
                                      </p:to>
                                    </p:set>
                                    <p:audio>
                                      <p:cMediaNode>
                                        <p:cTn display="0" masterRel="sameClick">
                                          <p:stCondLst>
                                            <p:cond evt="begin" delay="0">
                                              <p:tn val="88"/>
                                            </p:cond>
                                          </p:stCondLst>
                                          <p:endCondLst>
                                            <p:cond evt="onStopAudio" delay="0">
                                              <p:tgtEl>
                                                <p:sldTgt/>
                                              </p:tgtEl>
                                            </p:cond>
                                          </p:endCondLst>
                                        </p:cTn>
                                        <p:tgtEl>
                                          <p:sndTgt r:embed="rId10" name="glass.wav"/>
                                        </p:tgtEl>
                                      </p:cMediaNode>
                                    </p:audio>
                                  </p:subTnLst>
                                </p:cTn>
                              </p:par>
                            </p:childTnLst>
                          </p:cTn>
                        </p:par>
                        <p:par>
                          <p:cTn id="91" fill="hold">
                            <p:stCondLst>
                              <p:cond delay="500"/>
                            </p:stCondLst>
                            <p:childTnLst>
                              <p:par>
                                <p:cTn id="92" presetID="1" presetClass="entr" presetSubtype="0" fill="hold" grpId="0" nodeType="afterEffect">
                                  <p:stCondLst>
                                    <p:cond delay="0"/>
                                  </p:stCondLst>
                                  <p:childTnLst>
                                    <p:set>
                                      <p:cBhvr>
                                        <p:cTn id="93" dur="1" fill="hold">
                                          <p:stCondLst>
                                            <p:cond delay="499"/>
                                          </p:stCondLst>
                                        </p:cTn>
                                        <p:tgtEl>
                                          <p:spTgt spid="152597"/>
                                        </p:tgtEl>
                                        <p:attrNameLst>
                                          <p:attrName>style.visibility</p:attrName>
                                        </p:attrNameLst>
                                      </p:cBhvr>
                                      <p:to>
                                        <p:strVal val="visible"/>
                                      </p:to>
                                    </p:set>
                                  </p:childTnLst>
                                  <p:subTnLst>
                                    <p:set>
                                      <p:cBhvr override="childStyle">
                                        <p:cTn dur="1" fill="hold" display="0" masterRel="nextClick" afterEffect="1"/>
                                        <p:tgtEl>
                                          <p:spTgt spid="152597"/>
                                        </p:tgtEl>
                                        <p:attrNameLst>
                                          <p:attrName>style.visibility</p:attrName>
                                        </p:attrNameLst>
                                      </p:cBhvr>
                                      <p:to>
                                        <p:strVal val="hidden"/>
                                      </p:to>
                                    </p:set>
                                  </p:subTnLst>
                                </p:cTn>
                              </p:par>
                            </p:childTnLst>
                          </p:cTn>
                        </p:par>
                      </p:childTnLst>
                    </p:cTn>
                  </p:par>
                  <p:par>
                    <p:cTn id="94" fill="hold">
                      <p:stCondLst>
                        <p:cond delay="indefinite"/>
                      </p:stCondLst>
                      <p:childTnLst>
                        <p:par>
                          <p:cTn id="95" fill="hold">
                            <p:stCondLst>
                              <p:cond delay="0"/>
                            </p:stCondLst>
                            <p:childTnLst>
                              <p:par>
                                <p:cTn id="96" presetID="22" presetClass="entr" presetSubtype="2" fill="hold" nodeType="clickEffect">
                                  <p:stCondLst>
                                    <p:cond delay="0"/>
                                  </p:stCondLst>
                                  <p:childTnLst>
                                    <p:set>
                                      <p:cBhvr>
                                        <p:cTn id="97" dur="1" fill="hold">
                                          <p:stCondLst>
                                            <p:cond delay="0"/>
                                          </p:stCondLst>
                                        </p:cTn>
                                        <p:tgtEl>
                                          <p:spTgt spid="152598"/>
                                        </p:tgtEl>
                                        <p:attrNameLst>
                                          <p:attrName>style.visibility</p:attrName>
                                        </p:attrNameLst>
                                      </p:cBhvr>
                                      <p:to>
                                        <p:strVal val="visible"/>
                                      </p:to>
                                    </p:set>
                                    <p:animEffect transition="in" filter="wipe(right)">
                                      <p:cBhvr>
                                        <p:cTn id="98" dur="500"/>
                                        <p:tgtEl>
                                          <p:spTgt spid="152598"/>
                                        </p:tgtEl>
                                      </p:cBhvr>
                                    </p:animEffect>
                                  </p:childTnLst>
                                  <p:subTnLst>
                                    <p:set>
                                      <p:cBhvr override="childStyle">
                                        <p:cTn dur="1" fill="hold" display="0" masterRel="sameClick" afterEffect="1">
                                          <p:stCondLst>
                                            <p:cond evt="end" delay="0">
                                              <p:tn val="96"/>
                                            </p:cond>
                                          </p:stCondLst>
                                        </p:cTn>
                                        <p:tgtEl>
                                          <p:spTgt spid="152598"/>
                                        </p:tgtEl>
                                        <p:attrNameLst>
                                          <p:attrName>style.visibility</p:attrName>
                                        </p:attrNameLst>
                                      </p:cBhvr>
                                      <p:to>
                                        <p:strVal val="hidden"/>
                                      </p:to>
                                    </p:set>
                                  </p:subTnLst>
                                </p:cTn>
                              </p:par>
                            </p:childTnLst>
                          </p:cTn>
                        </p:par>
                      </p:childTnLst>
                    </p:cTn>
                  </p:par>
                  <p:par>
                    <p:cTn id="99" fill="hold">
                      <p:stCondLst>
                        <p:cond delay="indefinite"/>
                      </p:stCondLst>
                      <p:childTnLst>
                        <p:par>
                          <p:cTn id="100" fill="hold">
                            <p:stCondLst>
                              <p:cond delay="0"/>
                            </p:stCondLst>
                            <p:childTnLst>
                              <p:par>
                                <p:cTn id="101" presetID="22" presetClass="entr" presetSubtype="2" fill="hold" nodeType="clickEffect">
                                  <p:stCondLst>
                                    <p:cond delay="0"/>
                                  </p:stCondLst>
                                  <p:childTnLst>
                                    <p:set>
                                      <p:cBhvr>
                                        <p:cTn id="102" dur="1" fill="hold">
                                          <p:stCondLst>
                                            <p:cond delay="0"/>
                                          </p:stCondLst>
                                        </p:cTn>
                                        <p:tgtEl>
                                          <p:spTgt spid="152599"/>
                                        </p:tgtEl>
                                        <p:attrNameLst>
                                          <p:attrName>style.visibility</p:attrName>
                                        </p:attrNameLst>
                                      </p:cBhvr>
                                      <p:to>
                                        <p:strVal val="visible"/>
                                      </p:to>
                                    </p:set>
                                    <p:animEffect transition="in" filter="wipe(right)">
                                      <p:cBhvr>
                                        <p:cTn id="103" dur="500"/>
                                        <p:tgtEl>
                                          <p:spTgt spid="152599"/>
                                        </p:tgtEl>
                                      </p:cBhvr>
                                    </p:animEffect>
                                  </p:childTnLst>
                                  <p:subTnLst>
                                    <p:set>
                                      <p:cBhvr override="childStyle">
                                        <p:cTn dur="1" fill="hold" display="0" masterRel="sameClick" afterEffect="1">
                                          <p:stCondLst>
                                            <p:cond evt="end" delay="0">
                                              <p:tn val="101"/>
                                            </p:cond>
                                          </p:stCondLst>
                                        </p:cTn>
                                        <p:tgtEl>
                                          <p:spTgt spid="152599"/>
                                        </p:tgtEl>
                                        <p:attrNameLst>
                                          <p:attrName>style.visibility</p:attrName>
                                        </p:attrNameLst>
                                      </p:cBhvr>
                                      <p:to>
                                        <p:strVal val="hidden"/>
                                      </p:to>
                                    </p:set>
                                    <p:audio>
                                      <p:cMediaNode>
                                        <p:cTn display="0" masterRel="sameClick">
                                          <p:stCondLst>
                                            <p:cond evt="begin" delay="0">
                                              <p:tn val="101"/>
                                            </p:cond>
                                          </p:stCondLst>
                                          <p:endCondLst>
                                            <p:cond evt="onStopAudio" delay="0">
                                              <p:tgtEl>
                                                <p:sldTgt/>
                                              </p:tgtEl>
                                            </p:cond>
                                          </p:endCondLst>
                                        </p:cTn>
                                        <p:tgtEl>
                                          <p:sndTgt r:embed="rId10" name="glass.wav"/>
                                        </p:tgtEl>
                                      </p:cMediaNode>
                                    </p:audio>
                                  </p:subTnLst>
                                </p:cTn>
                              </p:par>
                            </p:childTnLst>
                          </p:cTn>
                        </p:par>
                        <p:par>
                          <p:cTn id="104" fill="hold">
                            <p:stCondLst>
                              <p:cond delay="500"/>
                            </p:stCondLst>
                            <p:childTnLst>
                              <p:par>
                                <p:cTn id="105" presetID="1" presetClass="entr" presetSubtype="0" fill="hold" grpId="0" nodeType="afterEffect">
                                  <p:stCondLst>
                                    <p:cond delay="0"/>
                                  </p:stCondLst>
                                  <p:childTnLst>
                                    <p:set>
                                      <p:cBhvr>
                                        <p:cTn id="106" dur="1" fill="hold">
                                          <p:stCondLst>
                                            <p:cond delay="499"/>
                                          </p:stCondLst>
                                        </p:cTn>
                                        <p:tgtEl>
                                          <p:spTgt spid="152600"/>
                                        </p:tgtEl>
                                        <p:attrNameLst>
                                          <p:attrName>style.visibility</p:attrName>
                                        </p:attrNameLst>
                                      </p:cBhvr>
                                      <p:to>
                                        <p:strVal val="visible"/>
                                      </p:to>
                                    </p:set>
                                  </p:childTnLst>
                                  <p:subTnLst>
                                    <p:set>
                                      <p:cBhvr override="childStyle">
                                        <p:cTn dur="1" fill="hold" display="0" masterRel="nextClick" afterEffect="1"/>
                                        <p:tgtEl>
                                          <p:spTgt spid="152600"/>
                                        </p:tgtEl>
                                        <p:attrNameLst>
                                          <p:attrName>style.visibility</p:attrName>
                                        </p:attrNameLst>
                                      </p:cBhvr>
                                      <p:to>
                                        <p:strVal val="hidden"/>
                                      </p:to>
                                    </p:set>
                                  </p:subTnLst>
                                </p:cTn>
                              </p:par>
                            </p:childTnLst>
                          </p:cTn>
                        </p:par>
                      </p:childTnLst>
                    </p:cTn>
                  </p:par>
                  <p:par>
                    <p:cTn id="107" fill="hold">
                      <p:stCondLst>
                        <p:cond delay="indefinite"/>
                      </p:stCondLst>
                      <p:childTnLst>
                        <p:par>
                          <p:cTn id="108" fill="hold">
                            <p:stCondLst>
                              <p:cond delay="0"/>
                            </p:stCondLst>
                            <p:childTnLst>
                              <p:par>
                                <p:cTn id="109" presetID="22" presetClass="entr" presetSubtype="2" fill="hold" nodeType="clickEffect">
                                  <p:stCondLst>
                                    <p:cond delay="0"/>
                                  </p:stCondLst>
                                  <p:childTnLst>
                                    <p:set>
                                      <p:cBhvr>
                                        <p:cTn id="110" dur="1" fill="hold">
                                          <p:stCondLst>
                                            <p:cond delay="0"/>
                                          </p:stCondLst>
                                        </p:cTn>
                                        <p:tgtEl>
                                          <p:spTgt spid="152601"/>
                                        </p:tgtEl>
                                        <p:attrNameLst>
                                          <p:attrName>style.visibility</p:attrName>
                                        </p:attrNameLst>
                                      </p:cBhvr>
                                      <p:to>
                                        <p:strVal val="visible"/>
                                      </p:to>
                                    </p:set>
                                    <p:animEffect transition="in" filter="wipe(right)">
                                      <p:cBhvr>
                                        <p:cTn id="111" dur="500"/>
                                        <p:tgtEl>
                                          <p:spTgt spid="152601"/>
                                        </p:tgtEl>
                                      </p:cBhvr>
                                    </p:animEffect>
                                  </p:childTnLst>
                                  <p:subTnLst>
                                    <p:set>
                                      <p:cBhvr override="childStyle">
                                        <p:cTn dur="1" fill="hold" display="0" masterRel="sameClick" afterEffect="1">
                                          <p:stCondLst>
                                            <p:cond evt="end" delay="0">
                                              <p:tn val="109"/>
                                            </p:cond>
                                          </p:stCondLst>
                                        </p:cTn>
                                        <p:tgtEl>
                                          <p:spTgt spid="152601"/>
                                        </p:tgtEl>
                                        <p:attrNameLst>
                                          <p:attrName>style.visibility</p:attrName>
                                        </p:attrNameLst>
                                      </p:cBhvr>
                                      <p:to>
                                        <p:strVal val="hidden"/>
                                      </p:to>
                                    </p:set>
                                    <p:audio>
                                      <p:cMediaNode>
                                        <p:cTn display="0" masterRel="sameClick">
                                          <p:stCondLst>
                                            <p:cond evt="begin" delay="0">
                                              <p:tn val="109"/>
                                            </p:cond>
                                          </p:stCondLst>
                                          <p:endCondLst>
                                            <p:cond evt="onStopAudio" delay="0">
                                              <p:tgtEl>
                                                <p:sldTgt/>
                                              </p:tgtEl>
                                            </p:cond>
                                          </p:endCondLst>
                                        </p:cTn>
                                        <p:tgtEl>
                                          <p:sndTgt r:embed="rId10" name="glass.wav"/>
                                        </p:tgtEl>
                                      </p:cMediaNode>
                                    </p:audio>
                                  </p:subTnLst>
                                </p:cTn>
                              </p:par>
                            </p:childTnLst>
                          </p:cTn>
                        </p:par>
                      </p:childTnLst>
                    </p:cTn>
                  </p:par>
                  <p:par>
                    <p:cTn id="112" fill="hold">
                      <p:stCondLst>
                        <p:cond delay="indefinite"/>
                      </p:stCondLst>
                      <p:childTnLst>
                        <p:par>
                          <p:cTn id="113" fill="hold">
                            <p:stCondLst>
                              <p:cond delay="0"/>
                            </p:stCondLst>
                            <p:childTnLst>
                              <p:par>
                                <p:cTn id="114" presetID="22" presetClass="entr" presetSubtype="2" fill="hold" nodeType="clickEffect">
                                  <p:stCondLst>
                                    <p:cond delay="0"/>
                                  </p:stCondLst>
                                  <p:childTnLst>
                                    <p:set>
                                      <p:cBhvr>
                                        <p:cTn id="115" dur="1" fill="hold">
                                          <p:stCondLst>
                                            <p:cond delay="0"/>
                                          </p:stCondLst>
                                        </p:cTn>
                                        <p:tgtEl>
                                          <p:spTgt spid="152602"/>
                                        </p:tgtEl>
                                        <p:attrNameLst>
                                          <p:attrName>style.visibility</p:attrName>
                                        </p:attrNameLst>
                                      </p:cBhvr>
                                      <p:to>
                                        <p:strVal val="visible"/>
                                      </p:to>
                                    </p:set>
                                    <p:animEffect transition="in" filter="wipe(right)">
                                      <p:cBhvr>
                                        <p:cTn id="116" dur="500"/>
                                        <p:tgtEl>
                                          <p:spTgt spid="152602"/>
                                        </p:tgtEl>
                                      </p:cBhvr>
                                    </p:animEffect>
                                  </p:childTnLst>
                                  <p:subTnLst>
                                    <p:set>
                                      <p:cBhvr override="childStyle">
                                        <p:cTn dur="1" fill="hold" display="0" masterRel="sameClick" afterEffect="1">
                                          <p:stCondLst>
                                            <p:cond evt="end" delay="0">
                                              <p:tn val="114"/>
                                            </p:cond>
                                          </p:stCondLst>
                                        </p:cTn>
                                        <p:tgtEl>
                                          <p:spTgt spid="152602"/>
                                        </p:tgtEl>
                                        <p:attrNameLst>
                                          <p:attrName>style.visibility</p:attrName>
                                        </p:attrNameLst>
                                      </p:cBhvr>
                                      <p:to>
                                        <p:strVal val="hidden"/>
                                      </p:to>
                                    </p:set>
                                    <p:audio>
                                      <p:cMediaNode>
                                        <p:cTn display="0" masterRel="sameClick">
                                          <p:stCondLst>
                                            <p:cond evt="begin" delay="0">
                                              <p:tn val="114"/>
                                            </p:cond>
                                          </p:stCondLst>
                                          <p:endCondLst>
                                            <p:cond evt="onStopAudio" delay="0">
                                              <p:tgtEl>
                                                <p:sldTgt/>
                                              </p:tgtEl>
                                            </p:cond>
                                          </p:endCondLst>
                                        </p:cTn>
                                        <p:tgtEl>
                                          <p:sndTgt r:embed="rId10" name="glass.wav"/>
                                        </p:tgtEl>
                                      </p:cMediaNode>
                                    </p:audio>
                                  </p:subTnLst>
                                </p:cTn>
                              </p:par>
                            </p:childTnLst>
                          </p:cTn>
                        </p:par>
                        <p:par>
                          <p:cTn id="117" fill="hold">
                            <p:stCondLst>
                              <p:cond delay="500"/>
                            </p:stCondLst>
                            <p:childTnLst>
                              <p:par>
                                <p:cTn id="118" presetID="1" presetClass="entr" presetSubtype="0" fill="hold" grpId="0" nodeType="afterEffect">
                                  <p:stCondLst>
                                    <p:cond delay="0"/>
                                  </p:stCondLst>
                                  <p:childTnLst>
                                    <p:set>
                                      <p:cBhvr>
                                        <p:cTn id="119" dur="1" fill="hold">
                                          <p:stCondLst>
                                            <p:cond delay="499"/>
                                          </p:stCondLst>
                                        </p:cTn>
                                        <p:tgtEl>
                                          <p:spTgt spid="152603"/>
                                        </p:tgtEl>
                                        <p:attrNameLst>
                                          <p:attrName>style.visibility</p:attrName>
                                        </p:attrNameLst>
                                      </p:cBhvr>
                                      <p:to>
                                        <p:strVal val="visible"/>
                                      </p:to>
                                    </p:set>
                                  </p:childTnLst>
                                  <p:subTnLst>
                                    <p:set>
                                      <p:cBhvr override="childStyle">
                                        <p:cTn dur="1" fill="hold" display="0" masterRel="nextClick" afterEffect="1"/>
                                        <p:tgtEl>
                                          <p:spTgt spid="152603"/>
                                        </p:tgtEl>
                                        <p:attrNameLst>
                                          <p:attrName>style.visibility</p:attrName>
                                        </p:attrNameLst>
                                      </p:cBhvr>
                                      <p:to>
                                        <p:strVal val="hidden"/>
                                      </p:to>
                                    </p:set>
                                  </p:subTnLst>
                                </p:cTn>
                              </p:par>
                            </p:childTnLst>
                          </p:cTn>
                        </p:par>
                      </p:childTnLst>
                    </p:cTn>
                  </p:par>
                  <p:par>
                    <p:cTn id="120" fill="hold">
                      <p:stCondLst>
                        <p:cond delay="indefinite"/>
                      </p:stCondLst>
                      <p:childTnLst>
                        <p:par>
                          <p:cTn id="121" fill="hold">
                            <p:stCondLst>
                              <p:cond delay="0"/>
                            </p:stCondLst>
                            <p:childTnLst>
                              <p:par>
                                <p:cTn id="122" presetID="22" presetClass="entr" presetSubtype="2" fill="hold" nodeType="clickEffect">
                                  <p:stCondLst>
                                    <p:cond delay="0"/>
                                  </p:stCondLst>
                                  <p:childTnLst>
                                    <p:set>
                                      <p:cBhvr>
                                        <p:cTn id="123" dur="1" fill="hold">
                                          <p:stCondLst>
                                            <p:cond delay="0"/>
                                          </p:stCondLst>
                                        </p:cTn>
                                        <p:tgtEl>
                                          <p:spTgt spid="152604"/>
                                        </p:tgtEl>
                                        <p:attrNameLst>
                                          <p:attrName>style.visibility</p:attrName>
                                        </p:attrNameLst>
                                      </p:cBhvr>
                                      <p:to>
                                        <p:strVal val="visible"/>
                                      </p:to>
                                    </p:set>
                                    <p:animEffect transition="in" filter="wipe(right)">
                                      <p:cBhvr>
                                        <p:cTn id="124" dur="500"/>
                                        <p:tgtEl>
                                          <p:spTgt spid="152604"/>
                                        </p:tgtEl>
                                      </p:cBhvr>
                                    </p:animEffect>
                                  </p:childTnLst>
                                  <p:subTnLst>
                                    <p:set>
                                      <p:cBhvr override="childStyle">
                                        <p:cTn dur="1" fill="hold" display="0" masterRel="sameClick" afterEffect="1">
                                          <p:stCondLst>
                                            <p:cond evt="end" delay="0">
                                              <p:tn val="122"/>
                                            </p:cond>
                                          </p:stCondLst>
                                        </p:cTn>
                                        <p:tgtEl>
                                          <p:spTgt spid="152604"/>
                                        </p:tgtEl>
                                        <p:attrNameLst>
                                          <p:attrName>style.visibility</p:attrName>
                                        </p:attrNameLst>
                                      </p:cBhvr>
                                      <p:to>
                                        <p:strVal val="hidden"/>
                                      </p:to>
                                    </p:set>
                                  </p:subTnLst>
                                </p:cTn>
                              </p:par>
                            </p:childTnLst>
                          </p:cTn>
                        </p:par>
                      </p:childTnLst>
                    </p:cTn>
                  </p:par>
                  <p:par>
                    <p:cTn id="125" fill="hold">
                      <p:stCondLst>
                        <p:cond delay="indefinite"/>
                      </p:stCondLst>
                      <p:childTnLst>
                        <p:par>
                          <p:cTn id="126" fill="hold">
                            <p:stCondLst>
                              <p:cond delay="0"/>
                            </p:stCondLst>
                            <p:childTnLst>
                              <p:par>
                                <p:cTn id="127" presetID="22" presetClass="entr" presetSubtype="2" fill="hold" nodeType="clickEffect">
                                  <p:stCondLst>
                                    <p:cond delay="0"/>
                                  </p:stCondLst>
                                  <p:childTnLst>
                                    <p:set>
                                      <p:cBhvr>
                                        <p:cTn id="128" dur="1" fill="hold">
                                          <p:stCondLst>
                                            <p:cond delay="0"/>
                                          </p:stCondLst>
                                        </p:cTn>
                                        <p:tgtEl>
                                          <p:spTgt spid="152605"/>
                                        </p:tgtEl>
                                        <p:attrNameLst>
                                          <p:attrName>style.visibility</p:attrName>
                                        </p:attrNameLst>
                                      </p:cBhvr>
                                      <p:to>
                                        <p:strVal val="visible"/>
                                      </p:to>
                                    </p:set>
                                    <p:animEffect transition="in" filter="wipe(right)">
                                      <p:cBhvr>
                                        <p:cTn id="129" dur="500"/>
                                        <p:tgtEl>
                                          <p:spTgt spid="152605"/>
                                        </p:tgtEl>
                                      </p:cBhvr>
                                    </p:animEffect>
                                  </p:childTnLst>
                                  <p:subTnLst>
                                    <p:set>
                                      <p:cBhvr override="childStyle">
                                        <p:cTn dur="1" fill="hold" display="0" masterRel="sameClick" afterEffect="1">
                                          <p:stCondLst>
                                            <p:cond evt="end" delay="0">
                                              <p:tn val="127"/>
                                            </p:cond>
                                          </p:stCondLst>
                                        </p:cTn>
                                        <p:tgtEl>
                                          <p:spTgt spid="152605"/>
                                        </p:tgtEl>
                                        <p:attrNameLst>
                                          <p:attrName>style.visibility</p:attrName>
                                        </p:attrNameLst>
                                      </p:cBhvr>
                                      <p:to>
                                        <p:strVal val="hidden"/>
                                      </p:to>
                                    </p:set>
                                    <p:audio>
                                      <p:cMediaNode>
                                        <p:cTn display="0" masterRel="sameClick">
                                          <p:stCondLst>
                                            <p:cond evt="begin" delay="0">
                                              <p:tn val="127"/>
                                            </p:cond>
                                          </p:stCondLst>
                                          <p:endCondLst>
                                            <p:cond evt="onStopAudio" delay="0">
                                              <p:tgtEl>
                                                <p:sldTgt/>
                                              </p:tgtEl>
                                            </p:cond>
                                          </p:endCondLst>
                                        </p:cTn>
                                        <p:tgtEl>
                                          <p:sndTgt r:embed="rId10" name="glass.wav"/>
                                        </p:tgtEl>
                                      </p:cMediaNode>
                                    </p:audio>
                                  </p:subTnLst>
                                </p:cTn>
                              </p:par>
                            </p:childTnLst>
                          </p:cTn>
                        </p:par>
                        <p:par>
                          <p:cTn id="130" fill="hold">
                            <p:stCondLst>
                              <p:cond delay="500"/>
                            </p:stCondLst>
                            <p:childTnLst>
                              <p:par>
                                <p:cTn id="131" presetID="1" presetClass="entr" presetSubtype="0" fill="hold" grpId="0" nodeType="afterEffect">
                                  <p:stCondLst>
                                    <p:cond delay="0"/>
                                  </p:stCondLst>
                                  <p:childTnLst>
                                    <p:set>
                                      <p:cBhvr>
                                        <p:cTn id="132" dur="1" fill="hold">
                                          <p:stCondLst>
                                            <p:cond delay="499"/>
                                          </p:stCondLst>
                                        </p:cTn>
                                        <p:tgtEl>
                                          <p:spTgt spid="152606"/>
                                        </p:tgtEl>
                                        <p:attrNameLst>
                                          <p:attrName>style.visibility</p:attrName>
                                        </p:attrNameLst>
                                      </p:cBhvr>
                                      <p:to>
                                        <p:strVal val="visible"/>
                                      </p:to>
                                    </p:set>
                                  </p:childTnLst>
                                  <p:subTnLst>
                                    <p:set>
                                      <p:cBhvr override="childStyle">
                                        <p:cTn dur="1" fill="hold" display="0" masterRel="nextClick" afterEffect="1"/>
                                        <p:tgtEl>
                                          <p:spTgt spid="152606"/>
                                        </p:tgtEl>
                                        <p:attrNameLst>
                                          <p:attrName>style.visibility</p:attrName>
                                        </p:attrNameLst>
                                      </p:cBhvr>
                                      <p:to>
                                        <p:strVal val="hidden"/>
                                      </p:to>
                                    </p:set>
                                  </p:subTnLst>
                                </p:cTn>
                              </p:par>
                            </p:childTnLst>
                          </p:cTn>
                        </p:par>
                      </p:childTnLst>
                    </p:cTn>
                  </p:par>
                  <p:par>
                    <p:cTn id="133" fill="hold">
                      <p:stCondLst>
                        <p:cond delay="indefinite"/>
                      </p:stCondLst>
                      <p:childTnLst>
                        <p:par>
                          <p:cTn id="134" fill="hold">
                            <p:stCondLst>
                              <p:cond delay="0"/>
                            </p:stCondLst>
                            <p:childTnLst>
                              <p:par>
                                <p:cTn id="135" presetID="22" presetClass="entr" presetSubtype="2" fill="hold" nodeType="clickEffect">
                                  <p:stCondLst>
                                    <p:cond delay="0"/>
                                  </p:stCondLst>
                                  <p:childTnLst>
                                    <p:set>
                                      <p:cBhvr>
                                        <p:cTn id="136" dur="1" fill="hold">
                                          <p:stCondLst>
                                            <p:cond delay="0"/>
                                          </p:stCondLst>
                                        </p:cTn>
                                        <p:tgtEl>
                                          <p:spTgt spid="152607"/>
                                        </p:tgtEl>
                                        <p:attrNameLst>
                                          <p:attrName>style.visibility</p:attrName>
                                        </p:attrNameLst>
                                      </p:cBhvr>
                                      <p:to>
                                        <p:strVal val="visible"/>
                                      </p:to>
                                    </p:set>
                                    <p:animEffect transition="in" filter="wipe(right)">
                                      <p:cBhvr>
                                        <p:cTn id="137" dur="500"/>
                                        <p:tgtEl>
                                          <p:spTgt spid="152607"/>
                                        </p:tgtEl>
                                      </p:cBhvr>
                                    </p:animEffect>
                                  </p:childTnLst>
                                  <p:subTnLst>
                                    <p:set>
                                      <p:cBhvr override="childStyle">
                                        <p:cTn dur="1" fill="hold" display="0" masterRel="sameClick" afterEffect="1">
                                          <p:stCondLst>
                                            <p:cond evt="end" delay="0">
                                              <p:tn val="135"/>
                                            </p:cond>
                                          </p:stCondLst>
                                        </p:cTn>
                                        <p:tgtEl>
                                          <p:spTgt spid="152607"/>
                                        </p:tgtEl>
                                        <p:attrNameLst>
                                          <p:attrName>style.visibility</p:attrName>
                                        </p:attrNameLst>
                                      </p:cBhvr>
                                      <p:to>
                                        <p:strVal val="hidden"/>
                                      </p:to>
                                    </p:set>
                                  </p:subTnLst>
                                </p:cTn>
                              </p:par>
                            </p:childTnLst>
                          </p:cTn>
                        </p:par>
                      </p:childTnLst>
                    </p:cTn>
                  </p:par>
                  <p:par>
                    <p:cTn id="138" fill="hold">
                      <p:stCondLst>
                        <p:cond delay="indefinite"/>
                      </p:stCondLst>
                      <p:childTnLst>
                        <p:par>
                          <p:cTn id="139" fill="hold">
                            <p:stCondLst>
                              <p:cond delay="0"/>
                            </p:stCondLst>
                            <p:childTnLst>
                              <p:par>
                                <p:cTn id="140" presetID="22" presetClass="entr" presetSubtype="2" fill="hold" nodeType="clickEffect">
                                  <p:stCondLst>
                                    <p:cond delay="0"/>
                                  </p:stCondLst>
                                  <p:childTnLst>
                                    <p:set>
                                      <p:cBhvr>
                                        <p:cTn id="141" dur="1" fill="hold">
                                          <p:stCondLst>
                                            <p:cond delay="0"/>
                                          </p:stCondLst>
                                        </p:cTn>
                                        <p:tgtEl>
                                          <p:spTgt spid="152608"/>
                                        </p:tgtEl>
                                        <p:attrNameLst>
                                          <p:attrName>style.visibility</p:attrName>
                                        </p:attrNameLst>
                                      </p:cBhvr>
                                      <p:to>
                                        <p:strVal val="visible"/>
                                      </p:to>
                                    </p:set>
                                    <p:animEffect transition="in" filter="wipe(right)">
                                      <p:cBhvr>
                                        <p:cTn id="142" dur="500"/>
                                        <p:tgtEl>
                                          <p:spTgt spid="152608"/>
                                        </p:tgtEl>
                                      </p:cBhvr>
                                    </p:animEffect>
                                  </p:childTnLst>
                                  <p:subTnLst>
                                    <p:set>
                                      <p:cBhvr override="childStyle">
                                        <p:cTn dur="1" fill="hold" display="0" masterRel="sameClick" afterEffect="1">
                                          <p:stCondLst>
                                            <p:cond evt="end" delay="0">
                                              <p:tn val="140"/>
                                            </p:cond>
                                          </p:stCondLst>
                                        </p:cTn>
                                        <p:tgtEl>
                                          <p:spTgt spid="152608"/>
                                        </p:tgtEl>
                                        <p:attrNameLst>
                                          <p:attrName>style.visibility</p:attrName>
                                        </p:attrNameLst>
                                      </p:cBhvr>
                                      <p:to>
                                        <p:strVal val="hidden"/>
                                      </p:to>
                                    </p:set>
                                    <p:audio>
                                      <p:cMediaNode>
                                        <p:cTn display="0" masterRel="sameClick">
                                          <p:stCondLst>
                                            <p:cond evt="begin" delay="0">
                                              <p:tn val="140"/>
                                            </p:cond>
                                          </p:stCondLst>
                                          <p:endCondLst>
                                            <p:cond evt="onStopAudio" delay="0">
                                              <p:tgtEl>
                                                <p:sldTgt/>
                                              </p:tgtEl>
                                            </p:cond>
                                          </p:endCondLst>
                                        </p:cTn>
                                        <p:tgtEl>
                                          <p:sndTgt r:embed="rId10" name="glass.wav"/>
                                        </p:tgtEl>
                                      </p:cMediaNode>
                                    </p:audio>
                                  </p:subTnLst>
                                </p:cTn>
                              </p:par>
                            </p:childTnLst>
                          </p:cTn>
                        </p:par>
                      </p:childTnLst>
                    </p:cTn>
                  </p:par>
                  <p:par>
                    <p:cTn id="143" fill="hold">
                      <p:stCondLst>
                        <p:cond delay="indefinite"/>
                      </p:stCondLst>
                      <p:childTnLst>
                        <p:par>
                          <p:cTn id="144" fill="hold">
                            <p:stCondLst>
                              <p:cond delay="0"/>
                            </p:stCondLst>
                            <p:childTnLst>
                              <p:par>
                                <p:cTn id="145" presetID="22" presetClass="entr" presetSubtype="2" fill="hold" nodeType="clickEffect">
                                  <p:stCondLst>
                                    <p:cond delay="0"/>
                                  </p:stCondLst>
                                  <p:childTnLst>
                                    <p:set>
                                      <p:cBhvr>
                                        <p:cTn id="146" dur="1" fill="hold">
                                          <p:stCondLst>
                                            <p:cond delay="0"/>
                                          </p:stCondLst>
                                        </p:cTn>
                                        <p:tgtEl>
                                          <p:spTgt spid="152609"/>
                                        </p:tgtEl>
                                        <p:attrNameLst>
                                          <p:attrName>style.visibility</p:attrName>
                                        </p:attrNameLst>
                                      </p:cBhvr>
                                      <p:to>
                                        <p:strVal val="visible"/>
                                      </p:to>
                                    </p:set>
                                    <p:animEffect transition="in" filter="wipe(right)">
                                      <p:cBhvr>
                                        <p:cTn id="147" dur="500"/>
                                        <p:tgtEl>
                                          <p:spTgt spid="152609"/>
                                        </p:tgtEl>
                                      </p:cBhvr>
                                    </p:animEffect>
                                  </p:childTnLst>
                                  <p:subTnLst>
                                    <p:set>
                                      <p:cBhvr override="childStyle">
                                        <p:cTn dur="1" fill="hold" display="0" masterRel="sameClick" afterEffect="1">
                                          <p:stCondLst>
                                            <p:cond evt="end" delay="0">
                                              <p:tn val="145"/>
                                            </p:cond>
                                          </p:stCondLst>
                                        </p:cTn>
                                        <p:tgtEl>
                                          <p:spTgt spid="152609"/>
                                        </p:tgtEl>
                                        <p:attrNameLst>
                                          <p:attrName>style.visibility</p:attrName>
                                        </p:attrNameLst>
                                      </p:cBhvr>
                                      <p:to>
                                        <p:strVal val="hidden"/>
                                      </p:to>
                                    </p:set>
                                    <p:audio>
                                      <p:cMediaNode>
                                        <p:cTn display="0" masterRel="sameClick">
                                          <p:stCondLst>
                                            <p:cond evt="begin" delay="0">
                                              <p:tn val="145"/>
                                            </p:cond>
                                          </p:stCondLst>
                                          <p:endCondLst>
                                            <p:cond evt="onStopAudio" delay="0">
                                              <p:tgtEl>
                                                <p:sldTgt/>
                                              </p:tgtEl>
                                            </p:cond>
                                          </p:endCondLst>
                                        </p:cTn>
                                        <p:tgtEl>
                                          <p:sndTgt r:embed="rId10" name="glass.wav"/>
                                        </p:tgtEl>
                                      </p:cMediaNode>
                                    </p:audio>
                                  </p:subTnLst>
                                </p:cTn>
                              </p:par>
                            </p:childTnLst>
                          </p:cTn>
                        </p:par>
                      </p:childTnLst>
                    </p:cTn>
                  </p:par>
                  <p:par>
                    <p:cTn id="148" fill="hold">
                      <p:stCondLst>
                        <p:cond delay="indefinite"/>
                      </p:stCondLst>
                      <p:childTnLst>
                        <p:par>
                          <p:cTn id="149" fill="hold">
                            <p:stCondLst>
                              <p:cond delay="0"/>
                            </p:stCondLst>
                            <p:childTnLst>
                              <p:par>
                                <p:cTn id="150" presetID="22" presetClass="entr" presetSubtype="2" fill="hold" nodeType="clickEffect">
                                  <p:stCondLst>
                                    <p:cond delay="0"/>
                                  </p:stCondLst>
                                  <p:childTnLst>
                                    <p:set>
                                      <p:cBhvr>
                                        <p:cTn id="151" dur="1" fill="hold">
                                          <p:stCondLst>
                                            <p:cond delay="0"/>
                                          </p:stCondLst>
                                        </p:cTn>
                                        <p:tgtEl>
                                          <p:spTgt spid="152610"/>
                                        </p:tgtEl>
                                        <p:attrNameLst>
                                          <p:attrName>style.visibility</p:attrName>
                                        </p:attrNameLst>
                                      </p:cBhvr>
                                      <p:to>
                                        <p:strVal val="visible"/>
                                      </p:to>
                                    </p:set>
                                    <p:animEffect transition="in" filter="wipe(right)">
                                      <p:cBhvr>
                                        <p:cTn id="152" dur="500"/>
                                        <p:tgtEl>
                                          <p:spTgt spid="152610"/>
                                        </p:tgtEl>
                                      </p:cBhvr>
                                    </p:animEffect>
                                  </p:childTnLst>
                                  <p:subTnLst>
                                    <p:set>
                                      <p:cBhvr override="childStyle">
                                        <p:cTn dur="1" fill="hold" display="0" masterRel="sameClick" afterEffect="1">
                                          <p:stCondLst>
                                            <p:cond evt="end" delay="0">
                                              <p:tn val="150"/>
                                            </p:cond>
                                          </p:stCondLst>
                                        </p:cTn>
                                        <p:tgtEl>
                                          <p:spTgt spid="152610"/>
                                        </p:tgtEl>
                                        <p:attrNameLst>
                                          <p:attrName>style.visibility</p:attrName>
                                        </p:attrNameLst>
                                      </p:cBhvr>
                                      <p:to>
                                        <p:strVal val="hidden"/>
                                      </p:to>
                                    </p:set>
                                    <p:audio>
                                      <p:cMediaNode>
                                        <p:cTn display="0" masterRel="sameClick">
                                          <p:stCondLst>
                                            <p:cond evt="begin" delay="0">
                                              <p:tn val="150"/>
                                            </p:cond>
                                          </p:stCondLst>
                                          <p:endCondLst>
                                            <p:cond evt="onStopAudio" delay="0">
                                              <p:tgtEl>
                                                <p:sldTgt/>
                                              </p:tgtEl>
                                            </p:cond>
                                          </p:endCondLst>
                                        </p:cTn>
                                        <p:tgtEl>
                                          <p:sndTgt r:embed="rId10" name="glas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5" grpId="0" animBg="1"/>
      <p:bldP spid="152589" grpId="0" animBg="1"/>
      <p:bldP spid="152591" grpId="0" animBg="1"/>
      <p:bldP spid="152594" grpId="0" animBg="1"/>
      <p:bldP spid="152597" grpId="0" animBg="1"/>
      <p:bldP spid="152600" grpId="0" animBg="1"/>
      <p:bldP spid="152603" grpId="0" animBg="1"/>
      <p:bldP spid="15260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3643" name="图片 153642" descr="009"/>
          <p:cNvPicPr>
            <a:picLocks noChangeAspect="1"/>
          </p:cNvPicPr>
          <p:nvPr/>
        </p:nvPicPr>
        <p:blipFill>
          <a:blip r:embed="rId1"/>
          <a:stretch>
            <a:fillRect/>
          </a:stretch>
        </p:blipFill>
        <p:spPr>
          <a:xfrm>
            <a:off x="0" y="0"/>
            <a:ext cx="9144000" cy="6858000"/>
          </a:xfrm>
          <a:prstGeom prst="rect">
            <a:avLst/>
          </a:prstGeom>
          <a:noFill/>
          <a:ln w="9525">
            <a:noFill/>
          </a:ln>
        </p:spPr>
      </p:pic>
      <p:sp>
        <p:nvSpPr>
          <p:cNvPr id="153644" name="椭圆 153643"/>
          <p:cNvSpPr/>
          <p:nvPr/>
        </p:nvSpPr>
        <p:spPr>
          <a:xfrm>
            <a:off x="827088" y="3644900"/>
            <a:ext cx="2881312" cy="2520950"/>
          </a:xfrm>
          <a:prstGeom prst="ellipse">
            <a:avLst/>
          </a:prstGeom>
          <a:solidFill>
            <a:schemeClr val="tx1"/>
          </a:solidFill>
          <a:ln w="9525" cap="flat" cmpd="sng">
            <a:solidFill>
              <a:schemeClr val="tx1"/>
            </a:solidFill>
            <a:prstDash val="solid"/>
            <a:miter/>
            <a:headEnd type="none" w="med" len="med"/>
            <a:tailEnd type="none" w="med" len="med"/>
          </a:ln>
        </p:spPr>
        <p:txBody>
          <a:bodyPr/>
          <a:p>
            <a:endParaRPr lang="zh-CN" altLang="en-US"/>
          </a:p>
        </p:txBody>
      </p:sp>
      <p:grpSp>
        <p:nvGrpSpPr>
          <p:cNvPr id="153602" name="组合 153601"/>
          <p:cNvGrpSpPr/>
          <p:nvPr/>
        </p:nvGrpSpPr>
        <p:grpSpPr>
          <a:xfrm>
            <a:off x="4343400" y="5334000"/>
            <a:ext cx="1828800" cy="1066800"/>
            <a:chOff x="2784" y="3216"/>
            <a:chExt cx="1152" cy="672"/>
          </a:xfrm>
        </p:grpSpPr>
        <p:grpSp>
          <p:nvGrpSpPr>
            <p:cNvPr id="153603" name="组合 153602"/>
            <p:cNvGrpSpPr/>
            <p:nvPr/>
          </p:nvGrpSpPr>
          <p:grpSpPr>
            <a:xfrm rot="-6269297">
              <a:off x="3024" y="2976"/>
              <a:ext cx="672" cy="1152"/>
              <a:chOff x="2544" y="2064"/>
              <a:chExt cx="672" cy="1152"/>
            </a:xfrm>
          </p:grpSpPr>
          <p:sp>
            <p:nvSpPr>
              <p:cNvPr id="153604" name="流程图: 多文档 153603"/>
              <p:cNvSpPr/>
              <p:nvPr/>
            </p:nvSpPr>
            <p:spPr>
              <a:xfrm>
                <a:off x="2640" y="2064"/>
                <a:ext cx="576" cy="912"/>
              </a:xfrm>
              <a:prstGeom prst="flowChartMultidocumen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53605" name="流程图: 多文档 153604"/>
              <p:cNvSpPr/>
              <p:nvPr/>
            </p:nvSpPr>
            <p:spPr>
              <a:xfrm>
                <a:off x="2544" y="2304"/>
                <a:ext cx="576" cy="912"/>
              </a:xfrm>
              <a:prstGeom prst="flowChartMultidocumen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grpSp>
        <p:sp>
          <p:nvSpPr>
            <p:cNvPr id="153606" name="文本框 153605"/>
            <p:cNvSpPr txBox="1"/>
            <p:nvPr/>
          </p:nvSpPr>
          <p:spPr>
            <a:xfrm>
              <a:off x="3120" y="3504"/>
              <a:ext cx="768" cy="250"/>
            </a:xfrm>
            <a:prstGeom prst="rect">
              <a:avLst/>
            </a:prstGeom>
            <a:noFill/>
            <a:ln w="9525">
              <a:noFill/>
            </a:ln>
          </p:spPr>
          <p:txBody>
            <a:bodyPr>
              <a:spAutoFit/>
            </a:bodyPr>
            <a:p>
              <a:pPr lvl="0">
                <a:lnSpc>
                  <a:spcPct val="100000"/>
                </a:lnSpc>
                <a:spcBef>
                  <a:spcPct val="50000"/>
                </a:spcBef>
                <a:buClrTx/>
              </a:pPr>
              <a:r>
                <a:rPr lang="zh-CN" altLang="en-US" sz="2000" b="1" dirty="0">
                  <a:solidFill>
                    <a:srgbClr val="FF3300"/>
                  </a:solidFill>
                  <a:latin typeface="Times New Roman" panose="02020603050405020304" pitchFamily="18" charset="0"/>
                  <a:ea typeface="宋体" panose="02010600030101010101" pitchFamily="2" charset="-122"/>
                </a:rPr>
                <a:t>犯罪证据</a:t>
              </a:r>
              <a:endParaRPr lang="zh-CN" altLang="en-US" sz="2000" b="1">
                <a:solidFill>
                  <a:srgbClr val="FF3300"/>
                </a:solidFill>
                <a:latin typeface="Times New Roman" panose="02020603050405020304" pitchFamily="18" charset="0"/>
                <a:ea typeface="宋体" panose="02010600030101010101" pitchFamily="2" charset="-122"/>
              </a:endParaRPr>
            </a:p>
          </p:txBody>
        </p:sp>
      </p:grpSp>
      <p:sp>
        <p:nvSpPr>
          <p:cNvPr id="153607" name="文本框 153606"/>
          <p:cNvSpPr txBox="1"/>
          <p:nvPr/>
        </p:nvSpPr>
        <p:spPr>
          <a:xfrm>
            <a:off x="3733800" y="1676400"/>
            <a:ext cx="2362200" cy="701675"/>
          </a:xfrm>
          <a:prstGeom prst="rect">
            <a:avLst/>
          </a:prstGeom>
          <a:noFill/>
          <a:ln w="9525">
            <a:noFill/>
          </a:ln>
        </p:spPr>
        <p:txBody>
          <a:bodyPr>
            <a:spAutoFit/>
          </a:bodyPr>
          <a:p>
            <a:pPr lvl="0">
              <a:lnSpc>
                <a:spcPct val="100000"/>
              </a:lnSpc>
              <a:spcBef>
                <a:spcPct val="50000"/>
              </a:spcBef>
              <a:buClrTx/>
            </a:pPr>
            <a:r>
              <a:rPr lang="zh-CN" altLang="en-US" sz="4000" b="1" dirty="0">
                <a:solidFill>
                  <a:schemeClr val="tx1"/>
                </a:solidFill>
                <a:latin typeface="Times New Roman" panose="02020603050405020304" pitchFamily="18" charset="0"/>
                <a:ea typeface="宋体" panose="02010600030101010101" pitchFamily="2" charset="-122"/>
              </a:rPr>
              <a:t>喂！出来</a:t>
            </a:r>
            <a:endParaRPr lang="zh-CN" altLang="en-US" sz="4000" b="1">
              <a:solidFill>
                <a:schemeClr val="tx1"/>
              </a:solidFill>
              <a:latin typeface="Times New Roman" panose="02020603050405020304" pitchFamily="18" charset="0"/>
              <a:ea typeface="宋体" panose="02010600030101010101" pitchFamily="2" charset="-122"/>
            </a:endParaRPr>
          </a:p>
        </p:txBody>
      </p:sp>
      <p:grpSp>
        <p:nvGrpSpPr>
          <p:cNvPr id="153608" name="组合 153607"/>
          <p:cNvGrpSpPr/>
          <p:nvPr/>
        </p:nvGrpSpPr>
        <p:grpSpPr>
          <a:xfrm>
            <a:off x="7239000" y="5791200"/>
            <a:ext cx="1371600" cy="990600"/>
            <a:chOff x="4176" y="3648"/>
            <a:chExt cx="864" cy="624"/>
          </a:xfrm>
        </p:grpSpPr>
        <p:sp>
          <p:nvSpPr>
            <p:cNvPr id="153609" name="缺角矩形 153608"/>
            <p:cNvSpPr/>
            <p:nvPr/>
          </p:nvSpPr>
          <p:spPr>
            <a:xfrm>
              <a:off x="4176" y="3648"/>
              <a:ext cx="816" cy="624"/>
            </a:xfrm>
            <a:prstGeom prst="plaque">
              <a:avLst>
                <a:gd name="adj" fmla="val 35648"/>
              </a:avLst>
            </a:prstGeom>
            <a:solidFill>
              <a:schemeClr val="accent1"/>
            </a:solidFill>
            <a:ln w="9525" cap="flat" cmpd="sng">
              <a:prstDash val="solid"/>
              <a:miter/>
              <a:headEnd type="none" w="med" len="med"/>
              <a:tailEnd type="none" w="med" len="med"/>
            </a:ln>
            <a:scene3d>
              <a:camera prst="legacyPerspectiveLeft">
                <a:rot lat="21300000" lon="1200000" rev="0"/>
              </a:camera>
              <a:lightRig rig="legacyFlat4" dir="b"/>
            </a:scene3d>
            <a:sp3d extrusionH="3630600" prstMaterial="legacyMetal">
              <a:bevelT w="13500" h="13500" prst="angle"/>
              <a:bevelB w="13500" h="13500" prst="angle"/>
              <a:extrusionClr>
                <a:schemeClr val="tx2"/>
              </a:extrusionClr>
            </a:sp3d>
          </p:spPr>
          <p:txBody>
            <a:bodyPr/>
            <a:p>
              <a:endParaRPr lang="zh-CN" altLang="en-US"/>
            </a:p>
          </p:txBody>
        </p:sp>
        <p:sp>
          <p:nvSpPr>
            <p:cNvPr id="153610" name="文本框 153609"/>
            <p:cNvSpPr txBox="1"/>
            <p:nvPr/>
          </p:nvSpPr>
          <p:spPr>
            <a:xfrm>
              <a:off x="4176" y="3792"/>
              <a:ext cx="864" cy="327"/>
            </a:xfrm>
            <a:prstGeom prst="rect">
              <a:avLst/>
            </a:prstGeom>
            <a:noFill/>
            <a:ln w="9525">
              <a:noFill/>
            </a:ln>
          </p:spPr>
          <p:txBody>
            <a:bodyPr>
              <a:spAutoFit/>
            </a:bodyPr>
            <a:p>
              <a:pPr lvl="0">
                <a:lnSpc>
                  <a:spcPct val="100000"/>
                </a:lnSpc>
                <a:spcBef>
                  <a:spcPct val="50000"/>
                </a:spcBef>
                <a:buClrTx/>
              </a:pPr>
              <a:r>
                <a:rPr lang="zh-CN" altLang="en-US" sz="2800" b="1" dirty="0">
                  <a:solidFill>
                    <a:srgbClr val="FF0066"/>
                  </a:solidFill>
                  <a:latin typeface="Times New Roman" panose="02020603050405020304" pitchFamily="18" charset="0"/>
                  <a:ea typeface="宋体" panose="02010600030101010101" pitchFamily="2" charset="-122"/>
                </a:rPr>
                <a:t>石头等</a:t>
              </a:r>
              <a:endParaRPr lang="zh-CN" altLang="en-US" sz="2800" b="1">
                <a:solidFill>
                  <a:srgbClr val="FF0066"/>
                </a:solidFill>
                <a:latin typeface="Times New Roman" panose="02020603050405020304" pitchFamily="18" charset="0"/>
                <a:ea typeface="宋体" panose="02010600030101010101" pitchFamily="2" charset="-122"/>
              </a:endParaRPr>
            </a:p>
          </p:txBody>
        </p:sp>
      </p:grpSp>
      <p:sp>
        <p:nvSpPr>
          <p:cNvPr id="153611" name="任意多边形 153610"/>
          <p:cNvSpPr/>
          <p:nvPr/>
        </p:nvSpPr>
        <p:spPr>
          <a:xfrm>
            <a:off x="2286000" y="1600200"/>
            <a:ext cx="1143000" cy="3048000"/>
          </a:xfrm>
          <a:custGeom>
            <a:avLst/>
            <a:gdLst>
              <a:gd name="txL" fmla="*/ 12427 w 21600"/>
              <a:gd name="txT" fmla="*/ 4748 h 21600"/>
              <a:gd name="txR" fmla="*/ 20382 w 21600"/>
              <a:gd name="txB" fmla="*/ 7410 h 21600"/>
            </a:gdLst>
            <a:ahLst/>
            <a:cxnLst>
              <a:cxn ang="270">
                <a:pos x="16039" y="0"/>
              </a:cxn>
              <a:cxn ang="90">
                <a:pos x="16039" y="12158"/>
              </a:cxn>
              <a:cxn ang="90">
                <a:pos x="1360" y="21600"/>
              </a:cxn>
              <a:cxn ang="0">
                <a:pos x="21600" y="6079"/>
              </a:cxn>
            </a:cxnLst>
            <a:rect l="txL" t="txT" r="txR" b="txB"/>
            <a:pathLst>
              <a:path w="21600" h="21600">
                <a:moveTo>
                  <a:pt x="21600" y="6079"/>
                </a:moveTo>
                <a:lnTo>
                  <a:pt x="16039" y="0"/>
                </a:lnTo>
                <a:lnTo>
                  <a:pt x="16039" y="4748"/>
                </a:lnTo>
                <a:lnTo>
                  <a:pt x="12427" y="4748"/>
                </a:lnTo>
                <a:arcTo wR="12427" hR="7410" stAng="-5400000" swAng="-5400000"/>
                <a:lnTo>
                  <a:pt x="0" y="21600"/>
                </a:lnTo>
                <a:lnTo>
                  <a:pt x="2720" y="21600"/>
                </a:lnTo>
                <a:lnTo>
                  <a:pt x="2720" y="12158"/>
                </a:lnTo>
                <a:arcTo wR="9707" hR="4748" stAng="10800000" swAng="5400000"/>
                <a:lnTo>
                  <a:pt x="16039" y="7410"/>
                </a:lnTo>
                <a:lnTo>
                  <a:pt x="16039" y="12158"/>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grpSp>
        <p:nvGrpSpPr>
          <p:cNvPr id="153612" name="组合 153611"/>
          <p:cNvGrpSpPr/>
          <p:nvPr/>
        </p:nvGrpSpPr>
        <p:grpSpPr>
          <a:xfrm rot="-1389923">
            <a:off x="5791200" y="5181600"/>
            <a:ext cx="2057400" cy="1066800"/>
            <a:chOff x="3696" y="2976"/>
            <a:chExt cx="1296" cy="672"/>
          </a:xfrm>
        </p:grpSpPr>
        <p:sp>
          <p:nvSpPr>
            <p:cNvPr id="153613" name="爆炸形 2 153612"/>
            <p:cNvSpPr/>
            <p:nvPr/>
          </p:nvSpPr>
          <p:spPr>
            <a:xfrm>
              <a:off x="3696" y="2976"/>
              <a:ext cx="1248" cy="672"/>
            </a:xfrm>
            <a:prstGeom prst="irregularSeal2">
              <a:avLst/>
            </a:prstGeom>
            <a:solidFill>
              <a:srgbClr val="66CCFF"/>
            </a:solidFill>
            <a:ln w="9525" cap="flat" cmpd="sng">
              <a:prstDash val="solid"/>
              <a:miter/>
              <a:headEnd type="none" w="med" len="med"/>
              <a:tailEnd type="none" w="med" len="med"/>
            </a:ln>
            <a:scene3d>
              <a:camera prst="legacyObliqueTopLeft">
                <a:rot lat="18900000" lon="300000" rev="0"/>
              </a:camera>
              <a:lightRig rig="legacyFlat4" dir="b"/>
            </a:scene3d>
            <a:sp3d extrusionH="887400" prstMaterial="legacyMatte">
              <a:bevelT w="13500" h="13500" prst="angle"/>
              <a:bevelB w="13500" h="13500" prst="angle"/>
              <a:extrusionClr>
                <a:schemeClr val="accent2"/>
              </a:extrusionClr>
            </a:sp3d>
          </p:spPr>
          <p:txBody>
            <a:bodyPr/>
            <a:p>
              <a:endParaRPr lang="zh-CN" altLang="en-US"/>
            </a:p>
          </p:txBody>
        </p:sp>
        <p:sp>
          <p:nvSpPr>
            <p:cNvPr id="153614" name="文本框 153613"/>
            <p:cNvSpPr txBox="1"/>
            <p:nvPr/>
          </p:nvSpPr>
          <p:spPr>
            <a:xfrm>
              <a:off x="3840" y="3110"/>
              <a:ext cx="1152" cy="442"/>
            </a:xfrm>
            <a:prstGeom prst="rect">
              <a:avLst/>
            </a:prstGeom>
            <a:noFill/>
            <a:ln w="9525">
              <a:noFill/>
            </a:ln>
          </p:spPr>
          <p:txBody>
            <a:bodyPr>
              <a:spAutoFit/>
            </a:bodyPr>
            <a:p>
              <a:pPr lvl="0">
                <a:lnSpc>
                  <a:spcPct val="100000"/>
                </a:lnSpc>
                <a:spcBef>
                  <a:spcPct val="50000"/>
                </a:spcBef>
                <a:buClrTx/>
              </a:pPr>
              <a:r>
                <a:rPr lang="zh-CN" altLang="en-US" sz="2000" b="1" dirty="0">
                  <a:solidFill>
                    <a:srgbClr val="FFFF00"/>
                  </a:solidFill>
                  <a:latin typeface="Times New Roman" panose="02020603050405020304" pitchFamily="18" charset="0"/>
                  <a:ea typeface="宋体" panose="02010600030101010101" pitchFamily="2" charset="-122"/>
                </a:rPr>
                <a:t>原子能反应堆的废料</a:t>
              </a:r>
              <a:endParaRPr lang="zh-CN" altLang="en-US" sz="2000" b="1">
                <a:solidFill>
                  <a:srgbClr val="FFFF00"/>
                </a:solidFill>
                <a:latin typeface="Times New Roman" panose="02020603050405020304" pitchFamily="18" charset="0"/>
                <a:ea typeface="宋体" panose="02010600030101010101" pitchFamily="2" charset="-122"/>
              </a:endParaRPr>
            </a:p>
          </p:txBody>
        </p:sp>
      </p:grpSp>
      <p:grpSp>
        <p:nvGrpSpPr>
          <p:cNvPr id="153615" name="组合 153614"/>
          <p:cNvGrpSpPr/>
          <p:nvPr/>
        </p:nvGrpSpPr>
        <p:grpSpPr>
          <a:xfrm>
            <a:off x="7696200" y="4648200"/>
            <a:ext cx="990600" cy="1295400"/>
            <a:chOff x="3888" y="2592"/>
            <a:chExt cx="624" cy="816"/>
          </a:xfrm>
        </p:grpSpPr>
        <p:sp>
          <p:nvSpPr>
            <p:cNvPr id="153616" name="矩形 153615"/>
            <p:cNvSpPr/>
            <p:nvPr/>
          </p:nvSpPr>
          <p:spPr>
            <a:xfrm>
              <a:off x="3888" y="2592"/>
              <a:ext cx="624" cy="768"/>
            </a:xfrm>
            <a:prstGeom prst="rect">
              <a:avLst/>
            </a:prstGeom>
            <a:solidFill>
              <a:srgbClr val="FFFFCC"/>
            </a:solidFill>
            <a:ln w="9525" cap="flat" cmpd="sng">
              <a:prstDash val="solid"/>
              <a:miter/>
              <a:headEnd type="none" w="med" len="med"/>
              <a:tailEnd type="none" w="med" len="med"/>
            </a:ln>
            <a:scene3d>
              <a:camera prst="legacyPerspectiveFront">
                <a:rot lat="20100000" lon="20100000" rev="0"/>
              </a:camera>
              <a:lightRig rig="legacyFlat3" dir="t"/>
            </a:scene3d>
            <a:sp3d extrusionH="227000" prstMaterial="legacyPlastic">
              <a:bevelT w="13500" h="13500" prst="angle"/>
              <a:bevelB w="13500" h="13500" prst="angle"/>
              <a:extrusionClr>
                <a:schemeClr val="bg1"/>
              </a:extrusionClr>
            </a:sp3d>
          </p:spPr>
          <p:txBody>
            <a:bodyPr/>
            <a:p>
              <a:endParaRPr lang="zh-CN" altLang="en-US"/>
            </a:p>
          </p:txBody>
        </p:sp>
        <p:sp>
          <p:nvSpPr>
            <p:cNvPr id="153617" name="文本框 153616"/>
            <p:cNvSpPr txBox="1"/>
            <p:nvPr/>
          </p:nvSpPr>
          <p:spPr>
            <a:xfrm>
              <a:off x="4032" y="2640"/>
              <a:ext cx="308" cy="768"/>
            </a:xfrm>
            <a:prstGeom prst="rect">
              <a:avLst/>
            </a:prstGeom>
            <a:noFill/>
            <a:ln w="9525">
              <a:noFill/>
            </a:ln>
          </p:spPr>
          <p:txBody>
            <a:bodyPr vert="eaVert">
              <a:spAutoFit/>
            </a:bodyPr>
            <a:p>
              <a:pPr lvl="0">
                <a:lnSpc>
                  <a:spcPct val="100000"/>
                </a:lnSpc>
                <a:spcBef>
                  <a:spcPct val="50000"/>
                </a:spcBef>
                <a:buClrTx/>
              </a:pPr>
              <a:r>
                <a:rPr lang="zh-CN" altLang="en-US" sz="2000" b="1" dirty="0">
                  <a:solidFill>
                    <a:schemeClr val="tx1"/>
                  </a:solidFill>
                  <a:latin typeface="Times New Roman" panose="02020603050405020304" pitchFamily="18" charset="0"/>
                  <a:ea typeface="宋体" panose="02010600030101010101" pitchFamily="2" charset="-122"/>
                </a:rPr>
                <a:t>机密文件</a:t>
              </a:r>
              <a:endParaRPr lang="zh-CN" altLang="en-US" sz="2000" b="1">
                <a:solidFill>
                  <a:schemeClr val="tx1"/>
                </a:solidFill>
                <a:latin typeface="Times New Roman" panose="02020603050405020304" pitchFamily="18" charset="0"/>
                <a:ea typeface="宋体" panose="02010600030101010101" pitchFamily="2" charset="-122"/>
              </a:endParaRPr>
            </a:p>
          </p:txBody>
        </p:sp>
      </p:grpSp>
      <p:grpSp>
        <p:nvGrpSpPr>
          <p:cNvPr id="153618" name="组合 153617"/>
          <p:cNvGrpSpPr/>
          <p:nvPr/>
        </p:nvGrpSpPr>
        <p:grpSpPr>
          <a:xfrm>
            <a:off x="5334000" y="3581400"/>
            <a:ext cx="2062163" cy="1689100"/>
            <a:chOff x="3645" y="2256"/>
            <a:chExt cx="1299" cy="1064"/>
          </a:xfrm>
        </p:grpSpPr>
        <p:grpSp>
          <p:nvGrpSpPr>
            <p:cNvPr id="153619" name="组合 153618"/>
            <p:cNvGrpSpPr/>
            <p:nvPr/>
          </p:nvGrpSpPr>
          <p:grpSpPr>
            <a:xfrm>
              <a:off x="4216" y="2304"/>
              <a:ext cx="680" cy="1008"/>
              <a:chOff x="4224" y="2304"/>
              <a:chExt cx="680" cy="1008"/>
            </a:xfrm>
          </p:grpSpPr>
          <p:sp>
            <p:nvSpPr>
              <p:cNvPr id="153620" name="矩形 153619"/>
              <p:cNvSpPr/>
              <p:nvPr/>
            </p:nvSpPr>
            <p:spPr>
              <a:xfrm>
                <a:off x="4224" y="2304"/>
                <a:ext cx="624" cy="1008"/>
              </a:xfrm>
              <a:prstGeom prst="rect">
                <a:avLst/>
              </a:prstGeom>
              <a:solidFill>
                <a:srgbClr val="EAEAEA"/>
              </a:solidFill>
              <a:ln w="9525" cap="flat" cmpd="sng">
                <a:solidFill>
                  <a:schemeClr val="tx1"/>
                </a:solidFill>
                <a:prstDash val="solid"/>
                <a:miter/>
                <a:headEnd type="none" w="med" len="med"/>
                <a:tailEnd type="none" w="med" len="med"/>
              </a:ln>
            </p:spPr>
            <p:txBody>
              <a:bodyPr/>
              <a:p>
                <a:endParaRPr lang="zh-CN" altLang="en-US"/>
              </a:p>
            </p:txBody>
          </p:sp>
          <p:pic>
            <p:nvPicPr>
              <p:cNvPr id="153621" name="图片 153620" descr="BD06529_"/>
              <p:cNvPicPr>
                <a:picLocks noChangeAspect="1"/>
              </p:cNvPicPr>
              <p:nvPr/>
            </p:nvPicPr>
            <p:blipFill>
              <a:blip r:embed="rId2"/>
              <a:stretch>
                <a:fillRect/>
              </a:stretch>
            </p:blipFill>
            <p:spPr>
              <a:xfrm>
                <a:off x="4224" y="2352"/>
                <a:ext cx="680" cy="960"/>
              </a:xfrm>
              <a:prstGeom prst="rect">
                <a:avLst/>
              </a:prstGeom>
              <a:noFill/>
              <a:ln w="9525">
                <a:noFill/>
              </a:ln>
            </p:spPr>
          </p:pic>
        </p:grpSp>
        <p:grpSp>
          <p:nvGrpSpPr>
            <p:cNvPr id="153622" name="组合 153621"/>
            <p:cNvGrpSpPr/>
            <p:nvPr/>
          </p:nvGrpSpPr>
          <p:grpSpPr>
            <a:xfrm>
              <a:off x="3645" y="2400"/>
              <a:ext cx="579" cy="920"/>
              <a:chOff x="3456" y="2448"/>
              <a:chExt cx="579" cy="920"/>
            </a:xfrm>
          </p:grpSpPr>
          <p:sp>
            <p:nvSpPr>
              <p:cNvPr id="153623" name="流程图: 过程 153622"/>
              <p:cNvSpPr/>
              <p:nvPr/>
            </p:nvSpPr>
            <p:spPr>
              <a:xfrm rot="5250242">
                <a:off x="3285" y="2618"/>
                <a:ext cx="920" cy="579"/>
              </a:xfrm>
              <a:prstGeom prst="flowChartProcess">
                <a:avLst/>
              </a:prstGeom>
              <a:solidFill>
                <a:srgbClr val="FF99FF"/>
              </a:solidFill>
              <a:ln w="9525" cap="flat" cmpd="sng">
                <a:prstDash val="solid"/>
                <a:miter/>
                <a:headEnd type="none" w="med" len="med"/>
                <a:tailEnd type="none" w="med" len="med"/>
              </a:ln>
              <a:scene3d>
                <a:camera prst="legacyPerspectiveFront">
                  <a:rot lat="20100000" lon="1500000" rev="0"/>
                </a:camera>
                <a:lightRig rig="legacyFlat4" dir="b"/>
              </a:scene3d>
              <a:sp3d extrusionH="430200" prstMaterial="legacyMatte">
                <a:bevelT w="13500" h="13500" prst="angle"/>
                <a:bevelB w="13500" h="13500" prst="angle"/>
                <a:extrusionClr>
                  <a:schemeClr val="bg1"/>
                </a:extrusionClr>
              </a:sp3d>
            </p:spPr>
            <p:txBody>
              <a:bodyPr/>
              <a:p>
                <a:endParaRPr lang="zh-CN" altLang="en-US"/>
              </a:p>
            </p:txBody>
          </p:sp>
          <p:sp>
            <p:nvSpPr>
              <p:cNvPr id="153624" name="文本框 153623"/>
              <p:cNvSpPr txBox="1"/>
              <p:nvPr/>
            </p:nvSpPr>
            <p:spPr>
              <a:xfrm rot="-340530">
                <a:off x="3588" y="2592"/>
                <a:ext cx="385" cy="768"/>
              </a:xfrm>
              <a:prstGeom prst="rect">
                <a:avLst/>
              </a:prstGeom>
              <a:noFill/>
              <a:ln w="9525">
                <a:noFill/>
              </a:ln>
            </p:spPr>
            <p:txBody>
              <a:bodyPr vert="eaVert">
                <a:spAutoFit/>
              </a:bodyPr>
              <a:p>
                <a:pPr lvl="0">
                  <a:lnSpc>
                    <a:spcPct val="100000"/>
                  </a:lnSpc>
                  <a:spcBef>
                    <a:spcPct val="50000"/>
                  </a:spcBef>
                  <a:buClrTx/>
                </a:pPr>
                <a:r>
                  <a:rPr lang="zh-CN" altLang="en-US" sz="2800" b="1" dirty="0">
                    <a:solidFill>
                      <a:schemeClr val="tx1"/>
                    </a:solidFill>
                    <a:latin typeface="Times New Roman" panose="02020603050405020304" pitchFamily="18" charset="0"/>
                    <a:ea typeface="宋体" panose="02010600030101010101" pitchFamily="2" charset="-122"/>
                  </a:rPr>
                  <a:t>日记本</a:t>
                </a:r>
                <a:endParaRPr lang="zh-CN" altLang="en-US" sz="2800" b="1">
                  <a:solidFill>
                    <a:schemeClr val="tx1"/>
                  </a:solidFill>
                  <a:latin typeface="Times New Roman" panose="02020603050405020304" pitchFamily="18" charset="0"/>
                  <a:ea typeface="宋体" panose="02010600030101010101" pitchFamily="2" charset="-122"/>
                </a:endParaRPr>
              </a:p>
            </p:txBody>
          </p:sp>
        </p:grpSp>
        <p:sp>
          <p:nvSpPr>
            <p:cNvPr id="153625" name="文本框 153624"/>
            <p:cNvSpPr txBox="1"/>
            <p:nvPr/>
          </p:nvSpPr>
          <p:spPr>
            <a:xfrm>
              <a:off x="4224" y="2256"/>
              <a:ext cx="720" cy="250"/>
            </a:xfrm>
            <a:prstGeom prst="rect">
              <a:avLst/>
            </a:prstGeom>
            <a:noFill/>
            <a:ln w="9525">
              <a:noFill/>
            </a:ln>
          </p:spPr>
          <p:txBody>
            <a:bodyPr>
              <a:spAutoFit/>
            </a:bodyPr>
            <a:p>
              <a:pPr lvl="0">
                <a:lnSpc>
                  <a:spcPct val="100000"/>
                </a:lnSpc>
                <a:spcBef>
                  <a:spcPct val="50000"/>
                </a:spcBef>
                <a:buClrTx/>
              </a:pPr>
              <a:r>
                <a:rPr lang="zh-CN" altLang="en-US" sz="2000" b="1" dirty="0">
                  <a:solidFill>
                    <a:srgbClr val="0000FF"/>
                  </a:solidFill>
                  <a:latin typeface="Times New Roman" panose="02020603050405020304" pitchFamily="18" charset="0"/>
                  <a:ea typeface="宋体" panose="02010600030101010101" pitchFamily="2" charset="-122"/>
                </a:rPr>
                <a:t>照    片</a:t>
              </a:r>
              <a:endParaRPr lang="zh-CN" altLang="en-US" sz="2000" b="1">
                <a:solidFill>
                  <a:srgbClr val="0000FF"/>
                </a:solidFill>
                <a:latin typeface="Times New Roman" panose="02020603050405020304" pitchFamily="18" charset="0"/>
                <a:ea typeface="宋体" panose="02010600030101010101" pitchFamily="2" charset="-122"/>
              </a:endParaRPr>
            </a:p>
          </p:txBody>
        </p:sp>
      </p:grpSp>
      <p:grpSp>
        <p:nvGrpSpPr>
          <p:cNvPr id="153626" name="组合 153625"/>
          <p:cNvGrpSpPr/>
          <p:nvPr/>
        </p:nvGrpSpPr>
        <p:grpSpPr>
          <a:xfrm>
            <a:off x="7010400" y="1828800"/>
            <a:ext cx="2057400" cy="2881313"/>
            <a:chOff x="4416" y="1152"/>
            <a:chExt cx="1296" cy="1815"/>
          </a:xfrm>
        </p:grpSpPr>
        <p:grpSp>
          <p:nvGrpSpPr>
            <p:cNvPr id="153627" name="组合 153626"/>
            <p:cNvGrpSpPr/>
            <p:nvPr/>
          </p:nvGrpSpPr>
          <p:grpSpPr>
            <a:xfrm>
              <a:off x="4416" y="1152"/>
              <a:ext cx="1296" cy="1815"/>
              <a:chOff x="4464" y="1008"/>
              <a:chExt cx="1296" cy="1815"/>
            </a:xfrm>
          </p:grpSpPr>
          <p:pic>
            <p:nvPicPr>
              <p:cNvPr id="153628" name="图片 153627" descr="BS00508_"/>
              <p:cNvPicPr>
                <a:picLocks noChangeAspect="1"/>
              </p:cNvPicPr>
              <p:nvPr/>
            </p:nvPicPr>
            <p:blipFill>
              <a:blip r:embed="rId3"/>
              <a:stretch>
                <a:fillRect/>
              </a:stretch>
            </p:blipFill>
            <p:spPr>
              <a:xfrm>
                <a:off x="4768" y="1776"/>
                <a:ext cx="992" cy="1047"/>
              </a:xfrm>
              <a:prstGeom prst="rect">
                <a:avLst/>
              </a:prstGeom>
              <a:noFill/>
              <a:ln w="9525">
                <a:noFill/>
              </a:ln>
            </p:spPr>
          </p:pic>
          <p:grpSp>
            <p:nvGrpSpPr>
              <p:cNvPr id="153629" name="组合 153628"/>
              <p:cNvGrpSpPr/>
              <p:nvPr/>
            </p:nvGrpSpPr>
            <p:grpSpPr>
              <a:xfrm>
                <a:off x="4464" y="1008"/>
                <a:ext cx="1184" cy="1440"/>
                <a:chOff x="4512" y="1488"/>
                <a:chExt cx="1184" cy="1440"/>
              </a:xfrm>
            </p:grpSpPr>
            <p:pic>
              <p:nvPicPr>
                <p:cNvPr id="153630" name="图片 153629" descr="BS00508_"/>
                <p:cNvPicPr>
                  <a:picLocks noChangeAspect="1"/>
                </p:cNvPicPr>
                <p:nvPr/>
              </p:nvPicPr>
              <p:blipFill>
                <a:blip r:embed="rId3"/>
                <a:stretch>
                  <a:fillRect/>
                </a:stretch>
              </p:blipFill>
              <p:spPr>
                <a:xfrm>
                  <a:off x="4512" y="1488"/>
                  <a:ext cx="992" cy="1047"/>
                </a:xfrm>
                <a:prstGeom prst="rect">
                  <a:avLst/>
                </a:prstGeom>
                <a:noFill/>
                <a:ln w="9525">
                  <a:noFill/>
                </a:ln>
              </p:spPr>
            </p:pic>
            <p:pic>
              <p:nvPicPr>
                <p:cNvPr id="153631" name="图片 153630" descr="BS00508_"/>
                <p:cNvPicPr>
                  <a:picLocks noChangeAspect="1"/>
                </p:cNvPicPr>
                <p:nvPr/>
              </p:nvPicPr>
              <p:blipFill>
                <a:blip r:embed="rId3"/>
                <a:stretch>
                  <a:fillRect/>
                </a:stretch>
              </p:blipFill>
              <p:spPr>
                <a:xfrm>
                  <a:off x="4608" y="1584"/>
                  <a:ext cx="992" cy="1047"/>
                </a:xfrm>
                <a:prstGeom prst="rect">
                  <a:avLst/>
                </a:prstGeom>
                <a:noFill/>
                <a:ln w="9525">
                  <a:noFill/>
                </a:ln>
              </p:spPr>
            </p:pic>
            <p:pic>
              <p:nvPicPr>
                <p:cNvPr id="153632" name="图片 153631" descr="BS00508_"/>
                <p:cNvPicPr>
                  <a:picLocks noChangeAspect="1"/>
                </p:cNvPicPr>
                <p:nvPr/>
              </p:nvPicPr>
              <p:blipFill>
                <a:blip r:embed="rId3"/>
                <a:stretch>
                  <a:fillRect/>
                </a:stretch>
              </p:blipFill>
              <p:spPr>
                <a:xfrm>
                  <a:off x="4704" y="1680"/>
                  <a:ext cx="992" cy="1047"/>
                </a:xfrm>
                <a:prstGeom prst="rect">
                  <a:avLst/>
                </a:prstGeom>
                <a:noFill/>
                <a:ln w="9525">
                  <a:noFill/>
                </a:ln>
              </p:spPr>
            </p:pic>
            <p:pic>
              <p:nvPicPr>
                <p:cNvPr id="153633" name="图片 153632" descr="BS00508_"/>
                <p:cNvPicPr>
                  <a:picLocks noChangeAspect="1"/>
                </p:cNvPicPr>
                <p:nvPr/>
              </p:nvPicPr>
              <p:blipFill>
                <a:blip r:embed="rId3"/>
                <a:stretch>
                  <a:fillRect/>
                </a:stretch>
              </p:blipFill>
              <p:spPr>
                <a:xfrm>
                  <a:off x="4608" y="1881"/>
                  <a:ext cx="992" cy="1047"/>
                </a:xfrm>
                <a:prstGeom prst="rect">
                  <a:avLst/>
                </a:prstGeom>
                <a:noFill/>
                <a:ln w="9525">
                  <a:noFill/>
                </a:ln>
              </p:spPr>
            </p:pic>
          </p:grpSp>
        </p:grpSp>
        <p:sp>
          <p:nvSpPr>
            <p:cNvPr id="153634" name="文本框 153633"/>
            <p:cNvSpPr txBox="1"/>
            <p:nvPr/>
          </p:nvSpPr>
          <p:spPr>
            <a:xfrm>
              <a:off x="4896" y="1584"/>
              <a:ext cx="308" cy="576"/>
            </a:xfrm>
            <a:prstGeom prst="rect">
              <a:avLst/>
            </a:prstGeom>
            <a:solidFill>
              <a:schemeClr val="tx2"/>
            </a:solidFill>
            <a:ln w="9525">
              <a:noFill/>
            </a:ln>
          </p:spPr>
          <p:txBody>
            <a:bodyPr vert="eaVert">
              <a:spAutoFit/>
            </a:bodyPr>
            <a:p>
              <a:pPr lvl="0">
                <a:lnSpc>
                  <a:spcPct val="100000"/>
                </a:lnSpc>
                <a:spcBef>
                  <a:spcPct val="50000"/>
                </a:spcBef>
                <a:buClrTx/>
              </a:pPr>
              <a:r>
                <a:rPr lang="zh-CN" altLang="en-US" sz="2000" b="1" dirty="0">
                  <a:solidFill>
                    <a:srgbClr val="FF3300"/>
                  </a:solidFill>
                  <a:latin typeface="Times New Roman" panose="02020603050405020304" pitchFamily="18" charset="0"/>
                  <a:ea typeface="宋体" panose="02010600030101010101" pitchFamily="2" charset="-122"/>
                </a:rPr>
                <a:t>假钞票</a:t>
              </a:r>
              <a:endParaRPr lang="zh-CN" altLang="en-US" sz="2000" b="1">
                <a:solidFill>
                  <a:srgbClr val="FF3300"/>
                </a:solidFill>
                <a:latin typeface="Times New Roman" panose="02020603050405020304" pitchFamily="18" charset="0"/>
                <a:ea typeface="宋体" panose="02010600030101010101" pitchFamily="2" charset="-122"/>
              </a:endParaRPr>
            </a:p>
          </p:txBody>
        </p:sp>
      </p:grpSp>
      <p:sp>
        <p:nvSpPr>
          <p:cNvPr id="153635" name="任意多边形 153634"/>
          <p:cNvSpPr/>
          <p:nvPr/>
        </p:nvSpPr>
        <p:spPr>
          <a:xfrm>
            <a:off x="2438400" y="1019175"/>
            <a:ext cx="5334000" cy="5305425"/>
          </a:xfrm>
          <a:custGeom>
            <a:avLst/>
            <a:gdLst/>
            <a:ahLst/>
            <a:cxnLst/>
            <a:pathLst>
              <a:path w="3168" h="3054">
                <a:moveTo>
                  <a:pt x="0" y="2190"/>
                </a:moveTo>
                <a:cubicBezTo>
                  <a:pt x="297" y="1849"/>
                  <a:pt x="1255" y="0"/>
                  <a:pt x="1783" y="144"/>
                </a:cubicBezTo>
                <a:cubicBezTo>
                  <a:pt x="2311" y="288"/>
                  <a:pt x="2880" y="2448"/>
                  <a:pt x="3168" y="3054"/>
                </a:cubicBezTo>
              </a:path>
            </a:pathLst>
          </a:custGeom>
          <a:noFill/>
          <a:ln w="38100" cap="flat" cmpd="sng">
            <a:solidFill>
              <a:srgbClr val="000000"/>
            </a:solidFill>
            <a:prstDash val="solid"/>
            <a:headEnd type="none" w="med" len="med"/>
            <a:tailEnd type="none" w="med" len="med"/>
          </a:ln>
        </p:spPr>
        <p:txBody>
          <a:bodyPr/>
          <a:p>
            <a:endParaRPr lang="zh-CN" altLang="en-US"/>
          </a:p>
        </p:txBody>
      </p:sp>
      <p:sp>
        <p:nvSpPr>
          <p:cNvPr id="153636" name="任意多边形 153635"/>
          <p:cNvSpPr/>
          <p:nvPr/>
        </p:nvSpPr>
        <p:spPr>
          <a:xfrm>
            <a:off x="2351088" y="381000"/>
            <a:ext cx="4583112" cy="5135563"/>
          </a:xfrm>
          <a:custGeom>
            <a:avLst/>
            <a:gdLst/>
            <a:ahLst/>
            <a:cxnLst/>
            <a:pathLst>
              <a:path w="2887" h="3235">
                <a:moveTo>
                  <a:pt x="0" y="2929"/>
                </a:moveTo>
                <a:cubicBezTo>
                  <a:pt x="236" y="2451"/>
                  <a:pt x="937" y="0"/>
                  <a:pt x="1418" y="51"/>
                </a:cubicBezTo>
                <a:cubicBezTo>
                  <a:pt x="1899" y="102"/>
                  <a:pt x="2582" y="2572"/>
                  <a:pt x="2887" y="3235"/>
                </a:cubicBezTo>
              </a:path>
            </a:pathLst>
          </a:custGeom>
          <a:noFill/>
          <a:ln w="38100" cap="flat" cmpd="sng">
            <a:solidFill>
              <a:srgbClr val="000000"/>
            </a:solidFill>
            <a:prstDash val="solid"/>
            <a:headEnd type="none" w="med" len="med"/>
            <a:tailEnd type="none" w="med" len="med"/>
          </a:ln>
        </p:spPr>
        <p:txBody>
          <a:bodyPr/>
          <a:p>
            <a:endParaRPr lang="zh-CN" altLang="en-US"/>
          </a:p>
        </p:txBody>
      </p:sp>
      <p:sp>
        <p:nvSpPr>
          <p:cNvPr id="153637" name="任意多边形 153636"/>
          <p:cNvSpPr/>
          <p:nvPr/>
        </p:nvSpPr>
        <p:spPr>
          <a:xfrm>
            <a:off x="2819400" y="350838"/>
            <a:ext cx="5181600" cy="4906962"/>
          </a:xfrm>
          <a:custGeom>
            <a:avLst/>
            <a:gdLst/>
            <a:ahLst/>
            <a:cxnLst/>
            <a:pathLst>
              <a:path w="2887" h="3235">
                <a:moveTo>
                  <a:pt x="0" y="2929"/>
                </a:moveTo>
                <a:cubicBezTo>
                  <a:pt x="236" y="2451"/>
                  <a:pt x="937" y="0"/>
                  <a:pt x="1418" y="51"/>
                </a:cubicBezTo>
                <a:cubicBezTo>
                  <a:pt x="1899" y="102"/>
                  <a:pt x="2582" y="2572"/>
                  <a:pt x="2887" y="3235"/>
                </a:cubicBezTo>
              </a:path>
            </a:pathLst>
          </a:custGeom>
          <a:noFill/>
          <a:ln w="38100" cap="flat" cmpd="sng">
            <a:solidFill>
              <a:srgbClr val="000000"/>
            </a:solidFill>
            <a:prstDash val="solid"/>
            <a:headEnd type="none" w="med" len="med"/>
            <a:tailEnd type="none" w="med" len="med"/>
          </a:ln>
        </p:spPr>
        <p:txBody>
          <a:bodyPr/>
          <a:p>
            <a:endParaRPr lang="zh-CN" altLang="en-US"/>
          </a:p>
        </p:txBody>
      </p:sp>
      <p:sp>
        <p:nvSpPr>
          <p:cNvPr id="153638" name="任意多边形 153637"/>
          <p:cNvSpPr/>
          <p:nvPr/>
        </p:nvSpPr>
        <p:spPr>
          <a:xfrm>
            <a:off x="2452688" y="304800"/>
            <a:ext cx="4176712" cy="4949825"/>
          </a:xfrm>
          <a:custGeom>
            <a:avLst/>
            <a:gdLst/>
            <a:ahLst/>
            <a:cxnLst/>
            <a:pathLst>
              <a:path w="2631" h="3745">
                <a:moveTo>
                  <a:pt x="0" y="3745"/>
                </a:moveTo>
                <a:cubicBezTo>
                  <a:pt x="162" y="3139"/>
                  <a:pt x="532" y="200"/>
                  <a:pt x="970" y="100"/>
                </a:cubicBezTo>
                <a:cubicBezTo>
                  <a:pt x="1408" y="0"/>
                  <a:pt x="2286" y="2509"/>
                  <a:pt x="2631" y="3142"/>
                </a:cubicBezTo>
              </a:path>
            </a:pathLst>
          </a:custGeom>
          <a:noFill/>
          <a:ln w="38100" cap="flat" cmpd="sng">
            <a:solidFill>
              <a:srgbClr val="000000"/>
            </a:solidFill>
            <a:prstDash val="solid"/>
            <a:headEnd type="none" w="med" len="med"/>
            <a:tailEnd type="none" w="med" len="med"/>
          </a:ln>
        </p:spPr>
        <p:txBody>
          <a:bodyPr/>
          <a:p>
            <a:endParaRPr lang="zh-CN" altLang="en-US"/>
          </a:p>
        </p:txBody>
      </p:sp>
      <p:sp>
        <p:nvSpPr>
          <p:cNvPr id="153639" name="任意多边形 153638"/>
          <p:cNvSpPr/>
          <p:nvPr/>
        </p:nvSpPr>
        <p:spPr>
          <a:xfrm>
            <a:off x="2667000" y="0"/>
            <a:ext cx="5319713" cy="4876800"/>
          </a:xfrm>
          <a:custGeom>
            <a:avLst/>
            <a:gdLst/>
            <a:ahLst/>
            <a:cxnLst/>
            <a:pathLst>
              <a:path w="2631" h="3745">
                <a:moveTo>
                  <a:pt x="0" y="3745"/>
                </a:moveTo>
                <a:cubicBezTo>
                  <a:pt x="162" y="3139"/>
                  <a:pt x="532" y="200"/>
                  <a:pt x="970" y="100"/>
                </a:cubicBezTo>
                <a:cubicBezTo>
                  <a:pt x="1408" y="0"/>
                  <a:pt x="2286" y="2509"/>
                  <a:pt x="2631" y="3142"/>
                </a:cubicBezTo>
              </a:path>
            </a:pathLst>
          </a:custGeom>
          <a:noFill/>
          <a:ln w="38100" cap="flat" cmpd="sng">
            <a:solidFill>
              <a:srgbClr val="000000"/>
            </a:solidFill>
            <a:prstDash val="solid"/>
            <a:headEnd type="none" w="med" len="med"/>
            <a:tailEnd type="none" w="med" len="med"/>
          </a:ln>
        </p:spPr>
        <p:txBody>
          <a:bodyPr/>
          <a:p>
            <a:endParaRPr lang="zh-CN" altLang="en-US"/>
          </a:p>
        </p:txBody>
      </p:sp>
      <p:sp>
        <p:nvSpPr>
          <p:cNvPr id="153640" name="任意多边形 153639"/>
          <p:cNvSpPr/>
          <p:nvPr/>
        </p:nvSpPr>
        <p:spPr>
          <a:xfrm>
            <a:off x="1981200" y="1117600"/>
            <a:ext cx="3273425" cy="4600575"/>
          </a:xfrm>
          <a:custGeom>
            <a:avLst/>
            <a:gdLst/>
            <a:ahLst/>
            <a:cxnLst/>
            <a:pathLst>
              <a:path w="2062" h="2898">
                <a:moveTo>
                  <a:pt x="0" y="2656"/>
                </a:moveTo>
                <a:cubicBezTo>
                  <a:pt x="124" y="2221"/>
                  <a:pt x="399" y="0"/>
                  <a:pt x="743" y="40"/>
                </a:cubicBezTo>
                <a:cubicBezTo>
                  <a:pt x="1087" y="80"/>
                  <a:pt x="1787" y="2303"/>
                  <a:pt x="2062" y="2898"/>
                </a:cubicBezTo>
              </a:path>
            </a:pathLst>
          </a:custGeom>
          <a:noFill/>
          <a:ln w="38100" cap="flat" cmpd="sng">
            <a:solidFill>
              <a:srgbClr val="000000"/>
            </a:solidFill>
            <a:prstDash val="solid"/>
            <a:headEnd type="none" w="med" len="med"/>
            <a:tailEnd type="none" w="med" len="med"/>
          </a:ln>
        </p:spPr>
        <p:txBody>
          <a:bodyPr/>
          <a:p>
            <a:endParaRPr lang="zh-CN" altLang="en-US"/>
          </a:p>
        </p:txBody>
      </p:sp>
      <p:sp>
        <p:nvSpPr>
          <p:cNvPr id="153641" name="文本框 153640"/>
          <p:cNvSpPr txBox="1"/>
          <p:nvPr/>
        </p:nvSpPr>
        <p:spPr>
          <a:xfrm>
            <a:off x="2286000" y="152400"/>
            <a:ext cx="3810000" cy="762000"/>
          </a:xfrm>
          <a:prstGeom prst="rect">
            <a:avLst/>
          </a:prstGeom>
          <a:solidFill>
            <a:srgbClr val="000000"/>
          </a:solidFill>
          <a:ln w="9525">
            <a:noFill/>
          </a:ln>
        </p:spPr>
        <p:txBody>
          <a:bodyPr>
            <a:spAutoFit/>
          </a:bodyPr>
          <a:p>
            <a:pPr lvl="0">
              <a:lnSpc>
                <a:spcPct val="100000"/>
              </a:lnSpc>
              <a:spcBef>
                <a:spcPct val="50000"/>
              </a:spcBef>
              <a:buClrTx/>
            </a:pPr>
            <a:r>
              <a:rPr lang="zh-CN" altLang="en-US" sz="4400" b="1" dirty="0">
                <a:solidFill>
                  <a:schemeClr val="bg1"/>
                </a:solidFill>
                <a:latin typeface="Times New Roman" panose="02020603050405020304" pitchFamily="18" charset="0"/>
                <a:ea typeface="宋体" panose="02010600030101010101" pitchFamily="2" charset="-122"/>
              </a:rPr>
              <a:t>洞真的无底吗？</a:t>
            </a:r>
            <a:endParaRPr lang="zh-CN" altLang="en-US" sz="4400" b="1">
              <a:solidFill>
                <a:schemeClr val="bg1"/>
              </a:solidFill>
              <a:latin typeface="Times New Roman" panose="02020603050405020304" pitchFamily="18" charset="0"/>
              <a:ea typeface="宋体" panose="02010600030101010101" pitchFamily="2" charset="-122"/>
            </a:endParaRPr>
          </a:p>
        </p:txBody>
      </p:sp>
      <p:sp>
        <p:nvSpPr>
          <p:cNvPr id="153642" name="文本框 153641"/>
          <p:cNvSpPr txBox="1"/>
          <p:nvPr/>
        </p:nvSpPr>
        <p:spPr>
          <a:xfrm>
            <a:off x="1905000" y="914400"/>
            <a:ext cx="5486400" cy="762000"/>
          </a:xfrm>
          <a:prstGeom prst="rect">
            <a:avLst/>
          </a:prstGeom>
          <a:solidFill>
            <a:srgbClr val="66FF99"/>
          </a:solidFill>
          <a:ln w="9525">
            <a:noFill/>
          </a:ln>
        </p:spPr>
        <p:txBody>
          <a:bodyPr>
            <a:spAutoFit/>
          </a:bodyPr>
          <a:p>
            <a:pPr lvl="0">
              <a:lnSpc>
                <a:spcPct val="100000"/>
              </a:lnSpc>
              <a:spcBef>
                <a:spcPct val="50000"/>
              </a:spcBef>
              <a:buClrTx/>
            </a:pPr>
            <a:r>
              <a:rPr lang="zh-CN" altLang="en-US" sz="4400" b="1" dirty="0">
                <a:solidFill>
                  <a:srgbClr val="0000FF"/>
                </a:solidFill>
                <a:latin typeface="Times New Roman" panose="02020603050405020304" pitchFamily="18" charset="0"/>
                <a:ea typeface="宋体" panose="02010600030101010101" pitchFamily="2" charset="-122"/>
              </a:rPr>
              <a:t>接下来会出现什么呢？</a:t>
            </a:r>
            <a:endParaRPr lang="zh-CN" altLang="en-US" sz="4400" b="1">
              <a:solidFill>
                <a:srgbClr val="0000FF"/>
              </a:solidFill>
              <a:latin typeface="Times New Roman" panose="02020603050405020304" pitchFamily="18" charset="0"/>
              <a:ea typeface="宋体" panose="0201060003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3641"/>
                                        </p:tgtEl>
                                        <p:attrNameLst>
                                          <p:attrName>style.visibility</p:attrName>
                                        </p:attrNameLst>
                                      </p:cBhvr>
                                      <p:to>
                                        <p:strVal val="visible"/>
                                      </p:to>
                                    </p:set>
                                    <p:animEffect transition="in" filter="dissolve">
                                      <p:cBhvr>
                                        <p:cTn id="7" dur="500"/>
                                        <p:tgtEl>
                                          <p:spTgt spid="153641"/>
                                        </p:tgtEl>
                                      </p:cBhvr>
                                    </p:animEffect>
                                  </p:childTnLst>
                                  <p:subTnLst>
                                    <p:set>
                                      <p:cBhvr override="childStyle">
                                        <p:cTn dur="1" fill="hold" display="0" masterRel="nextClick" afterEffect="1"/>
                                        <p:tgtEl>
                                          <p:spTgt spid="153641"/>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1" presetClass="entr" presetSubtype="0" fill="hold" nodeType="clickEffect">
                                  <p:stCondLst>
                                    <p:cond delay="0"/>
                                  </p:stCondLst>
                                  <p:childTnLst>
                                    <p:set>
                                      <p:cBhvr>
                                        <p:cTn id="11" dur="1000">
                                          <p:stCondLst>
                                            <p:cond delay="0"/>
                                          </p:stCondLst>
                                        </p:cTn>
                                        <p:tgtEl>
                                          <p:spTgt spid="153611"/>
                                        </p:tgtEl>
                                        <p:attrNameLst>
                                          <p:attrName>style.visibility</p:attrName>
                                        </p:attrNameLst>
                                      </p:cBhvr>
                                      <p:to>
                                        <p:strVal val="visible"/>
                                      </p:to>
                                    </p:set>
                                  </p:childTnLst>
                                  <p:subTnLst>
                                    <p:set>
                                      <p:cBhvr override="childStyle">
                                        <p:cTn dur="1" fill="hold" display="0" masterRel="nextClick" afterEffect="1"/>
                                        <p:tgtEl>
                                          <p:spTgt spid="153611"/>
                                        </p:tgtEl>
                                        <p:attrNameLst>
                                          <p:attrName>style.visibility</p:attrName>
                                        </p:attrNameLst>
                                      </p:cBhvr>
                                      <p:to>
                                        <p:strVal val="hidden"/>
                                      </p:to>
                                    </p:set>
                                    <p:audio>
                                      <p:cMediaNode>
                                        <p:cTn display="0" masterRel="sameClick">
                                          <p:stCondLst>
                                            <p:cond evt="begin" delay="0">
                                              <p:tn val="10"/>
                                            </p:cond>
                                          </p:stCondLst>
                                          <p:endCondLst>
                                            <p:cond evt="onStopAudio" delay="0">
                                              <p:tgtEl>
                                                <p:sldTgt/>
                                              </p:tgtEl>
                                            </p:cond>
                                          </p:endCondLst>
                                        </p:cTn>
                                        <p:tgtEl>
                                          <p:sndTgt r:embed="rId4" name="车喇叭.WAV"/>
                                        </p:tgtEl>
                                      </p:cMediaNode>
                                    </p:audio>
                                  </p:subTnLst>
                                </p:cTn>
                              </p:par>
                            </p:childTnLst>
                          </p:cTn>
                        </p:par>
                        <p:par>
                          <p:cTn id="12" fill="hold">
                            <p:stCondLst>
                              <p:cond delay="1000"/>
                            </p:stCondLst>
                            <p:childTnLst>
                              <p:par>
                                <p:cTn id="13" presetID="23" presetClass="entr" presetSubtype="36" fill="hold" grpId="0" nodeType="afterEffect">
                                  <p:stCondLst>
                                    <p:cond delay="0"/>
                                  </p:stCondLst>
                                  <p:childTnLst>
                                    <p:set>
                                      <p:cBhvr>
                                        <p:cTn id="14" dur="1" fill="hold">
                                          <p:stCondLst>
                                            <p:cond delay="0"/>
                                          </p:stCondLst>
                                        </p:cTn>
                                        <p:tgtEl>
                                          <p:spTgt spid="153607"/>
                                        </p:tgtEl>
                                        <p:attrNameLst>
                                          <p:attrName>style.visibility</p:attrName>
                                        </p:attrNameLst>
                                      </p:cBhvr>
                                      <p:to>
                                        <p:strVal val="visible"/>
                                      </p:to>
                                    </p:set>
                                    <p:anim calcmode="lin" valueType="num">
                                      <p:cBhvr>
                                        <p:cTn id="15" dur="500" fill="hold"/>
                                        <p:tgtEl>
                                          <p:spTgt spid="153607"/>
                                        </p:tgtEl>
                                        <p:attrNameLst>
                                          <p:attrName>ppt_w</p:attrName>
                                        </p:attrNameLst>
                                      </p:cBhvr>
                                      <p:tavLst>
                                        <p:tav tm="0">
                                          <p:val>
                                            <p:strVal val="(6*min(max(#ppt_w*#ppt_h,.3),1)-7.4)/-.7*#ppt_w"/>
                                          </p:val>
                                        </p:tav>
                                        <p:tav tm="100000">
                                          <p:val>
                                            <p:strVal val="#ppt_w"/>
                                          </p:val>
                                        </p:tav>
                                      </p:tavLst>
                                    </p:anim>
                                    <p:anim calcmode="lin" valueType="num">
                                      <p:cBhvr>
                                        <p:cTn id="16" dur="500" fill="hold"/>
                                        <p:tgtEl>
                                          <p:spTgt spid="153607"/>
                                        </p:tgtEl>
                                        <p:attrNameLst>
                                          <p:attrName>ppt_h</p:attrName>
                                        </p:attrNameLst>
                                      </p:cBhvr>
                                      <p:tavLst>
                                        <p:tav tm="0">
                                          <p:val>
                                            <p:strVal val="(6*min(max(#ppt_w*#ppt_h,.3),1)-7.4)/-.7*#ppt_h"/>
                                          </p:val>
                                        </p:tav>
                                        <p:tav tm="100000">
                                          <p:val>
                                            <p:strVal val="#ppt_h"/>
                                          </p:val>
                                        </p:tav>
                                      </p:tavLst>
                                    </p:anim>
                                    <p:anim calcmode="lin" valueType="num">
                                      <p:cBhvr>
                                        <p:cTn id="17" dur="500" fill="hold"/>
                                        <p:tgtEl>
                                          <p:spTgt spid="153607"/>
                                        </p:tgtEl>
                                        <p:attrNameLst>
                                          <p:attrName>ppt_x</p:attrName>
                                        </p:attrNameLst>
                                      </p:cBhvr>
                                      <p:tavLst>
                                        <p:tav tm="0">
                                          <p:val>
                                            <p:fltVal val="0.500000"/>
                                          </p:val>
                                        </p:tav>
                                        <p:tav tm="100000">
                                          <p:val>
                                            <p:strVal val="#ppt_x"/>
                                          </p:val>
                                        </p:tav>
                                      </p:tavLst>
                                    </p:anim>
                                    <p:anim calcmode="lin" valueType="num">
                                      <p:cBhvr>
                                        <p:cTn id="18" dur="500" fill="hold"/>
                                        <p:tgtEl>
                                          <p:spTgt spid="153607"/>
                                        </p:tgtEl>
                                        <p:attrNameLst>
                                          <p:attrName>ppt_y</p:attrName>
                                        </p:attrNameLst>
                                      </p:cBhvr>
                                      <p:tavLst>
                                        <p:tav tm="0">
                                          <p:val>
                                            <p:strVal val="1+(6*min(max(#ppt_w*#ppt_h,.3),1)-7.4)/-.7*#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153635"/>
                                        </p:tgtEl>
                                        <p:attrNameLst>
                                          <p:attrName>style.visibility</p:attrName>
                                        </p:attrNameLst>
                                      </p:cBhvr>
                                      <p:to>
                                        <p:strVal val="visible"/>
                                      </p:to>
                                    </p:set>
                                    <p:animEffect transition="in" filter="wipe(left)">
                                      <p:cBhvr>
                                        <p:cTn id="23" dur="500"/>
                                        <p:tgtEl>
                                          <p:spTgt spid="153635"/>
                                        </p:tgtEl>
                                      </p:cBhvr>
                                    </p:animEffect>
                                  </p:childTnLst>
                                  <p:subTnLst>
                                    <p:set>
                                      <p:cBhvr override="childStyle">
                                        <p:cTn dur="1" fill="hold" display="0" masterRel="nextClick" afterEffect="1"/>
                                        <p:tgtEl>
                                          <p:spTgt spid="153635"/>
                                        </p:tgtEl>
                                        <p:attrNameLst>
                                          <p:attrName>style.visibility</p:attrName>
                                        </p:attrNameLst>
                                      </p:cBhvr>
                                      <p:to>
                                        <p:strVal val="hidden"/>
                                      </p:to>
                                    </p:set>
                                    <p:audio>
                                      <p:cMediaNode>
                                        <p:cTn display="0" masterRel="sameClick">
                                          <p:stCondLst>
                                            <p:cond evt="begin" delay="0">
                                              <p:tn val="21"/>
                                            </p:cond>
                                          </p:stCondLst>
                                          <p:endCondLst>
                                            <p:cond evt="onStopAudio" delay="0">
                                              <p:tgtEl>
                                                <p:sldTgt/>
                                              </p:tgtEl>
                                            </p:cond>
                                          </p:endCondLst>
                                        </p:cTn>
                                        <p:tgtEl>
                                          <p:sndTgt r:embed="rId5" name="laser.wav"/>
                                        </p:tgtEl>
                                      </p:cMediaNode>
                                    </p:audio>
                                  </p:subTnLst>
                                </p:cTn>
                              </p:par>
                            </p:childTnLst>
                          </p:cTn>
                        </p:par>
                        <p:par>
                          <p:cTn id="24" fill="hold">
                            <p:stCondLst>
                              <p:cond delay="500"/>
                            </p:stCondLst>
                            <p:childTnLst>
                              <p:par>
                                <p:cTn id="25" presetID="1" presetClass="entr" presetSubtype="0" fill="hold" nodeType="afterEffect">
                                  <p:stCondLst>
                                    <p:cond delay="0"/>
                                  </p:stCondLst>
                                  <p:childTnLst>
                                    <p:set>
                                      <p:cBhvr>
                                        <p:cTn id="26" dur="1" fill="hold">
                                          <p:stCondLst>
                                            <p:cond delay="499"/>
                                          </p:stCondLst>
                                        </p:cTn>
                                        <p:tgtEl>
                                          <p:spTgt spid="15360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3642"/>
                                        </p:tgtEl>
                                        <p:attrNameLst>
                                          <p:attrName>style.visibility</p:attrName>
                                        </p:attrNameLst>
                                      </p:cBhvr>
                                      <p:to>
                                        <p:strVal val="visible"/>
                                      </p:to>
                                    </p:set>
                                    <p:anim calcmode="lin" valueType="num">
                                      <p:cBhvr additive="base">
                                        <p:cTn id="31" dur="500" fill="hold"/>
                                        <p:tgtEl>
                                          <p:spTgt spid="153642"/>
                                        </p:tgtEl>
                                        <p:attrNameLst>
                                          <p:attrName>ppt_x</p:attrName>
                                        </p:attrNameLst>
                                      </p:cBhvr>
                                      <p:tavLst>
                                        <p:tav tm="0">
                                          <p:val>
                                            <p:strVal val="#ppt_x"/>
                                          </p:val>
                                        </p:tav>
                                        <p:tav tm="100000">
                                          <p:val>
                                            <p:strVal val="#ppt_x"/>
                                          </p:val>
                                        </p:tav>
                                      </p:tavLst>
                                    </p:anim>
                                    <p:anim calcmode="lin" valueType="num">
                                      <p:cBhvr additive="base">
                                        <p:cTn id="32" dur="500" fill="hold"/>
                                        <p:tgtEl>
                                          <p:spTgt spid="153642"/>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53642"/>
                                        </p:tgtEl>
                                        <p:attrNameLst>
                                          <p:attrName>style.visibility</p:attrName>
                                        </p:attrNameLst>
                                      </p:cBhvr>
                                      <p:to>
                                        <p:strVal val="hidden"/>
                                      </p:to>
                                    </p:set>
                                  </p:sub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53636"/>
                                        </p:tgtEl>
                                        <p:attrNameLst>
                                          <p:attrName>style.visibility</p:attrName>
                                        </p:attrNameLst>
                                      </p:cBhvr>
                                      <p:to>
                                        <p:strVal val="visible"/>
                                      </p:to>
                                    </p:set>
                                    <p:animEffect transition="in" filter="wipe(left)">
                                      <p:cBhvr>
                                        <p:cTn id="37" dur="500"/>
                                        <p:tgtEl>
                                          <p:spTgt spid="153636"/>
                                        </p:tgtEl>
                                      </p:cBhvr>
                                    </p:animEffect>
                                  </p:childTnLst>
                                  <p:subTnLst>
                                    <p:set>
                                      <p:cBhvr override="childStyle">
                                        <p:cTn dur="1" fill="hold" display="0" masterRel="nextClick" afterEffect="1"/>
                                        <p:tgtEl>
                                          <p:spTgt spid="153636"/>
                                        </p:tgtEl>
                                        <p:attrNameLst>
                                          <p:attrName>style.visibility</p:attrName>
                                        </p:attrNameLst>
                                      </p:cBhvr>
                                      <p:to>
                                        <p:strVal val="hidden"/>
                                      </p:to>
                                    </p:set>
                                    <p:audio>
                                      <p:cMediaNode>
                                        <p:cTn display="0" masterRel="sameClick">
                                          <p:stCondLst>
                                            <p:cond evt="begin" delay="0">
                                              <p:tn val="35"/>
                                            </p:cond>
                                          </p:stCondLst>
                                          <p:endCondLst>
                                            <p:cond evt="onStopAudio" delay="0">
                                              <p:tgtEl>
                                                <p:sldTgt/>
                                              </p:tgtEl>
                                            </p:cond>
                                          </p:endCondLst>
                                        </p:cTn>
                                        <p:tgtEl>
                                          <p:sndTgt r:embed="rId6" name="whoosh.wav"/>
                                        </p:tgtEl>
                                      </p:cMediaNode>
                                    </p:audio>
                                  </p:subTnLst>
                                </p:cTn>
                              </p:par>
                            </p:childTnLst>
                          </p:cTn>
                        </p:par>
                        <p:par>
                          <p:cTn id="38" fill="hold">
                            <p:stCondLst>
                              <p:cond delay="500"/>
                            </p:stCondLst>
                            <p:childTnLst>
                              <p:par>
                                <p:cTn id="39" presetID="1" presetClass="entr" presetSubtype="0" fill="hold" nodeType="afterEffect">
                                  <p:stCondLst>
                                    <p:cond delay="0"/>
                                  </p:stCondLst>
                                  <p:childTnLst>
                                    <p:set>
                                      <p:cBhvr>
                                        <p:cTn id="40" dur="1" fill="hold">
                                          <p:stCondLst>
                                            <p:cond delay="499"/>
                                          </p:stCondLst>
                                        </p:cTn>
                                        <p:tgtEl>
                                          <p:spTgt spid="15361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153637"/>
                                        </p:tgtEl>
                                        <p:attrNameLst>
                                          <p:attrName>style.visibility</p:attrName>
                                        </p:attrNameLst>
                                      </p:cBhvr>
                                      <p:to>
                                        <p:strVal val="visible"/>
                                      </p:to>
                                    </p:set>
                                    <p:animEffect transition="in" filter="wipe(left)">
                                      <p:cBhvr>
                                        <p:cTn id="45" dur="500"/>
                                        <p:tgtEl>
                                          <p:spTgt spid="153637"/>
                                        </p:tgtEl>
                                      </p:cBhvr>
                                    </p:animEffect>
                                  </p:childTnLst>
                                  <p:subTnLst>
                                    <p:set>
                                      <p:cBhvr override="childStyle">
                                        <p:cTn dur="1" fill="hold" display="0" masterRel="nextClick" afterEffect="1"/>
                                        <p:tgtEl>
                                          <p:spTgt spid="153637"/>
                                        </p:tgtEl>
                                        <p:attrNameLst>
                                          <p:attrName>style.visibility</p:attrName>
                                        </p:attrNameLst>
                                      </p:cBhvr>
                                      <p:to>
                                        <p:strVal val="hidden"/>
                                      </p:to>
                                    </p:set>
                                    <p:audio>
                                      <p:cMediaNode>
                                        <p:cTn display="0" masterRel="sameClick">
                                          <p:stCondLst>
                                            <p:cond evt="begin" delay="0">
                                              <p:tn val="43"/>
                                            </p:cond>
                                          </p:stCondLst>
                                          <p:endCondLst>
                                            <p:cond evt="onStopAudio" delay="0">
                                              <p:tgtEl>
                                                <p:sldTgt/>
                                              </p:tgtEl>
                                            </p:cond>
                                          </p:endCondLst>
                                        </p:cTn>
                                        <p:tgtEl>
                                          <p:sndTgt r:embed="rId5" name="laser.wav"/>
                                        </p:tgtEl>
                                      </p:cMediaNode>
                                    </p:audio>
                                  </p:subTnLst>
                                </p:cTn>
                              </p:par>
                            </p:childTnLst>
                          </p:cTn>
                        </p:par>
                        <p:par>
                          <p:cTn id="46" fill="hold">
                            <p:stCondLst>
                              <p:cond delay="500"/>
                            </p:stCondLst>
                            <p:childTnLst>
                              <p:par>
                                <p:cTn id="47" presetID="1" presetClass="entr" presetSubtype="0" fill="hold" nodeType="afterEffect">
                                  <p:stCondLst>
                                    <p:cond delay="0"/>
                                  </p:stCondLst>
                                  <p:childTnLst>
                                    <p:set>
                                      <p:cBhvr>
                                        <p:cTn id="48" dur="1" fill="hold">
                                          <p:stCondLst>
                                            <p:cond delay="499"/>
                                          </p:stCondLst>
                                        </p:cTn>
                                        <p:tgtEl>
                                          <p:spTgt spid="15361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153638"/>
                                        </p:tgtEl>
                                        <p:attrNameLst>
                                          <p:attrName>style.visibility</p:attrName>
                                        </p:attrNameLst>
                                      </p:cBhvr>
                                      <p:to>
                                        <p:strVal val="visible"/>
                                      </p:to>
                                    </p:set>
                                    <p:animEffect transition="in" filter="wipe(left)">
                                      <p:cBhvr>
                                        <p:cTn id="53" dur="500"/>
                                        <p:tgtEl>
                                          <p:spTgt spid="153638"/>
                                        </p:tgtEl>
                                      </p:cBhvr>
                                    </p:animEffect>
                                  </p:childTnLst>
                                  <p:subTnLst>
                                    <p:set>
                                      <p:cBhvr override="childStyle">
                                        <p:cTn dur="1" fill="hold" display="0" masterRel="nextClick" afterEffect="1"/>
                                        <p:tgtEl>
                                          <p:spTgt spid="153638"/>
                                        </p:tgtEl>
                                        <p:attrNameLst>
                                          <p:attrName>style.visibility</p:attrName>
                                        </p:attrNameLst>
                                      </p:cBhvr>
                                      <p:to>
                                        <p:strVal val="hidden"/>
                                      </p:to>
                                    </p:set>
                                    <p:audio>
                                      <p:cMediaNode>
                                        <p:cTn display="0" masterRel="sameClick">
                                          <p:stCondLst>
                                            <p:cond evt="begin" delay="0">
                                              <p:tn val="51"/>
                                            </p:cond>
                                          </p:stCondLst>
                                          <p:endCondLst>
                                            <p:cond evt="onStopAudio" delay="0">
                                              <p:tgtEl>
                                                <p:sldTgt/>
                                              </p:tgtEl>
                                            </p:cond>
                                          </p:endCondLst>
                                        </p:cTn>
                                        <p:tgtEl>
                                          <p:sndTgt r:embed="rId6" name="whoosh.wav"/>
                                        </p:tgtEl>
                                      </p:cMediaNode>
                                    </p:audio>
                                  </p:subTnLst>
                                </p:cTn>
                              </p:par>
                            </p:childTnLst>
                          </p:cTn>
                        </p:par>
                        <p:par>
                          <p:cTn id="54" fill="hold">
                            <p:stCondLst>
                              <p:cond delay="500"/>
                            </p:stCondLst>
                            <p:childTnLst>
                              <p:par>
                                <p:cTn id="55" presetID="1" presetClass="entr" presetSubtype="0" fill="hold" nodeType="afterEffect">
                                  <p:stCondLst>
                                    <p:cond delay="0"/>
                                  </p:stCondLst>
                                  <p:childTnLst>
                                    <p:set>
                                      <p:cBhvr>
                                        <p:cTn id="56" dur="1" fill="hold">
                                          <p:stCondLst>
                                            <p:cond delay="499"/>
                                          </p:stCondLst>
                                        </p:cTn>
                                        <p:tgtEl>
                                          <p:spTgt spid="153618"/>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nodeType="clickEffect">
                                  <p:stCondLst>
                                    <p:cond delay="0"/>
                                  </p:stCondLst>
                                  <p:childTnLst>
                                    <p:set>
                                      <p:cBhvr>
                                        <p:cTn id="60" dur="1" fill="hold">
                                          <p:stCondLst>
                                            <p:cond delay="0"/>
                                          </p:stCondLst>
                                        </p:cTn>
                                        <p:tgtEl>
                                          <p:spTgt spid="153639"/>
                                        </p:tgtEl>
                                        <p:attrNameLst>
                                          <p:attrName>style.visibility</p:attrName>
                                        </p:attrNameLst>
                                      </p:cBhvr>
                                      <p:to>
                                        <p:strVal val="visible"/>
                                      </p:to>
                                    </p:set>
                                    <p:animEffect transition="in" filter="wipe(left)">
                                      <p:cBhvr>
                                        <p:cTn id="61" dur="500"/>
                                        <p:tgtEl>
                                          <p:spTgt spid="153639"/>
                                        </p:tgtEl>
                                      </p:cBhvr>
                                    </p:animEffect>
                                  </p:childTnLst>
                                  <p:subTnLst>
                                    <p:set>
                                      <p:cBhvr override="childStyle">
                                        <p:cTn dur="1" fill="hold" display="0" masterRel="nextClick" afterEffect="1"/>
                                        <p:tgtEl>
                                          <p:spTgt spid="153639"/>
                                        </p:tgtEl>
                                        <p:attrNameLst>
                                          <p:attrName>style.visibility</p:attrName>
                                        </p:attrNameLst>
                                      </p:cBhvr>
                                      <p:to>
                                        <p:strVal val="hidden"/>
                                      </p:to>
                                    </p:set>
                                    <p:audio>
                                      <p:cMediaNode>
                                        <p:cTn display="0" masterRel="sameClick">
                                          <p:stCondLst>
                                            <p:cond evt="begin" delay="0">
                                              <p:tn val="59"/>
                                            </p:cond>
                                          </p:stCondLst>
                                          <p:endCondLst>
                                            <p:cond evt="onStopAudio" delay="0">
                                              <p:tgtEl>
                                                <p:sldTgt/>
                                              </p:tgtEl>
                                            </p:cond>
                                          </p:endCondLst>
                                        </p:cTn>
                                        <p:tgtEl>
                                          <p:sndTgt r:embed="rId5" name="laser.wav"/>
                                        </p:tgtEl>
                                      </p:cMediaNode>
                                    </p:audio>
                                  </p:subTnLst>
                                </p:cTn>
                              </p:par>
                            </p:childTnLst>
                          </p:cTn>
                        </p:par>
                        <p:par>
                          <p:cTn id="62" fill="hold">
                            <p:stCondLst>
                              <p:cond delay="500"/>
                            </p:stCondLst>
                            <p:childTnLst>
                              <p:par>
                                <p:cTn id="63" presetID="1" presetClass="entr" presetSubtype="0" fill="hold" nodeType="afterEffect">
                                  <p:stCondLst>
                                    <p:cond delay="0"/>
                                  </p:stCondLst>
                                  <p:childTnLst>
                                    <p:set>
                                      <p:cBhvr>
                                        <p:cTn id="64" dur="1" fill="hold">
                                          <p:stCondLst>
                                            <p:cond delay="499"/>
                                          </p:stCondLst>
                                        </p:cTn>
                                        <p:tgtEl>
                                          <p:spTgt spid="153626"/>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nodeType="clickEffect">
                                  <p:stCondLst>
                                    <p:cond delay="0"/>
                                  </p:stCondLst>
                                  <p:childTnLst>
                                    <p:set>
                                      <p:cBhvr>
                                        <p:cTn id="68" dur="1" fill="hold">
                                          <p:stCondLst>
                                            <p:cond delay="0"/>
                                          </p:stCondLst>
                                        </p:cTn>
                                        <p:tgtEl>
                                          <p:spTgt spid="153640"/>
                                        </p:tgtEl>
                                        <p:attrNameLst>
                                          <p:attrName>style.visibility</p:attrName>
                                        </p:attrNameLst>
                                      </p:cBhvr>
                                      <p:to>
                                        <p:strVal val="visible"/>
                                      </p:to>
                                    </p:set>
                                    <p:animEffect transition="in" filter="wipe(left)">
                                      <p:cBhvr>
                                        <p:cTn id="69" dur="500"/>
                                        <p:tgtEl>
                                          <p:spTgt spid="153640"/>
                                        </p:tgtEl>
                                      </p:cBhvr>
                                    </p:animEffect>
                                  </p:childTnLst>
                                  <p:subTnLst>
                                    <p:set>
                                      <p:cBhvr override="childStyle">
                                        <p:cTn dur="1" fill="hold" display="0" masterRel="nextClick" afterEffect="1"/>
                                        <p:tgtEl>
                                          <p:spTgt spid="153640"/>
                                        </p:tgtEl>
                                        <p:attrNameLst>
                                          <p:attrName>style.visibility</p:attrName>
                                        </p:attrNameLst>
                                      </p:cBhvr>
                                      <p:to>
                                        <p:strVal val="hidden"/>
                                      </p:to>
                                    </p:set>
                                    <p:audio>
                                      <p:cMediaNode>
                                        <p:cTn display="0" masterRel="sameClick">
                                          <p:stCondLst>
                                            <p:cond evt="begin" delay="0">
                                              <p:tn val="67"/>
                                            </p:cond>
                                          </p:stCondLst>
                                          <p:endCondLst>
                                            <p:cond evt="onStopAudio" delay="0">
                                              <p:tgtEl>
                                                <p:sldTgt/>
                                              </p:tgtEl>
                                            </p:cond>
                                          </p:endCondLst>
                                        </p:cTn>
                                        <p:tgtEl>
                                          <p:sndTgt r:embed="rId6" name="whoosh.wav"/>
                                        </p:tgtEl>
                                      </p:cMediaNode>
                                    </p:audio>
                                  </p:subTnLst>
                                </p:cTn>
                              </p:par>
                            </p:childTnLst>
                          </p:cTn>
                        </p:par>
                        <p:par>
                          <p:cTn id="70" fill="hold">
                            <p:stCondLst>
                              <p:cond delay="500"/>
                            </p:stCondLst>
                            <p:childTnLst>
                              <p:par>
                                <p:cTn id="71" presetID="1" presetClass="entr" presetSubtype="0" fill="hold" nodeType="afterEffect">
                                  <p:stCondLst>
                                    <p:cond delay="0"/>
                                  </p:stCondLst>
                                  <p:childTnLst>
                                    <p:set>
                                      <p:cBhvr>
                                        <p:cTn id="72" dur="1" fill="hold">
                                          <p:stCondLst>
                                            <p:cond delay="499"/>
                                          </p:stCondLst>
                                        </p:cTn>
                                        <p:tgtEl>
                                          <p:spTgt spid="1536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7" grpId="0"/>
      <p:bldP spid="153641" grpId="0" animBg="1"/>
      <p:bldP spid="15364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2338" name="图片 142337" descr="009"/>
          <p:cNvPicPr>
            <a:picLocks noChangeAspect="1"/>
          </p:cNvPicPr>
          <p:nvPr/>
        </p:nvPicPr>
        <p:blipFill>
          <a:blip r:embed="rId1"/>
          <a:stretch>
            <a:fillRect/>
          </a:stretch>
        </p:blipFill>
        <p:spPr>
          <a:xfrm>
            <a:off x="0" y="0"/>
            <a:ext cx="4572000" cy="3429000"/>
          </a:xfrm>
          <a:prstGeom prst="rect">
            <a:avLst/>
          </a:prstGeom>
          <a:noFill/>
          <a:ln w="9525">
            <a:noFill/>
          </a:ln>
        </p:spPr>
      </p:pic>
      <p:sp>
        <p:nvSpPr>
          <p:cNvPr id="142339" name="椭圆 142338"/>
          <p:cNvSpPr/>
          <p:nvPr/>
        </p:nvSpPr>
        <p:spPr>
          <a:xfrm>
            <a:off x="1219200" y="2590800"/>
            <a:ext cx="1295400" cy="838200"/>
          </a:xfrm>
          <a:prstGeom prst="ellipse">
            <a:avLst/>
          </a:prstGeom>
          <a:solidFill>
            <a:schemeClr val="tx1"/>
          </a:solidFill>
          <a:ln w="9525" cap="flat" cmpd="sng">
            <a:solidFill>
              <a:schemeClr val="tx1"/>
            </a:solidFill>
            <a:prstDash val="solid"/>
            <a:miter/>
            <a:headEnd type="none" w="med" len="med"/>
            <a:tailEnd type="none" w="med" len="med"/>
          </a:ln>
        </p:spPr>
        <p:txBody>
          <a:bodyPr/>
          <a:p>
            <a:endParaRPr lang="zh-CN" altLang="en-US"/>
          </a:p>
        </p:txBody>
      </p:sp>
      <p:pic>
        <p:nvPicPr>
          <p:cNvPr id="142340" name="图片 142339" descr="009"/>
          <p:cNvPicPr>
            <a:picLocks noChangeAspect="1"/>
          </p:cNvPicPr>
          <p:nvPr/>
        </p:nvPicPr>
        <p:blipFill>
          <a:blip r:embed="rId1"/>
          <a:stretch>
            <a:fillRect/>
          </a:stretch>
        </p:blipFill>
        <p:spPr>
          <a:xfrm>
            <a:off x="4572000" y="0"/>
            <a:ext cx="4572000" cy="3429000"/>
          </a:xfrm>
          <a:prstGeom prst="rect">
            <a:avLst/>
          </a:prstGeom>
          <a:noFill/>
          <a:ln w="9525">
            <a:noFill/>
          </a:ln>
        </p:spPr>
      </p:pic>
      <p:pic>
        <p:nvPicPr>
          <p:cNvPr id="142341" name="图片 142340" descr="009"/>
          <p:cNvPicPr>
            <a:picLocks noChangeAspect="1"/>
          </p:cNvPicPr>
          <p:nvPr/>
        </p:nvPicPr>
        <p:blipFill>
          <a:blip r:embed="rId1"/>
          <a:stretch>
            <a:fillRect/>
          </a:stretch>
        </p:blipFill>
        <p:spPr>
          <a:xfrm>
            <a:off x="0" y="3429000"/>
            <a:ext cx="4572000" cy="3429000"/>
          </a:xfrm>
          <a:prstGeom prst="rect">
            <a:avLst/>
          </a:prstGeom>
          <a:noFill/>
          <a:ln w="9525">
            <a:noFill/>
          </a:ln>
        </p:spPr>
      </p:pic>
      <p:pic>
        <p:nvPicPr>
          <p:cNvPr id="142342" name="图片 142341" descr="009"/>
          <p:cNvPicPr>
            <a:picLocks noChangeAspect="1"/>
          </p:cNvPicPr>
          <p:nvPr/>
        </p:nvPicPr>
        <p:blipFill>
          <a:blip r:embed="rId1"/>
          <a:stretch>
            <a:fillRect/>
          </a:stretch>
        </p:blipFill>
        <p:spPr>
          <a:xfrm>
            <a:off x="4572000" y="3429000"/>
            <a:ext cx="4572000" cy="3429000"/>
          </a:xfrm>
          <a:prstGeom prst="rect">
            <a:avLst/>
          </a:prstGeom>
          <a:noFill/>
          <a:ln w="9525">
            <a:noFill/>
          </a:ln>
        </p:spPr>
      </p:pic>
      <p:sp>
        <p:nvSpPr>
          <p:cNvPr id="142343" name="椭圆 142342"/>
          <p:cNvSpPr/>
          <p:nvPr/>
        </p:nvSpPr>
        <p:spPr>
          <a:xfrm>
            <a:off x="914400" y="5943600"/>
            <a:ext cx="1295400" cy="914400"/>
          </a:xfrm>
          <a:prstGeom prst="ellipse">
            <a:avLst/>
          </a:prstGeom>
          <a:solidFill>
            <a:schemeClr val="tx1"/>
          </a:solidFill>
          <a:ln w="9525" cap="flat" cmpd="sng">
            <a:solidFill>
              <a:schemeClr val="tx1"/>
            </a:solidFill>
            <a:prstDash val="solid"/>
            <a:miter/>
            <a:headEnd type="none" w="med" len="med"/>
            <a:tailEnd type="none" w="med" len="med"/>
          </a:ln>
        </p:spPr>
        <p:txBody>
          <a:bodyPr/>
          <a:p>
            <a:endParaRPr lang="zh-CN" altLang="en-US"/>
          </a:p>
        </p:txBody>
      </p:sp>
      <p:sp>
        <p:nvSpPr>
          <p:cNvPr id="142344" name="椭圆 142343"/>
          <p:cNvSpPr/>
          <p:nvPr/>
        </p:nvSpPr>
        <p:spPr>
          <a:xfrm>
            <a:off x="4953000" y="2590800"/>
            <a:ext cx="1295400" cy="762000"/>
          </a:xfrm>
          <a:prstGeom prst="ellipse">
            <a:avLst/>
          </a:prstGeom>
          <a:solidFill>
            <a:schemeClr val="tx1"/>
          </a:solidFill>
          <a:ln w="9525" cap="flat" cmpd="sng">
            <a:solidFill>
              <a:schemeClr val="tx1"/>
            </a:solidFill>
            <a:prstDash val="solid"/>
            <a:miter/>
            <a:headEnd type="none" w="med" len="med"/>
            <a:tailEnd type="none" w="med" len="med"/>
          </a:ln>
        </p:spPr>
        <p:txBody>
          <a:bodyPr/>
          <a:p>
            <a:endParaRPr lang="zh-CN" altLang="en-US"/>
          </a:p>
        </p:txBody>
      </p:sp>
      <p:sp>
        <p:nvSpPr>
          <p:cNvPr id="142345" name="椭圆 142344"/>
          <p:cNvSpPr/>
          <p:nvPr/>
        </p:nvSpPr>
        <p:spPr>
          <a:xfrm>
            <a:off x="5029200" y="6096000"/>
            <a:ext cx="1295400" cy="762000"/>
          </a:xfrm>
          <a:prstGeom prst="ellipse">
            <a:avLst/>
          </a:prstGeom>
          <a:solidFill>
            <a:schemeClr val="tx1"/>
          </a:solidFill>
          <a:ln w="9525" cap="flat" cmpd="sng">
            <a:solidFill>
              <a:schemeClr val="tx1"/>
            </a:solidFill>
            <a:prstDash val="solid"/>
            <a:miter/>
            <a:headEnd type="none" w="med" len="med"/>
            <a:tailEnd type="none" w="med" len="med"/>
          </a:ln>
        </p:spPr>
        <p:txBody>
          <a:bodyPr/>
          <a:p>
            <a:endParaRPr lang="zh-CN" altLang="en-US"/>
          </a:p>
        </p:txBody>
      </p:sp>
      <p:sp>
        <p:nvSpPr>
          <p:cNvPr id="142346" name="文本框 142345"/>
          <p:cNvSpPr txBox="1"/>
          <p:nvPr/>
        </p:nvSpPr>
        <p:spPr>
          <a:xfrm>
            <a:off x="6172200" y="2362200"/>
            <a:ext cx="533400" cy="457200"/>
          </a:xfrm>
          <a:prstGeom prst="rect">
            <a:avLst/>
          </a:prstGeom>
          <a:noFill/>
          <a:ln w="9525">
            <a:noFill/>
          </a:ln>
        </p:spPr>
        <p:txBody>
          <a:bodyPr>
            <a:spAutoFit/>
          </a:bodyPr>
          <a:p>
            <a:pPr lvl="0">
              <a:lnSpc>
                <a:spcPct val="100000"/>
              </a:lnSpc>
              <a:spcBef>
                <a:spcPct val="50000"/>
              </a:spcBef>
              <a:buClrTx/>
            </a:pPr>
            <a:endParaRPr sz="2400" b="0" dirty="0">
              <a:solidFill>
                <a:schemeClr val="tx1"/>
              </a:solidFill>
              <a:latin typeface="Times New Roman" panose="02020603050405020304" pitchFamily="18" charset="0"/>
              <a:ea typeface="宋体" panose="02010600030101010101" pitchFamily="2" charset="-122"/>
            </a:endParaRPr>
          </a:p>
        </p:txBody>
      </p:sp>
      <p:pic>
        <p:nvPicPr>
          <p:cNvPr id="142347" name="图片 142346" descr="PE01753_"/>
          <p:cNvPicPr>
            <a:picLocks noChangeAspect="1"/>
          </p:cNvPicPr>
          <p:nvPr/>
        </p:nvPicPr>
        <p:blipFill>
          <a:blip r:embed="rId2"/>
          <a:stretch>
            <a:fillRect/>
          </a:stretch>
        </p:blipFill>
        <p:spPr>
          <a:xfrm>
            <a:off x="4572000" y="2590800"/>
            <a:ext cx="381000" cy="666750"/>
          </a:xfrm>
          <a:prstGeom prst="rect">
            <a:avLst/>
          </a:prstGeom>
          <a:noFill/>
          <a:ln w="9525">
            <a:noFill/>
          </a:ln>
        </p:spPr>
      </p:pic>
      <p:sp>
        <p:nvSpPr>
          <p:cNvPr id="142348" name="文本框 142347"/>
          <p:cNvSpPr txBox="1"/>
          <p:nvPr/>
        </p:nvSpPr>
        <p:spPr>
          <a:xfrm>
            <a:off x="6629400" y="2133600"/>
            <a:ext cx="228600" cy="457200"/>
          </a:xfrm>
          <a:prstGeom prst="rect">
            <a:avLst/>
          </a:prstGeom>
          <a:noFill/>
          <a:ln w="9525">
            <a:noFill/>
          </a:ln>
        </p:spPr>
        <p:txBody>
          <a:bodyPr>
            <a:spAutoFit/>
          </a:bodyPr>
          <a:p>
            <a:pPr lvl="0">
              <a:lnSpc>
                <a:spcPct val="100000"/>
              </a:lnSpc>
              <a:spcBef>
                <a:spcPct val="50000"/>
              </a:spcBef>
              <a:buClrTx/>
            </a:pPr>
            <a:endParaRPr sz="2400" b="0" dirty="0">
              <a:solidFill>
                <a:schemeClr val="tx1"/>
              </a:solidFill>
              <a:latin typeface="Times New Roman" panose="02020603050405020304" pitchFamily="18" charset="0"/>
              <a:ea typeface="宋体" panose="02010600030101010101" pitchFamily="2" charset="-122"/>
            </a:endParaRPr>
          </a:p>
        </p:txBody>
      </p:sp>
      <p:pic>
        <p:nvPicPr>
          <p:cNvPr id="142349" name="图片 142348" descr="bb"/>
          <p:cNvPicPr>
            <a:picLocks noChangeAspect="1"/>
          </p:cNvPicPr>
          <p:nvPr/>
        </p:nvPicPr>
        <p:blipFill>
          <a:blip r:embed="rId3"/>
          <a:stretch>
            <a:fillRect/>
          </a:stretch>
        </p:blipFill>
        <p:spPr>
          <a:xfrm>
            <a:off x="4800600" y="2057400"/>
            <a:ext cx="381000" cy="719138"/>
          </a:xfrm>
          <a:prstGeom prst="rect">
            <a:avLst/>
          </a:prstGeom>
          <a:noFill/>
          <a:ln w="9525">
            <a:noFill/>
          </a:ln>
        </p:spPr>
      </p:pic>
      <p:pic>
        <p:nvPicPr>
          <p:cNvPr id="142350" name="图片 142349" descr="PE01838_"/>
          <p:cNvPicPr>
            <a:picLocks noChangeAspect="1"/>
          </p:cNvPicPr>
          <p:nvPr/>
        </p:nvPicPr>
        <p:blipFill>
          <a:blip r:embed="rId4"/>
          <a:stretch>
            <a:fillRect/>
          </a:stretch>
        </p:blipFill>
        <p:spPr>
          <a:xfrm>
            <a:off x="5105400" y="1828800"/>
            <a:ext cx="381000" cy="742950"/>
          </a:xfrm>
          <a:prstGeom prst="rect">
            <a:avLst/>
          </a:prstGeom>
          <a:noFill/>
          <a:ln w="9525">
            <a:noFill/>
          </a:ln>
        </p:spPr>
      </p:pic>
      <p:sp>
        <p:nvSpPr>
          <p:cNvPr id="142351" name="文本框 142350"/>
          <p:cNvSpPr txBox="1"/>
          <p:nvPr/>
        </p:nvSpPr>
        <p:spPr>
          <a:xfrm>
            <a:off x="6934200" y="2438400"/>
            <a:ext cx="228600" cy="457200"/>
          </a:xfrm>
          <a:prstGeom prst="rect">
            <a:avLst/>
          </a:prstGeom>
          <a:noFill/>
          <a:ln w="9525">
            <a:noFill/>
          </a:ln>
        </p:spPr>
        <p:txBody>
          <a:bodyPr>
            <a:spAutoFit/>
          </a:bodyPr>
          <a:p>
            <a:pPr lvl="0">
              <a:lnSpc>
                <a:spcPct val="100000"/>
              </a:lnSpc>
              <a:spcBef>
                <a:spcPct val="50000"/>
              </a:spcBef>
              <a:buClrTx/>
            </a:pPr>
            <a:endParaRPr sz="2400" b="0" dirty="0">
              <a:solidFill>
                <a:schemeClr val="tx1"/>
              </a:solidFill>
              <a:latin typeface="Times New Roman" panose="02020603050405020304" pitchFamily="18" charset="0"/>
              <a:ea typeface="宋体" panose="02010600030101010101" pitchFamily="2" charset="-122"/>
            </a:endParaRPr>
          </a:p>
        </p:txBody>
      </p:sp>
      <p:pic>
        <p:nvPicPr>
          <p:cNvPr id="142352" name="图片 142351" descr="PE01846_"/>
          <p:cNvPicPr>
            <a:picLocks noChangeAspect="1"/>
          </p:cNvPicPr>
          <p:nvPr/>
        </p:nvPicPr>
        <p:blipFill>
          <a:blip r:embed="rId5"/>
          <a:stretch>
            <a:fillRect/>
          </a:stretch>
        </p:blipFill>
        <p:spPr>
          <a:xfrm>
            <a:off x="5410200" y="1752600"/>
            <a:ext cx="838200" cy="762000"/>
          </a:xfrm>
          <a:prstGeom prst="rect">
            <a:avLst/>
          </a:prstGeom>
          <a:noFill/>
          <a:ln w="9525">
            <a:noFill/>
          </a:ln>
        </p:spPr>
      </p:pic>
      <p:sp>
        <p:nvSpPr>
          <p:cNvPr id="142353" name="文本框 142352"/>
          <p:cNvSpPr txBox="1"/>
          <p:nvPr/>
        </p:nvSpPr>
        <p:spPr>
          <a:xfrm>
            <a:off x="7315200" y="2514600"/>
            <a:ext cx="76200" cy="457200"/>
          </a:xfrm>
          <a:prstGeom prst="rect">
            <a:avLst/>
          </a:prstGeom>
          <a:noFill/>
          <a:ln w="9525">
            <a:noFill/>
          </a:ln>
        </p:spPr>
        <p:txBody>
          <a:bodyPr>
            <a:spAutoFit/>
          </a:bodyPr>
          <a:p>
            <a:pPr lvl="0">
              <a:lnSpc>
                <a:spcPct val="100000"/>
              </a:lnSpc>
              <a:spcBef>
                <a:spcPct val="50000"/>
              </a:spcBef>
              <a:buClrTx/>
            </a:pPr>
            <a:endParaRPr sz="2400" b="0" dirty="0">
              <a:solidFill>
                <a:schemeClr val="tx1"/>
              </a:solidFill>
              <a:latin typeface="Times New Roman" panose="02020603050405020304" pitchFamily="18" charset="0"/>
              <a:ea typeface="宋体" panose="02010600030101010101" pitchFamily="2" charset="-122"/>
            </a:endParaRPr>
          </a:p>
        </p:txBody>
      </p:sp>
      <p:pic>
        <p:nvPicPr>
          <p:cNvPr id="142354" name="图片 142353" descr="bc"/>
          <p:cNvPicPr>
            <a:picLocks noChangeAspect="1"/>
          </p:cNvPicPr>
          <p:nvPr/>
        </p:nvPicPr>
        <p:blipFill>
          <a:blip r:embed="rId6"/>
          <a:stretch>
            <a:fillRect/>
          </a:stretch>
        </p:blipFill>
        <p:spPr>
          <a:xfrm>
            <a:off x="6172200" y="2362200"/>
            <a:ext cx="304800" cy="533400"/>
          </a:xfrm>
          <a:prstGeom prst="rect">
            <a:avLst/>
          </a:prstGeom>
          <a:noFill/>
          <a:ln w="9525">
            <a:noFill/>
          </a:ln>
        </p:spPr>
      </p:pic>
      <p:sp>
        <p:nvSpPr>
          <p:cNvPr id="142355" name="文本框 142354"/>
          <p:cNvSpPr txBox="1"/>
          <p:nvPr/>
        </p:nvSpPr>
        <p:spPr>
          <a:xfrm>
            <a:off x="6765925" y="2590800"/>
            <a:ext cx="184150" cy="457200"/>
          </a:xfrm>
          <a:prstGeom prst="rect">
            <a:avLst/>
          </a:prstGeom>
          <a:noFill/>
          <a:ln w="9525">
            <a:noFill/>
          </a:ln>
        </p:spPr>
        <p:txBody>
          <a:bodyPr>
            <a:spAutoFit/>
          </a:bodyPr>
          <a:p>
            <a:pPr lvl="0">
              <a:lnSpc>
                <a:spcPct val="100000"/>
              </a:lnSpc>
              <a:spcBef>
                <a:spcPct val="50000"/>
              </a:spcBef>
              <a:buClrTx/>
            </a:pPr>
            <a:endParaRPr sz="2400" b="0" dirty="0">
              <a:solidFill>
                <a:schemeClr val="tx1"/>
              </a:solidFill>
              <a:latin typeface="Times New Roman" panose="02020603050405020304" pitchFamily="18" charset="0"/>
              <a:ea typeface="宋体" panose="02010600030101010101" pitchFamily="2" charset="-122"/>
            </a:endParaRPr>
          </a:p>
        </p:txBody>
      </p:sp>
      <p:pic>
        <p:nvPicPr>
          <p:cNvPr id="142356" name="图片 142355" descr="kk"/>
          <p:cNvPicPr>
            <a:picLocks noChangeAspect="1"/>
          </p:cNvPicPr>
          <p:nvPr/>
        </p:nvPicPr>
        <p:blipFill>
          <a:blip r:embed="rId7"/>
          <a:stretch>
            <a:fillRect/>
          </a:stretch>
        </p:blipFill>
        <p:spPr>
          <a:xfrm>
            <a:off x="6172200" y="2819400"/>
            <a:ext cx="228600" cy="609600"/>
          </a:xfrm>
          <a:prstGeom prst="rect">
            <a:avLst/>
          </a:prstGeom>
          <a:noFill/>
          <a:ln w="9525">
            <a:noFill/>
          </a:ln>
        </p:spPr>
      </p:pic>
      <p:pic>
        <p:nvPicPr>
          <p:cNvPr id="142357" name="图片 142356" descr="PE01832_"/>
          <p:cNvPicPr>
            <a:picLocks noChangeAspect="1"/>
          </p:cNvPicPr>
          <p:nvPr/>
        </p:nvPicPr>
        <p:blipFill>
          <a:blip r:embed="rId8"/>
          <a:stretch>
            <a:fillRect/>
          </a:stretch>
        </p:blipFill>
        <p:spPr>
          <a:xfrm>
            <a:off x="6477000" y="2514600"/>
            <a:ext cx="381000" cy="609600"/>
          </a:xfrm>
          <a:prstGeom prst="rect">
            <a:avLst/>
          </a:prstGeom>
          <a:noFill/>
          <a:ln w="9525">
            <a:noFill/>
          </a:ln>
        </p:spPr>
      </p:pic>
      <p:sp>
        <p:nvSpPr>
          <p:cNvPr id="142358" name="文本框 142357"/>
          <p:cNvSpPr txBox="1"/>
          <p:nvPr/>
        </p:nvSpPr>
        <p:spPr>
          <a:xfrm>
            <a:off x="7772400" y="2971800"/>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pic>
        <p:nvPicPr>
          <p:cNvPr id="142359" name="图片 142358" descr="BD06990_"/>
          <p:cNvPicPr>
            <a:picLocks noChangeAspect="1"/>
          </p:cNvPicPr>
          <p:nvPr/>
        </p:nvPicPr>
        <p:blipFill>
          <a:blip r:embed="rId9"/>
          <a:stretch>
            <a:fillRect/>
          </a:stretch>
        </p:blipFill>
        <p:spPr>
          <a:xfrm>
            <a:off x="6858000" y="2286000"/>
            <a:ext cx="381000" cy="555625"/>
          </a:xfrm>
          <a:prstGeom prst="rect">
            <a:avLst/>
          </a:prstGeom>
          <a:noFill/>
          <a:ln w="9525">
            <a:noFill/>
          </a:ln>
        </p:spPr>
      </p:pic>
      <p:pic>
        <p:nvPicPr>
          <p:cNvPr id="142360" name="图片 142359" descr="kljhh"/>
          <p:cNvPicPr>
            <a:picLocks noChangeAspect="1"/>
          </p:cNvPicPr>
          <p:nvPr/>
        </p:nvPicPr>
        <p:blipFill>
          <a:blip r:embed="rId10"/>
          <a:stretch>
            <a:fillRect/>
          </a:stretch>
        </p:blipFill>
        <p:spPr>
          <a:xfrm>
            <a:off x="6324600" y="1828800"/>
            <a:ext cx="381000" cy="752475"/>
          </a:xfrm>
          <a:prstGeom prst="rect">
            <a:avLst/>
          </a:prstGeom>
          <a:noFill/>
          <a:ln w="9525">
            <a:noFill/>
          </a:ln>
        </p:spPr>
      </p:pic>
      <p:sp>
        <p:nvSpPr>
          <p:cNvPr id="142361" name="文本框 142360"/>
          <p:cNvSpPr txBox="1"/>
          <p:nvPr/>
        </p:nvSpPr>
        <p:spPr>
          <a:xfrm>
            <a:off x="7832725" y="20018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pic>
        <p:nvPicPr>
          <p:cNvPr id="142362" name="图片 142361" descr="PE02043_"/>
          <p:cNvPicPr>
            <a:picLocks noChangeAspect="1"/>
          </p:cNvPicPr>
          <p:nvPr/>
        </p:nvPicPr>
        <p:blipFill>
          <a:blip r:embed="rId11"/>
          <a:stretch>
            <a:fillRect/>
          </a:stretch>
        </p:blipFill>
        <p:spPr>
          <a:xfrm>
            <a:off x="6629400" y="2667000"/>
            <a:ext cx="381000" cy="742950"/>
          </a:xfrm>
          <a:prstGeom prst="rect">
            <a:avLst/>
          </a:prstGeom>
          <a:noFill/>
          <a:ln w="9525">
            <a:noFill/>
          </a:ln>
        </p:spPr>
      </p:pic>
      <p:sp>
        <p:nvSpPr>
          <p:cNvPr id="142363" name="文本框 142362"/>
          <p:cNvSpPr txBox="1"/>
          <p:nvPr/>
        </p:nvSpPr>
        <p:spPr>
          <a:xfrm>
            <a:off x="7756525" y="22304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pic>
        <p:nvPicPr>
          <p:cNvPr id="142364" name="图片 142363" descr="bc"/>
          <p:cNvPicPr>
            <a:picLocks noChangeAspect="1"/>
          </p:cNvPicPr>
          <p:nvPr/>
        </p:nvPicPr>
        <p:blipFill>
          <a:blip r:embed="rId6"/>
          <a:stretch>
            <a:fillRect/>
          </a:stretch>
        </p:blipFill>
        <p:spPr>
          <a:xfrm>
            <a:off x="6629400" y="1676400"/>
            <a:ext cx="304800" cy="838200"/>
          </a:xfrm>
          <a:prstGeom prst="rect">
            <a:avLst/>
          </a:prstGeom>
          <a:noFill/>
          <a:ln w="9525">
            <a:noFill/>
          </a:ln>
        </p:spPr>
      </p:pic>
      <p:sp>
        <p:nvSpPr>
          <p:cNvPr id="142365" name="文本框 142364"/>
          <p:cNvSpPr txBox="1"/>
          <p:nvPr/>
        </p:nvSpPr>
        <p:spPr>
          <a:xfrm>
            <a:off x="2879725" y="50498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graphicFrame>
        <p:nvGraphicFramePr>
          <p:cNvPr id="142366" name="对象 142365"/>
          <p:cNvGraphicFramePr/>
          <p:nvPr/>
        </p:nvGraphicFramePr>
        <p:xfrm>
          <a:off x="3276600" y="5638800"/>
          <a:ext cx="685800" cy="300038"/>
        </p:xfrm>
        <a:graphic>
          <a:graphicData uri="http://schemas.openxmlformats.org/presentationml/2006/ole">
            <mc:AlternateContent xmlns:mc="http://schemas.openxmlformats.org/markup-compatibility/2006">
              <mc:Choice xmlns:v="urn:schemas-microsoft-com:vml" Requires="v">
                <p:oleObj spid="_x0000_s3082" name="" r:id="rId12" imgW="2857500" imgH="1800225" progId="Paint.Picture">
                  <p:embed/>
                </p:oleObj>
              </mc:Choice>
              <mc:Fallback>
                <p:oleObj name="" r:id="rId12" imgW="2857500" imgH="1800225" progId="Paint.Picture">
                  <p:embed/>
                  <p:pic>
                    <p:nvPicPr>
                      <p:cNvPr id="0" name="图片 3081"/>
                      <p:cNvPicPr/>
                      <p:nvPr/>
                    </p:nvPicPr>
                    <p:blipFill>
                      <a:blip r:embed="rId13"/>
                      <a:stretch>
                        <a:fillRect/>
                      </a:stretch>
                    </p:blipFill>
                    <p:spPr>
                      <a:xfrm>
                        <a:off x="3276600" y="5638800"/>
                        <a:ext cx="685800" cy="300038"/>
                      </a:xfrm>
                      <a:prstGeom prst="rect">
                        <a:avLst/>
                      </a:prstGeom>
                      <a:noFill/>
                      <a:ln w="38100">
                        <a:noFill/>
                        <a:miter/>
                      </a:ln>
                    </p:spPr>
                  </p:pic>
                </p:oleObj>
              </mc:Fallback>
            </mc:AlternateContent>
          </a:graphicData>
        </a:graphic>
      </p:graphicFrame>
      <p:sp>
        <p:nvSpPr>
          <p:cNvPr id="142367" name="文本框 142366"/>
          <p:cNvSpPr txBox="1"/>
          <p:nvPr/>
        </p:nvSpPr>
        <p:spPr>
          <a:xfrm>
            <a:off x="2193925" y="47450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graphicFrame>
        <p:nvGraphicFramePr>
          <p:cNvPr id="142368" name="对象 142367"/>
          <p:cNvGraphicFramePr/>
          <p:nvPr/>
        </p:nvGraphicFramePr>
        <p:xfrm>
          <a:off x="2286000" y="6096000"/>
          <a:ext cx="762000" cy="300038"/>
        </p:xfrm>
        <a:graphic>
          <a:graphicData uri="http://schemas.openxmlformats.org/presentationml/2006/ole">
            <mc:AlternateContent xmlns:mc="http://schemas.openxmlformats.org/markup-compatibility/2006">
              <mc:Choice xmlns:v="urn:schemas-microsoft-com:vml" Requires="v">
                <p:oleObj spid="_x0000_s3086" name="" r:id="rId14" imgW="2857500" imgH="1800225" progId="Paint.Picture">
                  <p:embed/>
                </p:oleObj>
              </mc:Choice>
              <mc:Fallback>
                <p:oleObj name="" r:id="rId14" imgW="2857500" imgH="1800225" progId="Paint.Picture">
                  <p:embed/>
                  <p:pic>
                    <p:nvPicPr>
                      <p:cNvPr id="0" name="图片 3085"/>
                      <p:cNvPicPr/>
                      <p:nvPr/>
                    </p:nvPicPr>
                    <p:blipFill>
                      <a:blip r:embed="rId13"/>
                      <a:stretch>
                        <a:fillRect/>
                      </a:stretch>
                    </p:blipFill>
                    <p:spPr>
                      <a:xfrm>
                        <a:off x="2286000" y="6096000"/>
                        <a:ext cx="762000" cy="300038"/>
                      </a:xfrm>
                      <a:prstGeom prst="rect">
                        <a:avLst/>
                      </a:prstGeom>
                      <a:noFill/>
                      <a:ln w="38100">
                        <a:noFill/>
                        <a:miter/>
                      </a:ln>
                    </p:spPr>
                  </p:pic>
                </p:oleObj>
              </mc:Fallback>
            </mc:AlternateContent>
          </a:graphicData>
        </a:graphic>
      </p:graphicFrame>
      <p:sp>
        <p:nvSpPr>
          <p:cNvPr id="142369" name="文本框 142368"/>
          <p:cNvSpPr txBox="1"/>
          <p:nvPr/>
        </p:nvSpPr>
        <p:spPr>
          <a:xfrm>
            <a:off x="7985125" y="44402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graphicFrame>
        <p:nvGraphicFramePr>
          <p:cNvPr id="142370" name="对象 142369"/>
          <p:cNvGraphicFramePr/>
          <p:nvPr/>
        </p:nvGraphicFramePr>
        <p:xfrm>
          <a:off x="3733800" y="6096000"/>
          <a:ext cx="685800" cy="300038"/>
        </p:xfrm>
        <a:graphic>
          <a:graphicData uri="http://schemas.openxmlformats.org/presentationml/2006/ole">
            <mc:AlternateContent xmlns:mc="http://schemas.openxmlformats.org/markup-compatibility/2006">
              <mc:Choice xmlns:v="urn:schemas-microsoft-com:vml" Requires="v">
                <p:oleObj spid="_x0000_s3083" name="" r:id="rId15" imgW="2857500" imgH="1800225" progId="Paint.Picture">
                  <p:embed/>
                </p:oleObj>
              </mc:Choice>
              <mc:Fallback>
                <p:oleObj name="" r:id="rId15" imgW="2857500" imgH="1800225" progId="Paint.Picture">
                  <p:embed/>
                  <p:pic>
                    <p:nvPicPr>
                      <p:cNvPr id="0" name="图片 3082"/>
                      <p:cNvPicPr/>
                      <p:nvPr/>
                    </p:nvPicPr>
                    <p:blipFill>
                      <a:blip r:embed="rId13"/>
                      <a:stretch>
                        <a:fillRect/>
                      </a:stretch>
                    </p:blipFill>
                    <p:spPr>
                      <a:xfrm>
                        <a:off x="3733800" y="6096000"/>
                        <a:ext cx="685800" cy="300038"/>
                      </a:xfrm>
                      <a:prstGeom prst="rect">
                        <a:avLst/>
                      </a:prstGeom>
                      <a:noFill/>
                      <a:ln w="38100">
                        <a:noFill/>
                        <a:miter/>
                      </a:ln>
                    </p:spPr>
                  </p:pic>
                </p:oleObj>
              </mc:Fallback>
            </mc:AlternateContent>
          </a:graphicData>
        </a:graphic>
      </p:graphicFrame>
      <p:sp>
        <p:nvSpPr>
          <p:cNvPr id="142371" name="文本框 142370"/>
          <p:cNvSpPr txBox="1"/>
          <p:nvPr/>
        </p:nvSpPr>
        <p:spPr>
          <a:xfrm>
            <a:off x="7908925" y="36782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graphicFrame>
        <p:nvGraphicFramePr>
          <p:cNvPr id="142372" name="对象 142371"/>
          <p:cNvGraphicFramePr/>
          <p:nvPr/>
        </p:nvGraphicFramePr>
        <p:xfrm>
          <a:off x="3276600" y="6553200"/>
          <a:ext cx="838200" cy="304800"/>
        </p:xfrm>
        <a:graphic>
          <a:graphicData uri="http://schemas.openxmlformats.org/presentationml/2006/ole">
            <mc:AlternateContent xmlns:mc="http://schemas.openxmlformats.org/markup-compatibility/2006">
              <mc:Choice xmlns:v="urn:schemas-microsoft-com:vml" Requires="v">
                <p:oleObj spid="_x0000_s3084" name="" r:id="rId16" imgW="2857500" imgH="1800225" progId="Paint.Picture">
                  <p:embed/>
                </p:oleObj>
              </mc:Choice>
              <mc:Fallback>
                <p:oleObj name="" r:id="rId16" imgW="2857500" imgH="1800225" progId="Paint.Picture">
                  <p:embed/>
                  <p:pic>
                    <p:nvPicPr>
                      <p:cNvPr id="0" name="图片 3083"/>
                      <p:cNvPicPr/>
                      <p:nvPr/>
                    </p:nvPicPr>
                    <p:blipFill>
                      <a:blip r:embed="rId13"/>
                      <a:stretch>
                        <a:fillRect/>
                      </a:stretch>
                    </p:blipFill>
                    <p:spPr>
                      <a:xfrm>
                        <a:off x="3276600" y="6553200"/>
                        <a:ext cx="838200" cy="304800"/>
                      </a:xfrm>
                      <a:prstGeom prst="rect">
                        <a:avLst/>
                      </a:prstGeom>
                      <a:noFill/>
                      <a:ln w="38100">
                        <a:noFill/>
                        <a:miter/>
                      </a:ln>
                    </p:spPr>
                  </p:pic>
                </p:oleObj>
              </mc:Fallback>
            </mc:AlternateContent>
          </a:graphicData>
        </a:graphic>
      </p:graphicFrame>
      <p:sp>
        <p:nvSpPr>
          <p:cNvPr id="142373" name="文本框 142372"/>
          <p:cNvSpPr txBox="1"/>
          <p:nvPr/>
        </p:nvSpPr>
        <p:spPr>
          <a:xfrm>
            <a:off x="8213725" y="44402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graphicFrame>
        <p:nvGraphicFramePr>
          <p:cNvPr id="142374" name="对象 142373"/>
          <p:cNvGraphicFramePr/>
          <p:nvPr/>
        </p:nvGraphicFramePr>
        <p:xfrm>
          <a:off x="2286000" y="5562600"/>
          <a:ext cx="762000" cy="300038"/>
        </p:xfrm>
        <a:graphic>
          <a:graphicData uri="http://schemas.openxmlformats.org/presentationml/2006/ole">
            <mc:AlternateContent xmlns:mc="http://schemas.openxmlformats.org/markup-compatibility/2006">
              <mc:Choice xmlns:v="urn:schemas-microsoft-com:vml" Requires="v">
                <p:oleObj spid="_x0000_s3085" name="" r:id="rId17" imgW="2857500" imgH="1800225" progId="Paint.Picture">
                  <p:embed/>
                </p:oleObj>
              </mc:Choice>
              <mc:Fallback>
                <p:oleObj name="" r:id="rId17" imgW="2857500" imgH="1800225" progId="Paint.Picture">
                  <p:embed/>
                  <p:pic>
                    <p:nvPicPr>
                      <p:cNvPr id="0" name="图片 3084"/>
                      <p:cNvPicPr/>
                      <p:nvPr/>
                    </p:nvPicPr>
                    <p:blipFill>
                      <a:blip r:embed="rId13"/>
                      <a:stretch>
                        <a:fillRect/>
                      </a:stretch>
                    </p:blipFill>
                    <p:spPr>
                      <a:xfrm>
                        <a:off x="2286000" y="5562600"/>
                        <a:ext cx="762000" cy="300038"/>
                      </a:xfrm>
                      <a:prstGeom prst="rect">
                        <a:avLst/>
                      </a:prstGeom>
                      <a:noFill/>
                      <a:ln w="38100">
                        <a:noFill/>
                        <a:miter/>
                      </a:ln>
                    </p:spPr>
                  </p:pic>
                </p:oleObj>
              </mc:Fallback>
            </mc:AlternateContent>
          </a:graphicData>
        </a:graphic>
      </p:graphicFrame>
      <p:sp>
        <p:nvSpPr>
          <p:cNvPr id="142375" name="文本框 142374"/>
          <p:cNvSpPr txBox="1"/>
          <p:nvPr/>
        </p:nvSpPr>
        <p:spPr>
          <a:xfrm>
            <a:off x="7223125" y="45164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graphicFrame>
        <p:nvGraphicFramePr>
          <p:cNvPr id="142376" name="对象 142375"/>
          <p:cNvGraphicFramePr/>
          <p:nvPr/>
        </p:nvGraphicFramePr>
        <p:xfrm>
          <a:off x="2209800" y="6553200"/>
          <a:ext cx="838200" cy="304800"/>
        </p:xfrm>
        <a:graphic>
          <a:graphicData uri="http://schemas.openxmlformats.org/presentationml/2006/ole">
            <mc:AlternateContent xmlns:mc="http://schemas.openxmlformats.org/markup-compatibility/2006">
              <mc:Choice xmlns:v="urn:schemas-microsoft-com:vml" Requires="v">
                <p:oleObj spid="_x0000_s3087" name="" r:id="rId18" imgW="2857500" imgH="1800225" progId="Paint.Picture">
                  <p:embed/>
                </p:oleObj>
              </mc:Choice>
              <mc:Fallback>
                <p:oleObj name="" r:id="rId18" imgW="2857500" imgH="1800225" progId="Paint.Picture">
                  <p:embed/>
                  <p:pic>
                    <p:nvPicPr>
                      <p:cNvPr id="0" name="图片 3086"/>
                      <p:cNvPicPr/>
                      <p:nvPr/>
                    </p:nvPicPr>
                    <p:blipFill>
                      <a:blip r:embed="rId13"/>
                      <a:stretch>
                        <a:fillRect/>
                      </a:stretch>
                    </p:blipFill>
                    <p:spPr>
                      <a:xfrm>
                        <a:off x="2209800" y="6553200"/>
                        <a:ext cx="838200" cy="304800"/>
                      </a:xfrm>
                      <a:prstGeom prst="rect">
                        <a:avLst/>
                      </a:prstGeom>
                      <a:noFill/>
                      <a:ln w="38100">
                        <a:noFill/>
                        <a:miter/>
                      </a:ln>
                    </p:spPr>
                  </p:pic>
                </p:oleObj>
              </mc:Fallback>
            </mc:AlternateContent>
          </a:graphicData>
        </a:graphic>
      </p:graphicFrame>
      <p:sp>
        <p:nvSpPr>
          <p:cNvPr id="142377" name="文本框 142376"/>
          <p:cNvSpPr txBox="1"/>
          <p:nvPr/>
        </p:nvSpPr>
        <p:spPr>
          <a:xfrm>
            <a:off x="1508125" y="45164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78" name="文本框 142377"/>
          <p:cNvSpPr txBox="1"/>
          <p:nvPr/>
        </p:nvSpPr>
        <p:spPr>
          <a:xfrm>
            <a:off x="609600" y="5410200"/>
            <a:ext cx="762000" cy="274638"/>
          </a:xfrm>
          <a:prstGeom prst="rect">
            <a:avLst/>
          </a:prstGeom>
          <a:solidFill>
            <a:srgbClr val="FFFF00"/>
          </a:solidFill>
          <a:ln w="9525">
            <a:noFill/>
          </a:ln>
        </p:spPr>
        <p:txBody>
          <a:bodyPr>
            <a:spAutoFit/>
          </a:bodyPr>
          <a:p>
            <a:pPr lvl="0">
              <a:lnSpc>
                <a:spcPct val="100000"/>
              </a:lnSpc>
              <a:spcBef>
                <a:spcPct val="50000"/>
              </a:spcBef>
              <a:buClrTx/>
            </a:pPr>
            <a:r>
              <a:rPr lang="zh-CN" altLang="en-US" sz="1200" b="1" dirty="0">
                <a:solidFill>
                  <a:schemeClr val="tx1"/>
                </a:solidFill>
                <a:latin typeface="Times New Roman" panose="02020603050405020304" pitchFamily="18" charset="0"/>
                <a:ea typeface="宋体" panose="02010600030101010101" pitchFamily="2" charset="-122"/>
              </a:rPr>
              <a:t>假钞票</a:t>
            </a:r>
            <a:endParaRPr lang="zh-CN" altLang="en-US" sz="1200" b="1">
              <a:solidFill>
                <a:schemeClr val="tx1"/>
              </a:solidFill>
              <a:latin typeface="Times New Roman" panose="02020603050405020304" pitchFamily="18" charset="0"/>
              <a:ea typeface="宋体" panose="02010600030101010101" pitchFamily="2" charset="-122"/>
            </a:endParaRPr>
          </a:p>
        </p:txBody>
      </p:sp>
      <p:sp>
        <p:nvSpPr>
          <p:cNvPr id="142379" name="文本框 142378"/>
          <p:cNvSpPr txBox="1"/>
          <p:nvPr/>
        </p:nvSpPr>
        <p:spPr>
          <a:xfrm>
            <a:off x="3514725" y="4221163"/>
            <a:ext cx="549275" cy="92075"/>
          </a:xfrm>
          <a:prstGeom prst="rect">
            <a:avLst/>
          </a:prstGeom>
          <a:noFill/>
          <a:ln w="9525">
            <a:noFill/>
          </a:ln>
        </p:spPr>
        <p:txBody>
          <a:bodyPr vert="eaVert"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80" name="文本框 142379"/>
          <p:cNvSpPr txBox="1"/>
          <p:nvPr/>
        </p:nvSpPr>
        <p:spPr>
          <a:xfrm>
            <a:off x="1143000" y="4953000"/>
            <a:ext cx="914400" cy="244475"/>
          </a:xfrm>
          <a:prstGeom prst="rect">
            <a:avLst/>
          </a:prstGeom>
          <a:solidFill>
            <a:srgbClr val="FFFF00"/>
          </a:solidFill>
          <a:ln w="9525">
            <a:noFill/>
          </a:ln>
        </p:spPr>
        <p:txBody>
          <a:bodyPr>
            <a:spAutoFit/>
          </a:bodyPr>
          <a:p>
            <a:pPr lvl="0">
              <a:lnSpc>
                <a:spcPct val="100000"/>
              </a:lnSpc>
              <a:spcBef>
                <a:spcPct val="50000"/>
              </a:spcBef>
              <a:buClrTx/>
            </a:pPr>
            <a:r>
              <a:rPr lang="zh-CN" altLang="en-US" sz="1000" b="1" dirty="0">
                <a:solidFill>
                  <a:schemeClr val="tx1"/>
                </a:solidFill>
                <a:latin typeface="Times New Roman" panose="02020603050405020304" pitchFamily="18" charset="0"/>
                <a:ea typeface="宋体" panose="02010600030101010101" pitchFamily="2" charset="-122"/>
              </a:rPr>
              <a:t>犯罪证据</a:t>
            </a:r>
            <a:endParaRPr lang="zh-CN" altLang="en-US" sz="1000" b="1">
              <a:solidFill>
                <a:schemeClr val="tx1"/>
              </a:solidFill>
              <a:latin typeface="Times New Roman" panose="02020603050405020304" pitchFamily="18" charset="0"/>
              <a:ea typeface="宋体" panose="02010600030101010101" pitchFamily="2" charset="-122"/>
            </a:endParaRPr>
          </a:p>
        </p:txBody>
      </p:sp>
      <p:sp>
        <p:nvSpPr>
          <p:cNvPr id="142381" name="文本框 142380"/>
          <p:cNvSpPr txBox="1"/>
          <p:nvPr/>
        </p:nvSpPr>
        <p:spPr>
          <a:xfrm>
            <a:off x="4098925" y="36020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82" name="文本框 142381"/>
          <p:cNvSpPr txBox="1"/>
          <p:nvPr/>
        </p:nvSpPr>
        <p:spPr>
          <a:xfrm>
            <a:off x="533400" y="5105400"/>
            <a:ext cx="1143000" cy="214313"/>
          </a:xfrm>
          <a:prstGeom prst="rect">
            <a:avLst/>
          </a:prstGeom>
          <a:solidFill>
            <a:srgbClr val="FFFF00"/>
          </a:solidFill>
          <a:ln w="9525">
            <a:noFill/>
          </a:ln>
        </p:spPr>
        <p:txBody>
          <a:bodyPr>
            <a:spAutoFit/>
          </a:bodyPr>
          <a:p>
            <a:pPr lvl="0">
              <a:lnSpc>
                <a:spcPct val="100000"/>
              </a:lnSpc>
              <a:spcBef>
                <a:spcPct val="50000"/>
              </a:spcBef>
              <a:buClrTx/>
            </a:pPr>
            <a:r>
              <a:rPr lang="zh-CN" altLang="en-US" sz="800" b="1" dirty="0">
                <a:solidFill>
                  <a:schemeClr val="tx1"/>
                </a:solidFill>
                <a:latin typeface="Times New Roman" panose="02020603050405020304" pitchFamily="18" charset="0"/>
                <a:ea typeface="宋体" panose="02010600030101010101" pitchFamily="2" charset="-122"/>
              </a:rPr>
              <a:t>原子能反应堆的废料</a:t>
            </a:r>
            <a:endParaRPr lang="zh-CN" altLang="en-US" sz="800" b="1">
              <a:solidFill>
                <a:schemeClr val="tx1"/>
              </a:solidFill>
              <a:latin typeface="Times New Roman" panose="02020603050405020304" pitchFamily="18" charset="0"/>
              <a:ea typeface="宋体" panose="02010600030101010101" pitchFamily="2" charset="-122"/>
            </a:endParaRPr>
          </a:p>
        </p:txBody>
      </p:sp>
      <p:sp>
        <p:nvSpPr>
          <p:cNvPr id="142383" name="文本框 142382"/>
          <p:cNvSpPr txBox="1"/>
          <p:nvPr/>
        </p:nvSpPr>
        <p:spPr>
          <a:xfrm>
            <a:off x="4098925" y="39830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84" name="文本框 142383"/>
          <p:cNvSpPr txBox="1"/>
          <p:nvPr/>
        </p:nvSpPr>
        <p:spPr>
          <a:xfrm>
            <a:off x="1219200" y="5334000"/>
            <a:ext cx="609600" cy="228600"/>
          </a:xfrm>
          <a:prstGeom prst="rect">
            <a:avLst/>
          </a:prstGeom>
          <a:solidFill>
            <a:srgbClr val="FFFF00"/>
          </a:solidFill>
          <a:ln w="9525">
            <a:noFill/>
          </a:ln>
        </p:spPr>
        <p:txBody>
          <a:bodyPr>
            <a:spAutoFit/>
          </a:bodyPr>
          <a:p>
            <a:pPr lvl="0">
              <a:lnSpc>
                <a:spcPct val="100000"/>
              </a:lnSpc>
              <a:spcBef>
                <a:spcPct val="50000"/>
              </a:spcBef>
              <a:buClrTx/>
            </a:pPr>
            <a:r>
              <a:rPr lang="zh-CN" altLang="en-US" sz="900" b="1" dirty="0">
                <a:solidFill>
                  <a:schemeClr val="tx1"/>
                </a:solidFill>
                <a:latin typeface="Times New Roman" panose="02020603050405020304" pitchFamily="18" charset="0"/>
                <a:ea typeface="宋体" panose="02010600030101010101" pitchFamily="2" charset="-122"/>
              </a:rPr>
              <a:t>小石子</a:t>
            </a:r>
            <a:endParaRPr lang="zh-CN" altLang="en-US" sz="900" b="1" dirty="0">
              <a:solidFill>
                <a:schemeClr val="tx1"/>
              </a:solidFill>
              <a:latin typeface="Times New Roman" panose="02020603050405020304" pitchFamily="18" charset="0"/>
              <a:ea typeface="宋体" panose="02010600030101010101" pitchFamily="2" charset="-122"/>
            </a:endParaRPr>
          </a:p>
        </p:txBody>
      </p:sp>
      <p:sp>
        <p:nvSpPr>
          <p:cNvPr id="142385" name="文本框 142384"/>
          <p:cNvSpPr txBox="1"/>
          <p:nvPr/>
        </p:nvSpPr>
        <p:spPr>
          <a:xfrm>
            <a:off x="5622925" y="45926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86" name="文本框 142385"/>
          <p:cNvSpPr txBox="1"/>
          <p:nvPr/>
        </p:nvSpPr>
        <p:spPr>
          <a:xfrm>
            <a:off x="1143000" y="5181600"/>
            <a:ext cx="1143000" cy="244475"/>
          </a:xfrm>
          <a:prstGeom prst="rect">
            <a:avLst/>
          </a:prstGeom>
          <a:solidFill>
            <a:srgbClr val="FF0000"/>
          </a:solidFill>
          <a:ln w="9525">
            <a:noFill/>
          </a:ln>
        </p:spPr>
        <p:txBody>
          <a:bodyPr>
            <a:spAutoFit/>
          </a:bodyPr>
          <a:p>
            <a:pPr lvl="0">
              <a:lnSpc>
                <a:spcPct val="100000"/>
              </a:lnSpc>
              <a:spcBef>
                <a:spcPct val="50000"/>
              </a:spcBef>
              <a:buClrTx/>
            </a:pPr>
            <a:r>
              <a:rPr lang="zh-CN" altLang="en-US" sz="1000" b="1" dirty="0">
                <a:solidFill>
                  <a:srgbClr val="0000FF"/>
                </a:solidFill>
                <a:latin typeface="Times New Roman" panose="02020603050405020304" pitchFamily="18" charset="0"/>
                <a:ea typeface="宋体" panose="02010600030101010101" pitchFamily="2" charset="-122"/>
              </a:rPr>
              <a:t>日记本、照片等</a:t>
            </a:r>
            <a:endParaRPr lang="zh-CN" altLang="en-US" sz="1000" b="1">
              <a:solidFill>
                <a:srgbClr val="0000FF"/>
              </a:solidFill>
              <a:latin typeface="Times New Roman" panose="02020603050405020304" pitchFamily="18" charset="0"/>
              <a:ea typeface="宋体" panose="02010600030101010101" pitchFamily="2" charset="-122"/>
            </a:endParaRPr>
          </a:p>
        </p:txBody>
      </p:sp>
      <p:sp>
        <p:nvSpPr>
          <p:cNvPr id="142387" name="文本框 142386"/>
          <p:cNvSpPr txBox="1"/>
          <p:nvPr/>
        </p:nvSpPr>
        <p:spPr>
          <a:xfrm>
            <a:off x="5927725" y="52784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88" name="文本框 142387"/>
          <p:cNvSpPr txBox="1"/>
          <p:nvPr/>
        </p:nvSpPr>
        <p:spPr>
          <a:xfrm>
            <a:off x="990600" y="5334000"/>
            <a:ext cx="914400" cy="244475"/>
          </a:xfrm>
          <a:prstGeom prst="rect">
            <a:avLst/>
          </a:prstGeom>
          <a:solidFill>
            <a:srgbClr val="FF0000"/>
          </a:solidFill>
          <a:ln w="9525">
            <a:noFill/>
          </a:ln>
        </p:spPr>
        <p:txBody>
          <a:bodyPr>
            <a:spAutoFit/>
          </a:bodyPr>
          <a:p>
            <a:pPr lvl="0">
              <a:lnSpc>
                <a:spcPct val="100000"/>
              </a:lnSpc>
              <a:spcBef>
                <a:spcPct val="50000"/>
              </a:spcBef>
              <a:buClrTx/>
            </a:pPr>
            <a:r>
              <a:rPr lang="zh-CN" altLang="en-US" sz="1000" b="1" dirty="0">
                <a:solidFill>
                  <a:srgbClr val="0000FF"/>
                </a:solidFill>
                <a:latin typeface="Times New Roman" panose="02020603050405020304" pitchFamily="18" charset="0"/>
                <a:ea typeface="宋体" panose="02010600030101010101" pitchFamily="2" charset="-122"/>
              </a:rPr>
              <a:t>废物</a:t>
            </a:r>
            <a:r>
              <a:rPr lang="en-US" altLang="zh-CN" sz="1000" b="1" dirty="0">
                <a:solidFill>
                  <a:srgbClr val="0000FF"/>
                </a:solidFill>
                <a:latin typeface="Times New Roman" panose="02020603050405020304" pitchFamily="18" charset="0"/>
                <a:ea typeface="宋体" panose="02010600030101010101" pitchFamily="2" charset="-122"/>
              </a:rPr>
              <a:t>`</a:t>
            </a:r>
            <a:r>
              <a:rPr lang="zh-CN" altLang="en-US" sz="1000" b="1" dirty="0">
                <a:solidFill>
                  <a:srgbClr val="0000FF"/>
                </a:solidFill>
                <a:latin typeface="Times New Roman" panose="02020603050405020304" pitchFamily="18" charset="0"/>
                <a:ea typeface="宋体" panose="02010600030101010101" pitchFamily="2" charset="-122"/>
              </a:rPr>
              <a:t>污水</a:t>
            </a:r>
            <a:endParaRPr lang="zh-CN" altLang="en-US" sz="1000" b="1">
              <a:solidFill>
                <a:srgbClr val="0000FF"/>
              </a:solidFill>
              <a:latin typeface="Times New Roman" panose="02020603050405020304" pitchFamily="18" charset="0"/>
              <a:ea typeface="宋体" panose="02010600030101010101" pitchFamily="2" charset="-122"/>
            </a:endParaRPr>
          </a:p>
        </p:txBody>
      </p:sp>
      <p:sp>
        <p:nvSpPr>
          <p:cNvPr id="142389" name="文本框 142388"/>
          <p:cNvSpPr txBox="1"/>
          <p:nvPr/>
        </p:nvSpPr>
        <p:spPr>
          <a:xfrm>
            <a:off x="6918325" y="4016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90" name="文本框 142389"/>
          <p:cNvSpPr txBox="1"/>
          <p:nvPr/>
        </p:nvSpPr>
        <p:spPr>
          <a:xfrm>
            <a:off x="1676400" y="5410200"/>
            <a:ext cx="533400" cy="274638"/>
          </a:xfrm>
          <a:prstGeom prst="rect">
            <a:avLst/>
          </a:prstGeom>
          <a:solidFill>
            <a:srgbClr val="FFFF00"/>
          </a:solidFill>
          <a:ln w="9525">
            <a:noFill/>
          </a:ln>
        </p:spPr>
        <p:txBody>
          <a:bodyPr>
            <a:spAutoFit/>
          </a:bodyPr>
          <a:p>
            <a:pPr lvl="0">
              <a:lnSpc>
                <a:spcPct val="100000"/>
              </a:lnSpc>
              <a:spcBef>
                <a:spcPct val="50000"/>
              </a:spcBef>
              <a:buClrTx/>
            </a:pPr>
            <a:r>
              <a:rPr lang="zh-CN" altLang="en-US" sz="1200" b="1" dirty="0">
                <a:solidFill>
                  <a:schemeClr val="tx1"/>
                </a:solidFill>
                <a:latin typeface="Times New Roman" panose="02020603050405020304" pitchFamily="18" charset="0"/>
                <a:ea typeface="宋体" panose="02010600030101010101" pitchFamily="2" charset="-122"/>
              </a:rPr>
              <a:t>尸体</a:t>
            </a:r>
            <a:endParaRPr lang="zh-CN" altLang="en-US" sz="1200" b="1">
              <a:solidFill>
                <a:schemeClr val="tx1"/>
              </a:solidFill>
              <a:latin typeface="Times New Roman" panose="02020603050405020304" pitchFamily="18" charset="0"/>
              <a:ea typeface="宋体" panose="02010600030101010101" pitchFamily="2" charset="-122"/>
            </a:endParaRPr>
          </a:p>
        </p:txBody>
      </p:sp>
      <p:sp>
        <p:nvSpPr>
          <p:cNvPr id="142391" name="文本框 142390"/>
          <p:cNvSpPr txBox="1"/>
          <p:nvPr/>
        </p:nvSpPr>
        <p:spPr>
          <a:xfrm>
            <a:off x="7908925" y="50498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92" name="文本框 142391"/>
          <p:cNvSpPr txBox="1"/>
          <p:nvPr/>
        </p:nvSpPr>
        <p:spPr>
          <a:xfrm>
            <a:off x="1371600" y="5181600"/>
            <a:ext cx="762000" cy="244475"/>
          </a:xfrm>
          <a:prstGeom prst="rect">
            <a:avLst/>
          </a:prstGeom>
          <a:solidFill>
            <a:srgbClr val="FFFF00"/>
          </a:solidFill>
          <a:ln w="9525">
            <a:noFill/>
          </a:ln>
        </p:spPr>
        <p:txBody>
          <a:bodyPr>
            <a:spAutoFit/>
          </a:bodyPr>
          <a:p>
            <a:pPr lvl="0">
              <a:lnSpc>
                <a:spcPct val="100000"/>
              </a:lnSpc>
              <a:spcBef>
                <a:spcPct val="50000"/>
              </a:spcBef>
              <a:buClrTx/>
            </a:pPr>
            <a:r>
              <a:rPr lang="zh-CN" altLang="en-US" sz="1000" b="1" dirty="0">
                <a:solidFill>
                  <a:schemeClr val="tx1"/>
                </a:solidFill>
                <a:latin typeface="Times New Roman" panose="02020603050405020304" pitchFamily="18" charset="0"/>
                <a:ea typeface="宋体" panose="02010600030101010101" pitchFamily="2" charset="-122"/>
              </a:rPr>
              <a:t>机密文件</a:t>
            </a:r>
            <a:endParaRPr lang="zh-CN" altLang="en-US" sz="1000" b="1" dirty="0">
              <a:solidFill>
                <a:schemeClr val="tx1"/>
              </a:solidFill>
              <a:latin typeface="Times New Roman" panose="02020603050405020304" pitchFamily="18" charset="0"/>
              <a:ea typeface="宋体" panose="02010600030101010101" pitchFamily="2" charset="-122"/>
            </a:endParaRPr>
          </a:p>
        </p:txBody>
      </p:sp>
      <p:sp>
        <p:nvSpPr>
          <p:cNvPr id="142393" name="文本框 142392"/>
          <p:cNvSpPr txBox="1"/>
          <p:nvPr/>
        </p:nvSpPr>
        <p:spPr>
          <a:xfrm>
            <a:off x="7451725" y="55070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94" name="任意多边形 142393"/>
          <p:cNvSpPr/>
          <p:nvPr/>
        </p:nvSpPr>
        <p:spPr>
          <a:xfrm>
            <a:off x="1295400" y="5562600"/>
            <a:ext cx="215900" cy="685800"/>
          </a:xfrm>
          <a:custGeom>
            <a:avLst/>
            <a:gdLst/>
            <a:ahLst/>
            <a:cxnLst/>
            <a:pathLst>
              <a:path w="1096" h="2276">
                <a:moveTo>
                  <a:pt x="1096" y="0"/>
                </a:moveTo>
                <a:cubicBezTo>
                  <a:pt x="1035" y="15"/>
                  <a:pt x="505" y="443"/>
                  <a:pt x="465" y="466"/>
                </a:cubicBezTo>
                <a:cubicBezTo>
                  <a:pt x="431" y="507"/>
                  <a:pt x="360" y="678"/>
                  <a:pt x="301" y="713"/>
                </a:cubicBezTo>
                <a:cubicBezTo>
                  <a:pt x="232" y="818"/>
                  <a:pt x="168" y="938"/>
                  <a:pt x="99" y="1042"/>
                </a:cubicBezTo>
                <a:cubicBezTo>
                  <a:pt x="84" y="1090"/>
                  <a:pt x="55" y="1151"/>
                  <a:pt x="26" y="1198"/>
                </a:cubicBezTo>
                <a:cubicBezTo>
                  <a:pt x="20" y="1206"/>
                  <a:pt x="41" y="1253"/>
                  <a:pt x="35" y="1262"/>
                </a:cubicBezTo>
                <a:cubicBezTo>
                  <a:pt x="29" y="1270"/>
                  <a:pt x="35" y="1344"/>
                  <a:pt x="35" y="1344"/>
                </a:cubicBezTo>
                <a:cubicBezTo>
                  <a:pt x="0" y="1473"/>
                  <a:pt x="68" y="1517"/>
                  <a:pt x="26" y="1646"/>
                </a:cubicBezTo>
                <a:cubicBezTo>
                  <a:pt x="7" y="1923"/>
                  <a:pt x="209" y="2118"/>
                  <a:pt x="209" y="2276"/>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42395" name="文本框 142394"/>
          <p:cNvSpPr txBox="1"/>
          <p:nvPr/>
        </p:nvSpPr>
        <p:spPr>
          <a:xfrm>
            <a:off x="5876925" y="5516563"/>
            <a:ext cx="549275" cy="92075"/>
          </a:xfrm>
          <a:prstGeom prst="rect">
            <a:avLst/>
          </a:prstGeom>
          <a:noFill/>
          <a:ln w="9525">
            <a:noFill/>
          </a:ln>
        </p:spPr>
        <p:txBody>
          <a:bodyPr vert="eaVert"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96" name="任意多边形 142395"/>
          <p:cNvSpPr/>
          <p:nvPr/>
        </p:nvSpPr>
        <p:spPr>
          <a:xfrm flipH="1">
            <a:off x="1066800" y="5715000"/>
            <a:ext cx="152400" cy="838200"/>
          </a:xfrm>
          <a:custGeom>
            <a:avLst/>
            <a:gdLst/>
            <a:ahLst/>
            <a:cxnLst/>
            <a:pathLst>
              <a:path w="1096" h="2276">
                <a:moveTo>
                  <a:pt x="1096" y="0"/>
                </a:moveTo>
                <a:cubicBezTo>
                  <a:pt x="1035" y="15"/>
                  <a:pt x="505" y="443"/>
                  <a:pt x="465" y="466"/>
                </a:cubicBezTo>
                <a:cubicBezTo>
                  <a:pt x="431" y="507"/>
                  <a:pt x="360" y="678"/>
                  <a:pt x="301" y="713"/>
                </a:cubicBezTo>
                <a:cubicBezTo>
                  <a:pt x="232" y="818"/>
                  <a:pt x="168" y="938"/>
                  <a:pt x="99" y="1042"/>
                </a:cubicBezTo>
                <a:cubicBezTo>
                  <a:pt x="84" y="1090"/>
                  <a:pt x="55" y="1151"/>
                  <a:pt x="26" y="1198"/>
                </a:cubicBezTo>
                <a:cubicBezTo>
                  <a:pt x="20" y="1206"/>
                  <a:pt x="41" y="1253"/>
                  <a:pt x="35" y="1262"/>
                </a:cubicBezTo>
                <a:cubicBezTo>
                  <a:pt x="29" y="1270"/>
                  <a:pt x="35" y="1344"/>
                  <a:pt x="35" y="1344"/>
                </a:cubicBezTo>
                <a:cubicBezTo>
                  <a:pt x="0" y="1473"/>
                  <a:pt x="68" y="1517"/>
                  <a:pt x="26" y="1646"/>
                </a:cubicBezTo>
                <a:cubicBezTo>
                  <a:pt x="7" y="1923"/>
                  <a:pt x="209" y="2118"/>
                  <a:pt x="209" y="2276"/>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42397" name="文本框 142396"/>
          <p:cNvSpPr txBox="1"/>
          <p:nvPr/>
        </p:nvSpPr>
        <p:spPr>
          <a:xfrm>
            <a:off x="3489325" y="42116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398" name="任意多边形 142397"/>
          <p:cNvSpPr/>
          <p:nvPr/>
        </p:nvSpPr>
        <p:spPr>
          <a:xfrm>
            <a:off x="1371600" y="5715000"/>
            <a:ext cx="533400" cy="838200"/>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42399" name="文本框 142398"/>
          <p:cNvSpPr txBox="1"/>
          <p:nvPr/>
        </p:nvSpPr>
        <p:spPr>
          <a:xfrm>
            <a:off x="3717925" y="44402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00" name="任意多边形 142399"/>
          <p:cNvSpPr/>
          <p:nvPr/>
        </p:nvSpPr>
        <p:spPr>
          <a:xfrm>
            <a:off x="1143000" y="5638800"/>
            <a:ext cx="533400" cy="838200"/>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42401" name="文本框 142400"/>
          <p:cNvSpPr txBox="1"/>
          <p:nvPr/>
        </p:nvSpPr>
        <p:spPr>
          <a:xfrm>
            <a:off x="4022725" y="39830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02" name="任意多边形 142401"/>
          <p:cNvSpPr/>
          <p:nvPr/>
        </p:nvSpPr>
        <p:spPr>
          <a:xfrm>
            <a:off x="1143000" y="5562600"/>
            <a:ext cx="381000" cy="838200"/>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42403" name="文本框 142402"/>
          <p:cNvSpPr txBox="1"/>
          <p:nvPr/>
        </p:nvSpPr>
        <p:spPr>
          <a:xfrm>
            <a:off x="3924300" y="4005263"/>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04" name="任意多边形 142403"/>
          <p:cNvSpPr/>
          <p:nvPr/>
        </p:nvSpPr>
        <p:spPr>
          <a:xfrm>
            <a:off x="1295400" y="5638800"/>
            <a:ext cx="304800" cy="990600"/>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42405" name="文本框 142404"/>
          <p:cNvSpPr txBox="1"/>
          <p:nvPr/>
        </p:nvSpPr>
        <p:spPr>
          <a:xfrm>
            <a:off x="3641725" y="36782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06" name="任意多边形 142405"/>
          <p:cNvSpPr/>
          <p:nvPr/>
        </p:nvSpPr>
        <p:spPr>
          <a:xfrm>
            <a:off x="1524000" y="5715000"/>
            <a:ext cx="533400" cy="838200"/>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42407" name="文本框 142406"/>
          <p:cNvSpPr txBox="1"/>
          <p:nvPr/>
        </p:nvSpPr>
        <p:spPr>
          <a:xfrm>
            <a:off x="3641725" y="39068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08" name="任意多边形 142407"/>
          <p:cNvSpPr/>
          <p:nvPr/>
        </p:nvSpPr>
        <p:spPr>
          <a:xfrm flipH="1">
            <a:off x="914400" y="5715000"/>
            <a:ext cx="762000" cy="838200"/>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42409" name="文本框 142408"/>
          <p:cNvSpPr txBox="1"/>
          <p:nvPr/>
        </p:nvSpPr>
        <p:spPr>
          <a:xfrm>
            <a:off x="5394325" y="45164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10" name="文本框 142409"/>
          <p:cNvSpPr txBox="1"/>
          <p:nvPr/>
        </p:nvSpPr>
        <p:spPr>
          <a:xfrm>
            <a:off x="5546725" y="44402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11" name="文本框 142410"/>
          <p:cNvSpPr txBox="1"/>
          <p:nvPr/>
        </p:nvSpPr>
        <p:spPr>
          <a:xfrm>
            <a:off x="6553200" y="4419600"/>
            <a:ext cx="549275" cy="92075"/>
          </a:xfrm>
          <a:prstGeom prst="rect">
            <a:avLst/>
          </a:prstGeom>
          <a:noFill/>
          <a:ln w="9525">
            <a:noFill/>
          </a:ln>
        </p:spPr>
        <p:txBody>
          <a:bodyPr vert="eaVert"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12" name="文本框 142411"/>
          <p:cNvSpPr txBox="1"/>
          <p:nvPr/>
        </p:nvSpPr>
        <p:spPr>
          <a:xfrm>
            <a:off x="5622925" y="41354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13" name="文本框 142412"/>
          <p:cNvSpPr txBox="1"/>
          <p:nvPr/>
        </p:nvSpPr>
        <p:spPr>
          <a:xfrm>
            <a:off x="6994525" y="51260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14" name="文本框 142413"/>
          <p:cNvSpPr txBox="1"/>
          <p:nvPr/>
        </p:nvSpPr>
        <p:spPr>
          <a:xfrm>
            <a:off x="5546725" y="42116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15" name="任意多边形 142414"/>
          <p:cNvSpPr/>
          <p:nvPr/>
        </p:nvSpPr>
        <p:spPr>
          <a:xfrm rot="-10800000" flipH="1" flipV="1">
            <a:off x="1350963" y="4649788"/>
            <a:ext cx="1314450" cy="930275"/>
          </a:xfrm>
          <a:custGeom>
            <a:avLst/>
            <a:gdLst>
              <a:gd name="txL" fmla="*/ 0 w 37269"/>
              <a:gd name="txT" fmla="*/ 0 h 23980"/>
              <a:gd name="txR" fmla="*/ 37269 w 37269"/>
              <a:gd name="txB" fmla="*/ 23980 h 23980"/>
            </a:gdLst>
            <a:ahLst/>
            <a:cxnLst>
              <a:cxn ang="180">
                <a:pos x="0" y="6732"/>
              </a:cxn>
              <a:cxn ang="0">
                <a:pos x="37137" y="23979"/>
              </a:cxn>
              <a:cxn ang="90">
                <a:pos x="15669" y="21600"/>
              </a:cxn>
            </a:cxnLst>
            <a:rect l="txL" t="txT" r="txR" b="txB"/>
            <a:pathLst>
              <a:path w="37269" h="23980" fill="none">
                <a:moveTo>
                  <a:pt x="0" y="6732"/>
                </a:moveTo>
                <a:arcTo wR="21600" hR="21600" stAng="-8190153" swAng="8569563"/>
              </a:path>
              <a:path w="37269" h="23980" stroke="0">
                <a:moveTo>
                  <a:pt x="0" y="6732"/>
                </a:moveTo>
                <a:arcTo wR="21600" hR="21600" stAng="-8190153" swAng="8569563"/>
                <a:lnTo>
                  <a:pt x="15669" y="21600"/>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42416" name="任意多边形 142415"/>
          <p:cNvSpPr/>
          <p:nvPr/>
        </p:nvSpPr>
        <p:spPr>
          <a:xfrm rot="-12121015" flipH="1" flipV="1">
            <a:off x="1820863" y="4481513"/>
            <a:ext cx="1828800" cy="1512887"/>
          </a:xfrm>
          <a:custGeom>
            <a:avLst/>
            <a:gdLst>
              <a:gd name="txL" fmla="*/ 0 w 21600"/>
              <a:gd name="txT" fmla="*/ 0 h 28596"/>
              <a:gd name="txR" fmla="*/ 21600 w 21600"/>
              <a:gd name="txB" fmla="*/ 28596 h 28596"/>
            </a:gdLst>
            <a:ahLst/>
            <a:cxnLst>
              <a:cxn ang="270">
                <a:pos x="0" y="0"/>
              </a:cxn>
              <a:cxn ang="90">
                <a:pos x="20435" y="28596"/>
              </a:cxn>
              <a:cxn ang="90">
                <a:pos x="0" y="21600"/>
              </a:cxn>
            </a:cxnLst>
            <a:rect l="txL" t="txT" r="txR" b="txB"/>
            <a:pathLst>
              <a:path w="21600" h="28596" fill="none">
                <a:moveTo>
                  <a:pt x="0" y="0"/>
                </a:moveTo>
                <a:arcTo wR="21600" hR="21600" stAng="-5400000" swAng="6533930"/>
              </a:path>
              <a:path w="21600" h="28596" stroke="0">
                <a:moveTo>
                  <a:pt x="0" y="0"/>
                </a:moveTo>
                <a:arcTo wR="21600" hR="21600" stAng="-5400000" swAng="6533930"/>
                <a:lnTo>
                  <a:pt x="0" y="21600"/>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42417" name="任意多边形 142416"/>
          <p:cNvSpPr/>
          <p:nvPr/>
        </p:nvSpPr>
        <p:spPr>
          <a:xfrm rot="-10800000" flipH="1" flipV="1">
            <a:off x="1158875" y="5026025"/>
            <a:ext cx="2727325" cy="1298575"/>
          </a:xfrm>
          <a:custGeom>
            <a:avLst/>
            <a:gdLst>
              <a:gd name="txL" fmla="*/ 0 w 21293"/>
              <a:gd name="txT" fmla="*/ 0 h 20441"/>
              <a:gd name="txR" fmla="*/ 21293 w 21293"/>
              <a:gd name="txB" fmla="*/ 20441 h 20441"/>
            </a:gdLst>
            <a:ahLst/>
            <a:cxnLst>
              <a:cxn ang="270">
                <a:pos x="6981" y="0"/>
              </a:cxn>
              <a:cxn ang="0">
                <a:pos x="21293" y="16812"/>
              </a:cxn>
              <a:cxn ang="180">
                <a:pos x="0" y="20441"/>
              </a:cxn>
            </a:cxnLst>
            <a:rect l="txL" t="txT" r="txR" b="txB"/>
            <a:pathLst>
              <a:path w="21293" h="20441" fill="none">
                <a:moveTo>
                  <a:pt x="6981" y="0"/>
                </a:moveTo>
                <a:arcTo wR="21600" hR="21600" stAng="-4268638" swAng="3688313"/>
              </a:path>
              <a:path w="21293" h="20441" stroke="0">
                <a:moveTo>
                  <a:pt x="6981" y="0"/>
                </a:moveTo>
                <a:arcTo wR="21600" hR="21600" stAng="-4268638" swAng="3688313"/>
                <a:lnTo>
                  <a:pt x="0" y="20441"/>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42418" name="文本框 142417"/>
          <p:cNvSpPr txBox="1"/>
          <p:nvPr/>
        </p:nvSpPr>
        <p:spPr>
          <a:xfrm>
            <a:off x="5470525" y="46688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19" name="任意多边形 142418"/>
          <p:cNvSpPr/>
          <p:nvPr/>
        </p:nvSpPr>
        <p:spPr>
          <a:xfrm rot="-10800000" flipH="1" flipV="1">
            <a:off x="1619250" y="4797425"/>
            <a:ext cx="1155700" cy="1338263"/>
          </a:xfrm>
          <a:custGeom>
            <a:avLst/>
            <a:gdLst>
              <a:gd name="txL" fmla="*/ 0 w 32754"/>
              <a:gd name="txT" fmla="*/ 0 h 34484"/>
              <a:gd name="txR" fmla="*/ 32754 w 32754"/>
              <a:gd name="txB" fmla="*/ 34484 h 34484"/>
            </a:gdLst>
            <a:ahLst/>
            <a:cxnLst>
              <a:cxn ang="180">
                <a:pos x="0" y="3102"/>
              </a:cxn>
              <a:cxn ang="90">
                <a:pos x="28490" y="34483"/>
              </a:cxn>
              <a:cxn ang="90">
                <a:pos x="11154" y="21600"/>
              </a:cxn>
            </a:cxnLst>
            <a:rect l="txL" t="txT" r="txR" b="txB"/>
            <a:pathLst>
              <a:path w="32754" h="34484" fill="none">
                <a:moveTo>
                  <a:pt x="0" y="3102"/>
                </a:moveTo>
                <a:arcTo wR="21600" hR="21600" stAng="-7265359" swAng="9462400"/>
              </a:path>
              <a:path w="32754" h="34484" stroke="0">
                <a:moveTo>
                  <a:pt x="0" y="3102"/>
                </a:moveTo>
                <a:arcTo wR="21600" hR="21600" stAng="-7265359" swAng="9462400"/>
                <a:lnTo>
                  <a:pt x="11154" y="21600"/>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42420" name="文本框 142419"/>
          <p:cNvSpPr txBox="1"/>
          <p:nvPr/>
        </p:nvSpPr>
        <p:spPr>
          <a:xfrm>
            <a:off x="5699125" y="40592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42421" name="任意多边形 142420"/>
          <p:cNvSpPr/>
          <p:nvPr/>
        </p:nvSpPr>
        <p:spPr>
          <a:xfrm rot="-10800000" flipH="1" flipV="1">
            <a:off x="1995488" y="4800600"/>
            <a:ext cx="1585912" cy="1776413"/>
          </a:xfrm>
          <a:custGeom>
            <a:avLst/>
            <a:gdLst>
              <a:gd name="txL" fmla="*/ 0 w 30690"/>
              <a:gd name="txT" fmla="*/ 0 h 40060"/>
              <a:gd name="txR" fmla="*/ 30690 w 30690"/>
              <a:gd name="txB" fmla="*/ 40060 h 40060"/>
            </a:gdLst>
            <a:ahLst/>
            <a:cxnLst>
              <a:cxn ang="180">
                <a:pos x="0" y="2005"/>
              </a:cxn>
              <a:cxn ang="90">
                <a:pos x="20305" y="40060"/>
              </a:cxn>
              <a:cxn ang="90">
                <a:pos x="9090" y="21600"/>
              </a:cxn>
            </a:cxnLst>
            <a:rect l="txL" t="txT" r="txR" b="txB"/>
            <a:pathLst>
              <a:path w="30690" h="40060" fill="none">
                <a:moveTo>
                  <a:pt x="0" y="2005"/>
                </a:moveTo>
                <a:arcTo wR="21600" hR="21600" stAng="-6893178" swAng="10416382"/>
              </a:path>
              <a:path w="30690" h="40060" stroke="0">
                <a:moveTo>
                  <a:pt x="0" y="2005"/>
                </a:moveTo>
                <a:arcTo wR="21600" hR="21600" stAng="-6893178" swAng="10416382"/>
                <a:lnTo>
                  <a:pt x="9090" y="21600"/>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42422" name="任意多边形 142421"/>
          <p:cNvSpPr/>
          <p:nvPr/>
        </p:nvSpPr>
        <p:spPr>
          <a:xfrm rot="-10800000" flipH="1" flipV="1">
            <a:off x="660400" y="4495800"/>
            <a:ext cx="2922588" cy="1981200"/>
          </a:xfrm>
          <a:custGeom>
            <a:avLst/>
            <a:gdLst>
              <a:gd name="txL" fmla="*/ 0 w 36012"/>
              <a:gd name="txT" fmla="*/ 0 h 21600"/>
              <a:gd name="txR" fmla="*/ 36012 w 36012"/>
              <a:gd name="txB" fmla="*/ 21600 h 21600"/>
            </a:gdLst>
            <a:ahLst/>
            <a:cxnLst>
              <a:cxn ang="180">
                <a:pos x="0" y="5511"/>
              </a:cxn>
              <a:cxn ang="0">
                <a:pos x="36012" y="21600"/>
              </a:cxn>
              <a:cxn ang="90">
                <a:pos x="14412" y="21600"/>
              </a:cxn>
            </a:cxnLst>
            <a:rect l="txL" t="txT" r="txR" b="txB"/>
            <a:pathLst>
              <a:path w="36012" h="21600" fill="none">
                <a:moveTo>
                  <a:pt x="0" y="5511"/>
                </a:moveTo>
                <a:arcTo wR="21600" hR="21600" stAng="-7911177" swAng="7911177"/>
              </a:path>
              <a:path w="36012" h="21600" stroke="0">
                <a:moveTo>
                  <a:pt x="0" y="5511"/>
                </a:moveTo>
                <a:arcTo wR="21600" hR="21600" stAng="-7911177" swAng="7911177"/>
                <a:lnTo>
                  <a:pt x="14412" y="21600"/>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42423" name="圆角矩形标注 142422"/>
          <p:cNvSpPr/>
          <p:nvPr/>
        </p:nvSpPr>
        <p:spPr>
          <a:xfrm>
            <a:off x="6019800" y="4267200"/>
            <a:ext cx="1676400" cy="533400"/>
          </a:xfrm>
          <a:prstGeom prst="wedgeRoundRectCallout">
            <a:avLst>
              <a:gd name="adj1" fmla="val -78694"/>
              <a:gd name="adj2" fmla="val 344347"/>
              <a:gd name="adj3" fmla="val 16667"/>
            </a:avLst>
          </a:prstGeom>
          <a:solidFill>
            <a:schemeClr val="accent1"/>
          </a:solidFill>
          <a:ln w="9525" cap="flat" cmpd="sng">
            <a:solidFill>
              <a:schemeClr val="tx1"/>
            </a:solidFill>
            <a:prstDash val="solid"/>
            <a:miter/>
            <a:headEnd type="none" w="med" len="med"/>
            <a:tailEnd type="none" w="med" len="med"/>
          </a:ln>
        </p:spPr>
        <p:txBody>
          <a:bodyPr/>
          <a:p>
            <a:pPr lvl="0" algn="ctr">
              <a:lnSpc>
                <a:spcPct val="100000"/>
              </a:lnSpc>
              <a:spcBef>
                <a:spcPct val="0"/>
              </a:spcBef>
              <a:buClrTx/>
            </a:pPr>
            <a:r>
              <a:rPr lang="zh-CN" altLang="en-US" sz="2400" b="1" dirty="0">
                <a:solidFill>
                  <a:srgbClr val="FF0000"/>
                </a:solidFill>
                <a:latin typeface="Times New Roman" panose="02020603050405020304" pitchFamily="18" charset="0"/>
                <a:ea typeface="黑体" panose="02010609060101010101" pitchFamily="2" charset="-122"/>
              </a:rPr>
              <a:t>喂－出来</a:t>
            </a:r>
            <a:endParaRPr lang="zh-CN" altLang="en-US" sz="2400" b="1">
              <a:solidFill>
                <a:srgbClr val="FF0000"/>
              </a:solidFill>
              <a:latin typeface="Times New Roman" panose="02020603050405020304" pitchFamily="18" charset="0"/>
              <a:ea typeface="黑体" panose="02010609060101010101" pitchFamily="2" charset="-122"/>
            </a:endParaRPr>
          </a:p>
        </p:txBody>
      </p:sp>
      <p:sp>
        <p:nvSpPr>
          <p:cNvPr id="142424" name="文本框 142423"/>
          <p:cNvSpPr txBox="1"/>
          <p:nvPr/>
        </p:nvSpPr>
        <p:spPr>
          <a:xfrm>
            <a:off x="8061325" y="59642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grpSp>
        <p:nvGrpSpPr>
          <p:cNvPr id="142425" name="组合 142424"/>
          <p:cNvGrpSpPr/>
          <p:nvPr/>
        </p:nvGrpSpPr>
        <p:grpSpPr>
          <a:xfrm>
            <a:off x="6477000" y="6256338"/>
            <a:ext cx="1219200" cy="601662"/>
            <a:chOff x="4176" y="3648"/>
            <a:chExt cx="864" cy="1057"/>
          </a:xfrm>
        </p:grpSpPr>
        <p:sp>
          <p:nvSpPr>
            <p:cNvPr id="142426" name="缺角矩形 142425"/>
            <p:cNvSpPr/>
            <p:nvPr/>
          </p:nvSpPr>
          <p:spPr>
            <a:xfrm>
              <a:off x="4176" y="3648"/>
              <a:ext cx="816" cy="624"/>
            </a:xfrm>
            <a:prstGeom prst="plaque">
              <a:avLst>
                <a:gd name="adj" fmla="val 35648"/>
              </a:avLst>
            </a:prstGeom>
            <a:solidFill>
              <a:schemeClr val="accent1"/>
            </a:solidFill>
            <a:ln w="9525" cap="flat" cmpd="sng">
              <a:prstDash val="solid"/>
              <a:miter/>
              <a:headEnd type="none" w="med" len="med"/>
              <a:tailEnd type="none" w="med" len="med"/>
            </a:ln>
            <a:scene3d>
              <a:camera prst="legacyPerspectiveLeft">
                <a:rot lat="21300000" lon="1200000" rev="0"/>
              </a:camera>
              <a:lightRig rig="legacyFlat4" dir="b"/>
            </a:scene3d>
            <a:sp3d extrusionH="3630600" prstMaterial="legacyMetal">
              <a:bevelT w="13500" h="13500" prst="angle"/>
              <a:bevelB w="13500" h="13500" prst="angle"/>
              <a:extrusionClr>
                <a:schemeClr val="tx2"/>
              </a:extrusionClr>
            </a:sp3d>
          </p:spPr>
          <p:txBody>
            <a:bodyPr/>
            <a:p>
              <a:endParaRPr lang="zh-CN" altLang="en-US"/>
            </a:p>
          </p:txBody>
        </p:sp>
        <p:sp>
          <p:nvSpPr>
            <p:cNvPr id="142427" name="文本框 142426"/>
            <p:cNvSpPr txBox="1"/>
            <p:nvPr/>
          </p:nvSpPr>
          <p:spPr>
            <a:xfrm>
              <a:off x="4176" y="3793"/>
              <a:ext cx="864" cy="912"/>
            </a:xfrm>
            <a:prstGeom prst="rect">
              <a:avLst/>
            </a:prstGeom>
            <a:noFill/>
            <a:ln w="9525">
              <a:noFill/>
            </a:ln>
          </p:spPr>
          <p:txBody>
            <a:bodyPr>
              <a:spAutoFit/>
            </a:bodyPr>
            <a:p>
              <a:pPr lvl="0">
                <a:lnSpc>
                  <a:spcPct val="100000"/>
                </a:lnSpc>
                <a:spcBef>
                  <a:spcPct val="50000"/>
                </a:spcBef>
                <a:buClrTx/>
              </a:pPr>
              <a:r>
                <a:rPr lang="en-US" altLang="zh-CN" sz="2800" b="1" dirty="0">
                  <a:solidFill>
                    <a:srgbClr val="FF0066"/>
                  </a:solidFill>
                  <a:latin typeface="Times New Roman" panose="02020603050405020304" pitchFamily="18" charset="0"/>
                  <a:ea typeface="宋体" panose="02010600030101010101" pitchFamily="2" charset="-122"/>
                </a:rPr>
                <a:t>   </a:t>
              </a:r>
              <a:r>
                <a:rPr lang="zh-CN" altLang="en-US" sz="2400" b="1" dirty="0">
                  <a:solidFill>
                    <a:srgbClr val="FF0066"/>
                  </a:solidFill>
                  <a:latin typeface="Times New Roman" panose="02020603050405020304" pitchFamily="18" charset="0"/>
                  <a:ea typeface="宋体" panose="02010600030101010101" pitchFamily="2" charset="-122"/>
                </a:rPr>
                <a:t>石头</a:t>
              </a:r>
              <a:r>
                <a:rPr lang="zh-CN" altLang="en-US" sz="2800" b="1" dirty="0">
                  <a:solidFill>
                    <a:srgbClr val="FF0066"/>
                  </a:solidFill>
                  <a:latin typeface="Times New Roman" panose="02020603050405020304" pitchFamily="18" charset="0"/>
                  <a:ea typeface="宋体" panose="02010600030101010101" pitchFamily="2" charset="-122"/>
                </a:rPr>
                <a:t> </a:t>
              </a:r>
              <a:endParaRPr lang="zh-CN" altLang="en-US" sz="2800" b="1">
                <a:solidFill>
                  <a:srgbClr val="FF0066"/>
                </a:solidFill>
                <a:latin typeface="Times New Roman" panose="02020603050405020304" pitchFamily="18" charset="0"/>
                <a:ea typeface="宋体" panose="02010600030101010101" pitchFamily="2" charset="-122"/>
              </a:endParaRPr>
            </a:p>
          </p:txBody>
        </p:sp>
      </p:grpSp>
      <p:sp>
        <p:nvSpPr>
          <p:cNvPr id="142428" name="文本框 142427"/>
          <p:cNvSpPr txBox="1"/>
          <p:nvPr/>
        </p:nvSpPr>
        <p:spPr>
          <a:xfrm>
            <a:off x="8467725" y="5516563"/>
            <a:ext cx="549275" cy="92075"/>
          </a:xfrm>
          <a:prstGeom prst="rect">
            <a:avLst/>
          </a:prstGeom>
          <a:noFill/>
          <a:ln w="9525">
            <a:noFill/>
          </a:ln>
        </p:spPr>
        <p:txBody>
          <a:bodyPr vert="eaVert"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pic>
        <p:nvPicPr>
          <p:cNvPr id="142429" name="图片 142428" descr="PE01838_"/>
          <p:cNvPicPr>
            <a:picLocks noChangeAspect="1"/>
          </p:cNvPicPr>
          <p:nvPr/>
        </p:nvPicPr>
        <p:blipFill>
          <a:blip r:embed="rId4"/>
          <a:stretch>
            <a:fillRect/>
          </a:stretch>
        </p:blipFill>
        <p:spPr>
          <a:xfrm>
            <a:off x="7772400" y="5867400"/>
            <a:ext cx="498475" cy="990600"/>
          </a:xfrm>
          <a:prstGeom prst="rect">
            <a:avLst/>
          </a:prstGeom>
          <a:noFill/>
          <a:ln w="9525">
            <a:noFill/>
          </a:ln>
        </p:spPr>
      </p:pic>
      <p:sp>
        <p:nvSpPr>
          <p:cNvPr id="142430" name="矩形 142429"/>
          <p:cNvSpPr/>
          <p:nvPr/>
        </p:nvSpPr>
        <p:spPr>
          <a:xfrm>
            <a:off x="8305800" y="5257800"/>
            <a:ext cx="838200" cy="1600200"/>
          </a:xfrm>
          <a:prstGeom prst="rect">
            <a:avLst/>
          </a:prstGeom>
          <a:solidFill>
            <a:srgbClr val="FFCCCC"/>
          </a:solidFill>
          <a:ln w="9525" cap="flat" cmpd="sng">
            <a:solidFill>
              <a:schemeClr val="tx1"/>
            </a:solidFill>
            <a:prstDash val="solid"/>
            <a:miter/>
            <a:headEnd type="none" w="med" len="med"/>
            <a:tailEnd type="none" w="med" len="med"/>
          </a:ln>
        </p:spPr>
        <p:txBody>
          <a:bodyPr/>
          <a:p>
            <a:endParaRPr lang="zh-CN" altLang="en-US"/>
          </a:p>
        </p:txBody>
      </p:sp>
      <p:sp>
        <p:nvSpPr>
          <p:cNvPr id="142431" name="直接连接符 142430"/>
          <p:cNvSpPr/>
          <p:nvPr/>
        </p:nvSpPr>
        <p:spPr>
          <a:xfrm>
            <a:off x="8305800" y="5638800"/>
            <a:ext cx="838200" cy="0"/>
          </a:xfrm>
          <a:prstGeom prst="line">
            <a:avLst/>
          </a:prstGeom>
          <a:ln w="9525" cap="flat" cmpd="sng">
            <a:solidFill>
              <a:schemeClr val="tx1"/>
            </a:solidFill>
            <a:prstDash val="solid"/>
            <a:miter/>
            <a:headEnd type="none" w="med" len="med"/>
            <a:tailEnd type="none" w="med" len="med"/>
          </a:ln>
        </p:spPr>
      </p:sp>
      <p:sp>
        <p:nvSpPr>
          <p:cNvPr id="142432" name="直接连接符 142431"/>
          <p:cNvSpPr/>
          <p:nvPr/>
        </p:nvSpPr>
        <p:spPr>
          <a:xfrm>
            <a:off x="8305800" y="6172200"/>
            <a:ext cx="838200" cy="0"/>
          </a:xfrm>
          <a:prstGeom prst="line">
            <a:avLst/>
          </a:prstGeom>
          <a:ln w="9525" cap="flat" cmpd="sng">
            <a:solidFill>
              <a:schemeClr val="tx1"/>
            </a:solidFill>
            <a:prstDash val="solid"/>
            <a:miter/>
            <a:headEnd type="none" w="med" len="med"/>
            <a:tailEnd type="none" w="med" len="med"/>
          </a:ln>
        </p:spPr>
      </p:sp>
      <p:sp>
        <p:nvSpPr>
          <p:cNvPr id="142433" name="矩形 142432"/>
          <p:cNvSpPr/>
          <p:nvPr/>
        </p:nvSpPr>
        <p:spPr>
          <a:xfrm>
            <a:off x="8382000" y="6324600"/>
            <a:ext cx="152400" cy="228600"/>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42434" name="矩形 142433"/>
          <p:cNvSpPr/>
          <p:nvPr/>
        </p:nvSpPr>
        <p:spPr>
          <a:xfrm>
            <a:off x="8763000" y="6324600"/>
            <a:ext cx="152400" cy="228600"/>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42435" name="矩形 142434"/>
          <p:cNvSpPr/>
          <p:nvPr/>
        </p:nvSpPr>
        <p:spPr>
          <a:xfrm>
            <a:off x="8382000" y="5867400"/>
            <a:ext cx="152400" cy="228600"/>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42436" name="矩形 142435"/>
          <p:cNvSpPr/>
          <p:nvPr/>
        </p:nvSpPr>
        <p:spPr>
          <a:xfrm>
            <a:off x="8763000" y="5867400"/>
            <a:ext cx="152400" cy="228600"/>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42437" name="矩形 142436"/>
          <p:cNvSpPr/>
          <p:nvPr/>
        </p:nvSpPr>
        <p:spPr>
          <a:xfrm>
            <a:off x="8382000" y="5334000"/>
            <a:ext cx="152400" cy="228600"/>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42438" name="矩形 142437"/>
          <p:cNvSpPr/>
          <p:nvPr/>
        </p:nvSpPr>
        <p:spPr>
          <a:xfrm>
            <a:off x="8763000" y="5334000"/>
            <a:ext cx="152400" cy="228600"/>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42439" name="直接连接符 142438"/>
          <p:cNvSpPr/>
          <p:nvPr/>
        </p:nvSpPr>
        <p:spPr>
          <a:xfrm flipV="1">
            <a:off x="8305800" y="4953000"/>
            <a:ext cx="381000" cy="304800"/>
          </a:xfrm>
          <a:prstGeom prst="line">
            <a:avLst/>
          </a:prstGeom>
          <a:ln w="9525" cap="flat" cmpd="sng">
            <a:solidFill>
              <a:schemeClr val="tx1"/>
            </a:solidFill>
            <a:prstDash val="solid"/>
            <a:miter/>
            <a:headEnd type="none" w="med" len="med"/>
            <a:tailEnd type="none" w="med" len="med"/>
          </a:ln>
        </p:spPr>
      </p:sp>
      <p:sp>
        <p:nvSpPr>
          <p:cNvPr id="142440" name="直接连接符 142439"/>
          <p:cNvSpPr/>
          <p:nvPr/>
        </p:nvSpPr>
        <p:spPr>
          <a:xfrm>
            <a:off x="8686800" y="4953000"/>
            <a:ext cx="457200" cy="0"/>
          </a:xfrm>
          <a:prstGeom prst="line">
            <a:avLst/>
          </a:prstGeom>
          <a:ln w="9525" cap="flat" cmpd="sng">
            <a:solidFill>
              <a:schemeClr val="tx1"/>
            </a:solidFill>
            <a:prstDash val="solid"/>
            <a:miter/>
            <a:headEnd type="none" w="med" len="med"/>
            <a:tailEnd type="none" w="med" len="med"/>
          </a:ln>
        </p:spPr>
      </p:sp>
      <p:sp>
        <p:nvSpPr>
          <p:cNvPr id="142441" name="任意多边形 142440"/>
          <p:cNvSpPr/>
          <p:nvPr/>
        </p:nvSpPr>
        <p:spPr>
          <a:xfrm>
            <a:off x="5943600" y="5562600"/>
            <a:ext cx="1549400" cy="685800"/>
          </a:xfrm>
          <a:custGeom>
            <a:avLst/>
            <a:gdLst/>
            <a:ahLst/>
            <a:cxnLst/>
            <a:pathLst>
              <a:path w="976" h="200">
                <a:moveTo>
                  <a:pt x="0" y="152"/>
                </a:moveTo>
                <a:cubicBezTo>
                  <a:pt x="328" y="76"/>
                  <a:pt x="656" y="0"/>
                  <a:pt x="816" y="8"/>
                </a:cubicBezTo>
                <a:cubicBezTo>
                  <a:pt x="976" y="16"/>
                  <a:pt x="968" y="108"/>
                  <a:pt x="960" y="200"/>
                </a:cubicBezTo>
              </a:path>
            </a:pathLst>
          </a:custGeom>
          <a:noFill/>
          <a:ln w="9525" cap="flat" cmpd="sng">
            <a:solidFill>
              <a:schemeClr val="tx1">
                <a:alpha val="100000"/>
              </a:schemeClr>
            </a:solidFill>
            <a:prstDash val="solid"/>
            <a:miter lim="800000"/>
            <a:headEnd type="none" w="med" len="med"/>
            <a:tailEnd type="none" w="med" len="med"/>
          </a:ln>
        </p:spPr>
        <p:txBody>
          <a:bodyPr/>
          <a:p>
            <a:endParaRPr lang="zh-CN" altLang="en-US"/>
          </a:p>
        </p:txBody>
      </p:sp>
    </p:spTree>
  </p:cSld>
  <p:clrMapOvr>
    <a:masterClrMapping/>
  </p:clrMapOvr>
  <p:transition>
    <p:blinds dir="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410335" y="248920"/>
            <a:ext cx="7451725" cy="1261110"/>
          </a:xfrm>
          <a:prstGeom prst="rect">
            <a:avLst/>
          </a:prstGeom>
          <a:noFill/>
          <a:ln w="9525">
            <a:noFill/>
          </a:ln>
        </p:spPr>
        <p:txBody>
          <a:bodyPr wrap="square">
            <a:spAutoFit/>
          </a:bodyPr>
          <a:p>
            <a:pPr marL="0" indent="0" algn="l"/>
            <a:r>
              <a:rPr lang="zh-CN" altLang="en-US" sz="3200" b="0" u="none">
                <a:solidFill>
                  <a:schemeClr val="tx1"/>
                </a:solidFill>
                <a:latin typeface="隶书" panose="02010509060101010101" pitchFamily="49" charset="-122"/>
                <a:ea typeface="隶书" panose="02010509060101010101" pitchFamily="49" charset="-122"/>
                <a:cs typeface="宋体" panose="02010600030101010101" pitchFamily="2" charset="-122"/>
              </a:rPr>
              <a:t>报应来了，世界末日来了，人类的悲剧降临了。我们不禁要问：谁之罪？</a:t>
            </a:r>
            <a:endParaRPr lang="zh-CN" altLang="en-US" sz="3200" b="0" u="none">
              <a:solidFill>
                <a:schemeClr val="tx1"/>
              </a:solidFill>
              <a:latin typeface="隶书" panose="02010509060101010101" pitchFamily="49" charset="-122"/>
              <a:ea typeface="隶书" panose="02010509060101010101" pitchFamily="49" charset="-122"/>
              <a:cs typeface="宋体" panose="02010600030101010101" pitchFamily="2" charset="-122"/>
            </a:endParaRPr>
          </a:p>
        </p:txBody>
      </p:sp>
      <p:sp>
        <p:nvSpPr>
          <p:cNvPr id="2" name="文本框 1"/>
          <p:cNvSpPr txBox="1"/>
          <p:nvPr/>
        </p:nvSpPr>
        <p:spPr>
          <a:xfrm>
            <a:off x="1410335" y="1744345"/>
            <a:ext cx="6207760" cy="2773680"/>
          </a:xfrm>
          <a:prstGeom prst="rect">
            <a:avLst/>
          </a:prstGeom>
          <a:noFill/>
          <a:ln w="9525">
            <a:noFill/>
          </a:ln>
        </p:spPr>
        <p:txBody>
          <a:bodyPr wrap="square">
            <a:spAutoFit/>
          </a:bodyPr>
          <a:p>
            <a:pPr marL="0" indent="0" algn="l">
              <a:lnSpc>
                <a:spcPct val="100000"/>
              </a:lnSpc>
            </a:pPr>
            <a:r>
              <a:rPr lang="zh-CN" altLang="en-US" sz="3200">
                <a:solidFill>
                  <a:srgbClr val="7030A0"/>
                </a:solidFill>
                <a:latin typeface="隶书" panose="02010509060101010101" pitchFamily="49" charset="-122"/>
                <a:ea typeface="隶书" panose="02010509060101010101" pitchFamily="49" charset="-122"/>
                <a:cs typeface="宋体" panose="02010600030101010101" pitchFamily="2" charset="-122"/>
                <a:sym typeface="+mn-ea"/>
              </a:rPr>
              <a:t>商人：目光贪婪，利欲熏心。</a:t>
            </a:r>
            <a:endParaRPr lang="zh-CN" altLang="en-US" sz="3200">
              <a:solidFill>
                <a:srgbClr val="7030A0"/>
              </a:solidFill>
              <a:latin typeface="隶书" panose="02010509060101010101" pitchFamily="49" charset="-122"/>
              <a:ea typeface="隶书" panose="02010509060101010101" pitchFamily="49" charset="-122"/>
              <a:cs typeface="宋体" panose="02010600030101010101" pitchFamily="2" charset="-122"/>
              <a:sym typeface="+mn-ea"/>
            </a:endParaRPr>
          </a:p>
          <a:p>
            <a:pPr marL="0" indent="0" algn="l">
              <a:lnSpc>
                <a:spcPct val="100000"/>
              </a:lnSpc>
            </a:pPr>
            <a:r>
              <a:rPr lang="zh-CN" altLang="en-US" sz="3200">
                <a:solidFill>
                  <a:srgbClr val="7030A0"/>
                </a:solidFill>
                <a:latin typeface="隶书" panose="02010509060101010101" pitchFamily="49" charset="-122"/>
                <a:ea typeface="隶书" panose="02010509060101010101" pitchFamily="49" charset="-122"/>
                <a:cs typeface="宋体" panose="02010600030101010101" pitchFamily="2" charset="-122"/>
                <a:sym typeface="+mn-ea"/>
              </a:rPr>
              <a:t>学者：虚伪，死要面子。</a:t>
            </a:r>
            <a:endParaRPr lang="zh-CN" altLang="en-US" sz="3200">
              <a:solidFill>
                <a:srgbClr val="7030A0"/>
              </a:solidFill>
              <a:latin typeface="隶书" panose="02010509060101010101" pitchFamily="49" charset="-122"/>
              <a:ea typeface="隶书" panose="02010509060101010101" pitchFamily="49" charset="-122"/>
              <a:cs typeface="宋体" panose="02010600030101010101" pitchFamily="2" charset="-122"/>
              <a:sym typeface="+mn-ea"/>
            </a:endParaRPr>
          </a:p>
          <a:p>
            <a:pPr marL="0" indent="0" algn="l">
              <a:lnSpc>
                <a:spcPct val="100000"/>
              </a:lnSpc>
            </a:pPr>
            <a:r>
              <a:rPr lang="zh-CN" altLang="en-US" sz="3200">
                <a:solidFill>
                  <a:srgbClr val="7030A0"/>
                </a:solidFill>
                <a:latin typeface="隶书" panose="02010509060101010101" pitchFamily="49" charset="-122"/>
                <a:ea typeface="隶书" panose="02010509060101010101" pitchFamily="49" charset="-122"/>
                <a:cs typeface="宋体" panose="02010600030101010101" pitchFamily="2" charset="-122"/>
                <a:sym typeface="+mn-ea"/>
              </a:rPr>
              <a:t>政府：失职，只注重经济发展。</a:t>
            </a:r>
            <a:endParaRPr lang="zh-CN" altLang="en-US" sz="3200">
              <a:solidFill>
                <a:srgbClr val="7030A0"/>
              </a:solidFill>
              <a:latin typeface="隶书" panose="02010509060101010101" pitchFamily="49" charset="-122"/>
              <a:ea typeface="隶书" panose="02010509060101010101" pitchFamily="49" charset="-122"/>
              <a:cs typeface="宋体" panose="02010600030101010101" pitchFamily="2" charset="-122"/>
              <a:sym typeface="+mn-ea"/>
            </a:endParaRPr>
          </a:p>
          <a:p>
            <a:pPr marL="0" indent="0" algn="l">
              <a:lnSpc>
                <a:spcPct val="100000"/>
              </a:lnSpc>
            </a:pPr>
            <a:r>
              <a:rPr lang="zh-CN" altLang="en-US" sz="3200">
                <a:solidFill>
                  <a:srgbClr val="7030A0"/>
                </a:solidFill>
                <a:latin typeface="隶书" panose="02010509060101010101" pitchFamily="49" charset="-122"/>
                <a:ea typeface="隶书" panose="02010509060101010101" pitchFamily="49" charset="-122"/>
                <a:cs typeface="宋体" panose="02010600030101010101" pitchFamily="2" charset="-122"/>
                <a:sym typeface="+mn-ea"/>
              </a:rPr>
              <a:t>村民：为蝇头小利所惑。</a:t>
            </a:r>
            <a:endParaRPr lang="zh-CN" altLang="en-US" sz="3200">
              <a:solidFill>
                <a:srgbClr val="7030A0"/>
              </a:solidFill>
              <a:latin typeface="隶书" panose="02010509060101010101" pitchFamily="49" charset="-122"/>
              <a:ea typeface="隶书" panose="02010509060101010101" pitchFamily="49" charset="-122"/>
              <a:cs typeface="宋体" panose="02010600030101010101" pitchFamily="2" charset="-122"/>
              <a:sym typeface="+mn-ea"/>
            </a:endParaRPr>
          </a:p>
        </p:txBody>
      </p:sp>
      <p:sp>
        <p:nvSpPr>
          <p:cNvPr id="3" name="文本框 2"/>
          <p:cNvSpPr txBox="1"/>
          <p:nvPr/>
        </p:nvSpPr>
        <p:spPr>
          <a:xfrm>
            <a:off x="519430" y="4618990"/>
            <a:ext cx="8105775" cy="1798320"/>
          </a:xfrm>
          <a:prstGeom prst="rect">
            <a:avLst/>
          </a:prstGeom>
          <a:noFill/>
        </p:spPr>
        <p:txBody>
          <a:bodyPr wrap="square" rtlCol="0" anchor="t">
            <a:spAutoFit/>
          </a:bodyPr>
          <a:p>
            <a:pPr marL="0" indent="0" algn="l">
              <a:lnSpc>
                <a:spcPct val="100000"/>
              </a:lnSpc>
            </a:pPr>
            <a:r>
              <a:rPr lang="zh-CN" altLang="en-US" sz="3200">
                <a:latin typeface="方正姚体" panose="02010601030101010101" charset="-122"/>
                <a:ea typeface="方正姚体" panose="02010601030101010101" charset="-122"/>
                <a:cs typeface="宋体" panose="02010600030101010101" pitchFamily="2" charset="-122"/>
                <a:sym typeface="+mn-ea"/>
              </a:rPr>
              <a:t>其他人的表现</a:t>
            </a:r>
            <a:endParaRPr lang="zh-CN" altLang="en-US" sz="3200">
              <a:latin typeface="方正姚体" panose="02010601030101010101" charset="-122"/>
              <a:ea typeface="方正姚体" panose="02010601030101010101" charset="-122"/>
              <a:cs typeface="宋体" panose="02010600030101010101" pitchFamily="2" charset="-122"/>
              <a:sym typeface="+mn-ea"/>
            </a:endParaRPr>
          </a:p>
          <a:p>
            <a:pPr marL="0" indent="0" algn="l">
              <a:lnSpc>
                <a:spcPct val="100000"/>
              </a:lnSpc>
            </a:pPr>
            <a:r>
              <a:rPr lang="zh-CN" altLang="en-US" sz="3200" b="0">
                <a:solidFill>
                  <a:schemeClr val="tx1"/>
                </a:solidFill>
                <a:latin typeface="楷体" panose="02010609060101010101" charset="-122"/>
                <a:ea typeface="楷体" panose="02010609060101010101" charset="-122"/>
                <a:cs typeface="宋体" panose="02010600030101010101" pitchFamily="2" charset="-122"/>
                <a:sym typeface="+mn-ea"/>
              </a:rPr>
              <a:t>年轻人：大声喊叫。老年人：劝阻。记者：闻风而到。</a:t>
            </a:r>
            <a:endParaRPr lang="zh-CN" altLang="en-US" sz="3200" b="0">
              <a:solidFill>
                <a:schemeClr val="tx1"/>
              </a:solidFill>
              <a:latin typeface="楷体" panose="02010609060101010101" charset="-122"/>
              <a:ea typeface="楷体" panose="02010609060101010101" charset="-122"/>
              <a:cs typeface="宋体" panose="02010600030101010101" pitchFamily="2" charset="-122"/>
              <a:sym typeface="+mn-ea"/>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in)">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9267" name="矩形 139266"/>
          <p:cNvSpPr/>
          <p:nvPr/>
        </p:nvSpPr>
        <p:spPr>
          <a:xfrm>
            <a:off x="1187450" y="1628775"/>
            <a:ext cx="7416800" cy="1920875"/>
          </a:xfrm>
          <a:prstGeom prst="rect">
            <a:avLst/>
          </a:prstGeom>
          <a:noFill/>
          <a:ln w="9525">
            <a:noFill/>
          </a:ln>
          <a:effectLst>
            <a:outerShdw dist="35921" dir="2699999" algn="ctr" rotWithShape="0">
              <a:srgbClr val="FF0000">
                <a:alpha val="50000"/>
              </a:srgbClr>
            </a:outerShdw>
          </a:effectLst>
        </p:spPr>
        <p:txBody>
          <a:bodyPr>
            <a:spAutoFit/>
          </a:bodyPr>
          <a:p>
            <a:pPr lvl="0">
              <a:lnSpc>
                <a:spcPct val="100000"/>
              </a:lnSpc>
              <a:spcBef>
                <a:spcPct val="0"/>
              </a:spcBef>
            </a:pPr>
            <a:r>
              <a:rPr lang="zh-CN" altLang="en-US" sz="4000" b="1" dirty="0">
                <a:solidFill>
                  <a:schemeClr val="tx1"/>
                </a:solidFill>
                <a:effectLst>
                  <a:outerShdw blurRad="38100" dist="38100" dir="2700000">
                    <a:srgbClr val="FFFFFF"/>
                  </a:outerShdw>
                </a:effectLst>
                <a:latin typeface="Arial" panose="020B0604020202020204" pitchFamily="34" charset="0"/>
                <a:ea typeface="宋体" panose="02010600030101010101" pitchFamily="2" charset="-122"/>
              </a:rPr>
              <a:t>这个故事真实吗？这样的洞真的存在吗？</a:t>
            </a:r>
            <a:br>
              <a:rPr lang="zh-CN" altLang="en-US" sz="4000" b="1" dirty="0">
                <a:solidFill>
                  <a:schemeClr val="tx1"/>
                </a:solidFill>
                <a:effectLst>
                  <a:outerShdw blurRad="38100" dist="38100" dir="2700000">
                    <a:srgbClr val="FFFFFF"/>
                  </a:outerShdw>
                </a:effectLst>
                <a:latin typeface="Arial" panose="020B0604020202020204" pitchFamily="34" charset="0"/>
                <a:ea typeface="宋体" panose="02010600030101010101" pitchFamily="2" charset="-122"/>
              </a:rPr>
            </a:br>
            <a:endParaRPr lang="zh-CN" altLang="en-US" sz="4000" b="1" dirty="0">
              <a:solidFill>
                <a:schemeClr val="tx1"/>
              </a:solidFill>
              <a:effectLst>
                <a:outerShdw blurRad="38100" dist="38100" dir="2700000">
                  <a:srgbClr val="FFFFFF"/>
                </a:outerShdw>
              </a:effectLst>
              <a:latin typeface="Arial" panose="020B0604020202020204" pitchFamily="34" charset="0"/>
              <a:ea typeface="宋体" panose="02010600030101010101" pitchFamily="2" charset="-122"/>
            </a:endParaRPr>
          </a:p>
        </p:txBody>
      </p:sp>
      <p:sp>
        <p:nvSpPr>
          <p:cNvPr id="139268" name="矩形 139267"/>
          <p:cNvSpPr/>
          <p:nvPr/>
        </p:nvSpPr>
        <p:spPr>
          <a:xfrm>
            <a:off x="684213" y="3789363"/>
            <a:ext cx="7848600" cy="1555750"/>
          </a:xfrm>
          <a:prstGeom prst="rect">
            <a:avLst/>
          </a:prstGeom>
          <a:noFill/>
          <a:ln w="9525">
            <a:noFill/>
          </a:ln>
        </p:spPr>
        <p:txBody>
          <a:bodyPr>
            <a:spAutoFit/>
          </a:bodyPr>
          <a:p>
            <a:pPr marL="535305" lvl="0" indent="-535305">
              <a:lnSpc>
                <a:spcPct val="120000"/>
              </a:lnSpc>
              <a:spcBef>
                <a:spcPct val="0"/>
              </a:spcBef>
            </a:pPr>
            <a:r>
              <a:rPr lang="en-US" altLang="zh-CN" sz="4000" b="1"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  </a:t>
            </a:r>
            <a:r>
              <a:rPr lang="zh-CN" altLang="en-US" sz="4000" b="1"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是虚构的幻想的</a:t>
            </a:r>
            <a:r>
              <a:rPr lang="zh-CN" altLang="en-US" sz="2400" b="0"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 </a:t>
            </a:r>
            <a:r>
              <a:rPr lang="zh-CN" altLang="en-US" sz="4000" b="1"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。不会有这样的无底洞。</a:t>
            </a:r>
            <a:endParaRPr lang="zh-CN" altLang="en-US" sz="4000" b="1"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endParaRPr>
          </a:p>
        </p:txBody>
      </p:sp>
      <p:pic>
        <p:nvPicPr>
          <p:cNvPr id="139270" name="图片 139269" descr="arvores"/>
          <p:cNvPicPr>
            <a:picLocks noChangeAspect="1"/>
          </p:cNvPicPr>
          <p:nvPr/>
        </p:nvPicPr>
        <p:blipFill>
          <a:blip r:embed="rId1"/>
          <a:stretch>
            <a:fillRect/>
          </a:stretch>
        </p:blipFill>
        <p:spPr>
          <a:xfrm>
            <a:off x="990600" y="692150"/>
            <a:ext cx="8153400" cy="831850"/>
          </a:xfrm>
          <a:prstGeom prst="rect">
            <a:avLst/>
          </a:prstGeom>
          <a:noFill/>
          <a:ln w="9525">
            <a:noFill/>
          </a:ln>
        </p:spPr>
      </p:pic>
      <p:sp>
        <p:nvSpPr>
          <p:cNvPr id="139272" name="文本框 139271"/>
          <p:cNvSpPr txBox="1"/>
          <p:nvPr/>
        </p:nvSpPr>
        <p:spPr>
          <a:xfrm>
            <a:off x="3794125" y="4508500"/>
            <a:ext cx="5026025" cy="1555750"/>
          </a:xfrm>
          <a:prstGeom prst="rect">
            <a:avLst/>
          </a:prstGeom>
          <a:noFill/>
          <a:ln w="9525">
            <a:noFill/>
          </a:ln>
          <a:effectLst>
            <a:outerShdw dist="35921" dir="2699999" algn="ctr" rotWithShape="0">
              <a:schemeClr val="tx1"/>
            </a:outerShdw>
          </a:effectLst>
        </p:spPr>
        <p:txBody>
          <a:bodyPr wrap="none" anchor="t">
            <a:spAutoFit/>
          </a:bodyPr>
          <a:p>
            <a:pPr lvl="0">
              <a:lnSpc>
                <a:spcPct val="120000"/>
              </a:lnSpc>
              <a:spcBef>
                <a:spcPct val="0"/>
              </a:spcBef>
            </a:pPr>
            <a:r>
              <a:rPr lang="zh-CN" altLang="en-US" sz="4000" b="1"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但有生活的真实性。 </a:t>
            </a:r>
            <a:br>
              <a:rPr lang="zh-CN" altLang="en-US" sz="4000" b="1"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br>
            <a:endParaRPr lang="zh-CN" altLang="en-US" sz="4000" b="1" dirty="0">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endParaRPr>
          </a:p>
        </p:txBody>
      </p:sp>
      <p:sp>
        <p:nvSpPr>
          <p:cNvPr id="139274" name="矩形 139273"/>
          <p:cNvSpPr/>
          <p:nvPr/>
        </p:nvSpPr>
        <p:spPr>
          <a:xfrm>
            <a:off x="1331913" y="404813"/>
            <a:ext cx="3455987" cy="868362"/>
          </a:xfrm>
          <a:prstGeom prst="rect">
            <a:avLst/>
          </a:prstGeom>
        </p:spPr>
        <p:txBody>
          <a:bodyPr wrap="none" fromWordArt="1">
            <a:prstTxWarp prst="textPlain">
              <a:avLst>
                <a:gd name="adj" fmla="val 50000"/>
              </a:avLst>
            </a:prstTxWarp>
            <a:normAutofit/>
          </a:bodyPr>
          <a:p>
            <a:pPr algn="ctr">
              <a:lnSpc>
                <a:spcPct val="100000"/>
              </a:lnSpc>
              <a:spcBef>
                <a:spcPct val="0"/>
              </a:spcBef>
            </a:pPr>
            <a:r>
              <a:rPr lang="zh-CN" altLang="en-US" sz="5400" b="1">
                <a:ln w="22225" cap="flat" cmpd="sng">
                  <a:solidFill>
                    <a:srgbClr val="FF0000"/>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80000"/>
                    </a:srgbClr>
                  </a:outerShdw>
                </a:effectLst>
                <a:latin typeface="华文行楷" panose="02010800040101010101" pitchFamily="2" charset="-122"/>
                <a:ea typeface="华文行楷" panose="02010800040101010101" pitchFamily="2" charset="-122"/>
              </a:rPr>
              <a:t>深入探究</a:t>
            </a:r>
            <a:endParaRPr lang="zh-CN" altLang="en-US" sz="5400" b="1">
              <a:ln w="22225" cap="flat" cmpd="sng">
                <a:solidFill>
                  <a:srgbClr val="FF0000"/>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80000"/>
                  </a:srgbClr>
                </a:outerShdw>
              </a:effectLst>
              <a:latin typeface="华文行楷" panose="02010800040101010101" pitchFamily="2" charset="-122"/>
              <a:ea typeface="华文行楷" panose="0201080004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9268"/>
                                        </p:tgtEl>
                                        <p:attrNameLst>
                                          <p:attrName>style.visibility</p:attrName>
                                        </p:attrNameLst>
                                      </p:cBhvr>
                                      <p:to>
                                        <p:strVal val="visible"/>
                                      </p:to>
                                    </p:set>
                                    <p:animEffect transition="in" filter="wipe(left)">
                                      <p:cBhvr>
                                        <p:cTn id="7" dur="500"/>
                                        <p:tgtEl>
                                          <p:spTgt spid="13926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39272"/>
                                        </p:tgtEl>
                                        <p:attrNameLst>
                                          <p:attrName>style.visibility</p:attrName>
                                        </p:attrNameLst>
                                      </p:cBhvr>
                                      <p:to>
                                        <p:strVal val="visible"/>
                                      </p:to>
                                    </p:set>
                                    <p:animEffect transition="in" filter="slide(fromBottom)">
                                      <p:cBhvr>
                                        <p:cTn id="12" dur="500"/>
                                        <p:tgtEl>
                                          <p:spTgt spid="139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8" grpId="0"/>
      <p:bldP spid="13927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8484" name="图片 148483" descr="图片1"/>
          <p:cNvPicPr>
            <a:picLocks noChangeAspect="1"/>
          </p:cNvPicPr>
          <p:nvPr/>
        </p:nvPicPr>
        <p:blipFill>
          <a:blip r:embed="rId1">
            <a:lum bright="-6000" contrast="12000"/>
          </a:blip>
          <a:stretch>
            <a:fillRect/>
          </a:stretch>
        </p:blipFill>
        <p:spPr>
          <a:xfrm>
            <a:off x="0" y="0"/>
            <a:ext cx="9144000" cy="5157788"/>
          </a:xfrm>
          <a:prstGeom prst="rect">
            <a:avLst/>
          </a:prstGeom>
          <a:noFill/>
          <a:ln w="9525">
            <a:noFill/>
          </a:ln>
        </p:spPr>
      </p:pic>
      <p:sp>
        <p:nvSpPr>
          <p:cNvPr id="148485" name="文本框 148484"/>
          <p:cNvSpPr txBox="1"/>
          <p:nvPr/>
        </p:nvSpPr>
        <p:spPr>
          <a:xfrm>
            <a:off x="755650" y="5516563"/>
            <a:ext cx="7524750" cy="1135062"/>
          </a:xfrm>
          <a:prstGeom prst="rect">
            <a:avLst/>
          </a:prstGeom>
          <a:noFill/>
          <a:ln w="9525">
            <a:noFill/>
          </a:ln>
          <a:effectLst>
            <a:prstShdw prst="shdw17" dist="17961" dir="2699999">
              <a:schemeClr val="bg1">
                <a:gamma/>
                <a:shade val="60000"/>
                <a:invGamma/>
              </a:schemeClr>
            </a:prstShdw>
          </a:effectLst>
        </p:spPr>
        <p:txBody>
          <a:bodyPr wrap="none" anchor="t">
            <a:spAutoFit/>
          </a:bodyPr>
          <a:p>
            <a:pPr lvl="0">
              <a:lnSpc>
                <a:spcPct val="70000"/>
              </a:lnSpc>
              <a:spcBef>
                <a:spcPct val="50000"/>
              </a:spcBef>
              <a:buClrTx/>
            </a:pPr>
            <a:r>
              <a:rPr lang="zh-CN" altLang="en-US" sz="3600" b="1" dirty="0">
                <a:solidFill>
                  <a:srgbClr val="0000FF"/>
                </a:solidFill>
                <a:latin typeface="Arial" panose="020B0604020202020204" pitchFamily="34" charset="0"/>
                <a:ea typeface="黑体" panose="02010609060101010101" pitchFamily="2" charset="-122"/>
              </a:rPr>
              <a:t>人们毫不顾忌地向天空中排放废气，</a:t>
            </a:r>
            <a:endParaRPr lang="zh-CN" altLang="en-US" sz="3600" b="1" dirty="0">
              <a:solidFill>
                <a:srgbClr val="0000FF"/>
              </a:solidFill>
              <a:latin typeface="Arial" panose="020B0604020202020204" pitchFamily="34" charset="0"/>
              <a:ea typeface="黑体" panose="02010609060101010101" pitchFamily="2" charset="-122"/>
            </a:endParaRPr>
          </a:p>
          <a:p>
            <a:pPr lvl="0">
              <a:lnSpc>
                <a:spcPct val="70000"/>
              </a:lnSpc>
              <a:spcBef>
                <a:spcPct val="50000"/>
              </a:spcBef>
              <a:buClrTx/>
            </a:pPr>
            <a:r>
              <a:rPr lang="zh-CN" altLang="en-US" sz="3600" b="1" dirty="0">
                <a:solidFill>
                  <a:srgbClr val="0000FF"/>
                </a:solidFill>
                <a:latin typeface="Arial" panose="020B0604020202020204" pitchFamily="34" charset="0"/>
                <a:ea typeface="黑体" panose="02010609060101010101" pitchFamily="2" charset="-122"/>
              </a:rPr>
              <a:t>天空就象“无底洞”。</a:t>
            </a:r>
            <a:endParaRPr lang="zh-CN" altLang="en-US" sz="3600" b="1" dirty="0">
              <a:solidFill>
                <a:srgbClr val="0000FF"/>
              </a:solidFill>
              <a:latin typeface="Arial" panose="020B0604020202020204" pitchFamily="34" charset="0"/>
              <a:ea typeface="黑体" panose="0201060906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1" nodeType="clickEffect">
                                  <p:stCondLst>
                                    <p:cond delay="0"/>
                                  </p:stCondLst>
                                  <p:childTnLst>
                                    <p:set>
                                      <p:cBhvr>
                                        <p:cTn id="6" dur="1" fill="hold">
                                          <p:stCondLst>
                                            <p:cond delay="0"/>
                                          </p:stCondLst>
                                        </p:cTn>
                                        <p:tgtEl>
                                          <p:spTgt spid="148485"/>
                                        </p:tgtEl>
                                        <p:attrNameLst>
                                          <p:attrName>style.visibility</p:attrName>
                                        </p:attrNameLst>
                                      </p:cBhvr>
                                      <p:to>
                                        <p:strVal val="visible"/>
                                      </p:to>
                                    </p:set>
                                    <p:anim calcmode="lin" valueType="num">
                                      <p:cBhvr>
                                        <p:cTn id="7" dur="500" fill="hold"/>
                                        <p:tgtEl>
                                          <p:spTgt spid="148485"/>
                                        </p:tgtEl>
                                        <p:attrNameLst>
                                          <p:attrName>ppt_w</p:attrName>
                                        </p:attrNameLst>
                                      </p:cBhvr>
                                      <p:tavLst>
                                        <p:tav tm="0">
                                          <p:val>
                                            <p:fltVal val="0.000000"/>
                                          </p:val>
                                        </p:tav>
                                        <p:tav tm="100000">
                                          <p:val>
                                            <p:strVal val="#ppt_w"/>
                                          </p:val>
                                        </p:tav>
                                      </p:tavLst>
                                    </p:anim>
                                    <p:anim calcmode="lin" valueType="num">
                                      <p:cBhvr>
                                        <p:cTn id="8" dur="500" fill="hold"/>
                                        <p:tgtEl>
                                          <p:spTgt spid="148485"/>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5"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8244" name="图片 138243" descr="图片3"/>
          <p:cNvPicPr>
            <a:picLocks noChangeAspect="1"/>
          </p:cNvPicPr>
          <p:nvPr/>
        </p:nvPicPr>
        <p:blipFill>
          <a:blip r:embed="rId1">
            <a:lum bright="-6000" contrast="12000"/>
          </a:blip>
          <a:stretch>
            <a:fillRect/>
          </a:stretch>
        </p:blipFill>
        <p:spPr>
          <a:xfrm>
            <a:off x="0" y="0"/>
            <a:ext cx="9144000" cy="6092825"/>
          </a:xfrm>
          <a:prstGeom prst="rect">
            <a:avLst/>
          </a:prstGeom>
          <a:noFill/>
          <a:ln w="9525">
            <a:noFill/>
          </a:ln>
        </p:spPr>
      </p:pic>
      <p:sp>
        <p:nvSpPr>
          <p:cNvPr id="138245" name="文本框 138244"/>
          <p:cNvSpPr txBox="1"/>
          <p:nvPr/>
        </p:nvSpPr>
        <p:spPr>
          <a:xfrm>
            <a:off x="431800" y="6223000"/>
            <a:ext cx="8712200" cy="519113"/>
          </a:xfrm>
          <a:prstGeom prst="rect">
            <a:avLst/>
          </a:prstGeom>
          <a:noFill/>
          <a:ln w="9525">
            <a:noFill/>
          </a:ln>
        </p:spPr>
        <p:txBody>
          <a:bodyPr>
            <a:spAutoFit/>
          </a:bodyPr>
          <a:p>
            <a:pPr lvl="0">
              <a:lnSpc>
                <a:spcPct val="100000"/>
              </a:lnSpc>
              <a:spcBef>
                <a:spcPct val="0"/>
              </a:spcBef>
            </a:pPr>
            <a:r>
              <a:rPr lang="zh-CN" altLang="en-US" sz="2800" b="1" dirty="0">
                <a:solidFill>
                  <a:srgbClr val="660033"/>
                </a:solidFill>
                <a:latin typeface="Verdana" panose="020B0604030504040204" pitchFamily="34" charset="0"/>
                <a:ea typeface="黑体" panose="02010609060101010101" pitchFamily="2" charset="-122"/>
              </a:rPr>
              <a:t>随意向河水中排放生活废水，河水就象“无底洞”。</a:t>
            </a:r>
            <a:endParaRPr lang="zh-CN" altLang="en-US" sz="2800" b="1" dirty="0">
              <a:solidFill>
                <a:srgbClr val="660033"/>
              </a:solidFill>
              <a:latin typeface="Verdana" panose="020B0604030504040204" pitchFamily="34" charset="0"/>
              <a:ea typeface="黑体" panose="0201060906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8245"/>
                                        </p:tgtEl>
                                        <p:attrNameLst>
                                          <p:attrName>style.visibility</p:attrName>
                                        </p:attrNameLst>
                                      </p:cBhvr>
                                      <p:to>
                                        <p:strVal val="visible"/>
                                      </p:to>
                                    </p:set>
                                    <p:anim calcmode="lin" valueType="num">
                                      <p:cBhvr>
                                        <p:cTn id="7" dur="500" fill="hold"/>
                                        <p:tgtEl>
                                          <p:spTgt spid="138245"/>
                                        </p:tgtEl>
                                        <p:attrNameLst>
                                          <p:attrName>ppt_w</p:attrName>
                                        </p:attrNameLst>
                                      </p:cBhvr>
                                      <p:tavLst>
                                        <p:tav tm="0">
                                          <p:val>
                                            <p:fltVal val="0.000000"/>
                                          </p:val>
                                        </p:tav>
                                        <p:tav tm="100000">
                                          <p:val>
                                            <p:strVal val="#ppt_w"/>
                                          </p:val>
                                        </p:tav>
                                      </p:tavLst>
                                    </p:anim>
                                    <p:anim calcmode="lin" valueType="num">
                                      <p:cBhvr>
                                        <p:cTn id="8" dur="500" fill="hold"/>
                                        <p:tgtEl>
                                          <p:spTgt spid="138245"/>
                                        </p:tgtEl>
                                        <p:attrNameLst>
                                          <p:attrName>ppt_h</p:attrName>
                                        </p:attrNameLst>
                                      </p:cBhvr>
                                      <p:tavLst>
                                        <p:tav tm="0">
                                          <p:val>
                                            <p:fltVal val="0.000000"/>
                                          </p:val>
                                        </p:tav>
                                        <p:tav tm="100000">
                                          <p:val>
                                            <p:strVal val="#ppt_h"/>
                                          </p:val>
                                        </p:tav>
                                      </p:tavLst>
                                    </p:anim>
                                    <p:animEffect transition="in" filter="fade">
                                      <p:cBhvr>
                                        <p:cTn id="9" dur="500"/>
                                        <p:tgtEl>
                                          <p:spTgt spid="138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0292" name="图片 140291" descr="5"/>
          <p:cNvPicPr>
            <a:picLocks noChangeAspect="1"/>
          </p:cNvPicPr>
          <p:nvPr/>
        </p:nvPicPr>
        <p:blipFill>
          <a:blip r:embed="rId1">
            <a:lum bright="-6000" contrast="6000"/>
          </a:blip>
          <a:stretch>
            <a:fillRect/>
          </a:stretch>
        </p:blipFill>
        <p:spPr>
          <a:xfrm>
            <a:off x="0" y="0"/>
            <a:ext cx="9144000" cy="5373688"/>
          </a:xfrm>
          <a:prstGeom prst="rect">
            <a:avLst/>
          </a:prstGeom>
          <a:noFill/>
          <a:ln w="9525">
            <a:noFill/>
          </a:ln>
        </p:spPr>
      </p:pic>
      <p:sp>
        <p:nvSpPr>
          <p:cNvPr id="140293" name="文本框 140292"/>
          <p:cNvSpPr txBox="1"/>
          <p:nvPr/>
        </p:nvSpPr>
        <p:spPr>
          <a:xfrm>
            <a:off x="323850" y="5805488"/>
            <a:ext cx="8820150" cy="641350"/>
          </a:xfrm>
          <a:prstGeom prst="rect">
            <a:avLst/>
          </a:prstGeom>
          <a:noFill/>
          <a:ln w="9525">
            <a:noFill/>
          </a:ln>
        </p:spPr>
        <p:txBody>
          <a:bodyPr>
            <a:spAutoFit/>
          </a:bodyPr>
          <a:p>
            <a:pPr lvl="0">
              <a:lnSpc>
                <a:spcPct val="100000"/>
              </a:lnSpc>
              <a:spcBef>
                <a:spcPct val="0"/>
              </a:spcBef>
            </a:pPr>
            <a:r>
              <a:rPr lang="zh-CN" altLang="en-US" sz="3600" b="1" dirty="0">
                <a:solidFill>
                  <a:srgbClr val="FF0000"/>
                </a:solidFill>
                <a:latin typeface="Verdana" panose="020B0604030504040204" pitchFamily="34" charset="0"/>
                <a:ea typeface="黑体" panose="02010609060101010101" pitchFamily="2" charset="-122"/>
              </a:rPr>
              <a:t>森林被无度地砍伐，森林就象“无底洞”</a:t>
            </a:r>
            <a:endParaRPr lang="zh-CN" altLang="en-US" sz="3600" b="1" dirty="0">
              <a:solidFill>
                <a:srgbClr val="FF0000"/>
              </a:solidFill>
              <a:latin typeface="Verdana" panose="020B0604030504040204" pitchFamily="34" charset="0"/>
              <a:ea typeface="黑体" panose="0201060906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40293"/>
                                        </p:tgtEl>
                                        <p:attrNameLst>
                                          <p:attrName>style.visibility</p:attrName>
                                        </p:attrNameLst>
                                      </p:cBhvr>
                                      <p:to>
                                        <p:strVal val="visible"/>
                                      </p:to>
                                    </p:set>
                                    <p:animEffect transition="in" filter="fade">
                                      <p:cBhvr>
                                        <p:cTn id="7" dur="2000"/>
                                        <p:tgtEl>
                                          <p:spTgt spid="140293"/>
                                        </p:tgtEl>
                                      </p:cBhvr>
                                    </p:animEffect>
                                    <p:anim calcmode="lin" valueType="num">
                                      <p:cBhvr>
                                        <p:cTn id="8" dur="2000" fill="hold"/>
                                        <p:tgtEl>
                                          <p:spTgt spid="140293"/>
                                        </p:tgtEl>
                                        <p:attrNameLst>
                                          <p:attrName>ppt_x</p:attrName>
                                        </p:attrNameLst>
                                      </p:cBhvr>
                                      <p:tavLst>
                                        <p:tav tm="0">
                                          <p:val>
                                            <p:strVal val="#ppt_x"/>
                                          </p:val>
                                        </p:tav>
                                        <p:tav tm="100000">
                                          <p:val>
                                            <p:strVal val="#ppt_x"/>
                                          </p:val>
                                        </p:tav>
                                      </p:tavLst>
                                    </p:anim>
                                    <p:anim calcmode="lin" valueType="num">
                                      <p:cBhvr>
                                        <p:cTn id="9" dur="2000" fill="hold"/>
                                        <p:tgtEl>
                                          <p:spTgt spid="140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9508" name="矩形 149507"/>
          <p:cNvSpPr/>
          <p:nvPr/>
        </p:nvSpPr>
        <p:spPr>
          <a:xfrm>
            <a:off x="576263" y="5589588"/>
            <a:ext cx="8567737" cy="1165225"/>
          </a:xfrm>
          <a:prstGeom prst="rect">
            <a:avLst/>
          </a:prstGeom>
          <a:noFill/>
          <a:ln w="9525">
            <a:noFill/>
          </a:ln>
          <a:effectLst>
            <a:prstShdw prst="shdw17" dist="17961" dir="2699999">
              <a:schemeClr val="bg1">
                <a:gamma/>
                <a:shade val="60000"/>
                <a:invGamma/>
              </a:schemeClr>
            </a:prstShdw>
          </a:effectLst>
        </p:spPr>
        <p:txBody>
          <a:bodyPr anchor="ctr">
            <a:spAutoFit/>
          </a:bodyPr>
          <a:p>
            <a:pPr lvl="0">
              <a:lnSpc>
                <a:spcPct val="110000"/>
              </a:lnSpc>
              <a:spcBef>
                <a:spcPct val="0"/>
              </a:spcBef>
            </a:pPr>
            <a:r>
              <a:rPr lang="zh-CN" altLang="en-US" sz="3200" b="1" dirty="0">
                <a:solidFill>
                  <a:srgbClr val="0000FF"/>
                </a:solidFill>
                <a:latin typeface="Arial" panose="020B0604020202020204" pitchFamily="34" charset="0"/>
                <a:ea typeface="黑体" panose="02010609060101010101" pitchFamily="2" charset="-122"/>
              </a:rPr>
              <a:t>中国已是仅次于欧洲和北美的第三大酸雨区。 酸雨造成大量的植物死亡。</a:t>
            </a:r>
            <a:endParaRPr lang="zh-CN" altLang="en-US" sz="3200" b="1" dirty="0">
              <a:solidFill>
                <a:srgbClr val="0000FF"/>
              </a:solidFill>
              <a:latin typeface="Arial" panose="020B0604020202020204" pitchFamily="34" charset="0"/>
              <a:ea typeface="黑体" panose="02010609060101010101" pitchFamily="2" charset="-122"/>
            </a:endParaRPr>
          </a:p>
        </p:txBody>
      </p:sp>
      <p:pic>
        <p:nvPicPr>
          <p:cNvPr id="149509" name="图片 149508" descr="酸雨"/>
          <p:cNvPicPr>
            <a:picLocks noChangeAspect="1"/>
          </p:cNvPicPr>
          <p:nvPr/>
        </p:nvPicPr>
        <p:blipFill>
          <a:blip r:embed="rId1"/>
          <a:srcRect l="10243" r="12587" b="17609"/>
          <a:stretch>
            <a:fillRect/>
          </a:stretch>
        </p:blipFill>
        <p:spPr>
          <a:xfrm>
            <a:off x="0" y="-26987"/>
            <a:ext cx="9144000" cy="5589587"/>
          </a:xfrm>
          <a:prstGeom prst="rect">
            <a:avLst/>
          </a:prstGeom>
          <a:noFill/>
          <a:ln w="9525">
            <a:noFill/>
          </a:ln>
        </p:spPr>
      </p:pic>
      <p:sp>
        <p:nvSpPr>
          <p:cNvPr id="149510" name="文本框 149509"/>
          <p:cNvSpPr txBox="1"/>
          <p:nvPr/>
        </p:nvSpPr>
        <p:spPr>
          <a:xfrm>
            <a:off x="5492750" y="188913"/>
            <a:ext cx="3651250" cy="762000"/>
          </a:xfrm>
          <a:prstGeom prst="rect">
            <a:avLst/>
          </a:prstGeom>
          <a:gradFill rotWithShape="0">
            <a:gsLst>
              <a:gs pos="0">
                <a:srgbClr val="FF3300"/>
              </a:gs>
              <a:gs pos="100000">
                <a:srgbClr val="FF3300">
                  <a:gamma/>
                  <a:shade val="46275"/>
                  <a:invGamma/>
                </a:srgbClr>
              </a:gs>
            </a:gsLst>
            <a:lin ang="5400000" scaled="1"/>
            <a:tileRect/>
          </a:gradFill>
          <a:ln w="9525">
            <a:noFill/>
          </a:ln>
        </p:spPr>
        <p:txBody>
          <a:bodyPr>
            <a:spAutoFit/>
          </a:bodyPr>
          <a:p>
            <a:pPr lvl="0">
              <a:lnSpc>
                <a:spcPct val="100000"/>
              </a:lnSpc>
              <a:spcBef>
                <a:spcPct val="50000"/>
              </a:spcBef>
              <a:buClrTx/>
            </a:pPr>
            <a:r>
              <a:rPr lang="zh-CN" altLang="en-US" sz="4400" b="1" dirty="0">
                <a:solidFill>
                  <a:srgbClr val="FFFF66"/>
                </a:solidFill>
                <a:latin typeface="Times New Roman" panose="02020603050405020304" pitchFamily="18" charset="0"/>
                <a:ea typeface="华文行楷" panose="02010800040101010101" pitchFamily="2" charset="-122"/>
              </a:rPr>
              <a:t>大自然的惩罚</a:t>
            </a:r>
            <a:endParaRPr lang="zh-CN" altLang="en-US" sz="4400" b="1" dirty="0">
              <a:solidFill>
                <a:srgbClr val="FFFF66"/>
              </a:solidFill>
              <a:latin typeface="Times New Roman" panose="02020603050405020304" pitchFamily="18" charset="0"/>
              <a:ea typeface="华文行楷" panose="0201080004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75"/>
                                  </p:iterate>
                                  <p:childTnLst>
                                    <p:set>
                                      <p:cBhvr>
                                        <p:cTn id="6" dur="1" fill="hold">
                                          <p:stCondLst>
                                            <p:cond delay="74"/>
                                          </p:stCondLst>
                                        </p:cTn>
                                        <p:tgtEl>
                                          <p:spTgt spid="1495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7218" name="矩形 137217"/>
          <p:cNvSpPr/>
          <p:nvPr/>
        </p:nvSpPr>
        <p:spPr>
          <a:xfrm>
            <a:off x="1706563" y="5132388"/>
            <a:ext cx="5616575" cy="457200"/>
          </a:xfrm>
          <a:prstGeom prst="rect">
            <a:avLst/>
          </a:prstGeom>
          <a:noFill/>
          <a:ln w="9525">
            <a:noFill/>
          </a:ln>
        </p:spPr>
        <p:txBody>
          <a:bodyPr anchor="ctr">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pic>
        <p:nvPicPr>
          <p:cNvPr id="137219" name="图片 137218" descr="200401120118_1362"/>
          <p:cNvPicPr>
            <a:picLocks noChangeAspect="1"/>
          </p:cNvPicPr>
          <p:nvPr/>
        </p:nvPicPr>
        <p:blipFill>
          <a:blip r:embed="rId1"/>
          <a:stretch>
            <a:fillRect/>
          </a:stretch>
        </p:blipFill>
        <p:spPr>
          <a:xfrm>
            <a:off x="1042988" y="0"/>
            <a:ext cx="8101012" cy="5734050"/>
          </a:xfrm>
          <a:prstGeom prst="rect">
            <a:avLst/>
          </a:prstGeom>
          <a:noFill/>
          <a:ln w="9525">
            <a:noFill/>
          </a:ln>
        </p:spPr>
      </p:pic>
      <p:sp>
        <p:nvSpPr>
          <p:cNvPr id="137220" name="矩形 137219"/>
          <p:cNvSpPr/>
          <p:nvPr/>
        </p:nvSpPr>
        <p:spPr>
          <a:xfrm>
            <a:off x="0" y="5746750"/>
            <a:ext cx="9144000" cy="1066800"/>
          </a:xfrm>
          <a:prstGeom prst="rect">
            <a:avLst/>
          </a:prstGeom>
          <a:noFill/>
          <a:ln w="9525">
            <a:noFill/>
          </a:ln>
        </p:spPr>
        <p:txBody>
          <a:bodyPr anchor="ctr">
            <a:spAutoFit/>
          </a:bodyPr>
          <a:p>
            <a:pPr lvl="0">
              <a:lnSpc>
                <a:spcPct val="100000"/>
              </a:lnSpc>
              <a:spcBef>
                <a:spcPct val="0"/>
              </a:spcBef>
              <a:buClrTx/>
            </a:pPr>
            <a:r>
              <a:rPr lang="zh-CN" altLang="en-US" sz="3200" b="1" dirty="0">
                <a:solidFill>
                  <a:schemeClr val="tx1"/>
                </a:solidFill>
                <a:effectLst>
                  <a:outerShdw blurRad="38100" dist="38100" dir="2700000">
                    <a:srgbClr val="FFFFFF"/>
                  </a:outerShdw>
                </a:effectLst>
                <a:latin typeface="Times New Roman" panose="02020603050405020304" pitchFamily="18" charset="0"/>
                <a:ea typeface="宋体" panose="02010600030101010101" pitchFamily="2" charset="-122"/>
              </a:rPr>
              <a:t>一边是崭新的楼房，一边是漂浮在水中的死鱼。这就是忽视环境的承载，盲目建设带来的后果！</a:t>
            </a:r>
            <a:endParaRPr lang="zh-CN" altLang="en-US" sz="3200" b="1" dirty="0">
              <a:solidFill>
                <a:schemeClr val="tx1"/>
              </a:solidFill>
              <a:effectLst>
                <a:outerShdw blurRad="38100" dist="38100" dir="2700000">
                  <a:srgbClr val="FFFFFF"/>
                </a:outerShdw>
              </a:effectLst>
              <a:latin typeface="Times New Roman" panose="02020603050405020304" pitchFamily="18" charset="0"/>
              <a:ea typeface="宋体" panose="02010600030101010101" pitchFamily="2" charset="-122"/>
            </a:endParaRPr>
          </a:p>
        </p:txBody>
      </p:sp>
      <p:sp>
        <p:nvSpPr>
          <p:cNvPr id="137224" name="文本框 137223"/>
          <p:cNvSpPr txBox="1"/>
          <p:nvPr/>
        </p:nvSpPr>
        <p:spPr>
          <a:xfrm>
            <a:off x="0" y="0"/>
            <a:ext cx="987425" cy="5734050"/>
          </a:xfrm>
          <a:prstGeom prst="rect">
            <a:avLst/>
          </a:prstGeom>
          <a:gradFill rotWithShape="1">
            <a:gsLst>
              <a:gs pos="0">
                <a:srgbClr val="FF0000"/>
              </a:gs>
              <a:gs pos="100000">
                <a:srgbClr val="FF0000">
                  <a:gamma/>
                  <a:shade val="46275"/>
                  <a:invGamma/>
                </a:srgbClr>
              </a:gs>
            </a:gsLst>
            <a:lin ang="5400000" scaled="1"/>
            <a:tileRect/>
          </a:gradFill>
          <a:ln w="9525">
            <a:noFill/>
          </a:ln>
          <a:effectLst>
            <a:prstShdw prst="shdw17" dist="17961" dir="2699999">
              <a:srgbClr val="FF0000">
                <a:gamma/>
                <a:shade val="60000"/>
                <a:invGamma/>
              </a:srgbClr>
            </a:prstShdw>
          </a:effectLst>
        </p:spPr>
        <p:txBody>
          <a:bodyPr vert="eaVert">
            <a:spAutoFit/>
          </a:bodyPr>
          <a:p>
            <a:pPr lvl="0" algn="ctr">
              <a:lnSpc>
                <a:spcPct val="120000"/>
              </a:lnSpc>
              <a:spcBef>
                <a:spcPct val="50000"/>
              </a:spcBef>
              <a:buClrTx/>
            </a:pPr>
            <a:r>
              <a:rPr lang="zh-CN" altLang="en-US" sz="4400" b="1" dirty="0">
                <a:solidFill>
                  <a:srgbClr val="FFFF00"/>
                </a:solidFill>
                <a:latin typeface="Arial" panose="020B0604020202020204" pitchFamily="34" charset="0"/>
                <a:ea typeface="华文行楷" panose="02010800040101010101" pitchFamily="2" charset="-122"/>
              </a:rPr>
              <a:t>大 自 然 的 惩 罚</a:t>
            </a:r>
            <a:endParaRPr lang="zh-CN" altLang="en-US" sz="4400" b="1" dirty="0">
              <a:solidFill>
                <a:srgbClr val="FFFF00"/>
              </a:solidFill>
              <a:latin typeface="Arial" panose="020B0604020202020204" pitchFamily="34" charset="0"/>
              <a:ea typeface="华文行楷" panose="02010800040101010101" pitchFamily="2" charset="-122"/>
            </a:endParaRPr>
          </a:p>
        </p:txBody>
      </p:sp>
    </p:spTree>
  </p:cSld>
  <p:clrMapOvr>
    <a:masterClrMapping/>
  </p:clrMapOvr>
  <p:transition>
    <p:blinds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5170" name="文本框 135169"/>
          <p:cNvSpPr txBox="1"/>
          <p:nvPr/>
        </p:nvSpPr>
        <p:spPr>
          <a:xfrm>
            <a:off x="987425" y="4797425"/>
            <a:ext cx="7545388" cy="366713"/>
          </a:xfrm>
          <a:prstGeom prst="rect">
            <a:avLst/>
          </a:prstGeom>
          <a:noFill/>
          <a:ln w="9525">
            <a:noFill/>
          </a:ln>
        </p:spPr>
        <p:txBody>
          <a:bodyPr>
            <a:spAutoFit/>
          </a:bodyPr>
          <a:p>
            <a:pPr lvl="0">
              <a:lnSpc>
                <a:spcPct val="100000"/>
              </a:lnSpc>
              <a:spcBef>
                <a:spcPct val="50000"/>
              </a:spcBef>
            </a:pPr>
            <a:endParaRPr sz="1800" b="0" dirty="0">
              <a:solidFill>
                <a:schemeClr val="tx1"/>
              </a:solidFill>
              <a:latin typeface="Verdana" panose="020B0604030504040204" pitchFamily="34" charset="0"/>
              <a:ea typeface="宋体" panose="02010600030101010101" pitchFamily="2" charset="-122"/>
            </a:endParaRPr>
          </a:p>
        </p:txBody>
      </p:sp>
      <p:sp>
        <p:nvSpPr>
          <p:cNvPr id="135171" name="文本框 135170"/>
          <p:cNvSpPr txBox="1"/>
          <p:nvPr/>
        </p:nvSpPr>
        <p:spPr>
          <a:xfrm>
            <a:off x="684213" y="44450"/>
            <a:ext cx="3651250" cy="762000"/>
          </a:xfrm>
          <a:prstGeom prst="rect">
            <a:avLst/>
          </a:prstGeom>
          <a:gradFill rotWithShape="0">
            <a:gsLst>
              <a:gs pos="0">
                <a:srgbClr val="FF3300"/>
              </a:gs>
              <a:gs pos="100000">
                <a:srgbClr val="FF3300">
                  <a:gamma/>
                  <a:shade val="46275"/>
                  <a:invGamma/>
                </a:srgbClr>
              </a:gs>
            </a:gsLst>
            <a:lin ang="5400000" scaled="1"/>
            <a:tileRect/>
          </a:gradFill>
          <a:ln w="9525">
            <a:noFill/>
          </a:ln>
        </p:spPr>
        <p:txBody>
          <a:bodyPr>
            <a:spAutoFit/>
          </a:bodyPr>
          <a:p>
            <a:pPr lvl="0">
              <a:lnSpc>
                <a:spcPct val="100000"/>
              </a:lnSpc>
              <a:spcBef>
                <a:spcPct val="50000"/>
              </a:spcBef>
              <a:buClrTx/>
            </a:pPr>
            <a:r>
              <a:rPr lang="zh-CN" altLang="en-US" sz="4400" b="1" dirty="0">
                <a:solidFill>
                  <a:srgbClr val="FFFF66"/>
                </a:solidFill>
                <a:latin typeface="Times New Roman" panose="02020603050405020304" pitchFamily="18" charset="0"/>
                <a:ea typeface="华文行楷" panose="02010800040101010101" pitchFamily="2" charset="-122"/>
              </a:rPr>
              <a:t>大自然的惩罚</a:t>
            </a:r>
            <a:endParaRPr lang="zh-CN" altLang="en-US" sz="4400" b="1" dirty="0">
              <a:solidFill>
                <a:srgbClr val="FFFF66"/>
              </a:solidFill>
              <a:latin typeface="Times New Roman" panose="02020603050405020304" pitchFamily="18" charset="0"/>
              <a:ea typeface="华文行楷" panose="02010800040101010101" pitchFamily="2" charset="-122"/>
            </a:endParaRPr>
          </a:p>
        </p:txBody>
      </p:sp>
      <p:pic>
        <p:nvPicPr>
          <p:cNvPr id="135172" name="图片 135171" descr="0425_158"/>
          <p:cNvPicPr>
            <a:picLocks noChangeAspect="1"/>
          </p:cNvPicPr>
          <p:nvPr/>
        </p:nvPicPr>
        <p:blipFill>
          <a:blip r:embed="rId1"/>
          <a:stretch>
            <a:fillRect/>
          </a:stretch>
        </p:blipFill>
        <p:spPr>
          <a:xfrm>
            <a:off x="0" y="2349500"/>
            <a:ext cx="9144000" cy="4508500"/>
          </a:xfrm>
          <a:prstGeom prst="rect">
            <a:avLst/>
          </a:prstGeom>
          <a:noFill/>
          <a:ln w="9525" cap="flat" cmpd="sng">
            <a:solidFill>
              <a:srgbClr val="00FF00"/>
            </a:solidFill>
            <a:prstDash val="solid"/>
            <a:miter/>
            <a:headEnd type="none" w="med" len="med"/>
            <a:tailEnd type="none" w="med" len="med"/>
          </a:ln>
        </p:spPr>
      </p:pic>
      <p:sp>
        <p:nvSpPr>
          <p:cNvPr id="135173" name="文本框 135172"/>
          <p:cNvSpPr txBox="1"/>
          <p:nvPr/>
        </p:nvSpPr>
        <p:spPr>
          <a:xfrm>
            <a:off x="0" y="908050"/>
            <a:ext cx="9144000" cy="1289050"/>
          </a:xfrm>
          <a:prstGeom prst="rect">
            <a:avLst/>
          </a:prstGeom>
          <a:noFill/>
          <a:ln w="9525" cap="flat" cmpd="sng">
            <a:solidFill>
              <a:srgbClr val="00FF00"/>
            </a:solidFill>
            <a:prstDash val="solid"/>
            <a:miter/>
            <a:headEnd type="none" w="med" len="med"/>
            <a:tailEnd type="none" w="med" len="med"/>
          </a:ln>
        </p:spPr>
        <p:txBody>
          <a:bodyPr>
            <a:spAutoFit/>
          </a:bodyPr>
          <a:p>
            <a:pPr lvl="0">
              <a:lnSpc>
                <a:spcPct val="130000"/>
              </a:lnSpc>
              <a:spcBef>
                <a:spcPct val="50000"/>
              </a:spcBef>
              <a:buClrTx/>
            </a:pPr>
            <a:r>
              <a:rPr lang="en-US" altLang="zh-CN" sz="3000" b="1" dirty="0">
                <a:solidFill>
                  <a:schemeClr val="tx1"/>
                </a:solidFill>
                <a:latin typeface="Times New Roman" panose="02020603050405020304" pitchFamily="18" charset="0"/>
                <a:ea typeface="宋体" panose="02010600030101010101" pitchFamily="2" charset="-122"/>
              </a:rPr>
              <a:t>        </a:t>
            </a:r>
            <a:r>
              <a:rPr lang="zh-CN" altLang="en-US" sz="3000" b="1" dirty="0">
                <a:solidFill>
                  <a:schemeClr val="tx1"/>
                </a:solidFill>
                <a:latin typeface="Times New Roman" panose="02020603050405020304" pitchFamily="18" charset="0"/>
                <a:ea typeface="宋体" panose="02010600030101010101" pitchFamily="2" charset="-122"/>
              </a:rPr>
              <a:t>沙尘暴使呼和浩特市区的空气质量严重下降，出行的市民们“全副武装”，在沙尘中往返。</a:t>
            </a:r>
            <a:endParaRPr lang="zh-CN" altLang="en-US" sz="3000" b="1" dirty="0">
              <a:solidFill>
                <a:schemeClr val="tx1"/>
              </a:solidFill>
              <a:latin typeface="Times New Roman" panose="02020603050405020304" pitchFamily="18" charset="0"/>
              <a:ea typeface="宋体" panose="0201060003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75"/>
                                  </p:iterate>
                                  <p:childTnLst>
                                    <p:set>
                                      <p:cBhvr>
                                        <p:cTn id="6" dur="1" fill="hold">
                                          <p:stCondLst>
                                            <p:cond delay="74"/>
                                          </p:stCondLst>
                                        </p:cTn>
                                        <p:tgtEl>
                                          <p:spTgt spid="1351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6739" name="文本框 116738"/>
          <p:cNvSpPr txBox="1"/>
          <p:nvPr/>
        </p:nvSpPr>
        <p:spPr>
          <a:xfrm>
            <a:off x="0" y="1052513"/>
            <a:ext cx="9144000" cy="1919287"/>
          </a:xfrm>
          <a:prstGeom prst="rect">
            <a:avLst/>
          </a:prstGeom>
          <a:solidFill>
            <a:schemeClr val="bg1"/>
          </a:solidFill>
          <a:ln w="9525" cap="flat" cmpd="sng">
            <a:solidFill>
              <a:srgbClr val="FF0000"/>
            </a:solidFill>
            <a:prstDash val="solid"/>
            <a:miter/>
            <a:headEnd type="none" w="med" len="med"/>
            <a:tailEnd type="none" w="med" len="med"/>
          </a:ln>
          <a:effectLst>
            <a:prstShdw prst="shdw17" dist="17961" dir="2699999">
              <a:srgbClr val="FF0000">
                <a:gamma/>
                <a:shade val="60000"/>
                <a:invGamma/>
              </a:srgbClr>
            </a:prstShdw>
          </a:effectLst>
        </p:spPr>
        <p:txBody>
          <a:bodyPr>
            <a:spAutoFit/>
          </a:bodyPr>
          <a:p>
            <a:pPr lvl="0">
              <a:lnSpc>
                <a:spcPct val="110000"/>
              </a:lnSpc>
              <a:spcBef>
                <a:spcPct val="50000"/>
              </a:spcBef>
              <a:buClrTx/>
            </a:pPr>
            <a:r>
              <a:rPr lang="en-US" altLang="zh-CN" sz="3200" b="1" dirty="0">
                <a:solidFill>
                  <a:srgbClr val="0000FF"/>
                </a:solidFill>
                <a:latin typeface="Times New Roman" panose="02020603050405020304" pitchFamily="18" charset="0"/>
                <a:ea typeface="黑体" panose="02010609060101010101" pitchFamily="2" charset="-122"/>
              </a:rPr>
              <a:t>        </a:t>
            </a:r>
            <a:r>
              <a:rPr lang="zh-CN" altLang="en-US" sz="3200" b="1" dirty="0">
                <a:solidFill>
                  <a:srgbClr val="FF0000"/>
                </a:solidFill>
                <a:latin typeface="Times New Roman" panose="02020603050405020304" pitchFamily="18" charset="0"/>
                <a:ea typeface="黑体" panose="02010609060101010101" pitchFamily="2" charset="-122"/>
              </a:rPr>
              <a:t>一切破坏环境的举动，到头来都将危害人类自己。</a:t>
            </a:r>
            <a:r>
              <a:rPr lang="zh-CN" altLang="en-US" sz="3200" b="1" dirty="0">
                <a:solidFill>
                  <a:srgbClr val="0000FF"/>
                </a:solidFill>
                <a:latin typeface="Arial" panose="020B0604020202020204" pitchFamily="34" charset="0"/>
                <a:ea typeface="黑体" panose="02010609060101010101" pitchFamily="2" charset="-122"/>
              </a:rPr>
              <a:t>不顾环境污染，漠视环境污染，总有一天人们将会遭到大自然的报复。</a:t>
            </a:r>
            <a:endParaRPr lang="zh-CN" altLang="en-US" sz="3200" b="1" dirty="0">
              <a:solidFill>
                <a:srgbClr val="0000FF"/>
              </a:solidFill>
              <a:latin typeface="Arial" panose="020B0604020202020204" pitchFamily="34" charset="0"/>
              <a:ea typeface="黑体" panose="02010609060101010101" pitchFamily="2" charset="-122"/>
            </a:endParaRPr>
          </a:p>
          <a:p>
            <a:pPr lvl="0">
              <a:lnSpc>
                <a:spcPct val="120000"/>
              </a:lnSpc>
              <a:spcBef>
                <a:spcPct val="50000"/>
              </a:spcBef>
              <a:buClrTx/>
            </a:pPr>
            <a:endParaRPr lang="zh-CN" altLang="en-US" sz="800" b="1">
              <a:solidFill>
                <a:srgbClr val="0000FF"/>
              </a:solidFill>
              <a:latin typeface="Arial" panose="020B0604020202020204" pitchFamily="34" charset="0"/>
              <a:ea typeface="黑体" panose="02010609060101010101" pitchFamily="2" charset="-122"/>
            </a:endParaRPr>
          </a:p>
        </p:txBody>
      </p:sp>
      <p:sp>
        <p:nvSpPr>
          <p:cNvPr id="116740" name="文本框 116739"/>
          <p:cNvSpPr txBox="1"/>
          <p:nvPr/>
        </p:nvSpPr>
        <p:spPr>
          <a:xfrm>
            <a:off x="827088" y="260350"/>
            <a:ext cx="6192837" cy="701675"/>
          </a:xfrm>
          <a:prstGeom prst="rect">
            <a:avLst/>
          </a:prstGeom>
          <a:noFill/>
          <a:ln w="9525">
            <a:noFill/>
          </a:ln>
        </p:spPr>
        <p:txBody>
          <a:bodyPr>
            <a:spAutoFit/>
          </a:bodyPr>
          <a:p>
            <a:pPr lvl="0">
              <a:lnSpc>
                <a:spcPct val="100000"/>
              </a:lnSpc>
              <a:spcBef>
                <a:spcPct val="50000"/>
              </a:spcBef>
              <a:buClrTx/>
            </a:pPr>
            <a:r>
              <a:rPr lang="en-US" altLang="zh-CN" sz="4000" b="1" dirty="0">
                <a:solidFill>
                  <a:schemeClr val="tx1"/>
                </a:solidFill>
                <a:latin typeface="黑体" panose="02010609060101010101" pitchFamily="2" charset="-122"/>
                <a:ea typeface="黑体" panose="02010609060101010101" pitchFamily="2" charset="-122"/>
              </a:rPr>
              <a:t>2</a:t>
            </a:r>
            <a:r>
              <a:rPr lang="zh-CN" altLang="en-US" sz="4000" b="1" dirty="0">
                <a:solidFill>
                  <a:schemeClr val="tx1"/>
                </a:solidFill>
                <a:latin typeface="黑体" panose="02010609060101010101" pitchFamily="2" charset="-122"/>
                <a:ea typeface="黑体" panose="02010609060101010101" pitchFamily="2" charset="-122"/>
              </a:rPr>
              <a:t>、作者要说的道理是什么</a:t>
            </a:r>
            <a:r>
              <a:rPr lang="en-US" altLang="zh-CN" sz="4000" b="1">
                <a:solidFill>
                  <a:schemeClr val="tx1"/>
                </a:solidFill>
                <a:latin typeface="黑体" panose="02010609060101010101" pitchFamily="2" charset="-122"/>
                <a:ea typeface="黑体" panose="02010609060101010101" pitchFamily="2" charset="-122"/>
              </a:rPr>
              <a:t>? </a:t>
            </a:r>
            <a:endParaRPr lang="en-US" altLang="zh-CN" sz="3200" b="0">
              <a:solidFill>
                <a:schemeClr val="tx1"/>
              </a:solidFill>
              <a:latin typeface="黑体" panose="02010609060101010101" pitchFamily="2" charset="-122"/>
              <a:ea typeface="黑体" panose="02010609060101010101" pitchFamily="2" charset="-122"/>
            </a:endParaRPr>
          </a:p>
        </p:txBody>
      </p:sp>
      <p:pic>
        <p:nvPicPr>
          <p:cNvPr id="116741" name="图片 116740" descr="009"/>
          <p:cNvPicPr>
            <a:picLocks noChangeAspect="1"/>
          </p:cNvPicPr>
          <p:nvPr/>
        </p:nvPicPr>
        <p:blipFill>
          <a:blip r:embed="rId1"/>
          <a:stretch>
            <a:fillRect/>
          </a:stretch>
        </p:blipFill>
        <p:spPr>
          <a:xfrm>
            <a:off x="0" y="3284538"/>
            <a:ext cx="4427538" cy="3573462"/>
          </a:xfrm>
          <a:prstGeom prst="rect">
            <a:avLst/>
          </a:prstGeom>
          <a:noFill/>
          <a:ln w="9525" cap="flat" cmpd="sng">
            <a:solidFill>
              <a:srgbClr val="FF0000"/>
            </a:solidFill>
            <a:prstDash val="solid"/>
            <a:miter/>
            <a:headEnd type="none" w="med" len="med"/>
            <a:tailEnd type="none" w="med" len="med"/>
          </a:ln>
        </p:spPr>
      </p:pic>
      <p:sp>
        <p:nvSpPr>
          <p:cNvPr id="116743" name="椭圆 116742"/>
          <p:cNvSpPr/>
          <p:nvPr/>
        </p:nvSpPr>
        <p:spPr>
          <a:xfrm>
            <a:off x="1397000" y="5568950"/>
            <a:ext cx="912813" cy="654050"/>
          </a:xfrm>
          <a:prstGeom prst="ellipse">
            <a:avLst/>
          </a:prstGeom>
          <a:solidFill>
            <a:schemeClr val="tx1"/>
          </a:solidFill>
          <a:ln w="9525" cap="flat" cmpd="sng">
            <a:solidFill>
              <a:schemeClr val="tx1"/>
            </a:solidFill>
            <a:prstDash val="solid"/>
            <a:miter/>
            <a:headEnd type="none" w="med" len="med"/>
            <a:tailEnd type="none" w="med" len="med"/>
          </a:ln>
        </p:spPr>
        <p:txBody>
          <a:bodyPr/>
          <a:p>
            <a:endParaRPr lang="zh-CN" altLang="en-US"/>
          </a:p>
        </p:txBody>
      </p:sp>
      <p:sp>
        <p:nvSpPr>
          <p:cNvPr id="116744" name="文本框 116743"/>
          <p:cNvSpPr txBox="1"/>
          <p:nvPr/>
        </p:nvSpPr>
        <p:spPr>
          <a:xfrm>
            <a:off x="2963863" y="4914900"/>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graphicFrame>
        <p:nvGraphicFramePr>
          <p:cNvPr id="116745" name="对象 116744"/>
          <p:cNvGraphicFramePr/>
          <p:nvPr/>
        </p:nvGraphicFramePr>
        <p:xfrm>
          <a:off x="3656013" y="5178425"/>
          <a:ext cx="708025" cy="312738"/>
        </p:xfrm>
        <a:graphic>
          <a:graphicData uri="http://schemas.openxmlformats.org/presentationml/2006/ole">
            <mc:AlternateContent xmlns:mc="http://schemas.openxmlformats.org/markup-compatibility/2006">
              <mc:Choice xmlns:v="urn:schemas-microsoft-com:vml" Requires="v">
                <p:oleObj spid="_x0000_s3090" name="" r:id="rId2" imgW="2857500" imgH="1800225" progId="Paint.Picture">
                  <p:embed/>
                </p:oleObj>
              </mc:Choice>
              <mc:Fallback>
                <p:oleObj name="" r:id="rId2" imgW="2857500" imgH="1800225" progId="Paint.Picture">
                  <p:embed/>
                  <p:pic>
                    <p:nvPicPr>
                      <p:cNvPr id="0" name="图片 3089"/>
                      <p:cNvPicPr/>
                      <p:nvPr/>
                    </p:nvPicPr>
                    <p:blipFill>
                      <a:blip r:embed="rId3"/>
                      <a:stretch>
                        <a:fillRect/>
                      </a:stretch>
                    </p:blipFill>
                    <p:spPr>
                      <a:xfrm>
                        <a:off x="3656013" y="5178425"/>
                        <a:ext cx="708025" cy="312738"/>
                      </a:xfrm>
                      <a:prstGeom prst="rect">
                        <a:avLst/>
                      </a:prstGeom>
                      <a:noFill/>
                      <a:ln w="38100">
                        <a:noFill/>
                        <a:miter/>
                      </a:ln>
                    </p:spPr>
                  </p:pic>
                </p:oleObj>
              </mc:Fallback>
            </mc:AlternateContent>
          </a:graphicData>
        </a:graphic>
      </p:graphicFrame>
      <p:sp>
        <p:nvSpPr>
          <p:cNvPr id="116746" name="文本框 116745"/>
          <p:cNvSpPr txBox="1"/>
          <p:nvPr/>
        </p:nvSpPr>
        <p:spPr>
          <a:xfrm>
            <a:off x="2479675" y="4695825"/>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graphicFrame>
        <p:nvGraphicFramePr>
          <p:cNvPr id="116747" name="对象 116746"/>
          <p:cNvGraphicFramePr/>
          <p:nvPr/>
        </p:nvGraphicFramePr>
        <p:xfrm>
          <a:off x="2679700" y="5595938"/>
          <a:ext cx="692150" cy="276225"/>
        </p:xfrm>
        <a:graphic>
          <a:graphicData uri="http://schemas.openxmlformats.org/presentationml/2006/ole">
            <mc:AlternateContent xmlns:mc="http://schemas.openxmlformats.org/markup-compatibility/2006">
              <mc:Choice xmlns:v="urn:schemas-microsoft-com:vml" Requires="v">
                <p:oleObj spid="_x0000_s3093" name="" r:id="rId4" imgW="2857500" imgH="1800225" progId="Paint.Picture">
                  <p:embed/>
                </p:oleObj>
              </mc:Choice>
              <mc:Fallback>
                <p:oleObj name="" r:id="rId4" imgW="2857500" imgH="1800225" progId="Paint.Picture">
                  <p:embed/>
                  <p:pic>
                    <p:nvPicPr>
                      <p:cNvPr id="0" name="图片 3092"/>
                      <p:cNvPicPr/>
                      <p:nvPr/>
                    </p:nvPicPr>
                    <p:blipFill>
                      <a:blip r:embed="rId3"/>
                      <a:stretch>
                        <a:fillRect/>
                      </a:stretch>
                    </p:blipFill>
                    <p:spPr>
                      <a:xfrm>
                        <a:off x="2679700" y="5595938"/>
                        <a:ext cx="692150" cy="276225"/>
                      </a:xfrm>
                      <a:prstGeom prst="rect">
                        <a:avLst/>
                      </a:prstGeom>
                      <a:noFill/>
                      <a:ln w="38100">
                        <a:noFill/>
                        <a:miter/>
                      </a:ln>
                    </p:spPr>
                  </p:pic>
                </p:oleObj>
              </mc:Fallback>
            </mc:AlternateContent>
          </a:graphicData>
        </a:graphic>
      </p:graphicFrame>
      <p:graphicFrame>
        <p:nvGraphicFramePr>
          <p:cNvPr id="116748" name="对象 116747"/>
          <p:cNvGraphicFramePr/>
          <p:nvPr/>
        </p:nvGraphicFramePr>
        <p:xfrm>
          <a:off x="3717925" y="5634038"/>
          <a:ext cx="638175" cy="280987"/>
        </p:xfrm>
        <a:graphic>
          <a:graphicData uri="http://schemas.openxmlformats.org/presentationml/2006/ole">
            <mc:AlternateContent xmlns:mc="http://schemas.openxmlformats.org/markup-compatibility/2006">
              <mc:Choice xmlns:v="urn:schemas-microsoft-com:vml" Requires="v">
                <p:oleObj spid="_x0000_s3091" name="" r:id="rId5" imgW="2857500" imgH="1800225" progId="Paint.Picture">
                  <p:embed/>
                </p:oleObj>
              </mc:Choice>
              <mc:Fallback>
                <p:oleObj name="" r:id="rId5" imgW="2857500" imgH="1800225" progId="Paint.Picture">
                  <p:embed/>
                  <p:pic>
                    <p:nvPicPr>
                      <p:cNvPr id="0" name="图片 3090"/>
                      <p:cNvPicPr/>
                      <p:nvPr/>
                    </p:nvPicPr>
                    <p:blipFill>
                      <a:blip r:embed="rId3"/>
                      <a:stretch>
                        <a:fillRect/>
                      </a:stretch>
                    </p:blipFill>
                    <p:spPr>
                      <a:xfrm>
                        <a:off x="3717925" y="5634038"/>
                        <a:ext cx="638175" cy="280987"/>
                      </a:xfrm>
                      <a:prstGeom prst="rect">
                        <a:avLst/>
                      </a:prstGeom>
                      <a:noFill/>
                      <a:ln w="38100">
                        <a:noFill/>
                        <a:miter/>
                      </a:ln>
                    </p:spPr>
                  </p:pic>
                </p:oleObj>
              </mc:Fallback>
            </mc:AlternateContent>
          </a:graphicData>
        </a:graphic>
      </p:graphicFrame>
      <p:graphicFrame>
        <p:nvGraphicFramePr>
          <p:cNvPr id="116749" name="对象 116748"/>
          <p:cNvGraphicFramePr/>
          <p:nvPr/>
        </p:nvGraphicFramePr>
        <p:xfrm>
          <a:off x="3471863" y="5959475"/>
          <a:ext cx="708025" cy="258763"/>
        </p:xfrm>
        <a:graphic>
          <a:graphicData uri="http://schemas.openxmlformats.org/presentationml/2006/ole">
            <mc:AlternateContent xmlns:mc="http://schemas.openxmlformats.org/markup-compatibility/2006">
              <mc:Choice xmlns:v="urn:schemas-microsoft-com:vml" Requires="v">
                <p:oleObj spid="_x0000_s3088" name="" r:id="rId6" imgW="2857500" imgH="1800225" progId="Paint.Picture">
                  <p:embed/>
                </p:oleObj>
              </mc:Choice>
              <mc:Fallback>
                <p:oleObj name="" r:id="rId6" imgW="2857500" imgH="1800225" progId="Paint.Picture">
                  <p:embed/>
                  <p:pic>
                    <p:nvPicPr>
                      <p:cNvPr id="0" name="图片 3087"/>
                      <p:cNvPicPr/>
                      <p:nvPr/>
                    </p:nvPicPr>
                    <p:blipFill>
                      <a:blip r:embed="rId3"/>
                      <a:stretch>
                        <a:fillRect/>
                      </a:stretch>
                    </p:blipFill>
                    <p:spPr>
                      <a:xfrm>
                        <a:off x="3471863" y="5959475"/>
                        <a:ext cx="708025" cy="258763"/>
                      </a:xfrm>
                      <a:prstGeom prst="rect">
                        <a:avLst/>
                      </a:prstGeom>
                      <a:noFill/>
                      <a:ln w="38100">
                        <a:noFill/>
                        <a:miter/>
                      </a:ln>
                    </p:spPr>
                  </p:pic>
                </p:oleObj>
              </mc:Fallback>
            </mc:AlternateContent>
          </a:graphicData>
        </a:graphic>
      </p:graphicFrame>
      <p:graphicFrame>
        <p:nvGraphicFramePr>
          <p:cNvPr id="116750" name="对象 116749"/>
          <p:cNvGraphicFramePr/>
          <p:nvPr/>
        </p:nvGraphicFramePr>
        <p:xfrm>
          <a:off x="2800350" y="5308600"/>
          <a:ext cx="538163" cy="214313"/>
        </p:xfrm>
        <a:graphic>
          <a:graphicData uri="http://schemas.openxmlformats.org/presentationml/2006/ole">
            <mc:AlternateContent xmlns:mc="http://schemas.openxmlformats.org/markup-compatibility/2006">
              <mc:Choice xmlns:v="urn:schemas-microsoft-com:vml" Requires="v">
                <p:oleObj spid="_x0000_s3089" name="" r:id="rId7" imgW="2857500" imgH="1800225" progId="Paint.Picture">
                  <p:embed/>
                </p:oleObj>
              </mc:Choice>
              <mc:Fallback>
                <p:oleObj name="" r:id="rId7" imgW="2857500" imgH="1800225" progId="Paint.Picture">
                  <p:embed/>
                  <p:pic>
                    <p:nvPicPr>
                      <p:cNvPr id="0" name="图片 3088"/>
                      <p:cNvPicPr/>
                      <p:nvPr/>
                    </p:nvPicPr>
                    <p:blipFill>
                      <a:blip r:embed="rId3"/>
                      <a:stretch>
                        <a:fillRect/>
                      </a:stretch>
                    </p:blipFill>
                    <p:spPr>
                      <a:xfrm>
                        <a:off x="2800350" y="5308600"/>
                        <a:ext cx="538163" cy="214313"/>
                      </a:xfrm>
                      <a:prstGeom prst="rect">
                        <a:avLst/>
                      </a:prstGeom>
                      <a:noFill/>
                      <a:ln w="38100">
                        <a:noFill/>
                        <a:miter/>
                      </a:ln>
                    </p:spPr>
                  </p:pic>
                </p:oleObj>
              </mc:Fallback>
            </mc:AlternateContent>
          </a:graphicData>
        </a:graphic>
      </p:graphicFrame>
      <p:graphicFrame>
        <p:nvGraphicFramePr>
          <p:cNvPr id="116751" name="对象 116750"/>
          <p:cNvGraphicFramePr/>
          <p:nvPr/>
        </p:nvGraphicFramePr>
        <p:xfrm>
          <a:off x="2519363" y="5984875"/>
          <a:ext cx="592137" cy="217488"/>
        </p:xfrm>
        <a:graphic>
          <a:graphicData uri="http://schemas.openxmlformats.org/presentationml/2006/ole">
            <mc:AlternateContent xmlns:mc="http://schemas.openxmlformats.org/markup-compatibility/2006">
              <mc:Choice xmlns:v="urn:schemas-microsoft-com:vml" Requires="v">
                <p:oleObj spid="_x0000_s3092" name="" r:id="rId8" imgW="2857500" imgH="1800225" progId="Paint.Picture">
                  <p:embed/>
                </p:oleObj>
              </mc:Choice>
              <mc:Fallback>
                <p:oleObj name="" r:id="rId8" imgW="2857500" imgH="1800225" progId="Paint.Picture">
                  <p:embed/>
                  <p:pic>
                    <p:nvPicPr>
                      <p:cNvPr id="0" name="图片 3091"/>
                      <p:cNvPicPr/>
                      <p:nvPr/>
                    </p:nvPicPr>
                    <p:blipFill>
                      <a:blip r:embed="rId3"/>
                      <a:stretch>
                        <a:fillRect/>
                      </a:stretch>
                    </p:blipFill>
                    <p:spPr>
                      <a:xfrm>
                        <a:off x="2519363" y="5984875"/>
                        <a:ext cx="592137" cy="217488"/>
                      </a:xfrm>
                      <a:prstGeom prst="rect">
                        <a:avLst/>
                      </a:prstGeom>
                      <a:noFill/>
                      <a:ln w="38100">
                        <a:noFill/>
                        <a:miter/>
                      </a:ln>
                    </p:spPr>
                  </p:pic>
                </p:oleObj>
              </mc:Fallback>
            </mc:AlternateContent>
          </a:graphicData>
        </a:graphic>
      </p:graphicFrame>
      <p:sp>
        <p:nvSpPr>
          <p:cNvPr id="116752" name="文本框 116751"/>
          <p:cNvSpPr txBox="1"/>
          <p:nvPr/>
        </p:nvSpPr>
        <p:spPr>
          <a:xfrm>
            <a:off x="1995488" y="4530725"/>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16753" name="文本框 116752"/>
          <p:cNvSpPr txBox="1"/>
          <p:nvPr/>
        </p:nvSpPr>
        <p:spPr>
          <a:xfrm>
            <a:off x="1389063" y="5170488"/>
            <a:ext cx="538162" cy="457200"/>
          </a:xfrm>
          <a:prstGeom prst="rect">
            <a:avLst/>
          </a:prstGeom>
          <a:solidFill>
            <a:srgbClr val="FFFF00"/>
          </a:solidFill>
          <a:ln w="9525">
            <a:noFill/>
          </a:ln>
        </p:spPr>
        <p:txBody>
          <a:bodyPr>
            <a:spAutoFit/>
          </a:bodyPr>
          <a:p>
            <a:pPr lvl="0">
              <a:lnSpc>
                <a:spcPct val="100000"/>
              </a:lnSpc>
              <a:spcBef>
                <a:spcPct val="50000"/>
              </a:spcBef>
              <a:buClrTx/>
            </a:pPr>
            <a:r>
              <a:rPr lang="zh-CN" altLang="en-US" sz="1200" b="1" dirty="0">
                <a:solidFill>
                  <a:schemeClr val="tx1"/>
                </a:solidFill>
                <a:latin typeface="Times New Roman" panose="02020603050405020304" pitchFamily="18" charset="0"/>
                <a:ea typeface="宋体" panose="02010600030101010101" pitchFamily="2" charset="-122"/>
              </a:rPr>
              <a:t>假钞票</a:t>
            </a:r>
            <a:endParaRPr lang="zh-CN" altLang="en-US" sz="1200" b="1">
              <a:solidFill>
                <a:schemeClr val="tx1"/>
              </a:solidFill>
              <a:latin typeface="Times New Roman" panose="02020603050405020304" pitchFamily="18" charset="0"/>
              <a:ea typeface="宋体" panose="02010600030101010101" pitchFamily="2" charset="-122"/>
            </a:endParaRPr>
          </a:p>
        </p:txBody>
      </p:sp>
      <p:sp>
        <p:nvSpPr>
          <p:cNvPr id="116754" name="文本框 116753"/>
          <p:cNvSpPr txBox="1"/>
          <p:nvPr/>
        </p:nvSpPr>
        <p:spPr>
          <a:xfrm>
            <a:off x="3281363" y="4298950"/>
            <a:ext cx="549275" cy="90488"/>
          </a:xfrm>
          <a:prstGeom prst="rect">
            <a:avLst/>
          </a:prstGeom>
          <a:noFill/>
          <a:ln w="9525">
            <a:noFill/>
          </a:ln>
        </p:spPr>
        <p:txBody>
          <a:bodyPr vert="eaVert"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16755" name="文本框 116754"/>
          <p:cNvSpPr txBox="1"/>
          <p:nvPr/>
        </p:nvSpPr>
        <p:spPr>
          <a:xfrm>
            <a:off x="1766888" y="4735513"/>
            <a:ext cx="738187" cy="244475"/>
          </a:xfrm>
          <a:prstGeom prst="rect">
            <a:avLst/>
          </a:prstGeom>
          <a:solidFill>
            <a:srgbClr val="FFFF00"/>
          </a:solidFill>
          <a:ln w="9525">
            <a:noFill/>
          </a:ln>
        </p:spPr>
        <p:txBody>
          <a:bodyPr>
            <a:spAutoFit/>
          </a:bodyPr>
          <a:p>
            <a:pPr lvl="0">
              <a:lnSpc>
                <a:spcPct val="100000"/>
              </a:lnSpc>
              <a:spcBef>
                <a:spcPct val="50000"/>
              </a:spcBef>
              <a:buClrTx/>
            </a:pPr>
            <a:r>
              <a:rPr lang="zh-CN" altLang="en-US" sz="1000" b="1" dirty="0">
                <a:solidFill>
                  <a:schemeClr val="tx1"/>
                </a:solidFill>
                <a:latin typeface="Times New Roman" panose="02020603050405020304" pitchFamily="18" charset="0"/>
                <a:ea typeface="宋体" panose="02010600030101010101" pitchFamily="2" charset="-122"/>
              </a:rPr>
              <a:t>犯罪证据</a:t>
            </a:r>
            <a:endParaRPr lang="zh-CN" altLang="en-US" sz="1000" b="1">
              <a:solidFill>
                <a:schemeClr val="tx1"/>
              </a:solidFill>
              <a:latin typeface="Times New Roman" panose="02020603050405020304" pitchFamily="18" charset="0"/>
              <a:ea typeface="宋体" panose="02010600030101010101" pitchFamily="2" charset="-122"/>
            </a:endParaRPr>
          </a:p>
        </p:txBody>
      </p:sp>
      <p:sp>
        <p:nvSpPr>
          <p:cNvPr id="116756" name="文本框 116755"/>
          <p:cNvSpPr txBox="1"/>
          <p:nvPr/>
        </p:nvSpPr>
        <p:spPr>
          <a:xfrm>
            <a:off x="3825875" y="3879850"/>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16757" name="文本框 116756"/>
          <p:cNvSpPr txBox="1"/>
          <p:nvPr/>
        </p:nvSpPr>
        <p:spPr>
          <a:xfrm>
            <a:off x="1030288" y="4835525"/>
            <a:ext cx="960437" cy="336550"/>
          </a:xfrm>
          <a:prstGeom prst="rect">
            <a:avLst/>
          </a:prstGeom>
          <a:solidFill>
            <a:srgbClr val="FFFF00"/>
          </a:solidFill>
          <a:ln w="9525">
            <a:noFill/>
          </a:ln>
        </p:spPr>
        <p:txBody>
          <a:bodyPr>
            <a:spAutoFit/>
          </a:bodyPr>
          <a:p>
            <a:pPr lvl="0">
              <a:lnSpc>
                <a:spcPct val="100000"/>
              </a:lnSpc>
              <a:spcBef>
                <a:spcPct val="50000"/>
              </a:spcBef>
              <a:buClrTx/>
            </a:pPr>
            <a:r>
              <a:rPr lang="zh-CN" altLang="en-US" sz="800" b="1" dirty="0">
                <a:solidFill>
                  <a:schemeClr val="tx1"/>
                </a:solidFill>
                <a:latin typeface="Times New Roman" panose="02020603050405020304" pitchFamily="18" charset="0"/>
                <a:ea typeface="宋体" panose="02010600030101010101" pitchFamily="2" charset="-122"/>
              </a:rPr>
              <a:t>原子能反应堆的废料</a:t>
            </a:r>
            <a:endParaRPr lang="zh-CN" altLang="en-US" sz="800" b="1">
              <a:solidFill>
                <a:schemeClr val="tx1"/>
              </a:solidFill>
              <a:latin typeface="Times New Roman" panose="02020603050405020304" pitchFamily="18" charset="0"/>
              <a:ea typeface="宋体" panose="02010600030101010101" pitchFamily="2" charset="-122"/>
            </a:endParaRPr>
          </a:p>
        </p:txBody>
      </p:sp>
      <p:sp>
        <p:nvSpPr>
          <p:cNvPr id="116758" name="文本框 116757"/>
          <p:cNvSpPr txBox="1"/>
          <p:nvPr/>
        </p:nvSpPr>
        <p:spPr>
          <a:xfrm>
            <a:off x="3825875" y="4151313"/>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16759" name="文本框 116758"/>
          <p:cNvSpPr txBox="1"/>
          <p:nvPr/>
        </p:nvSpPr>
        <p:spPr>
          <a:xfrm>
            <a:off x="1820863" y="5114925"/>
            <a:ext cx="428625" cy="365125"/>
          </a:xfrm>
          <a:prstGeom prst="rect">
            <a:avLst/>
          </a:prstGeom>
          <a:solidFill>
            <a:srgbClr val="FFFF00"/>
          </a:solidFill>
          <a:ln w="9525">
            <a:noFill/>
          </a:ln>
        </p:spPr>
        <p:txBody>
          <a:bodyPr>
            <a:spAutoFit/>
          </a:bodyPr>
          <a:p>
            <a:pPr lvl="0">
              <a:lnSpc>
                <a:spcPct val="100000"/>
              </a:lnSpc>
              <a:spcBef>
                <a:spcPct val="50000"/>
              </a:spcBef>
              <a:buClrTx/>
            </a:pPr>
            <a:r>
              <a:rPr lang="zh-CN" altLang="en-US" sz="900" b="1" dirty="0">
                <a:solidFill>
                  <a:schemeClr val="tx1"/>
                </a:solidFill>
                <a:latin typeface="Times New Roman" panose="02020603050405020304" pitchFamily="18" charset="0"/>
                <a:ea typeface="宋体" panose="02010600030101010101" pitchFamily="2" charset="-122"/>
              </a:rPr>
              <a:t>小石子</a:t>
            </a:r>
            <a:endParaRPr lang="zh-CN" altLang="en-US" sz="900" b="1" dirty="0">
              <a:solidFill>
                <a:schemeClr val="tx1"/>
              </a:solidFill>
              <a:latin typeface="Times New Roman" panose="02020603050405020304" pitchFamily="18" charset="0"/>
              <a:ea typeface="宋体" panose="02010600030101010101" pitchFamily="2" charset="-122"/>
            </a:endParaRPr>
          </a:p>
        </p:txBody>
      </p:sp>
      <p:sp>
        <p:nvSpPr>
          <p:cNvPr id="116760" name="文本框 116759"/>
          <p:cNvSpPr txBox="1"/>
          <p:nvPr/>
        </p:nvSpPr>
        <p:spPr>
          <a:xfrm>
            <a:off x="1766888" y="5006975"/>
            <a:ext cx="806450" cy="396875"/>
          </a:xfrm>
          <a:prstGeom prst="rect">
            <a:avLst/>
          </a:prstGeom>
          <a:solidFill>
            <a:srgbClr val="FF0000"/>
          </a:solidFill>
          <a:ln w="9525">
            <a:noFill/>
          </a:ln>
        </p:spPr>
        <p:txBody>
          <a:bodyPr>
            <a:spAutoFit/>
          </a:bodyPr>
          <a:p>
            <a:pPr lvl="0">
              <a:lnSpc>
                <a:spcPct val="100000"/>
              </a:lnSpc>
              <a:spcBef>
                <a:spcPct val="50000"/>
              </a:spcBef>
              <a:buClrTx/>
            </a:pPr>
            <a:r>
              <a:rPr lang="zh-CN" altLang="en-US" sz="1000" b="1" dirty="0">
                <a:solidFill>
                  <a:srgbClr val="0000FF"/>
                </a:solidFill>
                <a:latin typeface="Times New Roman" panose="02020603050405020304" pitchFamily="18" charset="0"/>
                <a:ea typeface="宋体" panose="02010600030101010101" pitchFamily="2" charset="-122"/>
              </a:rPr>
              <a:t>日记本、照片等</a:t>
            </a:r>
            <a:endParaRPr lang="zh-CN" altLang="en-US" sz="1000" b="1">
              <a:solidFill>
                <a:srgbClr val="0000FF"/>
              </a:solidFill>
              <a:latin typeface="Times New Roman" panose="02020603050405020304" pitchFamily="18" charset="0"/>
              <a:ea typeface="宋体" panose="02010600030101010101" pitchFamily="2" charset="-122"/>
            </a:endParaRPr>
          </a:p>
        </p:txBody>
      </p:sp>
      <p:sp>
        <p:nvSpPr>
          <p:cNvPr id="116761" name="文本框 116760"/>
          <p:cNvSpPr txBox="1"/>
          <p:nvPr/>
        </p:nvSpPr>
        <p:spPr>
          <a:xfrm>
            <a:off x="1641475" y="5040313"/>
            <a:ext cx="644525" cy="396875"/>
          </a:xfrm>
          <a:prstGeom prst="rect">
            <a:avLst/>
          </a:prstGeom>
          <a:solidFill>
            <a:srgbClr val="FF0000"/>
          </a:solidFill>
          <a:ln w="9525">
            <a:noFill/>
          </a:ln>
        </p:spPr>
        <p:txBody>
          <a:bodyPr>
            <a:spAutoFit/>
          </a:bodyPr>
          <a:p>
            <a:pPr lvl="0">
              <a:lnSpc>
                <a:spcPct val="100000"/>
              </a:lnSpc>
              <a:spcBef>
                <a:spcPct val="50000"/>
              </a:spcBef>
              <a:buClrTx/>
            </a:pPr>
            <a:r>
              <a:rPr lang="zh-CN" altLang="en-US" sz="1000" b="1" dirty="0">
                <a:solidFill>
                  <a:srgbClr val="0000FF"/>
                </a:solidFill>
                <a:latin typeface="Times New Roman" panose="02020603050405020304" pitchFamily="18" charset="0"/>
                <a:ea typeface="宋体" panose="02010600030101010101" pitchFamily="2" charset="-122"/>
              </a:rPr>
              <a:t>废物</a:t>
            </a:r>
            <a:r>
              <a:rPr lang="en-US" altLang="zh-CN" sz="1000" b="1" dirty="0">
                <a:solidFill>
                  <a:srgbClr val="0000FF"/>
                </a:solidFill>
                <a:latin typeface="Times New Roman" panose="02020603050405020304" pitchFamily="18" charset="0"/>
                <a:ea typeface="宋体" panose="02010600030101010101" pitchFamily="2" charset="-122"/>
              </a:rPr>
              <a:t>`</a:t>
            </a:r>
            <a:r>
              <a:rPr lang="zh-CN" altLang="en-US" sz="1000" b="1" dirty="0">
                <a:solidFill>
                  <a:srgbClr val="0000FF"/>
                </a:solidFill>
                <a:latin typeface="Times New Roman" panose="02020603050405020304" pitchFamily="18" charset="0"/>
                <a:ea typeface="宋体" panose="02010600030101010101" pitchFamily="2" charset="-122"/>
              </a:rPr>
              <a:t>污水</a:t>
            </a:r>
            <a:endParaRPr lang="zh-CN" altLang="en-US" sz="1000" b="1">
              <a:solidFill>
                <a:srgbClr val="0000FF"/>
              </a:solidFill>
              <a:latin typeface="Times New Roman" panose="02020603050405020304" pitchFamily="18" charset="0"/>
              <a:ea typeface="宋体" panose="02010600030101010101" pitchFamily="2" charset="-122"/>
            </a:endParaRPr>
          </a:p>
        </p:txBody>
      </p:sp>
      <p:sp>
        <p:nvSpPr>
          <p:cNvPr id="116762" name="文本框 116761"/>
          <p:cNvSpPr txBox="1"/>
          <p:nvPr/>
        </p:nvSpPr>
        <p:spPr>
          <a:xfrm>
            <a:off x="2143125" y="5170488"/>
            <a:ext cx="414338" cy="457200"/>
          </a:xfrm>
          <a:prstGeom prst="rect">
            <a:avLst/>
          </a:prstGeom>
          <a:solidFill>
            <a:srgbClr val="FFFF00"/>
          </a:solidFill>
          <a:ln w="9525">
            <a:noFill/>
          </a:ln>
        </p:spPr>
        <p:txBody>
          <a:bodyPr>
            <a:spAutoFit/>
          </a:bodyPr>
          <a:p>
            <a:pPr lvl="0">
              <a:lnSpc>
                <a:spcPct val="100000"/>
              </a:lnSpc>
              <a:spcBef>
                <a:spcPct val="50000"/>
              </a:spcBef>
              <a:buClrTx/>
            </a:pPr>
            <a:r>
              <a:rPr lang="zh-CN" altLang="en-US" sz="1200" b="1" dirty="0">
                <a:solidFill>
                  <a:schemeClr val="tx1"/>
                </a:solidFill>
                <a:latin typeface="Times New Roman" panose="02020603050405020304" pitchFamily="18" charset="0"/>
                <a:ea typeface="宋体" panose="02010600030101010101" pitchFamily="2" charset="-122"/>
              </a:rPr>
              <a:t>尸体</a:t>
            </a:r>
            <a:endParaRPr lang="zh-CN" altLang="en-US" sz="1200" b="1">
              <a:solidFill>
                <a:schemeClr val="tx1"/>
              </a:solidFill>
              <a:latin typeface="Times New Roman" panose="02020603050405020304" pitchFamily="18" charset="0"/>
              <a:ea typeface="宋体" panose="02010600030101010101" pitchFamily="2" charset="-122"/>
            </a:endParaRPr>
          </a:p>
        </p:txBody>
      </p:sp>
      <p:sp>
        <p:nvSpPr>
          <p:cNvPr id="116763" name="文本框 116762"/>
          <p:cNvSpPr txBox="1"/>
          <p:nvPr/>
        </p:nvSpPr>
        <p:spPr>
          <a:xfrm>
            <a:off x="1927225" y="4938713"/>
            <a:ext cx="630238" cy="396875"/>
          </a:xfrm>
          <a:prstGeom prst="rect">
            <a:avLst/>
          </a:prstGeom>
          <a:solidFill>
            <a:srgbClr val="FFFF00"/>
          </a:solidFill>
          <a:ln w="9525">
            <a:noFill/>
          </a:ln>
        </p:spPr>
        <p:txBody>
          <a:bodyPr>
            <a:spAutoFit/>
          </a:bodyPr>
          <a:p>
            <a:pPr lvl="0">
              <a:lnSpc>
                <a:spcPct val="100000"/>
              </a:lnSpc>
              <a:spcBef>
                <a:spcPct val="50000"/>
              </a:spcBef>
              <a:buClrTx/>
            </a:pPr>
            <a:r>
              <a:rPr lang="zh-CN" altLang="en-US" sz="1000" b="1" dirty="0">
                <a:solidFill>
                  <a:schemeClr val="tx1"/>
                </a:solidFill>
                <a:latin typeface="Times New Roman" panose="02020603050405020304" pitchFamily="18" charset="0"/>
                <a:ea typeface="宋体" panose="02010600030101010101" pitchFamily="2" charset="-122"/>
              </a:rPr>
              <a:t>机密文件</a:t>
            </a:r>
            <a:endParaRPr lang="zh-CN" altLang="en-US" sz="1000" b="1" dirty="0">
              <a:solidFill>
                <a:schemeClr val="tx1"/>
              </a:solidFill>
              <a:latin typeface="Times New Roman" panose="02020603050405020304" pitchFamily="18" charset="0"/>
              <a:ea typeface="宋体" panose="02010600030101010101" pitchFamily="2" charset="-122"/>
            </a:endParaRPr>
          </a:p>
        </p:txBody>
      </p:sp>
      <p:sp>
        <p:nvSpPr>
          <p:cNvPr id="116764" name="任意多边形 116763"/>
          <p:cNvSpPr/>
          <p:nvPr/>
        </p:nvSpPr>
        <p:spPr>
          <a:xfrm>
            <a:off x="1873250" y="5276850"/>
            <a:ext cx="152400" cy="490538"/>
          </a:xfrm>
          <a:custGeom>
            <a:avLst/>
            <a:gdLst/>
            <a:ahLst/>
            <a:cxnLst/>
            <a:pathLst>
              <a:path w="1096" h="2276">
                <a:moveTo>
                  <a:pt x="1096" y="0"/>
                </a:moveTo>
                <a:cubicBezTo>
                  <a:pt x="1035" y="15"/>
                  <a:pt x="505" y="443"/>
                  <a:pt x="465" y="466"/>
                </a:cubicBezTo>
                <a:cubicBezTo>
                  <a:pt x="431" y="507"/>
                  <a:pt x="360" y="678"/>
                  <a:pt x="301" y="713"/>
                </a:cubicBezTo>
                <a:cubicBezTo>
                  <a:pt x="232" y="818"/>
                  <a:pt x="168" y="938"/>
                  <a:pt x="99" y="1042"/>
                </a:cubicBezTo>
                <a:cubicBezTo>
                  <a:pt x="84" y="1090"/>
                  <a:pt x="55" y="1151"/>
                  <a:pt x="26" y="1198"/>
                </a:cubicBezTo>
                <a:cubicBezTo>
                  <a:pt x="20" y="1206"/>
                  <a:pt x="41" y="1253"/>
                  <a:pt x="35" y="1262"/>
                </a:cubicBezTo>
                <a:cubicBezTo>
                  <a:pt x="29" y="1270"/>
                  <a:pt x="35" y="1344"/>
                  <a:pt x="35" y="1344"/>
                </a:cubicBezTo>
                <a:cubicBezTo>
                  <a:pt x="0" y="1473"/>
                  <a:pt x="68" y="1517"/>
                  <a:pt x="26" y="1646"/>
                </a:cubicBezTo>
                <a:cubicBezTo>
                  <a:pt x="7" y="1923"/>
                  <a:pt x="209" y="2118"/>
                  <a:pt x="209" y="2276"/>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16765" name="任意多边形 116764"/>
          <p:cNvSpPr/>
          <p:nvPr/>
        </p:nvSpPr>
        <p:spPr>
          <a:xfrm flipH="1">
            <a:off x="1712913" y="5386388"/>
            <a:ext cx="107950" cy="598487"/>
          </a:xfrm>
          <a:custGeom>
            <a:avLst/>
            <a:gdLst/>
            <a:ahLst/>
            <a:cxnLst/>
            <a:pathLst>
              <a:path w="1096" h="2276">
                <a:moveTo>
                  <a:pt x="1096" y="0"/>
                </a:moveTo>
                <a:cubicBezTo>
                  <a:pt x="1035" y="15"/>
                  <a:pt x="505" y="443"/>
                  <a:pt x="465" y="466"/>
                </a:cubicBezTo>
                <a:cubicBezTo>
                  <a:pt x="431" y="507"/>
                  <a:pt x="360" y="678"/>
                  <a:pt x="301" y="713"/>
                </a:cubicBezTo>
                <a:cubicBezTo>
                  <a:pt x="232" y="818"/>
                  <a:pt x="168" y="938"/>
                  <a:pt x="99" y="1042"/>
                </a:cubicBezTo>
                <a:cubicBezTo>
                  <a:pt x="84" y="1090"/>
                  <a:pt x="55" y="1151"/>
                  <a:pt x="26" y="1198"/>
                </a:cubicBezTo>
                <a:cubicBezTo>
                  <a:pt x="20" y="1206"/>
                  <a:pt x="41" y="1253"/>
                  <a:pt x="35" y="1262"/>
                </a:cubicBezTo>
                <a:cubicBezTo>
                  <a:pt x="29" y="1270"/>
                  <a:pt x="35" y="1344"/>
                  <a:pt x="35" y="1344"/>
                </a:cubicBezTo>
                <a:cubicBezTo>
                  <a:pt x="0" y="1473"/>
                  <a:pt x="68" y="1517"/>
                  <a:pt x="26" y="1646"/>
                </a:cubicBezTo>
                <a:cubicBezTo>
                  <a:pt x="7" y="1923"/>
                  <a:pt x="209" y="2118"/>
                  <a:pt x="209" y="2276"/>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16766" name="文本框 116765"/>
          <p:cNvSpPr txBox="1"/>
          <p:nvPr/>
        </p:nvSpPr>
        <p:spPr>
          <a:xfrm>
            <a:off x="3394075" y="4313238"/>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16767" name="任意多边形 116766"/>
          <p:cNvSpPr/>
          <p:nvPr/>
        </p:nvSpPr>
        <p:spPr>
          <a:xfrm>
            <a:off x="1927225" y="5386388"/>
            <a:ext cx="376238" cy="598487"/>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16768" name="文本框 116767"/>
          <p:cNvSpPr txBox="1"/>
          <p:nvPr/>
        </p:nvSpPr>
        <p:spPr>
          <a:xfrm>
            <a:off x="3556000" y="4476750"/>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16769" name="任意多边形 116768"/>
          <p:cNvSpPr/>
          <p:nvPr/>
        </p:nvSpPr>
        <p:spPr>
          <a:xfrm>
            <a:off x="1766888" y="5332413"/>
            <a:ext cx="374650" cy="598487"/>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16770" name="文本框 116769"/>
          <p:cNvSpPr txBox="1"/>
          <p:nvPr/>
        </p:nvSpPr>
        <p:spPr>
          <a:xfrm>
            <a:off x="3771900" y="4151313"/>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16771" name="任意多边形 116770"/>
          <p:cNvSpPr/>
          <p:nvPr/>
        </p:nvSpPr>
        <p:spPr>
          <a:xfrm>
            <a:off x="1766888" y="5276850"/>
            <a:ext cx="268287" cy="598488"/>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16772" name="文本框 116771"/>
          <p:cNvSpPr txBox="1"/>
          <p:nvPr/>
        </p:nvSpPr>
        <p:spPr>
          <a:xfrm>
            <a:off x="3703638" y="4168775"/>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16773" name="任意多边形 116772"/>
          <p:cNvSpPr/>
          <p:nvPr/>
        </p:nvSpPr>
        <p:spPr>
          <a:xfrm>
            <a:off x="1873250" y="5332413"/>
            <a:ext cx="214313" cy="706437"/>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16774" name="文本框 116773"/>
          <p:cNvSpPr txBox="1"/>
          <p:nvPr/>
        </p:nvSpPr>
        <p:spPr>
          <a:xfrm>
            <a:off x="3503613" y="3933825"/>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16775" name="任意多边形 116774"/>
          <p:cNvSpPr/>
          <p:nvPr/>
        </p:nvSpPr>
        <p:spPr>
          <a:xfrm>
            <a:off x="2035175" y="5386388"/>
            <a:ext cx="376238" cy="598487"/>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16776" name="文本框 116775"/>
          <p:cNvSpPr txBox="1"/>
          <p:nvPr/>
        </p:nvSpPr>
        <p:spPr>
          <a:xfrm>
            <a:off x="3503613" y="4098925"/>
            <a:ext cx="184150" cy="457200"/>
          </a:xfrm>
          <a:prstGeom prst="rect">
            <a:avLst/>
          </a:prstGeom>
          <a:noFill/>
          <a:ln w="9525">
            <a:noFill/>
          </a:ln>
        </p:spPr>
        <p:txBody>
          <a:bodyPr wrap="none" anchor="t">
            <a:spAutoFit/>
          </a:bodyPr>
          <a:p>
            <a:pPr lvl="0">
              <a:lnSpc>
                <a:spcPct val="100000"/>
              </a:lnSpc>
              <a:spcBef>
                <a:spcPct val="0"/>
              </a:spcBef>
              <a:buClrTx/>
            </a:pPr>
            <a:endParaRPr sz="2400" b="0" dirty="0">
              <a:solidFill>
                <a:schemeClr val="tx1"/>
              </a:solidFill>
              <a:latin typeface="Times New Roman" panose="02020603050405020304" pitchFamily="18" charset="0"/>
              <a:ea typeface="宋体" panose="02010600030101010101" pitchFamily="2" charset="-122"/>
            </a:endParaRPr>
          </a:p>
        </p:txBody>
      </p:sp>
      <p:sp>
        <p:nvSpPr>
          <p:cNvPr id="116777" name="任意多边形 116776"/>
          <p:cNvSpPr/>
          <p:nvPr/>
        </p:nvSpPr>
        <p:spPr>
          <a:xfrm flipH="1">
            <a:off x="1604963" y="5386388"/>
            <a:ext cx="536575" cy="598487"/>
          </a:xfrm>
          <a:custGeom>
            <a:avLst/>
            <a:gdLst/>
            <a:ahLst/>
            <a:cxnLst/>
            <a:pathLst>
              <a:path w="376" h="1911">
                <a:moveTo>
                  <a:pt x="376" y="0"/>
                </a:moveTo>
                <a:cubicBezTo>
                  <a:pt x="344" y="21"/>
                  <a:pt x="324" y="41"/>
                  <a:pt x="303" y="73"/>
                </a:cubicBezTo>
                <a:cubicBezTo>
                  <a:pt x="285" y="129"/>
                  <a:pt x="270" y="189"/>
                  <a:pt x="239" y="238"/>
                </a:cubicBezTo>
                <a:cubicBezTo>
                  <a:pt x="203" y="381"/>
                  <a:pt x="165" y="524"/>
                  <a:pt x="129" y="667"/>
                </a:cubicBezTo>
                <a:cubicBezTo>
                  <a:pt x="121" y="733"/>
                  <a:pt x="107" y="795"/>
                  <a:pt x="92" y="859"/>
                </a:cubicBezTo>
                <a:cubicBezTo>
                  <a:pt x="89" y="871"/>
                  <a:pt x="86" y="884"/>
                  <a:pt x="83" y="896"/>
                </a:cubicBezTo>
                <a:cubicBezTo>
                  <a:pt x="80" y="908"/>
                  <a:pt x="74" y="933"/>
                  <a:pt x="74" y="933"/>
                </a:cubicBezTo>
                <a:cubicBezTo>
                  <a:pt x="56" y="1110"/>
                  <a:pt x="32" y="1286"/>
                  <a:pt x="10" y="1463"/>
                </a:cubicBezTo>
                <a:cubicBezTo>
                  <a:pt x="0" y="1844"/>
                  <a:pt x="1" y="1694"/>
                  <a:pt x="1" y="1911"/>
                </a:cubicBezTo>
              </a:path>
            </a:pathLst>
          </a:custGeom>
          <a:noFill/>
          <a:ln w="38100" cap="flat" cmpd="sng">
            <a:solidFill>
              <a:srgbClr val="0000FF"/>
            </a:solidFill>
            <a:prstDash val="solid"/>
            <a:headEnd type="none" w="med" len="med"/>
            <a:tailEnd type="none" w="med" len="med"/>
          </a:ln>
        </p:spPr>
        <p:txBody>
          <a:bodyPr/>
          <a:p>
            <a:endParaRPr lang="zh-CN" altLang="en-US"/>
          </a:p>
        </p:txBody>
      </p:sp>
      <p:sp>
        <p:nvSpPr>
          <p:cNvPr id="116778" name="任意多边形 116777"/>
          <p:cNvSpPr/>
          <p:nvPr/>
        </p:nvSpPr>
        <p:spPr>
          <a:xfrm rot="-10800000" flipH="1" flipV="1">
            <a:off x="1912938" y="4627563"/>
            <a:ext cx="928687" cy="661987"/>
          </a:xfrm>
          <a:custGeom>
            <a:avLst/>
            <a:gdLst>
              <a:gd name="txL" fmla="*/ 0 w 37269"/>
              <a:gd name="txT" fmla="*/ 0 h 23980"/>
              <a:gd name="txR" fmla="*/ 37269 w 37269"/>
              <a:gd name="txB" fmla="*/ 23980 h 23980"/>
            </a:gdLst>
            <a:ahLst/>
            <a:cxnLst>
              <a:cxn ang="180">
                <a:pos x="0" y="6732"/>
              </a:cxn>
              <a:cxn ang="0">
                <a:pos x="37137" y="23979"/>
              </a:cxn>
              <a:cxn ang="90">
                <a:pos x="15669" y="21600"/>
              </a:cxn>
            </a:cxnLst>
            <a:rect l="txL" t="txT" r="txR" b="txB"/>
            <a:pathLst>
              <a:path w="37269" h="23980" fill="none">
                <a:moveTo>
                  <a:pt x="0" y="6732"/>
                </a:moveTo>
                <a:arcTo wR="21600" hR="21600" stAng="-8190153" swAng="8569563"/>
              </a:path>
              <a:path w="37269" h="23980" stroke="0">
                <a:moveTo>
                  <a:pt x="0" y="6732"/>
                </a:moveTo>
                <a:arcTo wR="21600" hR="21600" stAng="-8190153" swAng="8569563"/>
                <a:lnTo>
                  <a:pt x="15669" y="21600"/>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16779" name="任意多边形 116778"/>
          <p:cNvSpPr/>
          <p:nvPr/>
        </p:nvSpPr>
        <p:spPr>
          <a:xfrm rot="-12121015" flipH="1" flipV="1">
            <a:off x="2244725" y="4506913"/>
            <a:ext cx="1292225" cy="1077912"/>
          </a:xfrm>
          <a:custGeom>
            <a:avLst/>
            <a:gdLst>
              <a:gd name="txL" fmla="*/ 0 w 21600"/>
              <a:gd name="txT" fmla="*/ 0 h 28596"/>
              <a:gd name="txR" fmla="*/ 21600 w 21600"/>
              <a:gd name="txB" fmla="*/ 28596 h 28596"/>
            </a:gdLst>
            <a:ahLst/>
            <a:cxnLst>
              <a:cxn ang="270">
                <a:pos x="0" y="0"/>
              </a:cxn>
              <a:cxn ang="90">
                <a:pos x="20435" y="28596"/>
              </a:cxn>
              <a:cxn ang="90">
                <a:pos x="0" y="21600"/>
              </a:cxn>
            </a:cxnLst>
            <a:rect l="txL" t="txT" r="txR" b="txB"/>
            <a:pathLst>
              <a:path w="21600" h="28596" fill="none">
                <a:moveTo>
                  <a:pt x="0" y="0"/>
                </a:moveTo>
                <a:arcTo wR="21600" hR="21600" stAng="-5400000" swAng="6533930"/>
              </a:path>
              <a:path w="21600" h="28596" stroke="0">
                <a:moveTo>
                  <a:pt x="0" y="0"/>
                </a:moveTo>
                <a:arcTo wR="21600" hR="21600" stAng="-5400000" swAng="6533930"/>
                <a:lnTo>
                  <a:pt x="0" y="21600"/>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16780" name="任意多边形 116779"/>
          <p:cNvSpPr/>
          <p:nvPr/>
        </p:nvSpPr>
        <p:spPr>
          <a:xfrm rot="-10800000" flipH="1" flipV="1">
            <a:off x="1778000" y="4894263"/>
            <a:ext cx="1925638" cy="927100"/>
          </a:xfrm>
          <a:custGeom>
            <a:avLst/>
            <a:gdLst>
              <a:gd name="txL" fmla="*/ 0 w 21293"/>
              <a:gd name="txT" fmla="*/ 0 h 20441"/>
              <a:gd name="txR" fmla="*/ 21293 w 21293"/>
              <a:gd name="txB" fmla="*/ 20441 h 20441"/>
            </a:gdLst>
            <a:ahLst/>
            <a:cxnLst>
              <a:cxn ang="270">
                <a:pos x="6981" y="0"/>
              </a:cxn>
              <a:cxn ang="0">
                <a:pos x="21293" y="16812"/>
              </a:cxn>
              <a:cxn ang="180">
                <a:pos x="0" y="20441"/>
              </a:cxn>
            </a:cxnLst>
            <a:rect l="txL" t="txT" r="txR" b="txB"/>
            <a:pathLst>
              <a:path w="21293" h="20441" fill="none">
                <a:moveTo>
                  <a:pt x="6981" y="0"/>
                </a:moveTo>
                <a:arcTo wR="21600" hR="21600" stAng="-4268638" swAng="3688313"/>
              </a:path>
              <a:path w="21293" h="20441" stroke="0">
                <a:moveTo>
                  <a:pt x="6981" y="0"/>
                </a:moveTo>
                <a:arcTo wR="21600" hR="21600" stAng="-4268638" swAng="3688313"/>
                <a:lnTo>
                  <a:pt x="0" y="20441"/>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16781" name="任意多边形 116780"/>
          <p:cNvSpPr/>
          <p:nvPr/>
        </p:nvSpPr>
        <p:spPr>
          <a:xfrm rot="-10800000" flipH="1" flipV="1">
            <a:off x="2101850" y="4732338"/>
            <a:ext cx="817563" cy="954087"/>
          </a:xfrm>
          <a:custGeom>
            <a:avLst/>
            <a:gdLst>
              <a:gd name="txL" fmla="*/ 0 w 32754"/>
              <a:gd name="txT" fmla="*/ 0 h 34484"/>
              <a:gd name="txR" fmla="*/ 32754 w 32754"/>
              <a:gd name="txB" fmla="*/ 34484 h 34484"/>
            </a:gdLst>
            <a:ahLst/>
            <a:cxnLst>
              <a:cxn ang="180">
                <a:pos x="0" y="3102"/>
              </a:cxn>
              <a:cxn ang="90">
                <a:pos x="28490" y="34483"/>
              </a:cxn>
              <a:cxn ang="90">
                <a:pos x="11154" y="21600"/>
              </a:cxn>
            </a:cxnLst>
            <a:rect l="txL" t="txT" r="txR" b="txB"/>
            <a:pathLst>
              <a:path w="32754" h="34484" fill="none">
                <a:moveTo>
                  <a:pt x="0" y="3102"/>
                </a:moveTo>
                <a:arcTo wR="21600" hR="21600" stAng="-7265359" swAng="9462400"/>
              </a:path>
              <a:path w="32754" h="34484" stroke="0">
                <a:moveTo>
                  <a:pt x="0" y="3102"/>
                </a:moveTo>
                <a:arcTo wR="21600" hR="21600" stAng="-7265359" swAng="9462400"/>
                <a:lnTo>
                  <a:pt x="11154" y="21600"/>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16782" name="任意多边形 116781"/>
          <p:cNvSpPr/>
          <p:nvPr/>
        </p:nvSpPr>
        <p:spPr>
          <a:xfrm rot="-10800000" flipH="1" flipV="1">
            <a:off x="2368550" y="4733925"/>
            <a:ext cx="1119188" cy="1268413"/>
          </a:xfrm>
          <a:custGeom>
            <a:avLst/>
            <a:gdLst>
              <a:gd name="txL" fmla="*/ 0 w 30690"/>
              <a:gd name="txT" fmla="*/ 0 h 40060"/>
              <a:gd name="txR" fmla="*/ 30690 w 30690"/>
              <a:gd name="txB" fmla="*/ 40060 h 40060"/>
            </a:gdLst>
            <a:ahLst/>
            <a:cxnLst>
              <a:cxn ang="180">
                <a:pos x="0" y="2005"/>
              </a:cxn>
              <a:cxn ang="90">
                <a:pos x="20305" y="40060"/>
              </a:cxn>
              <a:cxn ang="90">
                <a:pos x="9090" y="21600"/>
              </a:cxn>
            </a:cxnLst>
            <a:rect l="txL" t="txT" r="txR" b="txB"/>
            <a:pathLst>
              <a:path w="30690" h="40060" fill="none">
                <a:moveTo>
                  <a:pt x="0" y="2005"/>
                </a:moveTo>
                <a:arcTo wR="21600" hR="21600" stAng="-6893178" swAng="10416382"/>
              </a:path>
              <a:path w="30690" h="40060" stroke="0">
                <a:moveTo>
                  <a:pt x="0" y="2005"/>
                </a:moveTo>
                <a:arcTo wR="21600" hR="21600" stAng="-6893178" swAng="10416382"/>
                <a:lnTo>
                  <a:pt x="9090" y="21600"/>
                </a:lnTo>
                <a:close/>
              </a:path>
            </a:pathLst>
          </a:custGeom>
          <a:noFill/>
          <a:ln w="9525" cap="flat" cmpd="sng">
            <a:solidFill>
              <a:schemeClr val="tx1"/>
            </a:solidFill>
            <a:prstDash val="solid"/>
            <a:miter/>
            <a:headEnd type="none" w="med" len="med"/>
            <a:tailEnd type="none" w="med" len="med"/>
          </a:ln>
        </p:spPr>
        <p:txBody>
          <a:bodyPr/>
          <a:p>
            <a:endParaRPr lang="zh-CN" altLang="en-US"/>
          </a:p>
        </p:txBody>
      </p:sp>
      <p:sp>
        <p:nvSpPr>
          <p:cNvPr id="116783" name="任意多边形 116782"/>
          <p:cNvSpPr/>
          <p:nvPr/>
        </p:nvSpPr>
        <p:spPr>
          <a:xfrm rot="-10800000" flipH="1" flipV="1">
            <a:off x="1423988" y="4516438"/>
            <a:ext cx="2065337" cy="1414462"/>
          </a:xfrm>
          <a:custGeom>
            <a:avLst/>
            <a:gdLst>
              <a:gd name="txL" fmla="*/ 0 w 36012"/>
              <a:gd name="txT" fmla="*/ 0 h 21600"/>
              <a:gd name="txR" fmla="*/ 36012 w 36012"/>
              <a:gd name="txB" fmla="*/ 21600 h 21600"/>
            </a:gdLst>
            <a:ahLst/>
            <a:cxnLst>
              <a:cxn ang="180">
                <a:pos x="0" y="5511"/>
              </a:cxn>
              <a:cxn ang="0">
                <a:pos x="36012" y="21600"/>
              </a:cxn>
              <a:cxn ang="90">
                <a:pos x="14412" y="21600"/>
              </a:cxn>
            </a:cxnLst>
            <a:rect l="txL" t="txT" r="txR" b="txB"/>
            <a:pathLst>
              <a:path w="36012" h="21600" fill="none">
                <a:moveTo>
                  <a:pt x="0" y="5511"/>
                </a:moveTo>
                <a:arcTo wR="21600" hR="21600" stAng="-7911177" swAng="7911177"/>
              </a:path>
              <a:path w="36012" h="21600" stroke="0">
                <a:moveTo>
                  <a:pt x="0" y="5511"/>
                </a:moveTo>
                <a:arcTo wR="21600" hR="21600" stAng="-7911177" swAng="7911177"/>
                <a:lnTo>
                  <a:pt x="14412" y="21600"/>
                </a:lnTo>
                <a:close/>
              </a:path>
            </a:pathLst>
          </a:custGeom>
          <a:noFill/>
          <a:ln w="9525" cap="flat" cmpd="sng">
            <a:solidFill>
              <a:schemeClr val="tx1"/>
            </a:solidFill>
            <a:prstDash val="solid"/>
            <a:miter/>
            <a:headEnd type="none" w="med" len="med"/>
            <a:tailEnd type="none" w="med" len="med"/>
          </a:ln>
        </p:spPr>
        <p:txBody>
          <a:bodyPr/>
          <a:p>
            <a:endParaRPr lang="zh-CN" altLang="en-US"/>
          </a:p>
        </p:txBody>
      </p:sp>
      <p:pic>
        <p:nvPicPr>
          <p:cNvPr id="116786" name="图片 116785" descr="009"/>
          <p:cNvPicPr>
            <a:picLocks noChangeAspect="1"/>
          </p:cNvPicPr>
          <p:nvPr/>
        </p:nvPicPr>
        <p:blipFill>
          <a:blip r:embed="rId1"/>
          <a:stretch>
            <a:fillRect/>
          </a:stretch>
        </p:blipFill>
        <p:spPr>
          <a:xfrm>
            <a:off x="4572000" y="3284538"/>
            <a:ext cx="4572000" cy="3573462"/>
          </a:xfrm>
          <a:prstGeom prst="rect">
            <a:avLst/>
          </a:prstGeom>
          <a:noFill/>
          <a:ln w="9525" cap="flat" cmpd="sng">
            <a:solidFill>
              <a:srgbClr val="FF0000"/>
            </a:solidFill>
            <a:prstDash val="solid"/>
            <a:miter/>
            <a:headEnd type="none" w="med" len="med"/>
            <a:tailEnd type="none" w="med" len="med"/>
          </a:ln>
        </p:spPr>
      </p:pic>
      <p:sp>
        <p:nvSpPr>
          <p:cNvPr id="116787" name="圆角矩形标注 116786"/>
          <p:cNvSpPr/>
          <p:nvPr/>
        </p:nvSpPr>
        <p:spPr>
          <a:xfrm>
            <a:off x="5964238" y="4013200"/>
            <a:ext cx="1216025" cy="355600"/>
          </a:xfrm>
          <a:prstGeom prst="wedgeRoundRectCallout">
            <a:avLst>
              <a:gd name="adj1" fmla="val -74000"/>
              <a:gd name="adj2" fmla="val 434000"/>
              <a:gd name="adj3" fmla="val 16667"/>
            </a:avLst>
          </a:prstGeom>
          <a:solidFill>
            <a:schemeClr val="accent1"/>
          </a:solidFill>
          <a:ln w="9525" cap="flat" cmpd="sng">
            <a:solidFill>
              <a:schemeClr val="tx1"/>
            </a:solidFill>
            <a:prstDash val="solid"/>
            <a:miter/>
            <a:headEnd type="none" w="med" len="med"/>
            <a:tailEnd type="none" w="med" len="med"/>
          </a:ln>
        </p:spPr>
        <p:txBody>
          <a:bodyPr/>
          <a:p>
            <a:pPr lvl="0" algn="ctr">
              <a:lnSpc>
                <a:spcPct val="100000"/>
              </a:lnSpc>
              <a:spcBef>
                <a:spcPct val="0"/>
              </a:spcBef>
              <a:buClrTx/>
            </a:pPr>
            <a:r>
              <a:rPr lang="zh-CN" altLang="en-US" sz="1800" b="1" dirty="0">
                <a:solidFill>
                  <a:srgbClr val="FF0000"/>
                </a:solidFill>
                <a:latin typeface="Times New Roman" panose="02020603050405020304" pitchFamily="18" charset="0"/>
                <a:ea typeface="黑体" panose="02010609060101010101" pitchFamily="2" charset="-122"/>
              </a:rPr>
              <a:t>喂－出来</a:t>
            </a:r>
            <a:endParaRPr lang="zh-CN" altLang="en-US" sz="1800" b="1">
              <a:solidFill>
                <a:srgbClr val="FF0000"/>
              </a:solidFill>
              <a:latin typeface="Times New Roman" panose="02020603050405020304" pitchFamily="18" charset="0"/>
              <a:ea typeface="黑体" panose="02010609060101010101" pitchFamily="2" charset="-122"/>
            </a:endParaRPr>
          </a:p>
        </p:txBody>
      </p:sp>
      <p:sp>
        <p:nvSpPr>
          <p:cNvPr id="116789" name="缺角矩形 116788"/>
          <p:cNvSpPr/>
          <p:nvPr/>
        </p:nvSpPr>
        <p:spPr>
          <a:xfrm>
            <a:off x="6276975" y="5313363"/>
            <a:ext cx="836613" cy="238125"/>
          </a:xfrm>
          <a:prstGeom prst="plaque">
            <a:avLst>
              <a:gd name="adj" fmla="val 35648"/>
            </a:avLst>
          </a:prstGeom>
          <a:solidFill>
            <a:schemeClr val="accent1"/>
          </a:solidFill>
          <a:ln w="9525" cap="flat" cmpd="sng">
            <a:prstDash val="solid"/>
            <a:miter/>
            <a:headEnd type="none" w="med" len="med"/>
            <a:tailEnd type="none" w="med" len="med"/>
          </a:ln>
          <a:scene3d>
            <a:camera prst="legacyPerspectiveLeft">
              <a:rot lat="21300000" lon="1200000" rev="0"/>
            </a:camera>
            <a:lightRig rig="legacyFlat4" dir="b"/>
          </a:scene3d>
          <a:sp3d extrusionH="3630600" prstMaterial="legacyMetal">
            <a:bevelT w="13500" h="13500" prst="angle"/>
            <a:bevelB w="13500" h="13500" prst="angle"/>
            <a:extrusionClr>
              <a:schemeClr val="tx2"/>
            </a:extrusionClr>
          </a:sp3d>
        </p:spPr>
        <p:txBody>
          <a:bodyPr/>
          <a:p>
            <a:endParaRPr lang="zh-CN" altLang="en-US"/>
          </a:p>
        </p:txBody>
      </p:sp>
      <p:sp>
        <p:nvSpPr>
          <p:cNvPr id="116790" name="文本框 116789"/>
          <p:cNvSpPr txBox="1"/>
          <p:nvPr/>
        </p:nvSpPr>
        <p:spPr>
          <a:xfrm>
            <a:off x="6276975" y="5368925"/>
            <a:ext cx="884238" cy="396875"/>
          </a:xfrm>
          <a:prstGeom prst="rect">
            <a:avLst/>
          </a:prstGeom>
          <a:noFill/>
          <a:ln w="9525">
            <a:noFill/>
          </a:ln>
        </p:spPr>
        <p:txBody>
          <a:bodyPr>
            <a:spAutoFit/>
          </a:bodyPr>
          <a:p>
            <a:pPr lvl="0">
              <a:lnSpc>
                <a:spcPct val="100000"/>
              </a:lnSpc>
              <a:spcBef>
                <a:spcPct val="50000"/>
              </a:spcBef>
              <a:buClrTx/>
            </a:pPr>
            <a:r>
              <a:rPr lang="en-US" altLang="zh-CN" sz="2000" b="1" dirty="0">
                <a:solidFill>
                  <a:srgbClr val="FF0066"/>
                </a:solidFill>
                <a:latin typeface="Times New Roman" panose="02020603050405020304" pitchFamily="18" charset="0"/>
                <a:ea typeface="宋体" panose="02010600030101010101" pitchFamily="2" charset="-122"/>
              </a:rPr>
              <a:t>   </a:t>
            </a:r>
            <a:r>
              <a:rPr lang="zh-CN" altLang="en-US" sz="1800" b="1" dirty="0">
                <a:solidFill>
                  <a:srgbClr val="FF0066"/>
                </a:solidFill>
                <a:latin typeface="Times New Roman" panose="02020603050405020304" pitchFamily="18" charset="0"/>
                <a:ea typeface="宋体" panose="02010600030101010101" pitchFamily="2" charset="-122"/>
              </a:rPr>
              <a:t>石头</a:t>
            </a:r>
            <a:r>
              <a:rPr lang="zh-CN" altLang="en-US" sz="2000" b="1" dirty="0">
                <a:solidFill>
                  <a:srgbClr val="FF0066"/>
                </a:solidFill>
                <a:latin typeface="Times New Roman" panose="02020603050405020304" pitchFamily="18" charset="0"/>
                <a:ea typeface="宋体" panose="02010600030101010101" pitchFamily="2" charset="-122"/>
              </a:rPr>
              <a:t> </a:t>
            </a:r>
            <a:endParaRPr lang="zh-CN" altLang="en-US" sz="2000" b="1">
              <a:solidFill>
                <a:srgbClr val="FF0066"/>
              </a:solidFill>
              <a:latin typeface="Times New Roman" panose="02020603050405020304" pitchFamily="18" charset="0"/>
              <a:ea typeface="宋体" panose="02010600030101010101" pitchFamily="2" charset="-122"/>
            </a:endParaRPr>
          </a:p>
        </p:txBody>
      </p:sp>
      <p:pic>
        <p:nvPicPr>
          <p:cNvPr id="116791" name="图片 116790" descr="PE01838_"/>
          <p:cNvPicPr>
            <a:picLocks noChangeAspect="1"/>
          </p:cNvPicPr>
          <p:nvPr/>
        </p:nvPicPr>
        <p:blipFill>
          <a:blip r:embed="rId9"/>
          <a:stretch>
            <a:fillRect/>
          </a:stretch>
        </p:blipFill>
        <p:spPr>
          <a:xfrm>
            <a:off x="7219950" y="5554663"/>
            <a:ext cx="568325" cy="1042987"/>
          </a:xfrm>
          <a:prstGeom prst="rect">
            <a:avLst/>
          </a:prstGeom>
          <a:noFill/>
          <a:ln w="9525">
            <a:noFill/>
          </a:ln>
        </p:spPr>
      </p:pic>
      <p:sp>
        <p:nvSpPr>
          <p:cNvPr id="116792" name="矩形 116791"/>
          <p:cNvSpPr/>
          <p:nvPr/>
        </p:nvSpPr>
        <p:spPr>
          <a:xfrm>
            <a:off x="8269288" y="5526088"/>
            <a:ext cx="608012" cy="1071562"/>
          </a:xfrm>
          <a:prstGeom prst="rect">
            <a:avLst/>
          </a:prstGeom>
          <a:solidFill>
            <a:srgbClr val="FFCCCC"/>
          </a:solidFill>
          <a:ln w="9525" cap="flat" cmpd="sng">
            <a:solidFill>
              <a:schemeClr val="tx1"/>
            </a:solidFill>
            <a:prstDash val="solid"/>
            <a:miter/>
            <a:headEnd type="none" w="med" len="med"/>
            <a:tailEnd type="none" w="med" len="med"/>
          </a:ln>
        </p:spPr>
        <p:txBody>
          <a:bodyPr/>
          <a:p>
            <a:endParaRPr lang="zh-CN" altLang="en-US"/>
          </a:p>
        </p:txBody>
      </p:sp>
      <p:sp>
        <p:nvSpPr>
          <p:cNvPr id="116793" name="直接连接符 116792"/>
          <p:cNvSpPr/>
          <p:nvPr/>
        </p:nvSpPr>
        <p:spPr>
          <a:xfrm>
            <a:off x="8269288" y="6170613"/>
            <a:ext cx="608012" cy="0"/>
          </a:xfrm>
          <a:prstGeom prst="line">
            <a:avLst/>
          </a:prstGeom>
          <a:ln w="9525" cap="flat" cmpd="sng">
            <a:solidFill>
              <a:schemeClr val="tx1"/>
            </a:solidFill>
            <a:prstDash val="solid"/>
            <a:miter/>
            <a:headEnd type="none" w="med" len="med"/>
            <a:tailEnd type="none" w="med" len="med"/>
          </a:ln>
        </p:spPr>
      </p:sp>
      <p:sp>
        <p:nvSpPr>
          <p:cNvPr id="116794" name="矩形 116793"/>
          <p:cNvSpPr/>
          <p:nvPr/>
        </p:nvSpPr>
        <p:spPr>
          <a:xfrm>
            <a:off x="8643938" y="6299200"/>
            <a:ext cx="111125" cy="153988"/>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16795" name="矩形 116794"/>
          <p:cNvSpPr/>
          <p:nvPr/>
        </p:nvSpPr>
        <p:spPr>
          <a:xfrm>
            <a:off x="8375650" y="6299200"/>
            <a:ext cx="111125" cy="153988"/>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16796" name="矩形 116795"/>
          <p:cNvSpPr/>
          <p:nvPr/>
        </p:nvSpPr>
        <p:spPr>
          <a:xfrm>
            <a:off x="8643938" y="5654675"/>
            <a:ext cx="111125" cy="150813"/>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16797" name="矩形 116796"/>
          <p:cNvSpPr/>
          <p:nvPr/>
        </p:nvSpPr>
        <p:spPr>
          <a:xfrm>
            <a:off x="8375650" y="5654675"/>
            <a:ext cx="111125" cy="150813"/>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16798" name="直接连接符 116797"/>
          <p:cNvSpPr/>
          <p:nvPr/>
        </p:nvSpPr>
        <p:spPr>
          <a:xfrm flipV="1">
            <a:off x="8310563" y="5267325"/>
            <a:ext cx="274637" cy="204788"/>
          </a:xfrm>
          <a:prstGeom prst="line">
            <a:avLst/>
          </a:prstGeom>
          <a:ln w="9525" cap="flat" cmpd="sng">
            <a:solidFill>
              <a:schemeClr val="tx1"/>
            </a:solidFill>
            <a:prstDash val="solid"/>
            <a:miter/>
            <a:headEnd type="none" w="med" len="med"/>
            <a:tailEnd type="none" w="med" len="med"/>
          </a:ln>
        </p:spPr>
      </p:sp>
      <p:sp>
        <p:nvSpPr>
          <p:cNvPr id="116799" name="直接连接符 116798"/>
          <p:cNvSpPr/>
          <p:nvPr/>
        </p:nvSpPr>
        <p:spPr>
          <a:xfrm>
            <a:off x="8545513" y="5267325"/>
            <a:ext cx="331787" cy="0"/>
          </a:xfrm>
          <a:prstGeom prst="line">
            <a:avLst/>
          </a:prstGeom>
          <a:ln w="9525" cap="flat" cmpd="sng">
            <a:solidFill>
              <a:schemeClr val="tx1"/>
            </a:solidFill>
            <a:prstDash val="solid"/>
            <a:miter/>
            <a:headEnd type="none" w="med" len="med"/>
            <a:tailEnd type="none" w="med" len="med"/>
          </a:ln>
        </p:spPr>
      </p:sp>
      <p:sp>
        <p:nvSpPr>
          <p:cNvPr id="116800" name="任意多边形 116799"/>
          <p:cNvSpPr/>
          <p:nvPr/>
        </p:nvSpPr>
        <p:spPr>
          <a:xfrm>
            <a:off x="5584825" y="5073650"/>
            <a:ext cx="1123950" cy="661988"/>
          </a:xfrm>
          <a:custGeom>
            <a:avLst/>
            <a:gdLst/>
            <a:ahLst/>
            <a:cxnLst/>
            <a:pathLst>
              <a:path w="976" h="200">
                <a:moveTo>
                  <a:pt x="0" y="152"/>
                </a:moveTo>
                <a:cubicBezTo>
                  <a:pt x="328" y="76"/>
                  <a:pt x="656" y="0"/>
                  <a:pt x="816" y="8"/>
                </a:cubicBezTo>
                <a:cubicBezTo>
                  <a:pt x="976" y="16"/>
                  <a:pt x="968" y="108"/>
                  <a:pt x="960" y="200"/>
                </a:cubicBezTo>
              </a:path>
            </a:pathLst>
          </a:custGeom>
          <a:noFill/>
          <a:ln w="9525" cap="flat" cmpd="sng">
            <a:solidFill>
              <a:schemeClr val="tx1">
                <a:alpha val="100000"/>
              </a:schemeClr>
            </a:solidFill>
            <a:prstDash val="solid"/>
            <a:miter lim="800000"/>
            <a:headEnd type="none" w="med" len="med"/>
            <a:tailEnd type="none" w="med" len="med"/>
          </a:ln>
        </p:spPr>
        <p:txBody>
          <a:bodyPr/>
          <a:p>
            <a:endParaRPr lang="zh-CN" altLang="en-US"/>
          </a:p>
        </p:txBody>
      </p:sp>
      <p:sp>
        <p:nvSpPr>
          <p:cNvPr id="116801" name="椭圆 116800"/>
          <p:cNvSpPr/>
          <p:nvPr/>
        </p:nvSpPr>
        <p:spPr>
          <a:xfrm>
            <a:off x="5116513" y="5524500"/>
            <a:ext cx="1069975" cy="515938"/>
          </a:xfrm>
          <a:prstGeom prst="ellipse">
            <a:avLst/>
          </a:prstGeom>
          <a:solidFill>
            <a:schemeClr val="tx1"/>
          </a:solidFill>
          <a:ln w="9525" cap="flat" cmpd="sng">
            <a:solidFill>
              <a:schemeClr val="tx1"/>
            </a:solidFill>
            <a:prstDash val="solid"/>
            <a:headEnd type="none" w="med" len="med"/>
            <a:tailEnd type="none" w="med" len="med"/>
          </a:ln>
        </p:spPr>
        <p:txBody>
          <a:bodyPr/>
          <a:p>
            <a:endParaRPr lang="zh-CN" altLang="en-US"/>
          </a:p>
        </p:txBody>
      </p:sp>
      <p:sp>
        <p:nvSpPr>
          <p:cNvPr id="116802" name="矩形 116801"/>
          <p:cNvSpPr/>
          <p:nvPr/>
        </p:nvSpPr>
        <p:spPr>
          <a:xfrm>
            <a:off x="8375650" y="5911850"/>
            <a:ext cx="111125" cy="152400"/>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
        <p:nvSpPr>
          <p:cNvPr id="116803" name="矩形 116802"/>
          <p:cNvSpPr/>
          <p:nvPr/>
        </p:nvSpPr>
        <p:spPr>
          <a:xfrm>
            <a:off x="8577263" y="5911850"/>
            <a:ext cx="109537" cy="152400"/>
          </a:xfrm>
          <a:prstGeom prst="rect">
            <a:avLst/>
          </a:prstGeom>
          <a:solidFill>
            <a:schemeClr val="bg1"/>
          </a:solidFill>
          <a:ln w="9525" cap="flat" cmpd="sng">
            <a:solidFill>
              <a:schemeClr val="tx1"/>
            </a:solidFill>
            <a:prstDash val="solid"/>
            <a:miter/>
            <a:headEnd type="none" w="med" len="med"/>
            <a:tailEnd type="none" w="med" len="med"/>
          </a:ln>
        </p:spPr>
        <p:txBody>
          <a:bodyPr/>
          <a:p>
            <a:endParaRPr lang="zh-CN" alt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6739"/>
                                        </p:tgtEl>
                                        <p:attrNameLst>
                                          <p:attrName>style.visibility</p:attrName>
                                        </p:attrNameLst>
                                      </p:cBhvr>
                                      <p:to>
                                        <p:strVal val="visible"/>
                                      </p:to>
                                    </p:set>
                                    <p:animEffect transition="in" filter="dissolve">
                                      <p:cBhvr>
                                        <p:cTn id="7" dur="500"/>
                                        <p:tgtEl>
                                          <p:spTgt spid="1167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57250" y="1603375"/>
            <a:ext cx="7429500" cy="4866640"/>
          </a:xfrm>
          <a:prstGeom prst="rect">
            <a:avLst/>
          </a:prstGeom>
          <a:noFill/>
        </p:spPr>
        <p:txBody>
          <a:bodyPr wrap="square" rtlCol="0" anchor="t">
            <a:spAutoFit/>
          </a:bodyPr>
          <a:p>
            <a:pPr>
              <a:lnSpc>
                <a:spcPct val="140000"/>
              </a:lnSpc>
            </a:pPr>
            <a:r>
              <a:rPr lang="en-US" altLang="zh-CN" sz="2800">
                <a:solidFill>
                  <a:schemeClr val="tx1"/>
                </a:solidFill>
                <a:latin typeface="华文中宋" panose="02010600040101010101" charset="-122"/>
                <a:ea typeface="华文中宋" panose="02010600040101010101" charset="-122"/>
              </a:rPr>
              <a:t>        </a:t>
            </a:r>
            <a:r>
              <a:rPr lang="zh-CN" altLang="en-US" sz="2800">
                <a:solidFill>
                  <a:schemeClr val="tx1"/>
                </a:solidFill>
                <a:latin typeface="华文中宋" panose="02010600040101010101" charset="-122"/>
                <a:ea typeface="华文中宋" panose="02010600040101010101" charset="-122"/>
              </a:rPr>
              <a:t>20世纪中后期，由于前一个多世纪大工业生产在全球范围内全面发展，人类向大自然无休无止地索取、肆无忌惮地开采，给自然、人类带来了不可估量的损失，同时也由于经济的迅猛发展，世界各领域的巨大变革，道德观念也在发生着翻天覆地的转变。对此，作者创作此篇科幻小说，以夸张的手法表现对人类的做法、思想、道德的探究和思索。</a:t>
            </a:r>
            <a:endParaRPr lang="zh-CN" altLang="en-US" sz="2800">
              <a:solidFill>
                <a:schemeClr val="tx1"/>
              </a:solidFill>
              <a:latin typeface="华文中宋" panose="02010600040101010101" charset="-122"/>
              <a:ea typeface="华文中宋" panose="02010600040101010101" charset="-122"/>
            </a:endParaRPr>
          </a:p>
        </p:txBody>
      </p:sp>
      <p:sp>
        <p:nvSpPr>
          <p:cNvPr id="103428" name="文本框 103427"/>
          <p:cNvSpPr txBox="1"/>
          <p:nvPr/>
        </p:nvSpPr>
        <p:spPr>
          <a:xfrm>
            <a:off x="1331913" y="404813"/>
            <a:ext cx="4968875" cy="895985"/>
          </a:xfrm>
          <a:prstGeom prst="rect">
            <a:avLst/>
          </a:prstGeom>
          <a:solidFill>
            <a:srgbClr val="FFFF00"/>
          </a:solidFill>
          <a:ln w="9525"/>
          <a:scene3d>
            <a:camera prst="legacyObliqueTopRight">
              <a:rot lat="0" lon="0" rev="0"/>
            </a:camera>
            <a:lightRig rig="legacyFlat3" dir="b"/>
          </a:scene3d>
          <a:sp3d extrusionH="201600" prstMaterial="legacyMatte">
            <a:bevelT w="13500" h="13500" prst="angle"/>
            <a:bevelB w="13500" h="13500" prst="angle"/>
            <a:extrusionClr>
              <a:srgbClr val="FFFF00"/>
            </a:extrusionClr>
          </a:sp3d>
        </p:spPr>
        <p:txBody>
          <a:bodyPr>
            <a:spAutoFit/>
            <a:flatTx/>
          </a:bodyPr>
          <a:p>
            <a:pPr lvl="0" algn="ctr">
              <a:lnSpc>
                <a:spcPct val="110000"/>
              </a:lnSpc>
              <a:spcBef>
                <a:spcPct val="0"/>
              </a:spcBef>
            </a:pPr>
            <a:r>
              <a:rPr lang="zh-CN" altLang="en-US" sz="4800" b="1" dirty="0">
                <a:solidFill>
                  <a:srgbClr val="0000FF"/>
                </a:solidFill>
                <a:latin typeface="Verdana" panose="020B0604030504040204" pitchFamily="34" charset="0"/>
                <a:ea typeface="黑体" panose="02010609060101010101" pitchFamily="2" charset="-122"/>
              </a:rPr>
              <a:t>补充：创作背景</a:t>
            </a:r>
            <a:endParaRPr lang="zh-CN" altLang="en-US" sz="4800" b="1" dirty="0">
              <a:solidFill>
                <a:srgbClr val="0000FF"/>
              </a:solidFill>
              <a:latin typeface="Verdana" panose="020B0604030504040204" pitchFamily="34" charset="0"/>
              <a:ea typeface="黑体" panose="02010609060101010101" pitchFamily="2" charset="-122"/>
            </a:endParaRPr>
          </a:p>
        </p:txBody>
      </p:sp>
    </p:spTree>
  </p:cSld>
  <p:clrMapOvr>
    <a:masterClrMapping/>
  </p:clrMapOvr>
  <p:transition>
    <p:blinds dir="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9810" name="矩形 119809"/>
          <p:cNvSpPr/>
          <p:nvPr/>
        </p:nvSpPr>
        <p:spPr>
          <a:xfrm>
            <a:off x="1403350" y="188913"/>
            <a:ext cx="6985000" cy="1165225"/>
          </a:xfrm>
          <a:prstGeom prst="rect">
            <a:avLst/>
          </a:prstGeom>
          <a:noFill/>
          <a:ln w="9525">
            <a:noFill/>
          </a:ln>
        </p:spPr>
        <p:txBody>
          <a:bodyPr anchor="ctr">
            <a:spAutoFit/>
          </a:bodyPr>
          <a:p>
            <a:pPr lvl="0">
              <a:lnSpc>
                <a:spcPct val="110000"/>
              </a:lnSpc>
              <a:spcBef>
                <a:spcPct val="0"/>
              </a:spcBef>
            </a:pPr>
            <a:r>
              <a:rPr lang="en-US" altLang="zh-CN" sz="3200" b="1" dirty="0">
                <a:solidFill>
                  <a:srgbClr val="0000FF"/>
                </a:solidFill>
                <a:latin typeface="黑体" panose="02010609060101010101" pitchFamily="2" charset="-122"/>
                <a:ea typeface="黑体" panose="02010609060101010101" pitchFamily="2" charset="-122"/>
              </a:rPr>
              <a:t>3</a:t>
            </a:r>
            <a:r>
              <a:rPr lang="zh-CN" altLang="en-US" sz="3200" b="1" dirty="0">
                <a:solidFill>
                  <a:srgbClr val="0000FF"/>
                </a:solidFill>
                <a:latin typeface="黑体" panose="02010609060101010101" pitchFamily="2" charset="-122"/>
                <a:ea typeface="黑体" panose="02010609060101010101" pitchFamily="2" charset="-122"/>
              </a:rPr>
              <a:t>、小说中两处写“喂</a:t>
            </a:r>
            <a:r>
              <a:rPr lang="en-US" altLang="zh-CN" sz="3200" b="1" dirty="0">
                <a:solidFill>
                  <a:srgbClr val="0000FF"/>
                </a:solidFill>
                <a:latin typeface="黑体" panose="02010609060101010101" pitchFamily="2" charset="-122"/>
                <a:ea typeface="黑体" panose="02010609060101010101" pitchFamily="2" charset="-122"/>
              </a:rPr>
              <a:t>——</a:t>
            </a:r>
            <a:r>
              <a:rPr lang="zh-CN" altLang="en-US" sz="3200" b="1" dirty="0">
                <a:solidFill>
                  <a:srgbClr val="0000FF"/>
                </a:solidFill>
                <a:latin typeface="黑体" panose="02010609060101010101" pitchFamily="2" charset="-122"/>
                <a:ea typeface="黑体" panose="02010609060101010101" pitchFamily="2" charset="-122"/>
              </a:rPr>
              <a:t>出来”，</a:t>
            </a:r>
            <a:endParaRPr lang="zh-CN" altLang="en-US" sz="3200" b="1" dirty="0">
              <a:solidFill>
                <a:srgbClr val="0000FF"/>
              </a:solidFill>
              <a:latin typeface="黑体" panose="02010609060101010101" pitchFamily="2" charset="-122"/>
              <a:ea typeface="黑体" panose="02010609060101010101" pitchFamily="2" charset="-122"/>
            </a:endParaRPr>
          </a:p>
          <a:p>
            <a:pPr lvl="0">
              <a:lnSpc>
                <a:spcPct val="110000"/>
              </a:lnSpc>
              <a:spcBef>
                <a:spcPct val="0"/>
              </a:spcBef>
            </a:pPr>
            <a:r>
              <a:rPr lang="zh-CN" altLang="en-US" sz="3200" b="1" dirty="0">
                <a:solidFill>
                  <a:srgbClr val="0000FF"/>
                </a:solidFill>
                <a:latin typeface="黑体" panose="02010609060101010101" pitchFamily="2" charset="-122"/>
                <a:ea typeface="黑体" panose="02010609060101010101" pitchFamily="2" charset="-122"/>
              </a:rPr>
              <a:t>   分别有什么作用？</a:t>
            </a:r>
            <a:endParaRPr lang="zh-CN" altLang="en-US" sz="3200" b="1" dirty="0">
              <a:solidFill>
                <a:srgbClr val="0000FF"/>
              </a:solidFill>
              <a:latin typeface="黑体" panose="02010609060101010101" pitchFamily="2" charset="-122"/>
              <a:ea typeface="黑体" panose="02010609060101010101" pitchFamily="2" charset="-122"/>
            </a:endParaRPr>
          </a:p>
        </p:txBody>
      </p:sp>
      <p:pic>
        <p:nvPicPr>
          <p:cNvPr id="119811" name="图片 119810" descr="arvores"/>
          <p:cNvPicPr>
            <a:picLocks noChangeAspect="1"/>
          </p:cNvPicPr>
          <p:nvPr/>
        </p:nvPicPr>
        <p:blipFill>
          <a:blip r:embed="rId1"/>
          <a:stretch>
            <a:fillRect/>
          </a:stretch>
        </p:blipFill>
        <p:spPr>
          <a:xfrm>
            <a:off x="684213" y="879475"/>
            <a:ext cx="8153400" cy="685800"/>
          </a:xfrm>
          <a:prstGeom prst="rect">
            <a:avLst/>
          </a:prstGeom>
          <a:noFill/>
          <a:ln w="9525">
            <a:noFill/>
          </a:ln>
        </p:spPr>
      </p:pic>
      <p:sp>
        <p:nvSpPr>
          <p:cNvPr id="119812" name="矩形 119811"/>
          <p:cNvSpPr/>
          <p:nvPr/>
        </p:nvSpPr>
        <p:spPr>
          <a:xfrm>
            <a:off x="827088" y="2108200"/>
            <a:ext cx="8024812" cy="1260475"/>
          </a:xfrm>
          <a:prstGeom prst="rect">
            <a:avLst/>
          </a:prstGeom>
          <a:noFill/>
          <a:ln w="9525">
            <a:noFill/>
          </a:ln>
        </p:spPr>
        <p:txBody>
          <a:bodyPr anchor="ctr">
            <a:spAutoFit/>
          </a:bodyPr>
          <a:p>
            <a:pPr lvl="0">
              <a:lnSpc>
                <a:spcPct val="120000"/>
              </a:lnSpc>
              <a:spcBef>
                <a:spcPct val="0"/>
              </a:spcBef>
            </a:pPr>
            <a:r>
              <a:rPr lang="en-US" altLang="zh-CN" sz="3200" b="1" dirty="0">
                <a:solidFill>
                  <a:srgbClr val="A50021"/>
                </a:solidFill>
                <a:latin typeface="Arial" panose="020B0604020202020204" pitchFamily="34" charset="0"/>
                <a:ea typeface="宋体" panose="02010600030101010101" pitchFamily="2" charset="-122"/>
              </a:rPr>
              <a:t>       </a:t>
            </a:r>
            <a:r>
              <a:rPr lang="zh-CN" altLang="en-US" sz="3200" b="1" dirty="0">
                <a:solidFill>
                  <a:srgbClr val="A50021"/>
                </a:solidFill>
                <a:latin typeface="黑体" panose="02010609060101010101" pitchFamily="2" charset="-122"/>
                <a:ea typeface="黑体" panose="02010609060101010101" pitchFamily="2" charset="-122"/>
              </a:rPr>
              <a:t>第一处照应文题，同时为下文铺垫，引发下文的情节。</a:t>
            </a:r>
            <a:r>
              <a:rPr lang="zh-CN" altLang="en-US" sz="1800" b="0" dirty="0">
                <a:solidFill>
                  <a:srgbClr val="A50021"/>
                </a:solidFill>
                <a:latin typeface="黑体" panose="02010609060101010101" pitchFamily="2" charset="-122"/>
                <a:ea typeface="黑体" panose="02010609060101010101" pitchFamily="2" charset="-122"/>
              </a:rPr>
              <a:t> </a:t>
            </a:r>
            <a:endParaRPr lang="zh-CN" altLang="en-US" sz="1800" b="0" dirty="0">
              <a:solidFill>
                <a:srgbClr val="A50021"/>
              </a:solidFill>
              <a:latin typeface="黑体" panose="02010609060101010101" pitchFamily="2" charset="-122"/>
              <a:ea typeface="黑体" panose="02010609060101010101" pitchFamily="2" charset="-122"/>
            </a:endParaRPr>
          </a:p>
        </p:txBody>
      </p:sp>
      <p:sp>
        <p:nvSpPr>
          <p:cNvPr id="119813" name="矩形 119812"/>
          <p:cNvSpPr/>
          <p:nvPr/>
        </p:nvSpPr>
        <p:spPr>
          <a:xfrm>
            <a:off x="792163" y="3958590"/>
            <a:ext cx="8172450" cy="1845945"/>
          </a:xfrm>
          <a:prstGeom prst="rect">
            <a:avLst/>
          </a:prstGeom>
          <a:noFill/>
          <a:ln w="9525">
            <a:noFill/>
          </a:ln>
        </p:spPr>
        <p:txBody>
          <a:bodyPr anchor="ctr">
            <a:spAutoFit/>
          </a:bodyPr>
          <a:p>
            <a:pPr lvl="0">
              <a:lnSpc>
                <a:spcPct val="120000"/>
              </a:lnSpc>
              <a:spcBef>
                <a:spcPct val="0"/>
              </a:spcBef>
            </a:pPr>
            <a:r>
              <a:rPr lang="en-US" altLang="zh-CN" sz="3200" b="0" dirty="0">
                <a:solidFill>
                  <a:srgbClr val="00FF00"/>
                </a:solidFill>
                <a:latin typeface="Arial" panose="020B0604020202020204" pitchFamily="34" charset="0"/>
                <a:ea typeface="黑体" panose="02010609060101010101" pitchFamily="2" charset="-122"/>
              </a:rPr>
              <a:t>       </a:t>
            </a:r>
            <a:r>
              <a:rPr lang="zh-CN" altLang="en-US" sz="3200" b="1" dirty="0">
                <a:solidFill>
                  <a:srgbClr val="A50021"/>
                </a:solidFill>
                <a:latin typeface="Arial" panose="020B0604020202020204" pitchFamily="34" charset="0"/>
                <a:ea typeface="黑体" panose="02010609060101010101" pitchFamily="2" charset="-122"/>
              </a:rPr>
              <a:t>第二处照应文题和前文，同时揭示主题，启发读者领悟其中蕴涵的哲理</a:t>
            </a:r>
            <a:r>
              <a:rPr lang="en-US" altLang="zh-CN" sz="3200" b="1">
                <a:solidFill>
                  <a:srgbClr val="A50021"/>
                </a:solidFill>
                <a:latin typeface="Arial" panose="020B0604020202020204" pitchFamily="34" charset="0"/>
                <a:ea typeface="黑体" panose="02010609060101010101" pitchFamily="2" charset="-122"/>
              </a:rPr>
              <a:t>——</a:t>
            </a:r>
            <a:r>
              <a:rPr lang="zh-CN" altLang="en-US" sz="3200" b="1" dirty="0">
                <a:solidFill>
                  <a:srgbClr val="006600"/>
                </a:solidFill>
                <a:latin typeface="Arial" panose="020B0604020202020204" pitchFamily="34" charset="0"/>
                <a:ea typeface="黑体" panose="02010609060101010101" pitchFamily="2" charset="-122"/>
                <a:cs typeface="+mn-ea"/>
              </a:rPr>
              <a:t>破坏大自然，必遭大自然报复。</a:t>
            </a:r>
            <a:r>
              <a:rPr lang="zh-CN" altLang="en-US" sz="1800" b="1" dirty="0">
                <a:solidFill>
                  <a:srgbClr val="660033"/>
                </a:solidFill>
                <a:latin typeface="Arial" panose="020B0604020202020204" pitchFamily="34" charset="0"/>
                <a:ea typeface="宋体" panose="02010600030101010101" pitchFamily="2" charset="-122"/>
              </a:rPr>
              <a:t> </a:t>
            </a:r>
            <a:endParaRPr lang="zh-CN" altLang="en-US" sz="1800" b="1" dirty="0">
              <a:solidFill>
                <a:srgbClr val="660033"/>
              </a:solidFill>
              <a:latin typeface="Arial" panose="020B0604020202020204" pitchFamily="34" charset="0"/>
              <a:ea typeface="宋体" panose="0201060003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1" nodeType="clickEffect">
                                  <p:stCondLst>
                                    <p:cond delay="0"/>
                                  </p:stCondLst>
                                  <p:iterate type="lt">
                                    <p:tmPct val="0"/>
                                  </p:iterate>
                                  <p:childTnLst>
                                    <p:set>
                                      <p:cBhvr>
                                        <p:cTn id="6" dur="1" fill="hold">
                                          <p:stCondLst>
                                            <p:cond delay="0"/>
                                          </p:stCondLst>
                                        </p:cTn>
                                        <p:tgtEl>
                                          <p:spTgt spid="119812"/>
                                        </p:tgtEl>
                                        <p:attrNameLst>
                                          <p:attrName>style.visibility</p:attrName>
                                        </p:attrNameLst>
                                      </p:cBhvr>
                                      <p:to>
                                        <p:strVal val="visible"/>
                                      </p:to>
                                    </p:set>
                                    <p:animEffect transition="in" filter="slide(fromBottom)">
                                      <p:cBhvr>
                                        <p:cTn id="7" dur="500"/>
                                        <p:tgtEl>
                                          <p:spTgt spid="11981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1" nodeType="clickEffect">
                                  <p:stCondLst>
                                    <p:cond delay="0"/>
                                  </p:stCondLst>
                                  <p:iterate type="lt">
                                    <p:tmPct val="0"/>
                                  </p:iterate>
                                  <p:childTnLst>
                                    <p:set>
                                      <p:cBhvr>
                                        <p:cTn id="11" dur="1" fill="hold">
                                          <p:stCondLst>
                                            <p:cond delay="0"/>
                                          </p:stCondLst>
                                        </p:cTn>
                                        <p:tgtEl>
                                          <p:spTgt spid="119813"/>
                                        </p:tgtEl>
                                        <p:attrNameLst>
                                          <p:attrName>style.visibility</p:attrName>
                                        </p:attrNameLst>
                                      </p:cBhvr>
                                      <p:to>
                                        <p:strVal val="visible"/>
                                      </p:to>
                                    </p:set>
                                    <p:animEffect transition="in" filter="slide(fromBottom)">
                                      <p:cBhvr>
                                        <p:cTn id="12" dur="500"/>
                                        <p:tgtEl>
                                          <p:spTgt spid="1198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2" grpId="1"/>
      <p:bldP spid="119813"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0530" name="标题 150529"/>
          <p:cNvSpPr/>
          <p:nvPr>
            <p:ph type="title"/>
          </p:nvPr>
        </p:nvSpPr>
        <p:spPr>
          <a:xfrm>
            <a:off x="1116013" y="333375"/>
            <a:ext cx="7673975" cy="1295400"/>
          </a:xfrm>
          <a:solidFill>
            <a:srgbClr val="FFFF00"/>
          </a:solidFill>
          <a:ln>
            <a:solidFill>
              <a:srgbClr val="FF0000"/>
            </a:solidFill>
          </a:ln>
        </p:spPr>
        <p:txBody>
          <a:bodyPr/>
          <a:p>
            <a:r>
              <a:rPr lang="en-US" altLang="zh-CN" b="1" dirty="0">
                <a:solidFill>
                  <a:srgbClr val="0000FF"/>
                </a:solidFill>
                <a:latin typeface="黑体" panose="02010609060101010101" pitchFamily="2" charset="-122"/>
                <a:ea typeface="黑体" panose="02010609060101010101" pitchFamily="2" charset="-122"/>
              </a:rPr>
              <a:t>   </a:t>
            </a:r>
            <a:r>
              <a:rPr lang="zh-CN" altLang="en-US" b="1" dirty="0">
                <a:solidFill>
                  <a:srgbClr val="0000FF"/>
                </a:solidFill>
                <a:latin typeface="黑体" panose="02010609060101010101" pitchFamily="2" charset="-122"/>
                <a:ea typeface="黑体" panose="02010609060101010101" pitchFamily="2" charset="-122"/>
              </a:rPr>
              <a:t>阅读小说的结局部分，</a:t>
            </a:r>
            <a:br>
              <a:rPr lang="zh-CN" altLang="en-US" b="1" dirty="0">
                <a:solidFill>
                  <a:srgbClr val="0000FF"/>
                </a:solidFill>
                <a:latin typeface="黑体" panose="02010609060101010101" pitchFamily="2" charset="-122"/>
                <a:ea typeface="黑体" panose="02010609060101010101" pitchFamily="2" charset="-122"/>
              </a:rPr>
            </a:br>
            <a:r>
              <a:rPr lang="zh-CN" altLang="en-US" b="1" dirty="0">
                <a:solidFill>
                  <a:srgbClr val="0000FF"/>
                </a:solidFill>
                <a:latin typeface="黑体" panose="02010609060101010101" pitchFamily="2" charset="-122"/>
                <a:ea typeface="黑体" panose="02010609060101010101" pitchFamily="2" charset="-122"/>
              </a:rPr>
              <a:t>            思考本文结尾的特点。</a:t>
            </a:r>
            <a:endParaRPr lang="zh-CN" altLang="en-US" b="1" dirty="0">
              <a:solidFill>
                <a:srgbClr val="0000FF"/>
              </a:solidFill>
              <a:latin typeface="黑体" panose="02010609060101010101" pitchFamily="2" charset="-122"/>
              <a:ea typeface="黑体" panose="02010609060101010101" pitchFamily="2" charset="-122"/>
            </a:endParaRPr>
          </a:p>
        </p:txBody>
      </p:sp>
      <p:sp>
        <p:nvSpPr>
          <p:cNvPr id="150534" name="右箭头 150533"/>
          <p:cNvSpPr/>
          <p:nvPr/>
        </p:nvSpPr>
        <p:spPr>
          <a:xfrm>
            <a:off x="3995738" y="2951163"/>
            <a:ext cx="1511300" cy="288925"/>
          </a:xfrm>
          <a:prstGeom prst="rightArrow">
            <a:avLst>
              <a:gd name="adj1" fmla="val 40657"/>
              <a:gd name="adj2" fmla="val 132004"/>
            </a:avLst>
          </a:prstGeom>
          <a:solidFill>
            <a:srgbClr val="FF0000"/>
          </a:solidFill>
          <a:ln w="9525">
            <a:noFill/>
          </a:ln>
          <a:effectLst>
            <a:prstShdw prst="shdw17" dist="17961" dir="2699999">
              <a:srgbClr val="FF0000">
                <a:gamma/>
                <a:shade val="60000"/>
                <a:invGamma/>
              </a:srgbClr>
            </a:prstShdw>
          </a:effectLst>
        </p:spPr>
        <p:txBody>
          <a:bodyPr/>
          <a:p>
            <a:endParaRPr lang="zh-CN" altLang="en-US"/>
          </a:p>
        </p:txBody>
      </p:sp>
      <p:sp>
        <p:nvSpPr>
          <p:cNvPr id="150535" name="右大括号 150534"/>
          <p:cNvSpPr/>
          <p:nvPr/>
        </p:nvSpPr>
        <p:spPr>
          <a:xfrm>
            <a:off x="3722688" y="2260600"/>
            <a:ext cx="215900" cy="1655763"/>
          </a:xfrm>
          <a:prstGeom prst="rightBrace">
            <a:avLst>
              <a:gd name="adj1" fmla="val 63909"/>
              <a:gd name="adj2" fmla="val 50000"/>
            </a:avLst>
          </a:prstGeom>
          <a:noFill/>
          <a:ln w="9525" cap="flat" cmpd="sng">
            <a:solidFill>
              <a:schemeClr val="tx1"/>
            </a:solidFill>
            <a:prstDash val="solid"/>
            <a:headEnd type="none" w="med" len="med"/>
            <a:tailEnd type="none" w="med" len="med"/>
          </a:ln>
          <a:effectLst>
            <a:prstShdw prst="shdw17" dist="17961" dir="2699999">
              <a:schemeClr val="tx1">
                <a:gamma/>
                <a:shade val="60000"/>
                <a:invGamma/>
              </a:schemeClr>
            </a:prstShdw>
          </a:effectLst>
        </p:spPr>
        <p:txBody>
          <a:bodyPr/>
          <a:p>
            <a:endParaRPr lang="zh-CN" altLang="en-US"/>
          </a:p>
        </p:txBody>
      </p:sp>
      <p:sp>
        <p:nvSpPr>
          <p:cNvPr id="150536" name="左大括号 150535"/>
          <p:cNvSpPr/>
          <p:nvPr/>
        </p:nvSpPr>
        <p:spPr>
          <a:xfrm>
            <a:off x="5580063" y="2101850"/>
            <a:ext cx="215900" cy="2016125"/>
          </a:xfrm>
          <a:prstGeom prst="leftBrace">
            <a:avLst>
              <a:gd name="adj1" fmla="val 77818"/>
              <a:gd name="adj2" fmla="val 50000"/>
            </a:avLst>
          </a:prstGeom>
          <a:noFill/>
          <a:ln w="9525" cap="flat" cmpd="sng">
            <a:solidFill>
              <a:schemeClr val="tx1"/>
            </a:solidFill>
            <a:prstDash val="solid"/>
            <a:headEnd type="none" w="med" len="med"/>
            <a:tailEnd type="none" w="med" len="med"/>
          </a:ln>
          <a:effectLst>
            <a:prstShdw prst="shdw17" dist="17961" dir="2699999">
              <a:schemeClr val="tx1">
                <a:gamma/>
                <a:shade val="60000"/>
                <a:invGamma/>
              </a:schemeClr>
            </a:prstShdw>
          </a:effectLst>
        </p:spPr>
        <p:txBody>
          <a:bodyPr/>
          <a:p>
            <a:endParaRPr lang="zh-CN" altLang="en-US"/>
          </a:p>
        </p:txBody>
      </p:sp>
      <p:sp>
        <p:nvSpPr>
          <p:cNvPr id="150537" name="文本框 150536"/>
          <p:cNvSpPr txBox="1"/>
          <p:nvPr/>
        </p:nvSpPr>
        <p:spPr>
          <a:xfrm>
            <a:off x="3851275" y="4797425"/>
            <a:ext cx="2808288" cy="750888"/>
          </a:xfrm>
          <a:prstGeom prst="rect">
            <a:avLst/>
          </a:prstGeom>
          <a:noFill/>
          <a:ln w="9525">
            <a:noFill/>
          </a:ln>
          <a:effectLst>
            <a:prstShdw prst="shdw17" dist="17961" dir="2699999">
              <a:schemeClr val="bg1">
                <a:gamma/>
                <a:shade val="60000"/>
                <a:invGamma/>
              </a:schemeClr>
            </a:prstShdw>
          </a:effectLst>
        </p:spPr>
        <p:txBody>
          <a:bodyPr>
            <a:spAutoFit/>
          </a:bodyPr>
          <a:p>
            <a:pPr lvl="0">
              <a:lnSpc>
                <a:spcPct val="120000"/>
              </a:lnSpc>
              <a:spcBef>
                <a:spcPct val="50000"/>
              </a:spcBef>
              <a:buClrTx/>
            </a:pPr>
            <a:r>
              <a:rPr lang="zh-CN" altLang="en-US" sz="3600" b="1" dirty="0">
                <a:solidFill>
                  <a:srgbClr val="0000FF"/>
                </a:solidFill>
                <a:latin typeface="Arial" panose="020B0604020202020204" pitchFamily="34" charset="0"/>
                <a:ea typeface="黑体" panose="02010609060101010101" pitchFamily="2" charset="-122"/>
              </a:rPr>
              <a:t>出人意料</a:t>
            </a:r>
            <a:endParaRPr lang="zh-CN" altLang="en-US" sz="3600" b="1" dirty="0">
              <a:solidFill>
                <a:srgbClr val="0000FF"/>
              </a:solidFill>
              <a:latin typeface="Arial" panose="020B0604020202020204" pitchFamily="34" charset="0"/>
              <a:ea typeface="黑体" panose="02010609060101010101" pitchFamily="2" charset="-122"/>
            </a:endParaRPr>
          </a:p>
        </p:txBody>
      </p:sp>
      <p:sp>
        <p:nvSpPr>
          <p:cNvPr id="150538" name="文本框 150537"/>
          <p:cNvSpPr txBox="1"/>
          <p:nvPr/>
        </p:nvSpPr>
        <p:spPr>
          <a:xfrm>
            <a:off x="4211638" y="4076700"/>
            <a:ext cx="1800225" cy="750888"/>
          </a:xfrm>
          <a:prstGeom prst="rect">
            <a:avLst/>
          </a:prstGeom>
          <a:noFill/>
          <a:ln w="9525">
            <a:noFill/>
          </a:ln>
          <a:effectLst>
            <a:prstShdw prst="shdw17" dist="17961" dir="2699999">
              <a:schemeClr val="bg1">
                <a:gamma/>
                <a:shade val="60000"/>
                <a:invGamma/>
              </a:schemeClr>
            </a:prstShdw>
          </a:effectLst>
        </p:spPr>
        <p:txBody>
          <a:bodyPr>
            <a:spAutoFit/>
          </a:bodyPr>
          <a:p>
            <a:pPr lvl="0">
              <a:lnSpc>
                <a:spcPct val="120000"/>
              </a:lnSpc>
              <a:spcBef>
                <a:spcPct val="50000"/>
              </a:spcBef>
              <a:buClrTx/>
            </a:pPr>
            <a:r>
              <a:rPr lang="zh-CN" altLang="en-US" sz="3600" b="1" dirty="0">
                <a:solidFill>
                  <a:srgbClr val="0000FF"/>
                </a:solidFill>
                <a:latin typeface="Arial" panose="020B0604020202020204" pitchFamily="34" charset="0"/>
                <a:ea typeface="黑体" panose="02010609060101010101" pitchFamily="2" charset="-122"/>
              </a:rPr>
              <a:t>含蓄</a:t>
            </a:r>
            <a:endParaRPr lang="zh-CN" altLang="en-US" sz="3600" b="1" dirty="0">
              <a:solidFill>
                <a:srgbClr val="0000FF"/>
              </a:solidFill>
              <a:latin typeface="Arial" panose="020B0604020202020204" pitchFamily="34" charset="0"/>
              <a:ea typeface="黑体" panose="02010609060101010101" pitchFamily="2" charset="-122"/>
            </a:endParaRPr>
          </a:p>
        </p:txBody>
      </p:sp>
      <p:sp>
        <p:nvSpPr>
          <p:cNvPr id="150539" name="文本框 150538"/>
          <p:cNvSpPr txBox="1"/>
          <p:nvPr/>
        </p:nvSpPr>
        <p:spPr>
          <a:xfrm>
            <a:off x="3848100" y="5486400"/>
            <a:ext cx="2811463" cy="750888"/>
          </a:xfrm>
          <a:prstGeom prst="rect">
            <a:avLst/>
          </a:prstGeom>
          <a:noFill/>
          <a:ln w="9525">
            <a:noFill/>
          </a:ln>
          <a:effectLst>
            <a:prstShdw prst="shdw17" dist="17961" dir="2699999">
              <a:schemeClr val="bg1">
                <a:gamma/>
                <a:shade val="60000"/>
                <a:invGamma/>
              </a:schemeClr>
            </a:prstShdw>
          </a:effectLst>
        </p:spPr>
        <p:txBody>
          <a:bodyPr>
            <a:spAutoFit/>
          </a:bodyPr>
          <a:p>
            <a:pPr lvl="0">
              <a:lnSpc>
                <a:spcPct val="120000"/>
              </a:lnSpc>
              <a:spcBef>
                <a:spcPct val="50000"/>
              </a:spcBef>
              <a:buClrTx/>
            </a:pPr>
            <a:r>
              <a:rPr lang="zh-CN" altLang="en-US" sz="3600" b="1" dirty="0">
                <a:solidFill>
                  <a:srgbClr val="0000FF"/>
                </a:solidFill>
                <a:latin typeface="Arial" panose="020B0604020202020204" pitchFamily="34" charset="0"/>
                <a:ea typeface="黑体" panose="02010609060101010101" pitchFamily="2" charset="-122"/>
              </a:rPr>
              <a:t>引人深思</a:t>
            </a:r>
            <a:endParaRPr lang="zh-CN" altLang="en-US" sz="3600" b="1" dirty="0">
              <a:solidFill>
                <a:srgbClr val="0000FF"/>
              </a:solidFill>
              <a:latin typeface="Arial" panose="020B0604020202020204" pitchFamily="34" charset="0"/>
              <a:ea typeface="黑体" panose="02010609060101010101" pitchFamily="2" charset="-122"/>
            </a:endParaRPr>
          </a:p>
        </p:txBody>
      </p:sp>
      <p:sp>
        <p:nvSpPr>
          <p:cNvPr id="150540" name="矩形 150539"/>
          <p:cNvSpPr/>
          <p:nvPr/>
        </p:nvSpPr>
        <p:spPr>
          <a:xfrm>
            <a:off x="1547813" y="2032000"/>
            <a:ext cx="2224087" cy="579438"/>
          </a:xfrm>
          <a:prstGeom prst="rect">
            <a:avLst/>
          </a:prstGeom>
          <a:noFill/>
          <a:ln w="9525">
            <a:noFill/>
          </a:ln>
          <a:effectLst>
            <a:prstShdw prst="shdw17" dist="17961" dir="2699999">
              <a:schemeClr val="bg1">
                <a:gamma/>
                <a:shade val="60000"/>
                <a:invGamma/>
              </a:schemeClr>
            </a:prstShdw>
          </a:effectLst>
        </p:spPr>
        <p:txBody>
          <a:bodyPr wrap="none" anchor="t">
            <a:spAutoFit/>
          </a:bodyPr>
          <a:p>
            <a:pPr lvl="0">
              <a:lnSpc>
                <a:spcPct val="100000"/>
              </a:lnSpc>
              <a:spcBef>
                <a:spcPct val="50000"/>
              </a:spcBef>
              <a:buClrTx/>
            </a:pPr>
            <a:r>
              <a:rPr lang="zh-CN" altLang="en-US" sz="3200" b="1" dirty="0">
                <a:solidFill>
                  <a:schemeClr val="tx1"/>
                </a:solidFill>
                <a:latin typeface="Arial" panose="020B0604020202020204" pitchFamily="34" charset="0"/>
                <a:ea typeface="黑体" panose="02010609060101010101" pitchFamily="2" charset="-122"/>
              </a:rPr>
              <a:t>越来越美好</a:t>
            </a:r>
            <a:endParaRPr lang="zh-CN" altLang="en-US" sz="3200" b="1" dirty="0">
              <a:solidFill>
                <a:schemeClr val="tx1"/>
              </a:solidFill>
              <a:latin typeface="Arial" panose="020B0604020202020204" pitchFamily="34" charset="0"/>
              <a:ea typeface="黑体" panose="02010609060101010101" pitchFamily="2" charset="-122"/>
            </a:endParaRPr>
          </a:p>
        </p:txBody>
      </p:sp>
      <p:sp>
        <p:nvSpPr>
          <p:cNvPr id="150541" name="矩形 150540"/>
          <p:cNvSpPr/>
          <p:nvPr/>
        </p:nvSpPr>
        <p:spPr>
          <a:xfrm>
            <a:off x="1533525" y="3570288"/>
            <a:ext cx="2967038" cy="579437"/>
          </a:xfrm>
          <a:prstGeom prst="rect">
            <a:avLst/>
          </a:prstGeom>
          <a:noFill/>
          <a:ln w="9525">
            <a:noFill/>
          </a:ln>
          <a:effectLst>
            <a:prstShdw prst="shdw17" dist="17961" dir="2699999">
              <a:schemeClr val="bg1">
                <a:gamma/>
                <a:shade val="60000"/>
                <a:invGamma/>
              </a:schemeClr>
            </a:prstShdw>
          </a:effectLst>
        </p:spPr>
        <p:txBody>
          <a:bodyPr>
            <a:spAutoFit/>
          </a:bodyPr>
          <a:p>
            <a:pPr lvl="0">
              <a:lnSpc>
                <a:spcPct val="100000"/>
              </a:lnSpc>
              <a:spcBef>
                <a:spcPct val="50000"/>
              </a:spcBef>
              <a:buClrTx/>
            </a:pPr>
            <a:r>
              <a:rPr lang="zh-CN" altLang="en-US" sz="3200" b="1" dirty="0">
                <a:solidFill>
                  <a:srgbClr val="A50021"/>
                </a:solidFill>
                <a:latin typeface="Arial" panose="020B0604020202020204" pitchFamily="34" charset="0"/>
                <a:ea typeface="黑体" panose="02010609060101010101" pitchFamily="2" charset="-122"/>
              </a:rPr>
              <a:t>陶醉在其中</a:t>
            </a:r>
            <a:endParaRPr lang="zh-CN" altLang="en-US" sz="3200" b="1" dirty="0">
              <a:solidFill>
                <a:srgbClr val="A50021"/>
              </a:solidFill>
              <a:latin typeface="Arial" panose="020B0604020202020204" pitchFamily="34" charset="0"/>
              <a:ea typeface="黑体" panose="02010609060101010101" pitchFamily="2" charset="-122"/>
            </a:endParaRPr>
          </a:p>
        </p:txBody>
      </p:sp>
      <p:sp>
        <p:nvSpPr>
          <p:cNvPr id="150542" name="矩形 150541"/>
          <p:cNvSpPr/>
          <p:nvPr/>
        </p:nvSpPr>
        <p:spPr>
          <a:xfrm>
            <a:off x="5867400" y="2030413"/>
            <a:ext cx="4572000" cy="1066800"/>
          </a:xfrm>
          <a:prstGeom prst="rect">
            <a:avLst/>
          </a:prstGeom>
          <a:noFill/>
          <a:ln w="9525">
            <a:noFill/>
          </a:ln>
          <a:effectLst>
            <a:prstShdw prst="shdw17" dist="17961" dir="2699999">
              <a:schemeClr val="bg1">
                <a:gamma/>
                <a:shade val="60000"/>
                <a:invGamma/>
              </a:schemeClr>
            </a:prstShdw>
          </a:effectLst>
        </p:spPr>
        <p:txBody>
          <a:bodyPr>
            <a:spAutoFit/>
          </a:bodyPr>
          <a:p>
            <a:pPr lvl="0">
              <a:lnSpc>
                <a:spcPct val="100000"/>
              </a:lnSpc>
              <a:spcBef>
                <a:spcPct val="50000"/>
              </a:spcBef>
              <a:buClrTx/>
            </a:pPr>
            <a:r>
              <a:rPr lang="en-US" altLang="zh-CN" sz="3200" b="1" dirty="0">
                <a:solidFill>
                  <a:schemeClr val="tx1"/>
                </a:solidFill>
                <a:latin typeface="Arial" panose="020B0604020202020204" pitchFamily="34" charset="0"/>
                <a:ea typeface="黑体" panose="02010609060101010101" pitchFamily="2" charset="-122"/>
              </a:rPr>
              <a:t>“ </a:t>
            </a:r>
            <a:r>
              <a:rPr lang="zh-CN" altLang="en-US" sz="3200" b="1" dirty="0">
                <a:solidFill>
                  <a:schemeClr val="tx1"/>
                </a:solidFill>
                <a:latin typeface="Arial" panose="020B0604020202020204" pitchFamily="34" charset="0"/>
                <a:ea typeface="黑体" panose="02010609060101010101" pitchFamily="2" charset="-122"/>
              </a:rPr>
              <a:t>喂</a:t>
            </a:r>
            <a:r>
              <a:rPr lang="en-US" altLang="zh-CN" sz="3200" b="1" dirty="0">
                <a:solidFill>
                  <a:schemeClr val="tx1"/>
                </a:solidFill>
                <a:latin typeface="Arial" panose="020B0604020202020204" pitchFamily="34" charset="0"/>
                <a:ea typeface="黑体" panose="02010609060101010101" pitchFamily="2" charset="-122"/>
              </a:rPr>
              <a:t>----</a:t>
            </a:r>
            <a:r>
              <a:rPr lang="zh-CN" altLang="en-US" sz="3200" b="1" dirty="0">
                <a:solidFill>
                  <a:schemeClr val="tx1"/>
                </a:solidFill>
                <a:latin typeface="Arial" panose="020B0604020202020204" pitchFamily="34" charset="0"/>
                <a:ea typeface="黑体" panose="02010609060101010101" pitchFamily="2" charset="-122"/>
              </a:rPr>
              <a:t>出来”                                                       小石头从天而降</a:t>
            </a:r>
            <a:endParaRPr lang="zh-CN" altLang="en-US" sz="3200" b="1" dirty="0">
              <a:solidFill>
                <a:schemeClr val="tx1"/>
              </a:solidFill>
              <a:latin typeface="Arial" panose="020B0604020202020204" pitchFamily="34" charset="0"/>
              <a:ea typeface="黑体" panose="02010609060101010101" pitchFamily="2" charset="-122"/>
            </a:endParaRPr>
          </a:p>
        </p:txBody>
      </p:sp>
      <p:sp>
        <p:nvSpPr>
          <p:cNvPr id="150543" name="矩形 150542"/>
          <p:cNvSpPr/>
          <p:nvPr/>
        </p:nvSpPr>
        <p:spPr>
          <a:xfrm>
            <a:off x="6300788" y="3141663"/>
            <a:ext cx="2447925" cy="579437"/>
          </a:xfrm>
          <a:prstGeom prst="rect">
            <a:avLst/>
          </a:prstGeom>
          <a:noFill/>
          <a:ln w="9525">
            <a:noFill/>
          </a:ln>
          <a:effectLst>
            <a:prstShdw prst="shdw17" dist="17961" dir="2699999">
              <a:schemeClr val="bg1">
                <a:gamma/>
                <a:shade val="60000"/>
                <a:invGamma/>
              </a:schemeClr>
            </a:prstShdw>
          </a:effectLst>
        </p:spPr>
        <p:txBody>
          <a:bodyPr>
            <a:spAutoFit/>
          </a:bodyPr>
          <a:p>
            <a:pPr lvl="0">
              <a:lnSpc>
                <a:spcPct val="100000"/>
              </a:lnSpc>
              <a:spcBef>
                <a:spcPct val="50000"/>
              </a:spcBef>
              <a:buClrTx/>
            </a:pPr>
            <a:r>
              <a:rPr lang="zh-CN" altLang="en-US" sz="3200" b="1" dirty="0">
                <a:solidFill>
                  <a:srgbClr val="A50021"/>
                </a:solidFill>
                <a:latin typeface="Arial" panose="020B0604020202020204" pitchFamily="34" charset="0"/>
                <a:ea typeface="黑体" panose="02010609060101010101" pitchFamily="2" charset="-122"/>
              </a:rPr>
              <a:t>浑然不知</a:t>
            </a:r>
            <a:endParaRPr lang="zh-CN" altLang="en-US" sz="3200" b="1" dirty="0">
              <a:solidFill>
                <a:srgbClr val="A50021"/>
              </a:solidFill>
              <a:latin typeface="Arial" panose="020B0604020202020204" pitchFamily="34" charset="0"/>
              <a:ea typeface="黑体" panose="02010609060101010101" pitchFamily="2" charset="-122"/>
            </a:endParaRPr>
          </a:p>
        </p:txBody>
      </p:sp>
      <p:sp>
        <p:nvSpPr>
          <p:cNvPr id="150544" name="矩形 150543"/>
          <p:cNvSpPr/>
          <p:nvPr/>
        </p:nvSpPr>
        <p:spPr>
          <a:xfrm>
            <a:off x="6227763" y="3789363"/>
            <a:ext cx="2019300" cy="628650"/>
          </a:xfrm>
          <a:prstGeom prst="rect">
            <a:avLst/>
          </a:prstGeom>
          <a:noFill/>
          <a:ln w="9525">
            <a:noFill/>
          </a:ln>
          <a:effectLst>
            <a:prstShdw prst="shdw17" dist="17961" dir="2699999">
              <a:schemeClr val="bg1">
                <a:gamma/>
                <a:shade val="60000"/>
                <a:invGamma/>
              </a:schemeClr>
            </a:prstShdw>
          </a:effectLst>
        </p:spPr>
        <p:txBody>
          <a:bodyPr>
            <a:spAutoFit/>
          </a:bodyPr>
          <a:p>
            <a:pPr lvl="0">
              <a:lnSpc>
                <a:spcPct val="110000"/>
              </a:lnSpc>
              <a:spcBef>
                <a:spcPct val="50000"/>
              </a:spcBef>
              <a:buClrTx/>
            </a:pPr>
            <a:r>
              <a:rPr lang="zh-CN" altLang="en-US" sz="3200" b="1" dirty="0">
                <a:solidFill>
                  <a:srgbClr val="FF0000"/>
                </a:solidFill>
                <a:latin typeface="Arial" panose="020B0604020202020204" pitchFamily="34" charset="0"/>
                <a:ea typeface="黑体" panose="02010609060101010101" pitchFamily="2" charset="-122"/>
              </a:rPr>
              <a:t>危机将至</a:t>
            </a:r>
            <a:endParaRPr lang="zh-CN" altLang="en-US" sz="3200" b="1" dirty="0">
              <a:solidFill>
                <a:srgbClr val="FF0000"/>
              </a:solidFill>
              <a:latin typeface="Arial" panose="020B0604020202020204" pitchFamily="34" charset="0"/>
              <a:ea typeface="黑体" panose="02010609060101010101" pitchFamily="2" charset="-122"/>
            </a:endParaRPr>
          </a:p>
        </p:txBody>
      </p:sp>
      <p:sp>
        <p:nvSpPr>
          <p:cNvPr id="150545" name="矩形 150544"/>
          <p:cNvSpPr/>
          <p:nvPr/>
        </p:nvSpPr>
        <p:spPr>
          <a:xfrm>
            <a:off x="755650" y="1916113"/>
            <a:ext cx="1101725" cy="676275"/>
          </a:xfrm>
          <a:prstGeom prst="rect">
            <a:avLst/>
          </a:prstGeom>
          <a:noFill/>
          <a:ln w="9525">
            <a:noFill/>
          </a:ln>
          <a:effectLst>
            <a:prstShdw prst="shdw17" dist="17961" dir="2699999">
              <a:schemeClr val="bg1">
                <a:gamma/>
                <a:shade val="60000"/>
                <a:invGamma/>
              </a:schemeClr>
            </a:prstShdw>
          </a:effectLst>
        </p:spPr>
        <p:txBody>
          <a:bodyPr>
            <a:spAutoFit/>
          </a:bodyPr>
          <a:p>
            <a:pPr lvl="0">
              <a:lnSpc>
                <a:spcPct val="120000"/>
              </a:lnSpc>
              <a:spcBef>
                <a:spcPct val="50000"/>
              </a:spcBef>
              <a:buClrTx/>
            </a:pPr>
            <a:r>
              <a:rPr lang="zh-CN" altLang="en-US" sz="3200" b="1" dirty="0">
                <a:solidFill>
                  <a:schemeClr val="tx1"/>
                </a:solidFill>
                <a:latin typeface="Arial" panose="020B0604020202020204" pitchFamily="34" charset="0"/>
                <a:ea typeface="黑体" panose="02010609060101010101" pitchFamily="2" charset="-122"/>
              </a:rPr>
              <a:t>城市</a:t>
            </a:r>
            <a:endParaRPr lang="zh-CN" altLang="en-US" sz="3200" b="1" dirty="0">
              <a:solidFill>
                <a:schemeClr val="tx1"/>
              </a:solidFill>
              <a:latin typeface="Arial" panose="020B0604020202020204" pitchFamily="34" charset="0"/>
              <a:ea typeface="黑体" panose="02010609060101010101" pitchFamily="2" charset="-122"/>
            </a:endParaRPr>
          </a:p>
        </p:txBody>
      </p:sp>
      <p:sp>
        <p:nvSpPr>
          <p:cNvPr id="150546" name="矩形 150545"/>
          <p:cNvSpPr/>
          <p:nvPr/>
        </p:nvSpPr>
        <p:spPr>
          <a:xfrm>
            <a:off x="1087438" y="3482975"/>
            <a:ext cx="592137" cy="676275"/>
          </a:xfrm>
          <a:prstGeom prst="rect">
            <a:avLst/>
          </a:prstGeom>
          <a:noFill/>
          <a:ln w="9525">
            <a:noFill/>
          </a:ln>
          <a:effectLst>
            <a:prstShdw prst="shdw17" dist="17961" dir="2699999">
              <a:schemeClr val="bg1">
                <a:gamma/>
                <a:shade val="60000"/>
                <a:invGamma/>
              </a:schemeClr>
            </a:prstShdw>
          </a:effectLst>
        </p:spPr>
        <p:txBody>
          <a:bodyPr wrap="none" anchor="t">
            <a:spAutoFit/>
          </a:bodyPr>
          <a:p>
            <a:pPr lvl="0">
              <a:lnSpc>
                <a:spcPct val="120000"/>
              </a:lnSpc>
              <a:spcBef>
                <a:spcPct val="50000"/>
              </a:spcBef>
              <a:buClrTx/>
            </a:pPr>
            <a:r>
              <a:rPr lang="zh-CN" altLang="en-US" sz="3200" b="1" dirty="0">
                <a:solidFill>
                  <a:srgbClr val="A50021"/>
                </a:solidFill>
                <a:latin typeface="Arial" panose="020B0604020202020204" pitchFamily="34" charset="0"/>
                <a:ea typeface="黑体" panose="02010609060101010101" pitchFamily="2" charset="-122"/>
              </a:rPr>
              <a:t>人</a:t>
            </a:r>
            <a:endParaRPr lang="zh-CN" altLang="en-US" sz="3200" b="1" dirty="0">
              <a:solidFill>
                <a:srgbClr val="A50021"/>
              </a:solidFill>
              <a:latin typeface="Arial" panose="020B0604020202020204" pitchFamily="34" charset="0"/>
              <a:ea typeface="黑体" panose="0201060906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50543"/>
                                        </p:tgtEl>
                                        <p:attrNameLst>
                                          <p:attrName>style.visibility</p:attrName>
                                        </p:attrNameLst>
                                      </p:cBhvr>
                                      <p:to>
                                        <p:strVal val="visible"/>
                                      </p:to>
                                    </p:set>
                                    <p:animEffect transition="in" filter="slide(fromBottom)">
                                      <p:cBhvr>
                                        <p:cTn id="7" dur="500"/>
                                        <p:tgtEl>
                                          <p:spTgt spid="15054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50544"/>
                                        </p:tgtEl>
                                        <p:attrNameLst>
                                          <p:attrName>style.visibility</p:attrName>
                                        </p:attrNameLst>
                                      </p:cBhvr>
                                      <p:to>
                                        <p:strVal val="visible"/>
                                      </p:to>
                                    </p:set>
                                    <p:animEffect transition="in" filter="slide(fromBottom)">
                                      <p:cBhvr>
                                        <p:cTn id="12" dur="500"/>
                                        <p:tgtEl>
                                          <p:spTgt spid="150544"/>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150538"/>
                                        </p:tgtEl>
                                        <p:attrNameLst>
                                          <p:attrName>style.visibility</p:attrName>
                                        </p:attrNameLst>
                                      </p:cBhvr>
                                      <p:to>
                                        <p:strVal val="visible"/>
                                      </p:to>
                                    </p:set>
                                    <p:anim calcmode="lin" valueType="num">
                                      <p:cBhvr>
                                        <p:cTn id="17" dur="500" fill="hold"/>
                                        <p:tgtEl>
                                          <p:spTgt spid="150538"/>
                                        </p:tgtEl>
                                        <p:attrNameLst>
                                          <p:attrName>ppt_w</p:attrName>
                                        </p:attrNameLst>
                                      </p:cBhvr>
                                      <p:tavLst>
                                        <p:tav tm="0">
                                          <p:val>
                                            <p:fltVal val="0.000000"/>
                                          </p:val>
                                        </p:tav>
                                        <p:tav tm="100000">
                                          <p:val>
                                            <p:strVal val="#ppt_w"/>
                                          </p:val>
                                        </p:tav>
                                      </p:tavLst>
                                    </p:anim>
                                    <p:anim calcmode="lin" valueType="num">
                                      <p:cBhvr>
                                        <p:cTn id="18" dur="500" fill="hold"/>
                                        <p:tgtEl>
                                          <p:spTgt spid="150538"/>
                                        </p:tgtEl>
                                        <p:attrNameLst>
                                          <p:attrName>ppt_h</p:attrName>
                                        </p:attrNameLst>
                                      </p:cBhvr>
                                      <p:tavLst>
                                        <p:tav tm="0">
                                          <p:val>
                                            <p:fltVal val="0.00000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150537"/>
                                        </p:tgtEl>
                                        <p:attrNameLst>
                                          <p:attrName>style.visibility</p:attrName>
                                        </p:attrNameLst>
                                      </p:cBhvr>
                                      <p:to>
                                        <p:strVal val="visible"/>
                                      </p:to>
                                    </p:set>
                                    <p:anim calcmode="lin" valueType="num">
                                      <p:cBhvr>
                                        <p:cTn id="23" dur="500" fill="hold"/>
                                        <p:tgtEl>
                                          <p:spTgt spid="150537"/>
                                        </p:tgtEl>
                                        <p:attrNameLst>
                                          <p:attrName>ppt_w</p:attrName>
                                        </p:attrNameLst>
                                      </p:cBhvr>
                                      <p:tavLst>
                                        <p:tav tm="0">
                                          <p:val>
                                            <p:fltVal val="0.000000"/>
                                          </p:val>
                                        </p:tav>
                                        <p:tav tm="100000">
                                          <p:val>
                                            <p:strVal val="#ppt_w"/>
                                          </p:val>
                                        </p:tav>
                                      </p:tavLst>
                                    </p:anim>
                                    <p:anim calcmode="lin" valueType="num">
                                      <p:cBhvr>
                                        <p:cTn id="24" dur="500" fill="hold"/>
                                        <p:tgtEl>
                                          <p:spTgt spid="150537"/>
                                        </p:tgtEl>
                                        <p:attrNameLst>
                                          <p:attrName>ppt_h</p:attrName>
                                        </p:attrNameLst>
                                      </p:cBhvr>
                                      <p:tavLst>
                                        <p:tav tm="0">
                                          <p:val>
                                            <p:fltVal val="0.00000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3" presetClass="entr" presetSubtype="16" fill="hold" grpId="0" nodeType="clickEffect">
                                  <p:stCondLst>
                                    <p:cond delay="0"/>
                                  </p:stCondLst>
                                  <p:childTnLst>
                                    <p:set>
                                      <p:cBhvr>
                                        <p:cTn id="28" dur="1" fill="hold">
                                          <p:stCondLst>
                                            <p:cond delay="0"/>
                                          </p:stCondLst>
                                        </p:cTn>
                                        <p:tgtEl>
                                          <p:spTgt spid="150539"/>
                                        </p:tgtEl>
                                        <p:attrNameLst>
                                          <p:attrName>style.visibility</p:attrName>
                                        </p:attrNameLst>
                                      </p:cBhvr>
                                      <p:to>
                                        <p:strVal val="visible"/>
                                      </p:to>
                                    </p:set>
                                    <p:anim calcmode="lin" valueType="num">
                                      <p:cBhvr>
                                        <p:cTn id="29" dur="500" fill="hold"/>
                                        <p:tgtEl>
                                          <p:spTgt spid="150539"/>
                                        </p:tgtEl>
                                        <p:attrNameLst>
                                          <p:attrName>ppt_w</p:attrName>
                                        </p:attrNameLst>
                                      </p:cBhvr>
                                      <p:tavLst>
                                        <p:tav tm="0">
                                          <p:val>
                                            <p:fltVal val="0.000000"/>
                                          </p:val>
                                        </p:tav>
                                        <p:tav tm="100000">
                                          <p:val>
                                            <p:strVal val="#ppt_w"/>
                                          </p:val>
                                        </p:tav>
                                      </p:tavLst>
                                    </p:anim>
                                    <p:anim calcmode="lin" valueType="num">
                                      <p:cBhvr>
                                        <p:cTn id="30" dur="500" fill="hold"/>
                                        <p:tgtEl>
                                          <p:spTgt spid="150539"/>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7" grpId="0"/>
      <p:bldP spid="150538" grpId="0"/>
      <p:bldP spid="150539" grpId="0"/>
      <p:bldP spid="150543" grpId="0"/>
      <p:bldP spid="15054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7460" name="文本框 147459"/>
          <p:cNvSpPr txBox="1"/>
          <p:nvPr/>
        </p:nvSpPr>
        <p:spPr>
          <a:xfrm>
            <a:off x="827088" y="1844675"/>
            <a:ext cx="7921625" cy="4362450"/>
          </a:xfrm>
          <a:prstGeom prst="rect">
            <a:avLst/>
          </a:prstGeom>
          <a:noFill/>
          <a:ln w="9525">
            <a:noFill/>
          </a:ln>
        </p:spPr>
        <p:txBody>
          <a:bodyPr>
            <a:spAutoFit/>
          </a:bodyPr>
          <a:p>
            <a:pPr lvl="0">
              <a:lnSpc>
                <a:spcPct val="140000"/>
              </a:lnSpc>
              <a:spcBef>
                <a:spcPct val="0"/>
              </a:spcBef>
            </a:pPr>
            <a:r>
              <a:rPr lang="en-US" altLang="zh-CN" sz="4000" b="1" dirty="0">
                <a:solidFill>
                  <a:schemeClr val="tx1"/>
                </a:solidFill>
                <a:latin typeface="华文细黑" panose="02010600040101010101" pitchFamily="2" charset="-122"/>
                <a:ea typeface="华文细黑" panose="02010600040101010101" pitchFamily="2" charset="-122"/>
              </a:rPr>
              <a:t>      </a:t>
            </a:r>
            <a:r>
              <a:rPr lang="zh-CN" altLang="en-US" sz="4000" b="1" dirty="0">
                <a:solidFill>
                  <a:schemeClr val="tx1"/>
                </a:solidFill>
                <a:latin typeface="华文细黑" panose="02010600040101010101" pitchFamily="2" charset="-122"/>
                <a:ea typeface="华文细黑" panose="02010600040101010101" pitchFamily="2" charset="-122"/>
              </a:rPr>
              <a:t>微型小说常常</a:t>
            </a:r>
            <a:r>
              <a:rPr lang="zh-CN" altLang="en-US" sz="4000" b="1" dirty="0">
                <a:solidFill>
                  <a:srgbClr val="FF0000"/>
                </a:solidFill>
                <a:latin typeface="华文细黑" panose="02010600040101010101" pitchFamily="2" charset="-122"/>
                <a:ea typeface="华文细黑" panose="02010600040101010101" pitchFamily="2" charset="-122"/>
              </a:rPr>
              <a:t>戏剧性</a:t>
            </a:r>
            <a:r>
              <a:rPr lang="zh-CN" altLang="en-US" sz="4000" b="1" dirty="0">
                <a:solidFill>
                  <a:schemeClr val="tx1"/>
                </a:solidFill>
                <a:latin typeface="华文细黑" panose="02010600040101010101" pitchFamily="2" charset="-122"/>
                <a:ea typeface="华文细黑" panose="02010600040101010101" pitchFamily="2" charset="-122"/>
              </a:rPr>
              <a:t>地设计情节，埋下伏笔，作好铺垫，勾勒矛盾，最后在结尾处出现一个</a:t>
            </a:r>
            <a:r>
              <a:rPr lang="zh-CN" altLang="en-US" sz="4000" b="1" u="sng" dirty="0">
                <a:solidFill>
                  <a:srgbClr val="FF0000"/>
                </a:solidFill>
                <a:latin typeface="华文细黑" panose="02010600040101010101" pitchFamily="2" charset="-122"/>
                <a:ea typeface="华文细黑" panose="02010600040101010101" pitchFamily="2" charset="-122"/>
              </a:rPr>
              <a:t>既在意料之外，又在情理之中</a:t>
            </a:r>
            <a:r>
              <a:rPr lang="zh-CN" altLang="en-US" sz="4000" b="1" dirty="0">
                <a:solidFill>
                  <a:schemeClr val="tx1"/>
                </a:solidFill>
                <a:latin typeface="华文细黑" panose="02010600040101010101" pitchFamily="2" charset="-122"/>
                <a:ea typeface="华文细黑" panose="02010600040101010101" pitchFamily="2" charset="-122"/>
              </a:rPr>
              <a:t>的结局，使读者感到豁然开朗。</a:t>
            </a:r>
            <a:endParaRPr lang="zh-CN" altLang="en-US" sz="4000" b="1" dirty="0">
              <a:solidFill>
                <a:schemeClr val="tx1"/>
              </a:solidFill>
              <a:latin typeface="华文细黑" panose="02010600040101010101" pitchFamily="2" charset="-122"/>
              <a:ea typeface="华文细黑" panose="02010600040101010101" pitchFamily="2" charset="-122"/>
            </a:endParaRPr>
          </a:p>
        </p:txBody>
      </p:sp>
      <p:sp>
        <p:nvSpPr>
          <p:cNvPr id="147461" name="文本框 147460"/>
          <p:cNvSpPr txBox="1"/>
          <p:nvPr/>
        </p:nvSpPr>
        <p:spPr>
          <a:xfrm>
            <a:off x="1455738" y="390525"/>
            <a:ext cx="6211887" cy="762000"/>
          </a:xfrm>
          <a:prstGeom prst="rect">
            <a:avLst/>
          </a:prstGeom>
          <a:noFill/>
          <a:ln w="9525">
            <a:noFill/>
          </a:ln>
          <a:effectLst>
            <a:outerShdw dist="17961" dir="2699999" algn="ctr" rotWithShape="0">
              <a:schemeClr val="tx1"/>
            </a:outerShdw>
          </a:effectLst>
        </p:spPr>
        <p:txBody>
          <a:bodyPr>
            <a:spAutoFit/>
          </a:bodyPr>
          <a:p>
            <a:pPr lvl="0">
              <a:lnSpc>
                <a:spcPct val="100000"/>
              </a:lnSpc>
              <a:spcBef>
                <a:spcPct val="0"/>
              </a:spcBef>
            </a:pPr>
            <a:r>
              <a:rPr lang="zh-CN" altLang="en-US" sz="4400" b="1" dirty="0">
                <a:solidFill>
                  <a:srgbClr val="0033CC"/>
                </a:solidFill>
                <a:latin typeface="Verdana" panose="020B0604030504040204" pitchFamily="34" charset="0"/>
                <a:ea typeface="黑体" panose="02010609060101010101" pitchFamily="2" charset="-122"/>
              </a:rPr>
              <a:t>微型小说的结尾特点：</a:t>
            </a:r>
            <a:endParaRPr lang="zh-CN" altLang="en-US" sz="4400" b="1" dirty="0">
              <a:solidFill>
                <a:srgbClr val="0033CC"/>
              </a:solidFill>
              <a:latin typeface="Verdana" panose="020B0604030504040204" pitchFamily="34" charset="0"/>
              <a:ea typeface="黑体" panose="02010609060101010101" pitchFamily="2" charset="-122"/>
            </a:endParaRPr>
          </a:p>
        </p:txBody>
      </p:sp>
    </p:spTree>
  </p:cSld>
  <p:clrMapOvr>
    <a:masterClrMapping/>
  </p:clrMapOvr>
  <p:transition>
    <p:blinds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3906" name="文本框 123905"/>
          <p:cNvSpPr txBox="1"/>
          <p:nvPr/>
        </p:nvSpPr>
        <p:spPr>
          <a:xfrm>
            <a:off x="1331913" y="404813"/>
            <a:ext cx="7042150" cy="914400"/>
          </a:xfrm>
          <a:prstGeom prst="rect">
            <a:avLst/>
          </a:prstGeom>
          <a:solidFill>
            <a:srgbClr val="FFFF00"/>
          </a:solidFill>
          <a:ln w="9525">
            <a:noFill/>
          </a:ln>
          <a:effectLst>
            <a:prstShdw prst="shdw17" dist="17961" dir="2699999">
              <a:srgbClr val="FFFF00">
                <a:gamma/>
                <a:shade val="60000"/>
                <a:invGamma/>
              </a:srgbClr>
            </a:prstShdw>
          </a:effectLst>
        </p:spPr>
        <p:txBody>
          <a:bodyPr wrap="none" anchor="t">
            <a:spAutoFit/>
          </a:bodyPr>
          <a:p>
            <a:pPr lvl="0">
              <a:lnSpc>
                <a:spcPct val="100000"/>
              </a:lnSpc>
              <a:spcBef>
                <a:spcPct val="0"/>
              </a:spcBef>
            </a:pPr>
            <a:r>
              <a:rPr lang="zh-CN" altLang="en-US" sz="5400" b="1" dirty="0">
                <a:solidFill>
                  <a:srgbClr val="FF0000"/>
                </a:solidFill>
                <a:latin typeface="Verdana" panose="020B0604030504040204" pitchFamily="34" charset="0"/>
                <a:ea typeface="华文新魏" panose="02010800040101010101" pitchFamily="2" charset="-122"/>
              </a:rPr>
              <a:t>微型小说的三个特点：</a:t>
            </a:r>
            <a:endParaRPr lang="zh-CN" altLang="en-US" sz="5400" b="1" dirty="0">
              <a:solidFill>
                <a:srgbClr val="FF0000"/>
              </a:solidFill>
              <a:latin typeface="Verdana" panose="020B0604030504040204" pitchFamily="34" charset="0"/>
              <a:ea typeface="华文新魏" panose="02010800040101010101" pitchFamily="2" charset="-122"/>
            </a:endParaRPr>
          </a:p>
        </p:txBody>
      </p:sp>
      <p:sp>
        <p:nvSpPr>
          <p:cNvPr id="123907" name="文本框 123906"/>
          <p:cNvSpPr txBox="1"/>
          <p:nvPr/>
        </p:nvSpPr>
        <p:spPr>
          <a:xfrm>
            <a:off x="2395538" y="1729105"/>
            <a:ext cx="1863725" cy="1098550"/>
          </a:xfrm>
          <a:prstGeom prst="rect">
            <a:avLst/>
          </a:prstGeom>
          <a:noFill/>
          <a:ln w="9525">
            <a:noFill/>
          </a:ln>
        </p:spPr>
        <p:txBody>
          <a:bodyPr wrap="none" anchor="t">
            <a:spAutoFit/>
          </a:bodyPr>
          <a:p>
            <a:pPr lvl="0">
              <a:lnSpc>
                <a:spcPct val="100000"/>
              </a:lnSpc>
              <a:spcBef>
                <a:spcPct val="0"/>
              </a:spcBef>
            </a:pPr>
            <a:r>
              <a:rPr lang="zh-CN" altLang="en-US" sz="6600" b="1" dirty="0">
                <a:solidFill>
                  <a:srgbClr val="3333CC"/>
                </a:solidFill>
                <a:latin typeface="Verdana" panose="020B0604030504040204" pitchFamily="34" charset="0"/>
                <a:ea typeface="华文新魏" panose="02010800040101010101" pitchFamily="2" charset="-122"/>
              </a:rPr>
              <a:t>情节</a:t>
            </a:r>
            <a:endParaRPr lang="zh-CN" altLang="en-US" sz="6600" b="1" dirty="0">
              <a:solidFill>
                <a:srgbClr val="3333CC"/>
              </a:solidFill>
              <a:latin typeface="Verdana" panose="020B0604030504040204" pitchFamily="34" charset="0"/>
              <a:ea typeface="华文新魏" panose="02010800040101010101" pitchFamily="2" charset="-122"/>
            </a:endParaRPr>
          </a:p>
        </p:txBody>
      </p:sp>
      <p:sp>
        <p:nvSpPr>
          <p:cNvPr id="123908" name="五角星 123907"/>
          <p:cNvSpPr/>
          <p:nvPr/>
        </p:nvSpPr>
        <p:spPr>
          <a:xfrm>
            <a:off x="1547178" y="1953578"/>
            <a:ext cx="719137" cy="649287"/>
          </a:xfrm>
          <a:prstGeom prst="star5">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123910" name="文本框 123909"/>
          <p:cNvSpPr txBox="1"/>
          <p:nvPr/>
        </p:nvSpPr>
        <p:spPr>
          <a:xfrm>
            <a:off x="4413568" y="1728788"/>
            <a:ext cx="3543300" cy="1098550"/>
          </a:xfrm>
          <a:prstGeom prst="rect">
            <a:avLst/>
          </a:prstGeom>
          <a:noFill/>
          <a:ln w="9525">
            <a:noFill/>
          </a:ln>
        </p:spPr>
        <p:txBody>
          <a:bodyPr wrap="none" anchor="t">
            <a:spAutoFit/>
          </a:bodyPr>
          <a:p>
            <a:pPr lvl="0">
              <a:lnSpc>
                <a:spcPct val="100000"/>
              </a:lnSpc>
              <a:spcBef>
                <a:spcPct val="0"/>
              </a:spcBef>
            </a:pPr>
            <a:r>
              <a:rPr lang="zh-CN" altLang="en-US" sz="6600" b="1" dirty="0">
                <a:solidFill>
                  <a:srgbClr val="3333CC"/>
                </a:solidFill>
                <a:latin typeface="Verdana" panose="020B0604030504040204" pitchFamily="34" charset="0"/>
                <a:ea typeface="华文新魏" panose="02010800040101010101" pitchFamily="2" charset="-122"/>
              </a:rPr>
              <a:t>相对完整</a:t>
            </a:r>
            <a:endParaRPr lang="zh-CN" altLang="en-US" sz="6600" b="1" dirty="0">
              <a:solidFill>
                <a:srgbClr val="3333CC"/>
              </a:solidFill>
              <a:latin typeface="Verdana" panose="020B0604030504040204" pitchFamily="34" charset="0"/>
              <a:ea typeface="华文新魏" panose="02010800040101010101" pitchFamily="2" charset="-122"/>
            </a:endParaRPr>
          </a:p>
        </p:txBody>
      </p:sp>
      <p:sp>
        <p:nvSpPr>
          <p:cNvPr id="110598" name="文本框 110597"/>
          <p:cNvSpPr txBox="1"/>
          <p:nvPr/>
        </p:nvSpPr>
        <p:spPr>
          <a:xfrm>
            <a:off x="2395855" y="3357563"/>
            <a:ext cx="1861820" cy="1097280"/>
          </a:xfrm>
          <a:prstGeom prst="rect">
            <a:avLst/>
          </a:prstGeom>
          <a:noFill/>
          <a:ln w="9525">
            <a:noFill/>
          </a:ln>
        </p:spPr>
        <p:txBody>
          <a:bodyPr wrap="none" anchor="t">
            <a:spAutoFit/>
          </a:bodyPr>
          <a:p>
            <a:pPr lvl="0" algn="l">
              <a:lnSpc>
                <a:spcPct val="100000"/>
              </a:lnSpc>
            </a:pPr>
            <a:r>
              <a:rPr lang="zh-CN" altLang="en-US" sz="6600" dirty="0">
                <a:solidFill>
                  <a:srgbClr val="3333CC"/>
                </a:solidFill>
                <a:latin typeface="Verdana" panose="020B0604030504040204" pitchFamily="34" charset="0"/>
                <a:ea typeface="华文新魏" panose="02010800040101010101" pitchFamily="2" charset="-122"/>
                <a:cs typeface="+mn-ea"/>
                <a:sym typeface="+mn-ea"/>
              </a:rPr>
              <a:t>构思</a:t>
            </a:r>
            <a:endParaRPr lang="zh-CN" altLang="en-US" sz="6600" dirty="0">
              <a:solidFill>
                <a:srgbClr val="3333CC"/>
              </a:solidFill>
              <a:latin typeface="Verdana" panose="020B0604030504040204" pitchFamily="34" charset="0"/>
              <a:ea typeface="华文新魏" panose="02010800040101010101" pitchFamily="2" charset="-122"/>
              <a:cs typeface="+mn-ea"/>
              <a:sym typeface="+mn-ea"/>
            </a:endParaRPr>
          </a:p>
        </p:txBody>
      </p:sp>
      <p:sp>
        <p:nvSpPr>
          <p:cNvPr id="110606" name="文本框 110605"/>
          <p:cNvSpPr txBox="1"/>
          <p:nvPr/>
        </p:nvSpPr>
        <p:spPr>
          <a:xfrm>
            <a:off x="4356100" y="3357563"/>
            <a:ext cx="3540760" cy="1097280"/>
          </a:xfrm>
          <a:prstGeom prst="rect">
            <a:avLst/>
          </a:prstGeom>
          <a:noFill/>
          <a:ln w="9525">
            <a:noFill/>
          </a:ln>
        </p:spPr>
        <p:txBody>
          <a:bodyPr wrap="none" anchor="t">
            <a:spAutoFit/>
          </a:bodyPr>
          <a:p>
            <a:pPr lvl="0" algn="l">
              <a:lnSpc>
                <a:spcPct val="100000"/>
              </a:lnSpc>
            </a:pPr>
            <a:r>
              <a:rPr lang="zh-CN" altLang="en-US" sz="6600" dirty="0">
                <a:solidFill>
                  <a:srgbClr val="3333CC"/>
                </a:solidFill>
                <a:latin typeface="Verdana" panose="020B0604030504040204" pitchFamily="34" charset="0"/>
                <a:ea typeface="华文新魏" panose="02010800040101010101" pitchFamily="2" charset="-122"/>
                <a:cs typeface="+mn-ea"/>
                <a:sym typeface="+mn-ea"/>
              </a:rPr>
              <a:t>新颖奇特</a:t>
            </a:r>
            <a:endParaRPr lang="zh-CN" altLang="en-US" sz="6600" dirty="0">
              <a:solidFill>
                <a:srgbClr val="3333CC"/>
              </a:solidFill>
              <a:latin typeface="Verdana" panose="020B0604030504040204" pitchFamily="34" charset="0"/>
              <a:ea typeface="华文新魏" panose="02010800040101010101" pitchFamily="2" charset="-122"/>
              <a:cs typeface="+mn-ea"/>
              <a:sym typeface="+mn-ea"/>
            </a:endParaRPr>
          </a:p>
        </p:txBody>
      </p:sp>
      <p:sp>
        <p:nvSpPr>
          <p:cNvPr id="2" name="五角星 1"/>
          <p:cNvSpPr/>
          <p:nvPr/>
        </p:nvSpPr>
        <p:spPr>
          <a:xfrm>
            <a:off x="1547178" y="3469958"/>
            <a:ext cx="719137" cy="649287"/>
          </a:xfrm>
          <a:prstGeom prst="star5">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3" name="文本框 2"/>
          <p:cNvSpPr txBox="1"/>
          <p:nvPr/>
        </p:nvSpPr>
        <p:spPr>
          <a:xfrm>
            <a:off x="2379345" y="4919663"/>
            <a:ext cx="1861820" cy="1097280"/>
          </a:xfrm>
          <a:prstGeom prst="rect">
            <a:avLst/>
          </a:prstGeom>
          <a:noFill/>
          <a:ln w="9525">
            <a:noFill/>
          </a:ln>
        </p:spPr>
        <p:txBody>
          <a:bodyPr wrap="none" anchor="t">
            <a:spAutoFit/>
          </a:bodyPr>
          <a:p>
            <a:pPr lvl="0" algn="l">
              <a:lnSpc>
                <a:spcPct val="100000"/>
              </a:lnSpc>
            </a:pPr>
            <a:r>
              <a:rPr lang="zh-CN" altLang="en-US" sz="6600" dirty="0">
                <a:solidFill>
                  <a:srgbClr val="3333CC"/>
                </a:solidFill>
                <a:latin typeface="Verdana" panose="020B0604030504040204" pitchFamily="34" charset="0"/>
                <a:ea typeface="华文新魏" panose="02010800040101010101" pitchFamily="2" charset="-122"/>
                <a:cs typeface="+mn-ea"/>
                <a:sym typeface="+mn-ea"/>
              </a:rPr>
              <a:t>结尾</a:t>
            </a:r>
            <a:endParaRPr lang="zh-CN" altLang="en-US" sz="6600" dirty="0">
              <a:solidFill>
                <a:srgbClr val="3333CC"/>
              </a:solidFill>
              <a:latin typeface="Verdana" panose="020B0604030504040204" pitchFamily="34" charset="0"/>
              <a:ea typeface="华文新魏" panose="02010800040101010101" pitchFamily="2" charset="-122"/>
              <a:cs typeface="+mn-ea"/>
              <a:sym typeface="+mn-ea"/>
            </a:endParaRPr>
          </a:p>
        </p:txBody>
      </p:sp>
      <p:sp>
        <p:nvSpPr>
          <p:cNvPr id="4" name="文本框 3"/>
          <p:cNvSpPr txBox="1"/>
          <p:nvPr/>
        </p:nvSpPr>
        <p:spPr>
          <a:xfrm>
            <a:off x="4339590" y="4919663"/>
            <a:ext cx="3540760" cy="1097280"/>
          </a:xfrm>
          <a:prstGeom prst="rect">
            <a:avLst/>
          </a:prstGeom>
          <a:noFill/>
          <a:ln w="9525">
            <a:noFill/>
          </a:ln>
        </p:spPr>
        <p:txBody>
          <a:bodyPr wrap="none" anchor="t">
            <a:spAutoFit/>
          </a:bodyPr>
          <a:p>
            <a:pPr lvl="0" algn="l">
              <a:lnSpc>
                <a:spcPct val="100000"/>
              </a:lnSpc>
            </a:pPr>
            <a:r>
              <a:rPr lang="zh-CN" altLang="en-US" sz="6600" dirty="0">
                <a:solidFill>
                  <a:srgbClr val="3333CC"/>
                </a:solidFill>
                <a:latin typeface="Verdana" panose="020B0604030504040204" pitchFamily="34" charset="0"/>
                <a:ea typeface="华文新魏" panose="02010800040101010101" pitchFamily="2" charset="-122"/>
                <a:cs typeface="+mn-ea"/>
                <a:sym typeface="+mn-ea"/>
              </a:rPr>
              <a:t>出人意料</a:t>
            </a:r>
            <a:endParaRPr lang="zh-CN" altLang="en-US" sz="6600" dirty="0">
              <a:solidFill>
                <a:srgbClr val="3333CC"/>
              </a:solidFill>
              <a:latin typeface="Verdana" panose="020B0604030504040204" pitchFamily="34" charset="0"/>
              <a:ea typeface="华文新魏" panose="02010800040101010101" pitchFamily="2" charset="-122"/>
              <a:cs typeface="+mn-ea"/>
              <a:sym typeface="+mn-ea"/>
            </a:endParaRPr>
          </a:p>
        </p:txBody>
      </p:sp>
      <p:sp>
        <p:nvSpPr>
          <p:cNvPr id="5" name="五角星 4"/>
          <p:cNvSpPr/>
          <p:nvPr/>
        </p:nvSpPr>
        <p:spPr>
          <a:xfrm>
            <a:off x="1530668" y="5032058"/>
            <a:ext cx="719137" cy="649287"/>
          </a:xfrm>
          <a:prstGeom prst="star5">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3910"/>
                                        </p:tgtEl>
                                        <p:attrNameLst>
                                          <p:attrName>style.visibility</p:attrName>
                                        </p:attrNameLst>
                                      </p:cBhvr>
                                      <p:to>
                                        <p:strVal val="visible"/>
                                      </p:to>
                                    </p:set>
                                    <p:anim calcmode="lin" valueType="num">
                                      <p:cBhvr>
                                        <p:cTn id="7" dur="1000" fill="hold"/>
                                        <p:tgtEl>
                                          <p:spTgt spid="123910"/>
                                        </p:tgtEl>
                                        <p:attrNameLst>
                                          <p:attrName>ppt_w</p:attrName>
                                        </p:attrNameLst>
                                      </p:cBhvr>
                                      <p:tavLst>
                                        <p:tav tm="0">
                                          <p:val>
                                            <p:fltVal val="0.000000"/>
                                          </p:val>
                                        </p:tav>
                                        <p:tav tm="100000">
                                          <p:val>
                                            <p:strVal val="#ppt_w"/>
                                          </p:val>
                                        </p:tav>
                                      </p:tavLst>
                                    </p:anim>
                                    <p:anim calcmode="lin" valueType="num">
                                      <p:cBhvr>
                                        <p:cTn id="8" dur="1000" fill="hold"/>
                                        <p:tgtEl>
                                          <p:spTgt spid="123910"/>
                                        </p:tgtEl>
                                        <p:attrNameLst>
                                          <p:attrName>ppt_h</p:attrName>
                                        </p:attrNameLst>
                                      </p:cBhvr>
                                      <p:tavLst>
                                        <p:tav tm="0">
                                          <p:val>
                                            <p:fltVal val="0.000000"/>
                                          </p:val>
                                        </p:tav>
                                        <p:tav tm="100000">
                                          <p:val>
                                            <p:strVal val="#ppt_h"/>
                                          </p:val>
                                        </p:tav>
                                      </p:tavLst>
                                    </p:anim>
                                    <p:animEffect transition="in" filter="fade">
                                      <p:cBhvr>
                                        <p:cTn id="9" dur="1000"/>
                                        <p:tgtEl>
                                          <p:spTgt spid="12391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0606"/>
                                        </p:tgtEl>
                                        <p:attrNameLst>
                                          <p:attrName>style.visibility</p:attrName>
                                        </p:attrNameLst>
                                      </p:cBhvr>
                                      <p:to>
                                        <p:strVal val="visible"/>
                                      </p:to>
                                    </p:set>
                                    <p:anim calcmode="lin" valueType="num">
                                      <p:cBhvr>
                                        <p:cTn id="14" dur="500" fill="hold"/>
                                        <p:tgtEl>
                                          <p:spTgt spid="110606"/>
                                        </p:tgtEl>
                                        <p:attrNameLst>
                                          <p:attrName>ppt_w</p:attrName>
                                        </p:attrNameLst>
                                      </p:cBhvr>
                                      <p:tavLst>
                                        <p:tav tm="0">
                                          <p:val>
                                            <p:fltVal val="0.000000"/>
                                          </p:val>
                                        </p:tav>
                                        <p:tav tm="100000">
                                          <p:val>
                                            <p:strVal val="#ppt_w"/>
                                          </p:val>
                                        </p:tav>
                                      </p:tavLst>
                                    </p:anim>
                                    <p:anim calcmode="lin" valueType="num">
                                      <p:cBhvr>
                                        <p:cTn id="15" dur="500" fill="hold"/>
                                        <p:tgtEl>
                                          <p:spTgt spid="110606"/>
                                        </p:tgtEl>
                                        <p:attrNameLst>
                                          <p:attrName>ppt_h</p:attrName>
                                        </p:attrNameLst>
                                      </p:cBhvr>
                                      <p:tavLst>
                                        <p:tav tm="0">
                                          <p:val>
                                            <p:fltVal val="0.000000"/>
                                          </p:val>
                                        </p:tav>
                                        <p:tav tm="100000">
                                          <p:val>
                                            <p:strVal val="#ppt_h"/>
                                          </p:val>
                                        </p:tav>
                                      </p:tavLst>
                                    </p:anim>
                                    <p:animEffect transition="in" filter="fade">
                                      <p:cBhvr>
                                        <p:cTn id="16" dur="500"/>
                                        <p:tgtEl>
                                          <p:spTgt spid="11060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000000"/>
                                          </p:val>
                                        </p:tav>
                                        <p:tav tm="100000">
                                          <p:val>
                                            <p:strVal val="#ppt_w"/>
                                          </p:val>
                                        </p:tav>
                                      </p:tavLst>
                                    </p:anim>
                                    <p:anim calcmode="lin" valueType="num">
                                      <p:cBhvr>
                                        <p:cTn id="22" dur="500" fill="hold"/>
                                        <p:tgtEl>
                                          <p:spTgt spid="4"/>
                                        </p:tgtEl>
                                        <p:attrNameLst>
                                          <p:attrName>ppt_h</p:attrName>
                                        </p:attrNameLst>
                                      </p:cBhvr>
                                      <p:tavLst>
                                        <p:tav tm="0">
                                          <p:val>
                                            <p:fltVal val="0.000000"/>
                                          </p:val>
                                        </p:tav>
                                        <p:tav tm="100000">
                                          <p:val>
                                            <p:strVal val="#ppt_h"/>
                                          </p:val>
                                        </p:tav>
                                      </p:tavLst>
                                    </p:anim>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10" grpId="0"/>
      <p:bldP spid="110606"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934" name="文本框 124933"/>
          <p:cNvSpPr txBox="1"/>
          <p:nvPr/>
        </p:nvSpPr>
        <p:spPr>
          <a:xfrm>
            <a:off x="971550" y="1989138"/>
            <a:ext cx="7632700" cy="4259262"/>
          </a:xfrm>
          <a:prstGeom prst="rect">
            <a:avLst/>
          </a:prstGeom>
          <a:solidFill>
            <a:srgbClr val="006600"/>
          </a:solidFill>
          <a:ln w="9525"/>
          <a:scene3d>
            <a:camera prst="legacyObliqueTopRight">
              <a:rot lat="0" lon="0" rev="0"/>
            </a:camera>
            <a:lightRig rig="legacyFlat3" dir="b"/>
          </a:scene3d>
          <a:sp3d extrusionH="354000" prstMaterial="legacyMatte">
            <a:bevelT w="13500" h="13500" prst="angle"/>
            <a:bevelB w="13500" h="13500" prst="angle"/>
            <a:extrusionClr>
              <a:srgbClr val="FFFF00"/>
            </a:extrusionClr>
          </a:sp3d>
        </p:spPr>
        <p:txBody>
          <a:bodyPr>
            <a:spAutoFit/>
            <a:flatTx/>
          </a:bodyPr>
          <a:p>
            <a:pPr lvl="0">
              <a:lnSpc>
                <a:spcPct val="130000"/>
              </a:lnSpc>
              <a:spcBef>
                <a:spcPct val="0"/>
              </a:spcBef>
            </a:pPr>
            <a:r>
              <a:rPr lang="en-US" altLang="zh-CN" sz="1200" b="1" dirty="0">
                <a:solidFill>
                  <a:srgbClr val="FFFF00"/>
                </a:solidFill>
                <a:latin typeface="Verdana" panose="020B0604030504040204" pitchFamily="34" charset="0"/>
                <a:ea typeface="宋体" panose="02010600030101010101" pitchFamily="2" charset="-122"/>
              </a:rPr>
              <a:t>     </a:t>
            </a:r>
            <a:endParaRPr lang="en-US" altLang="zh-CN" sz="600" b="1" dirty="0">
              <a:solidFill>
                <a:srgbClr val="FFFF00"/>
              </a:solidFill>
              <a:latin typeface="Verdana" panose="020B0604030504040204" pitchFamily="34" charset="0"/>
              <a:ea typeface="宋体" panose="02010600030101010101" pitchFamily="2" charset="-122"/>
            </a:endParaRPr>
          </a:p>
          <a:p>
            <a:pPr lvl="0">
              <a:lnSpc>
                <a:spcPct val="130000"/>
              </a:lnSpc>
              <a:spcBef>
                <a:spcPct val="0"/>
              </a:spcBef>
            </a:pPr>
            <a:r>
              <a:rPr lang="en-US" altLang="zh-CN" sz="3600" b="1" dirty="0">
                <a:solidFill>
                  <a:srgbClr val="FFFF00"/>
                </a:solidFill>
                <a:latin typeface="Verdana" panose="020B0604030504040204" pitchFamily="34" charset="0"/>
                <a:ea typeface="宋体" panose="02010600030101010101" pitchFamily="2" charset="-122"/>
              </a:rPr>
              <a:t>     </a:t>
            </a:r>
            <a:r>
              <a:rPr lang="zh-CN" altLang="en-US" sz="3600" b="1" dirty="0">
                <a:solidFill>
                  <a:srgbClr val="FFFF00"/>
                </a:solidFill>
                <a:latin typeface="Verdana" panose="020B0604030504040204" pitchFamily="34" charset="0"/>
                <a:ea typeface="宋体" panose="02010600030101010101" pitchFamily="2" charset="-122"/>
              </a:rPr>
              <a:t>作者通过微型小说的形式，通过相对完整的情节、新颖奇特的构思和出乎意料的结尾，使人们自然关注人类生活与自然环境的关系， 意识到环境保护的重要性。</a:t>
            </a:r>
            <a:endParaRPr lang="zh-CN" altLang="en-US" sz="3600" b="1" dirty="0">
              <a:solidFill>
                <a:srgbClr val="FFFF00"/>
              </a:solidFill>
              <a:latin typeface="Verdana" panose="020B0604030504040204" pitchFamily="34" charset="0"/>
              <a:ea typeface="宋体" panose="02010600030101010101" pitchFamily="2" charset="-122"/>
            </a:endParaRPr>
          </a:p>
          <a:p>
            <a:pPr lvl="0">
              <a:lnSpc>
                <a:spcPct val="130000"/>
              </a:lnSpc>
              <a:spcBef>
                <a:spcPct val="0"/>
              </a:spcBef>
            </a:pPr>
            <a:endParaRPr lang="zh-CN" altLang="en-US" sz="1800" b="1" dirty="0">
              <a:solidFill>
                <a:srgbClr val="FFFF00"/>
              </a:solidFill>
              <a:latin typeface="Verdana" panose="020B0604030504040204" pitchFamily="34" charset="0"/>
              <a:ea typeface="宋体" panose="02010600030101010101" pitchFamily="2" charset="-122"/>
            </a:endParaRPr>
          </a:p>
        </p:txBody>
      </p:sp>
      <p:sp>
        <p:nvSpPr>
          <p:cNvPr id="124935" name="文本框 124934"/>
          <p:cNvSpPr txBox="1"/>
          <p:nvPr/>
        </p:nvSpPr>
        <p:spPr>
          <a:xfrm>
            <a:off x="3203575" y="260350"/>
            <a:ext cx="2808288" cy="1189038"/>
          </a:xfrm>
          <a:prstGeom prst="rect">
            <a:avLst/>
          </a:prstGeom>
          <a:noFill/>
          <a:ln w="9525">
            <a:noFill/>
          </a:ln>
          <a:effectLst>
            <a:outerShdw dist="35921" dir="2699999" algn="ctr" rotWithShape="0">
              <a:schemeClr val="tx1"/>
            </a:outerShdw>
          </a:effectLst>
        </p:spPr>
        <p:txBody>
          <a:bodyPr>
            <a:spAutoFit/>
          </a:bodyPr>
          <a:p>
            <a:pPr lvl="0" algn="ctr">
              <a:lnSpc>
                <a:spcPct val="100000"/>
              </a:lnSpc>
              <a:spcBef>
                <a:spcPct val="0"/>
              </a:spcBef>
            </a:pPr>
            <a:r>
              <a:rPr lang="zh-CN" altLang="en-US" sz="7200" b="1" dirty="0">
                <a:solidFill>
                  <a:srgbClr val="FF0000"/>
                </a:solidFill>
                <a:latin typeface="Verdana" panose="020B0604030504040204" pitchFamily="34" charset="0"/>
                <a:ea typeface="方正舒体" panose="02010601030101010101" pitchFamily="2" charset="-122"/>
              </a:rPr>
              <a:t>总 结</a:t>
            </a:r>
            <a:endParaRPr lang="zh-CN" altLang="en-US" sz="7200" b="1" dirty="0">
              <a:solidFill>
                <a:srgbClr val="FF0000"/>
              </a:solidFill>
              <a:latin typeface="Verdana" panose="020B0604030504040204" pitchFamily="34" charset="0"/>
              <a:ea typeface="方正舒体" panose="02010601030101010101" pitchFamily="2" charset="-122"/>
            </a:endParaRPr>
          </a:p>
        </p:txBody>
      </p:sp>
    </p:spTree>
  </p:cSld>
  <p:clrMapOvr>
    <a:masterClrMapping/>
  </p:clrMapOvr>
  <p:transition>
    <p:blinds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5954" name="标题 125953"/>
          <p:cNvSpPr/>
          <p:nvPr>
            <p:ph type="title"/>
          </p:nvPr>
        </p:nvSpPr>
        <p:spPr>
          <a:xfrm>
            <a:off x="1114743" y="1988820"/>
            <a:ext cx="7416800" cy="4248150"/>
          </a:xfrm>
          <a:solidFill>
            <a:schemeClr val="accent1"/>
          </a:solidFill>
          <a:ln/>
          <a:scene3d>
            <a:camera prst="legacyObliqueTopRight">
              <a:rot lat="0" lon="0" rev="0"/>
            </a:camera>
            <a:lightRig rig="legacyFlat3" dir="b"/>
          </a:scene3d>
          <a:sp3d extrusionH="354000" prstMaterial="legacyMatte">
            <a:bevelT w="13500" h="13500" prst="angle"/>
            <a:bevelB w="13500" h="13500" prst="angle"/>
            <a:extrusionClr>
              <a:srgbClr val="A50021"/>
            </a:extrusionClr>
          </a:sp3d>
        </p:spPr>
        <p:txBody>
          <a:bodyPr>
            <a:flatTx/>
          </a:bodyPr>
          <a:p>
            <a:pPr>
              <a:lnSpc>
                <a:spcPct val="140000"/>
              </a:lnSpc>
            </a:pPr>
            <a:r>
              <a:rPr lang="en-US" altLang="zh-CN" sz="4000" b="1" dirty="0">
                <a:solidFill>
                  <a:schemeClr val="bg1"/>
                </a:solidFill>
                <a:latin typeface="华文细黑" panose="02010600040101010101" pitchFamily="2" charset="-122"/>
                <a:ea typeface="华文细黑" panose="02010600040101010101" pitchFamily="2" charset="-122"/>
              </a:rPr>
              <a:t>1</a:t>
            </a:r>
            <a:r>
              <a:rPr lang="zh-CN" altLang="en-US" sz="4000" b="1" dirty="0">
                <a:solidFill>
                  <a:schemeClr val="bg1"/>
                </a:solidFill>
                <a:latin typeface="华文细黑" panose="02010600040101010101" pitchFamily="2" charset="-122"/>
                <a:ea typeface="华文细黑" panose="02010600040101010101" pitchFamily="2" charset="-122"/>
              </a:rPr>
              <a:t>、阅读星新一的微型小说</a:t>
            </a:r>
            <a:r>
              <a:rPr lang="en-US" altLang="zh-CN" sz="4000" b="1" dirty="0">
                <a:solidFill>
                  <a:schemeClr val="bg1"/>
                </a:solidFill>
                <a:latin typeface="华文细黑" panose="02010600040101010101" pitchFamily="2" charset="-122"/>
                <a:ea typeface="华文细黑" panose="02010600040101010101" pitchFamily="2" charset="-122"/>
              </a:rPr>
              <a:t>《</a:t>
            </a:r>
            <a:r>
              <a:rPr lang="zh-CN" altLang="en-US" sz="4000" b="1" dirty="0">
                <a:solidFill>
                  <a:schemeClr val="bg1"/>
                </a:solidFill>
                <a:latin typeface="华文细黑" panose="02010600040101010101" pitchFamily="2" charset="-122"/>
                <a:ea typeface="华文细黑" panose="02010600040101010101" pitchFamily="2" charset="-122"/>
              </a:rPr>
              <a:t>无微不至</a:t>
            </a:r>
            <a:r>
              <a:rPr lang="en-US" altLang="zh-CN" sz="4000" b="1" dirty="0">
                <a:solidFill>
                  <a:schemeClr val="bg1"/>
                </a:solidFill>
                <a:latin typeface="华文细黑" panose="02010600040101010101" pitchFamily="2" charset="-122"/>
                <a:ea typeface="华文细黑" panose="02010600040101010101" pitchFamily="2" charset="-122"/>
              </a:rPr>
              <a:t>》</a:t>
            </a:r>
            <a:r>
              <a:rPr lang="zh-CN" altLang="en-US" sz="4000" b="1" dirty="0">
                <a:solidFill>
                  <a:schemeClr val="bg1"/>
                </a:solidFill>
                <a:latin typeface="华文细黑" panose="02010600040101010101" pitchFamily="2" charset="-122"/>
                <a:ea typeface="华文细黑" panose="02010600040101010101" pitchFamily="2" charset="-122"/>
              </a:rPr>
              <a:t>、</a:t>
            </a:r>
            <a:r>
              <a:rPr lang="en-US" altLang="zh-CN" sz="4000" b="1" dirty="0">
                <a:solidFill>
                  <a:schemeClr val="bg1"/>
                </a:solidFill>
                <a:latin typeface="华文细黑" panose="02010600040101010101" pitchFamily="2" charset="-122"/>
                <a:ea typeface="华文细黑" panose="02010600040101010101" pitchFamily="2" charset="-122"/>
              </a:rPr>
              <a:t>《</a:t>
            </a:r>
            <a:r>
              <a:rPr lang="zh-CN" altLang="en-US" sz="4000" b="1" dirty="0">
                <a:solidFill>
                  <a:schemeClr val="bg1"/>
                </a:solidFill>
                <a:latin typeface="华文细黑" panose="02010600040101010101" pitchFamily="2" charset="-122"/>
                <a:ea typeface="华文细黑" panose="02010600040101010101" pitchFamily="2" charset="-122"/>
              </a:rPr>
              <a:t>宣传时代</a:t>
            </a:r>
            <a:r>
              <a:rPr lang="en-US" altLang="zh-CN" sz="4000" b="1" dirty="0">
                <a:solidFill>
                  <a:schemeClr val="bg1"/>
                </a:solidFill>
                <a:latin typeface="华文细黑" panose="02010600040101010101" pitchFamily="2" charset="-122"/>
                <a:ea typeface="华文细黑" panose="02010600040101010101" pitchFamily="2" charset="-122"/>
              </a:rPr>
              <a:t>》</a:t>
            </a:r>
            <a:r>
              <a:rPr lang="zh-CN" altLang="en-US" sz="4000" b="1" dirty="0">
                <a:solidFill>
                  <a:schemeClr val="bg1"/>
                </a:solidFill>
                <a:latin typeface="华文细黑" panose="02010600040101010101" pitchFamily="2" charset="-122"/>
                <a:ea typeface="华文细黑" panose="02010600040101010101" pitchFamily="2" charset="-122"/>
              </a:rPr>
              <a:t>，体会微型小说的特点。</a:t>
            </a:r>
            <a:br>
              <a:rPr lang="zh-CN" altLang="en-US" sz="4000" b="1" dirty="0">
                <a:solidFill>
                  <a:schemeClr val="bg1"/>
                </a:solidFill>
                <a:latin typeface="华文细黑" panose="02010600040101010101" pitchFamily="2" charset="-122"/>
                <a:ea typeface="华文细黑" panose="02010600040101010101" pitchFamily="2" charset="-122"/>
              </a:rPr>
            </a:br>
            <a:r>
              <a:rPr lang="en-US" altLang="zh-CN" sz="4000" b="1" dirty="0">
                <a:solidFill>
                  <a:schemeClr val="bg1"/>
                </a:solidFill>
                <a:latin typeface="华文细黑" panose="02010600040101010101" pitchFamily="2" charset="-122"/>
                <a:ea typeface="华文细黑" panose="02010600040101010101" pitchFamily="2" charset="-122"/>
              </a:rPr>
              <a:t>2</a:t>
            </a:r>
            <a:r>
              <a:rPr lang="zh-CN" altLang="en-US" sz="4000" b="1" dirty="0">
                <a:solidFill>
                  <a:schemeClr val="bg1"/>
                </a:solidFill>
                <a:latin typeface="华文细黑" panose="02010600040101010101" pitchFamily="2" charset="-122"/>
                <a:ea typeface="华文细黑" panose="02010600040101010101" pitchFamily="2" charset="-122"/>
              </a:rPr>
              <a:t>、 请大家放飞想象的翅膀，给课文续写一个生动具体的结尾。</a:t>
            </a:r>
            <a:br>
              <a:rPr lang="zh-CN" altLang="en-US" sz="4000" b="1" dirty="0">
                <a:solidFill>
                  <a:schemeClr val="bg1"/>
                </a:solidFill>
                <a:latin typeface="华文细黑" panose="02010600040101010101" pitchFamily="2" charset="-122"/>
                <a:ea typeface="华文细黑" panose="02010600040101010101" pitchFamily="2" charset="-122"/>
              </a:rPr>
            </a:br>
            <a:endParaRPr lang="zh-CN" altLang="en-US" sz="4400" b="1" dirty="0">
              <a:solidFill>
                <a:schemeClr val="bg1"/>
              </a:solidFill>
              <a:latin typeface="华文细黑" panose="02010600040101010101" pitchFamily="2" charset="-122"/>
              <a:ea typeface="华文细黑" panose="02010600040101010101" pitchFamily="2" charset="-122"/>
            </a:endParaRPr>
          </a:p>
        </p:txBody>
      </p:sp>
      <p:sp>
        <p:nvSpPr>
          <p:cNvPr id="125955" name="文本框 125954"/>
          <p:cNvSpPr txBox="1"/>
          <p:nvPr/>
        </p:nvSpPr>
        <p:spPr>
          <a:xfrm>
            <a:off x="2627313" y="260350"/>
            <a:ext cx="4392612" cy="1098550"/>
          </a:xfrm>
          <a:prstGeom prst="rect">
            <a:avLst/>
          </a:prstGeom>
          <a:noFill/>
          <a:ln w="9525">
            <a:noFill/>
          </a:ln>
          <a:effectLst>
            <a:outerShdw dist="35921" dir="2699999" algn="ctr" rotWithShape="0">
              <a:schemeClr val="tx1"/>
            </a:outerShdw>
          </a:effectLst>
        </p:spPr>
        <p:txBody>
          <a:bodyPr>
            <a:spAutoFit/>
          </a:bodyPr>
          <a:p>
            <a:pPr lvl="0" algn="ctr">
              <a:lnSpc>
                <a:spcPct val="100000"/>
              </a:lnSpc>
              <a:spcBef>
                <a:spcPct val="0"/>
              </a:spcBef>
            </a:pPr>
            <a:r>
              <a:rPr lang="zh-CN" altLang="en-US" sz="6600" b="1" dirty="0">
                <a:solidFill>
                  <a:srgbClr val="FF0000"/>
                </a:solidFill>
                <a:latin typeface="Verdana" panose="020B0604030504040204" pitchFamily="34" charset="0"/>
                <a:ea typeface="方正舒体" panose="02010601030101010101" pitchFamily="2" charset="-122"/>
              </a:rPr>
              <a:t>拓展延伸</a:t>
            </a:r>
            <a:endParaRPr lang="zh-CN" altLang="en-US" sz="6600" b="1" dirty="0">
              <a:solidFill>
                <a:srgbClr val="FF0000"/>
              </a:solidFill>
              <a:latin typeface="Verdana" panose="020B0604030504040204" pitchFamily="34" charset="0"/>
              <a:ea typeface="方正舒体" panose="02010601030101010101" pitchFamily="2" charset="-122"/>
            </a:endParaRPr>
          </a:p>
        </p:txBody>
      </p:sp>
    </p:spTree>
  </p:cSld>
  <p:clrMapOvr>
    <a:masterClrMapping/>
  </p:clrMapOvr>
  <p:transition>
    <p:blinds dir="vert"/>
  </p:transition>
</p:sld>
</file>

<file path=ppt/theme/theme1.xml><?xml version="1.0" encoding="utf-8"?>
<a:theme xmlns:a="http://schemas.openxmlformats.org/drawingml/2006/main" name="Eclipse">
  <a:themeElements>
    <a:clrScheme name="">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9B7B7"/>
      </a:accent6>
      <a:hlink>
        <a:srgbClr val="006666"/>
      </a:hlink>
      <a:folHlink>
        <a:srgbClr val="B2B2B2"/>
      </a:folHlink>
    </a:clrScheme>
    <a:fontScheme name="">
      <a:majorFont>
        <a:latin typeface="Arial"/>
        <a:ea typeface="宋体"/>
        <a:cs typeface=""/>
      </a:majorFont>
      <a:minorFont>
        <a:latin typeface="Verdan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9B7B7"/>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9B7B7"/>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5B7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
        <a:dk1>
          <a:srgbClr val="000000"/>
        </a:dk1>
        <a:lt1>
          <a:srgbClr val="64AAAE"/>
        </a:lt1>
        <a:dk2>
          <a:srgbClr val="FFFFCC"/>
        </a:dk2>
        <a:lt2>
          <a:srgbClr val="5F5F5F"/>
        </a:lt2>
        <a:accent1>
          <a:srgbClr val="B4B1DB"/>
        </a:accent1>
        <a:accent2>
          <a:srgbClr val="61C1D7"/>
        </a:accent2>
        <a:accent3>
          <a:srgbClr val="B8D1D3"/>
        </a:accent3>
        <a:accent4>
          <a:srgbClr val="000000"/>
        </a:accent4>
        <a:accent5>
          <a:srgbClr val="D6D4EA"/>
        </a:accent5>
        <a:accent6>
          <a:srgbClr val="56ADC1"/>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
        <a:dk1>
          <a:srgbClr val="F8F8F8"/>
        </a:dk1>
        <a:lt1>
          <a:srgbClr val="2A285A"/>
        </a:lt1>
        <a:dk2>
          <a:srgbClr val="FFFFFF"/>
        </a:dk2>
        <a:lt2>
          <a:srgbClr val="5F5F5F"/>
        </a:lt2>
        <a:accent1>
          <a:srgbClr val="999966"/>
        </a:accent1>
        <a:accent2>
          <a:srgbClr val="8C8B9D"/>
        </a:accent2>
        <a:accent3>
          <a:srgbClr val="ACACB5"/>
        </a:accent3>
        <a:accent4>
          <a:srgbClr val="D6D6D6"/>
        </a:accent4>
        <a:accent5>
          <a:srgbClr val="CACAB9"/>
        </a:accent5>
        <a:accent6>
          <a:srgbClr val="7D7C8C"/>
        </a:accent6>
        <a:hlink>
          <a:srgbClr val="465174"/>
        </a:hlink>
        <a:folHlink>
          <a:srgbClr val="C0C0C0"/>
        </a:folHlink>
      </a:clrScheme>
      <a:clrMap bg1="lt1" tx1="dk1" bg2="lt2" tx2="dk2" accent1="accent1" accent2="accent2" accent3="accent3" accent4="accent4" accent5="accent5" accent6="accent6" hlink="hlink" folHlink="folHlink"/>
    </a:extraClrScheme>
    <a:extraClrScheme>
      <a:clrScheme name="">
        <a:dk1>
          <a:srgbClr val="FFFFFF"/>
        </a:dk1>
        <a:lt1>
          <a:srgbClr val="360404"/>
        </a:lt1>
        <a:dk2>
          <a:srgbClr val="FFFFFF"/>
        </a:dk2>
        <a:lt2>
          <a:srgbClr val="434343"/>
        </a:lt2>
        <a:accent1>
          <a:srgbClr val="669900"/>
        </a:accent1>
        <a:accent2>
          <a:srgbClr val="CC6600"/>
        </a:accent2>
        <a:accent3>
          <a:srgbClr val="AEAAAA"/>
        </a:accent3>
        <a:accent4>
          <a:srgbClr val="DCDCDC"/>
        </a:accent4>
        <a:accent5>
          <a:srgbClr val="B9CAAA"/>
        </a:accent5>
        <a:accent6>
          <a:srgbClr val="B75B00"/>
        </a:accent6>
        <a:hlink>
          <a:srgbClr val="CC3300"/>
        </a:hlink>
        <a:folHlink>
          <a:srgbClr val="808080"/>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8285FE"/>
        </a:dk2>
        <a:lt2>
          <a:srgbClr val="434343"/>
        </a:lt2>
        <a:accent1>
          <a:srgbClr val="669900"/>
        </a:accent1>
        <a:accent2>
          <a:srgbClr val="9900FF"/>
        </a:accent2>
        <a:accent3>
          <a:srgbClr val="AAAAAA"/>
        </a:accent3>
        <a:accent4>
          <a:srgbClr val="DCDCDC"/>
        </a:accent4>
        <a:accent5>
          <a:srgbClr val="B9CAAA"/>
        </a:accent5>
        <a:accent6>
          <a:srgbClr val="8900E5"/>
        </a:accent6>
        <a:hlink>
          <a:srgbClr val="6600CC"/>
        </a:hlink>
        <a:folHlink>
          <a:srgbClr val="808080"/>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0066FF"/>
        </a:dk2>
        <a:lt2>
          <a:srgbClr val="434343"/>
        </a:lt2>
        <a:accent1>
          <a:srgbClr val="339966"/>
        </a:accent1>
        <a:accent2>
          <a:srgbClr val="FFCC00"/>
        </a:accent2>
        <a:accent3>
          <a:srgbClr val="AAAAAA"/>
        </a:accent3>
        <a:accent4>
          <a:srgbClr val="DCDCDC"/>
        </a:accent4>
        <a:accent5>
          <a:srgbClr val="ADCAB9"/>
        </a:accent5>
        <a:accent6>
          <a:srgbClr val="E5B700"/>
        </a:accent6>
        <a:hlink>
          <a:srgbClr val="CC0000"/>
        </a:hlink>
        <a:folHlink>
          <a:srgbClr val="808080"/>
        </a:folHlink>
      </a:clrScheme>
      <a:clrMap bg1="lt1" tx1="dk1" bg2="lt2" tx2="dk2" accent1="accent1" accent2="accent2" accent3="accent3" accent4="accent4" accent5="accent5" accent6="accent6" hlink="hlink" folHlink="folHlink"/>
    </a:extraClrScheme>
    <a:extraClrScheme>
      <a:clrScheme name="">
        <a:dk1>
          <a:srgbClr val="FFFFFF"/>
        </a:dk1>
        <a:lt1>
          <a:srgbClr val="669900"/>
        </a:lt1>
        <a:dk2>
          <a:srgbClr val="FFFFCC"/>
        </a:dk2>
        <a:lt2>
          <a:srgbClr val="333300"/>
        </a:lt2>
        <a:accent1>
          <a:srgbClr val="CCCC00"/>
        </a:accent1>
        <a:accent2>
          <a:srgbClr val="99CC00"/>
        </a:accent2>
        <a:accent3>
          <a:srgbClr val="B9CAAA"/>
        </a:accent3>
        <a:accent4>
          <a:srgbClr val="DCDCDC"/>
        </a:accent4>
        <a:accent5>
          <a:srgbClr val="E2E2AA"/>
        </a:accent5>
        <a:accent6>
          <a:srgbClr val="89B700"/>
        </a:accent6>
        <a:hlink>
          <a:srgbClr val="336600"/>
        </a:hlink>
        <a:folHlink>
          <a:srgbClr val="FFFF66"/>
        </a:folHlink>
      </a:clrScheme>
      <a:clrMap bg1="lt1" tx1="dk1" bg2="lt2" tx2="dk2" accent1="accent1" accent2="accent2" accent3="accent3" accent4="accent4" accent5="accent5" accent6="accent6" hlink="hlink" folHlink="folHlink"/>
    </a:extraClrScheme>
    <a:extraClrScheme>
      <a:clrScheme name="">
        <a:dk1>
          <a:srgbClr val="FFFFCC"/>
        </a:dk1>
        <a:lt1>
          <a:srgbClr val="660000"/>
        </a:lt1>
        <a:dk2>
          <a:srgbClr val="CCCCCC"/>
        </a:dk2>
        <a:lt2>
          <a:srgbClr val="333333"/>
        </a:lt2>
        <a:accent1>
          <a:srgbClr val="FF6600"/>
        </a:accent1>
        <a:accent2>
          <a:srgbClr val="CC3300"/>
        </a:accent2>
        <a:accent3>
          <a:srgbClr val="B9AAAA"/>
        </a:accent3>
        <a:accent4>
          <a:srgbClr val="DCDCAF"/>
        </a:accent4>
        <a:accent5>
          <a:srgbClr val="FFB9AA"/>
        </a:accent5>
        <a:accent6>
          <a:srgbClr val="B72D00"/>
        </a:accent6>
        <a:hlink>
          <a:srgbClr val="990000"/>
        </a:hlink>
        <a:folHlink>
          <a:srgbClr val="CC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Eclipse</Template>
  <TotalTime>0</TotalTime>
  <Words>2563</Words>
  <Application>WPS 演示</Application>
  <PresentationFormat>在屏幕上显示</PresentationFormat>
  <Paragraphs>339</Paragraphs>
  <Slides>34</Slides>
  <Notes>0</Notes>
  <HiddenSlides>1</HiddenSlides>
  <MMClips>0</MMClips>
  <ScaleCrop>false</ScaleCrop>
  <HeadingPairs>
    <vt:vector size="8" baseType="variant">
      <vt:variant>
        <vt:lpstr>已用的字体</vt:lpstr>
      </vt:variant>
      <vt:variant>
        <vt:i4>18</vt:i4>
      </vt:variant>
      <vt:variant>
        <vt:lpstr>主题</vt:lpstr>
      </vt:variant>
      <vt:variant>
        <vt:i4>1</vt:i4>
      </vt:variant>
      <vt:variant>
        <vt:lpstr>嵌入 OLE 服务器</vt:lpstr>
      </vt:variant>
      <vt:variant>
        <vt:i4>19</vt:i4>
      </vt:variant>
      <vt:variant>
        <vt:lpstr>幻灯片标题</vt:lpstr>
      </vt:variant>
      <vt:variant>
        <vt:i4>34</vt:i4>
      </vt:variant>
    </vt:vector>
  </HeadingPairs>
  <TitlesOfParts>
    <vt:vector size="72" baseType="lpstr">
      <vt:lpstr>Arial</vt:lpstr>
      <vt:lpstr>宋体</vt:lpstr>
      <vt:lpstr>Wingdings</vt:lpstr>
      <vt:lpstr>Times New Roman</vt:lpstr>
      <vt:lpstr>Verdana</vt:lpstr>
      <vt:lpstr>华文新魏</vt:lpstr>
      <vt:lpstr>黑体</vt:lpstr>
      <vt:lpstr>隶书</vt:lpstr>
      <vt:lpstr>华文仿宋</vt:lpstr>
      <vt:lpstr>华文行楷</vt:lpstr>
      <vt:lpstr>华文细黑</vt:lpstr>
      <vt:lpstr>方正舒体</vt:lpstr>
      <vt:lpstr>微软雅黑</vt:lpstr>
      <vt:lpstr>Calibri</vt:lpstr>
      <vt:lpstr>华文中宋</vt:lpstr>
      <vt:lpstr>华文隶书</vt:lpstr>
      <vt:lpstr>楷体</vt:lpstr>
      <vt:lpstr>方正姚体</vt:lpstr>
      <vt:lpstr>Eclipse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li-jing</dc:creator>
  <cp:lastModifiedBy>Administrator</cp:lastModifiedBy>
  <cp:revision>51</cp:revision>
  <dcterms:created xsi:type="dcterms:W3CDTF">2006-04-16T13:05:42Z</dcterms:created>
  <dcterms:modified xsi:type="dcterms:W3CDTF">2017-06-04T14:23:55Z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2052-10.1.0.6235</vt:lpwstr>
  </property>
</Properties>
</file>