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16"/>
  </p:notesMasterIdLst>
  <p:sldIdLst>
    <p:sldId id="268" r:id="rId2"/>
    <p:sldId id="257" r:id="rId3"/>
    <p:sldId id="301" r:id="rId4"/>
    <p:sldId id="285" r:id="rId5"/>
    <p:sldId id="302" r:id="rId6"/>
    <p:sldId id="286" r:id="rId7"/>
    <p:sldId id="287" r:id="rId8"/>
    <p:sldId id="303" r:id="rId9"/>
    <p:sldId id="306" r:id="rId10"/>
    <p:sldId id="294" r:id="rId11"/>
    <p:sldId id="296" r:id="rId12"/>
    <p:sldId id="307" r:id="rId13"/>
    <p:sldId id="304" r:id="rId14"/>
    <p:sldId id="305" r:id="rId15"/>
  </p:sldIdLst>
  <p:sldSz cx="9144000" cy="6858000" type="screen4x3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8EA9"/>
    <a:srgbClr val="067C94"/>
    <a:srgbClr val="006699"/>
    <a:srgbClr val="7BA9CA"/>
    <a:srgbClr val="466E8C"/>
    <a:srgbClr val="62C5DC"/>
    <a:srgbClr val="F2F2F2"/>
    <a:srgbClr val="508EFF"/>
    <a:srgbClr val="BB9F7A"/>
    <a:srgbClr val="649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1" autoAdjust="0"/>
    <p:restoredTop sz="96318" autoAdjust="0"/>
  </p:normalViewPr>
  <p:slideViewPr>
    <p:cSldViewPr snapToGrid="0" showGuides="1">
      <p:cViewPr>
        <p:scale>
          <a:sx n="100" d="100"/>
          <a:sy n="100" d="100"/>
        </p:scale>
        <p:origin x="-1944" y="-312"/>
      </p:cViewPr>
      <p:guideLst>
        <p:guide orient="horz" pos="2137"/>
        <p:guide orient="horz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13160-C854-4C5D-BE71-81B558B8483F}" type="datetimeFigureOut">
              <a:rPr lang="zh-CN" altLang="en-US" smtClean="0"/>
              <a:t>2021/2/23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A2FEA-6412-488D-BE65-011F74FA7F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1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651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10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938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880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805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2021/2/23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60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2021/2/23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6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2021/2/23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 descr="图片5 - 副本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13550" y="4735195"/>
            <a:ext cx="2674620" cy="2512060"/>
          </a:xfrm>
          <a:prstGeom prst="rect">
            <a:avLst/>
          </a:prstGeom>
        </p:spPr>
      </p:pic>
      <p:cxnSp>
        <p:nvCxnSpPr>
          <p:cNvPr id="6" name="直接箭头连接符 5"/>
          <p:cNvCxnSpPr/>
          <p:nvPr userDrawn="1"/>
        </p:nvCxnSpPr>
        <p:spPr>
          <a:xfrm>
            <a:off x="0" y="878592"/>
            <a:ext cx="9401175" cy="0"/>
          </a:xfrm>
          <a:prstGeom prst="straightConnector1">
            <a:avLst/>
          </a:prstGeom>
          <a:ln>
            <a:solidFill>
              <a:srgbClr val="62C5DC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 userDrawn="1"/>
        </p:nvSpPr>
        <p:spPr>
          <a:xfrm>
            <a:off x="8343785" y="180995"/>
            <a:ext cx="594780" cy="594780"/>
          </a:xfrm>
          <a:prstGeom prst="ellipse">
            <a:avLst/>
          </a:prstGeom>
          <a:solidFill>
            <a:srgbClr val="62C5D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344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@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427914" y="264018"/>
            <a:ext cx="29514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0" dirty="0" smtClean="0">
                <a:solidFill>
                  <a:srgbClr val="7BA9CA"/>
                </a:solidFill>
                <a:effectLst/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1.1 </a:t>
            </a:r>
            <a:r>
              <a:rPr lang="zh-CN" altLang="en-US" sz="2800" b="0" dirty="0" smtClean="0">
                <a:solidFill>
                  <a:srgbClr val="7BA9CA"/>
                </a:solidFill>
                <a:effectLst/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信息系统组成</a:t>
            </a:r>
            <a:endParaRPr lang="zh-CN" altLang="en-US" sz="2800" b="0" dirty="0">
              <a:solidFill>
                <a:srgbClr val="7BA9CA"/>
              </a:solidFill>
              <a:effectLst/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359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539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74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8749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66675" y="2562225"/>
            <a:ext cx="9334500" cy="1704975"/>
          </a:xfrm>
          <a:prstGeom prst="rect">
            <a:avLst/>
          </a:prstGeom>
          <a:solidFill>
            <a:srgbClr val="62C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-122464" y="5743939"/>
            <a:ext cx="1538459" cy="1455746"/>
          </a:xfrm>
          <a:prstGeom prst="rect">
            <a:avLst/>
          </a:prstGeom>
          <a:blipFill>
            <a:blip r:embed="rId2">
              <a:alphaModFix amt="8000"/>
              <a:lum bright="70000" contrast="-7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 descr="图片5 - 副本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813550" y="4735195"/>
            <a:ext cx="2674620" cy="25120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10C6A-1790-43CC-A551-D863ABA54688}" type="datetimeFigureOut">
              <a:rPr lang="zh-CN" altLang="en-US" smtClean="0"/>
              <a:t>2021/2/23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894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6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640" y="0"/>
            <a:ext cx="499872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0" y="3060769"/>
            <a:ext cx="9143999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kern="0">
                <a:solidFill>
                  <a:srgbClr val="8D3D4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/>
                <a:cs typeface="+mj-cs"/>
              </a:defRPr>
            </a:lvl1pPr>
          </a:lstStyle>
          <a:p>
            <a:pPr algn="ctr"/>
            <a:r>
              <a:rPr lang="zh-CN" altLang="en-US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第</a:t>
            </a:r>
            <a:r>
              <a:rPr lang="en-US" altLang="zh-CN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1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单元　信息系统的组成和功能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70" y="476250"/>
            <a:ext cx="8632618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37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50" y="1670050"/>
            <a:ext cx="8928100" cy="35179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文本框 23"/>
          <p:cNvSpPr txBox="1"/>
          <p:nvPr/>
        </p:nvSpPr>
        <p:spPr>
          <a:xfrm>
            <a:off x="571500" y="1047876"/>
            <a:ext cx="8267699" cy="97872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latin typeface="+mn-ea"/>
                <a:ea typeface="+mn-ea"/>
                <a:cs typeface="+mn-ea"/>
                <a:sym typeface="+mn-lt"/>
              </a:rPr>
              <a:t>　　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大国崛起，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技术先行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，从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4G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、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5G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网络的迅猛发展，到无人港、无人机、无人驾驶，中国未来的发展势不可挡。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69" b="15060"/>
          <a:stretch>
            <a:fillRect/>
          </a:stretch>
        </p:blipFill>
        <p:spPr>
          <a:xfrm>
            <a:off x="1328882" y="2240260"/>
            <a:ext cx="3165198" cy="194121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423" y="2240260"/>
            <a:ext cx="3406785" cy="194121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4" r="13747"/>
          <a:stretch>
            <a:fillRect/>
          </a:stretch>
        </p:blipFill>
        <p:spPr>
          <a:xfrm>
            <a:off x="1328882" y="4368683"/>
            <a:ext cx="3165198" cy="204512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61"/>
          <a:stretch>
            <a:fillRect/>
          </a:stretch>
        </p:blipFill>
        <p:spPr>
          <a:xfrm>
            <a:off x="4599423" y="4368682"/>
            <a:ext cx="3406785" cy="2050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78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638115" y="1169683"/>
            <a:ext cx="83820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手机中的</a:t>
            </a:r>
            <a:r>
              <a:rPr lang="en-US" altLang="zh-CN" sz="2800" b="1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APP</a:t>
            </a:r>
            <a:r>
              <a:rPr lang="zh-CN" altLang="en-US" sz="2800" b="1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：出行、订票、购物、支付、订餐等</a:t>
            </a:r>
            <a:endParaRPr lang="en-US" altLang="zh-CN" sz="2800" b="1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942" y="2200279"/>
            <a:ext cx="1641632" cy="364807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976" y="2200276"/>
            <a:ext cx="1641632" cy="364807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276" y="2200277"/>
            <a:ext cx="1641632" cy="364807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84" y="2200275"/>
            <a:ext cx="1641632" cy="364807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859316" y="2520058"/>
            <a:ext cx="3611880" cy="2906532"/>
            <a:chOff x="4355248" y="2561180"/>
            <a:chExt cx="3611880" cy="2906532"/>
          </a:xfrm>
        </p:grpSpPr>
        <p:grpSp>
          <p:nvGrpSpPr>
            <p:cNvPr id="9" name="组合 8"/>
            <p:cNvGrpSpPr/>
            <p:nvPr/>
          </p:nvGrpSpPr>
          <p:grpSpPr>
            <a:xfrm>
              <a:off x="5058477" y="3047178"/>
              <a:ext cx="1129136" cy="973042"/>
              <a:chOff x="3978461" y="2452512"/>
              <a:chExt cx="1505319" cy="1297689"/>
            </a:xfrm>
          </p:grpSpPr>
          <p:sp>
            <p:nvSpPr>
              <p:cNvPr id="10" name="梯形 9"/>
              <p:cNvSpPr/>
              <p:nvPr/>
            </p:nvSpPr>
            <p:spPr>
              <a:xfrm>
                <a:off x="4344623" y="3523139"/>
                <a:ext cx="773977" cy="164519"/>
              </a:xfrm>
              <a:prstGeom prst="trapezoid">
                <a:avLst>
                  <a:gd name="adj" fmla="val 66343"/>
                </a:avLst>
              </a:prstGeom>
              <a:gradFill>
                <a:gsLst>
                  <a:gs pos="0">
                    <a:srgbClr val="E6E6E6"/>
                  </a:gs>
                  <a:gs pos="100000">
                    <a:srgbClr val="F7F7F7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六边形 10"/>
              <p:cNvSpPr/>
              <p:nvPr/>
            </p:nvSpPr>
            <p:spPr>
              <a:xfrm>
                <a:off x="3978461" y="2452512"/>
                <a:ext cx="1505319" cy="1297689"/>
              </a:xfrm>
              <a:prstGeom prst="hexagon">
                <a:avLst/>
              </a:prstGeom>
              <a:gradFill flip="none" rotWithShape="1">
                <a:gsLst>
                  <a:gs pos="61000">
                    <a:srgbClr val="F6F6F6"/>
                  </a:gs>
                  <a:gs pos="37000">
                    <a:srgbClr val="E0E0E0"/>
                  </a:gs>
                  <a:gs pos="17000">
                    <a:srgbClr val="DEDEDE"/>
                  </a:gs>
                  <a:gs pos="100000">
                    <a:schemeClr val="bg1"/>
                  </a:gs>
                </a:gsLst>
                <a:lin ang="13500000" scaled="1"/>
                <a:tileRect/>
              </a:gradFill>
              <a:ln w="19050">
                <a:noFill/>
              </a:ln>
              <a:effectLst>
                <a:outerShdw blurRad="381000" dist="127000" dir="2400000" algn="tl" rotWithShape="0">
                  <a:srgbClr val="696969">
                    <a:alpha val="47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4051993" y="2515056"/>
                <a:ext cx="1360218" cy="1172601"/>
              </a:xfrm>
              <a:custGeom>
                <a:avLst/>
                <a:gdLst>
                  <a:gd name="connsiteX0" fmla="*/ 407876 w 1381020"/>
                  <a:gd name="connsiteY0" fmla="*/ 167033 h 1190534"/>
                  <a:gd name="connsiteX1" fmla="*/ 193759 w 1381020"/>
                  <a:gd name="connsiteY1" fmla="*/ 595266 h 1190534"/>
                  <a:gd name="connsiteX2" fmla="*/ 407876 w 1381020"/>
                  <a:gd name="connsiteY2" fmla="*/ 1023499 h 1190534"/>
                  <a:gd name="connsiteX3" fmla="*/ 973145 w 1381020"/>
                  <a:gd name="connsiteY3" fmla="*/ 1023499 h 1190534"/>
                  <a:gd name="connsiteX4" fmla="*/ 1187261 w 1381020"/>
                  <a:gd name="connsiteY4" fmla="*/ 595266 h 1190534"/>
                  <a:gd name="connsiteX5" fmla="*/ 973145 w 1381020"/>
                  <a:gd name="connsiteY5" fmla="*/ 167033 h 1190534"/>
                  <a:gd name="connsiteX6" fmla="*/ 297634 w 1381020"/>
                  <a:gd name="connsiteY6" fmla="*/ 0 h 1190534"/>
                  <a:gd name="connsiteX7" fmla="*/ 1083387 w 1381020"/>
                  <a:gd name="connsiteY7" fmla="*/ 0 h 1190534"/>
                  <a:gd name="connsiteX8" fmla="*/ 1381020 w 1381020"/>
                  <a:gd name="connsiteY8" fmla="*/ 595267 h 1190534"/>
                  <a:gd name="connsiteX9" fmla="*/ 1083387 w 1381020"/>
                  <a:gd name="connsiteY9" fmla="*/ 1190534 h 1190534"/>
                  <a:gd name="connsiteX10" fmla="*/ 297634 w 1381020"/>
                  <a:gd name="connsiteY10" fmla="*/ 1190534 h 1190534"/>
                  <a:gd name="connsiteX11" fmla="*/ 0 w 1381020"/>
                  <a:gd name="connsiteY11" fmla="*/ 595267 h 11905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1020" h="1190534">
                    <a:moveTo>
                      <a:pt x="407876" y="167033"/>
                    </a:moveTo>
                    <a:lnTo>
                      <a:pt x="193759" y="595266"/>
                    </a:lnTo>
                    <a:lnTo>
                      <a:pt x="407876" y="1023499"/>
                    </a:lnTo>
                    <a:lnTo>
                      <a:pt x="973145" y="1023499"/>
                    </a:lnTo>
                    <a:lnTo>
                      <a:pt x="1187261" y="595266"/>
                    </a:lnTo>
                    <a:lnTo>
                      <a:pt x="973145" y="167033"/>
                    </a:lnTo>
                    <a:close/>
                    <a:moveTo>
                      <a:pt x="297634" y="0"/>
                    </a:moveTo>
                    <a:lnTo>
                      <a:pt x="1083387" y="0"/>
                    </a:lnTo>
                    <a:lnTo>
                      <a:pt x="1381020" y="595267"/>
                    </a:lnTo>
                    <a:lnTo>
                      <a:pt x="1083387" y="1190534"/>
                    </a:lnTo>
                    <a:lnTo>
                      <a:pt x="297634" y="1190534"/>
                    </a:lnTo>
                    <a:lnTo>
                      <a:pt x="0" y="595267"/>
                    </a:lnTo>
                    <a:close/>
                  </a:path>
                </a:pathLst>
              </a:custGeom>
              <a:gradFill>
                <a:gsLst>
                  <a:gs pos="57000">
                    <a:srgbClr val="F5F5F5"/>
                  </a:gs>
                  <a:gs pos="32000">
                    <a:srgbClr val="DEDEDE"/>
                  </a:gs>
                  <a:gs pos="0">
                    <a:srgbClr val="CBCBCB"/>
                  </a:gs>
                  <a:gs pos="100000">
                    <a:schemeClr val="bg1"/>
                  </a:gs>
                </a:gsLst>
                <a:lin ang="2700000" scaled="1"/>
              </a:gradFill>
              <a:ln w="19050"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梯形 71"/>
              <p:cNvSpPr/>
              <p:nvPr/>
            </p:nvSpPr>
            <p:spPr>
              <a:xfrm rot="14580000" flipH="1">
                <a:off x="4859296" y="2760492"/>
                <a:ext cx="656958" cy="169043"/>
              </a:xfrm>
              <a:custGeom>
                <a:avLst/>
                <a:gdLst>
                  <a:gd name="connsiteX0" fmla="*/ 0 w 667005"/>
                  <a:gd name="connsiteY0" fmla="*/ 171628 h 171628"/>
                  <a:gd name="connsiteX1" fmla="*/ 85140 w 667005"/>
                  <a:gd name="connsiteY1" fmla="*/ 0 h 171628"/>
                  <a:gd name="connsiteX2" fmla="*/ 581865 w 667005"/>
                  <a:gd name="connsiteY2" fmla="*/ 0 h 171628"/>
                  <a:gd name="connsiteX3" fmla="*/ 667005 w 667005"/>
                  <a:gd name="connsiteY3" fmla="*/ 171628 h 171628"/>
                  <a:gd name="connsiteX4" fmla="*/ 0 w 667005"/>
                  <a:gd name="connsiteY4" fmla="*/ 171628 h 171628"/>
                  <a:gd name="connsiteX0-1" fmla="*/ 0 w 667005"/>
                  <a:gd name="connsiteY0-2" fmla="*/ 171737 h 171737"/>
                  <a:gd name="connsiteX1-3" fmla="*/ 99339 w 667005"/>
                  <a:gd name="connsiteY1-4" fmla="*/ 0 h 171737"/>
                  <a:gd name="connsiteX2-5" fmla="*/ 581865 w 667005"/>
                  <a:gd name="connsiteY2-6" fmla="*/ 109 h 171737"/>
                  <a:gd name="connsiteX3-7" fmla="*/ 667005 w 667005"/>
                  <a:gd name="connsiteY3-8" fmla="*/ 171737 h 171737"/>
                  <a:gd name="connsiteX4-9" fmla="*/ 0 w 667005"/>
                  <a:gd name="connsiteY4-10" fmla="*/ 171737 h 171737"/>
                  <a:gd name="connsiteX0-11" fmla="*/ 0 w 667005"/>
                  <a:gd name="connsiteY0-12" fmla="*/ 171628 h 171628"/>
                  <a:gd name="connsiteX1-13" fmla="*/ 140601 w 667005"/>
                  <a:gd name="connsiteY1-14" fmla="*/ 10938 h 171628"/>
                  <a:gd name="connsiteX2-15" fmla="*/ 581865 w 667005"/>
                  <a:gd name="connsiteY2-16" fmla="*/ 0 h 171628"/>
                  <a:gd name="connsiteX3-17" fmla="*/ 667005 w 667005"/>
                  <a:gd name="connsiteY3-18" fmla="*/ 171628 h 171628"/>
                  <a:gd name="connsiteX4-19" fmla="*/ 0 w 667005"/>
                  <a:gd name="connsiteY4-20" fmla="*/ 171628 h 171628"/>
                  <a:gd name="connsiteX0-21" fmla="*/ 0 w 667005"/>
                  <a:gd name="connsiteY0-22" fmla="*/ 171628 h 171628"/>
                  <a:gd name="connsiteX1-23" fmla="*/ 103609 w 667005"/>
                  <a:gd name="connsiteY1-24" fmla="*/ 1280 h 171628"/>
                  <a:gd name="connsiteX2-25" fmla="*/ 581865 w 667005"/>
                  <a:gd name="connsiteY2-26" fmla="*/ 0 h 171628"/>
                  <a:gd name="connsiteX3-27" fmla="*/ 667005 w 667005"/>
                  <a:gd name="connsiteY3-28" fmla="*/ 171628 h 171628"/>
                  <a:gd name="connsiteX4-29" fmla="*/ 0 w 667005"/>
                  <a:gd name="connsiteY4-30" fmla="*/ 171628 h 17162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67005" h="171628">
                    <a:moveTo>
                      <a:pt x="0" y="171628"/>
                    </a:moveTo>
                    <a:lnTo>
                      <a:pt x="103609" y="1280"/>
                    </a:lnTo>
                    <a:lnTo>
                      <a:pt x="581865" y="0"/>
                    </a:lnTo>
                    <a:lnTo>
                      <a:pt x="667005" y="171628"/>
                    </a:lnTo>
                    <a:lnTo>
                      <a:pt x="0" y="171628"/>
                    </a:lnTo>
                    <a:close/>
                  </a:path>
                </a:pathLst>
              </a:custGeom>
              <a:gradFill>
                <a:gsLst>
                  <a:gs pos="0">
                    <a:srgbClr val="DEDEDE"/>
                  </a:gs>
                  <a:gs pos="100000">
                    <a:srgbClr val="F4F4F4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4052375" y="2519273"/>
                <a:ext cx="406992" cy="586301"/>
              </a:xfrm>
              <a:custGeom>
                <a:avLst/>
                <a:gdLst>
                  <a:gd name="connsiteX0" fmla="*/ 297634 w 413216"/>
                  <a:gd name="connsiteY0" fmla="*/ 0 h 595267"/>
                  <a:gd name="connsiteX1" fmla="*/ 302996 w 413216"/>
                  <a:gd name="connsiteY1" fmla="*/ 0 h 595267"/>
                  <a:gd name="connsiteX2" fmla="*/ 413216 w 413216"/>
                  <a:gd name="connsiteY2" fmla="*/ 167033 h 595267"/>
                  <a:gd name="connsiteX3" fmla="*/ 407876 w 413216"/>
                  <a:gd name="connsiteY3" fmla="*/ 167033 h 595267"/>
                  <a:gd name="connsiteX4" fmla="*/ 193759 w 413216"/>
                  <a:gd name="connsiteY4" fmla="*/ 595266 h 595267"/>
                  <a:gd name="connsiteX5" fmla="*/ 193760 w 413216"/>
                  <a:gd name="connsiteY5" fmla="*/ 595267 h 595267"/>
                  <a:gd name="connsiteX6" fmla="*/ 0 w 413216"/>
                  <a:gd name="connsiteY6" fmla="*/ 595267 h 5952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13216" h="595267">
                    <a:moveTo>
                      <a:pt x="297634" y="0"/>
                    </a:moveTo>
                    <a:lnTo>
                      <a:pt x="302996" y="0"/>
                    </a:lnTo>
                    <a:lnTo>
                      <a:pt x="413216" y="167033"/>
                    </a:lnTo>
                    <a:lnTo>
                      <a:pt x="407876" y="167033"/>
                    </a:lnTo>
                    <a:lnTo>
                      <a:pt x="193759" y="595266"/>
                    </a:lnTo>
                    <a:lnTo>
                      <a:pt x="193760" y="595267"/>
                    </a:lnTo>
                    <a:lnTo>
                      <a:pt x="0" y="595267"/>
                    </a:lnTo>
                    <a:close/>
                  </a:path>
                </a:pathLst>
              </a:custGeom>
              <a:gradFill>
                <a:gsLst>
                  <a:gs pos="100000">
                    <a:srgbClr val="DFDFDF"/>
                  </a:gs>
                  <a:gs pos="0">
                    <a:srgbClr val="B4B4B4"/>
                  </a:gs>
                </a:gsLst>
                <a:lin ang="2700000" scaled="0"/>
              </a:gradFill>
              <a:ln w="19050"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梯形 14"/>
              <p:cNvSpPr/>
              <p:nvPr/>
            </p:nvSpPr>
            <p:spPr>
              <a:xfrm flipV="1">
                <a:off x="4344623" y="2515055"/>
                <a:ext cx="773977" cy="164519"/>
              </a:xfrm>
              <a:prstGeom prst="trapezoid">
                <a:avLst>
                  <a:gd name="adj" fmla="val 66343"/>
                </a:avLst>
              </a:prstGeom>
              <a:gradFill>
                <a:gsLst>
                  <a:gs pos="100000">
                    <a:srgbClr val="DFDFDF"/>
                  </a:gs>
                  <a:gs pos="0">
                    <a:srgbClr val="B4B4B4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5245829" y="3217434"/>
              <a:ext cx="758324" cy="632528"/>
              <a:chOff x="4228233" y="2679573"/>
              <a:chExt cx="1010966" cy="843565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4241852" y="2679573"/>
                <a:ext cx="978537" cy="843565"/>
              </a:xfrm>
              <a:prstGeom prst="hexagon">
                <a:avLst/>
              </a:prstGeom>
              <a:solidFill>
                <a:srgbClr val="01ACBE"/>
              </a:solidFill>
              <a:ln w="19050">
                <a:noFill/>
              </a:ln>
              <a:effectLst>
                <a:innerShdw blurRad="76200" dist="63500" dir="13500000">
                  <a:prstClr val="black">
                    <a:alpha val="46000"/>
                  </a:prstClr>
                </a:innerShdw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文本框 1"/>
              <p:cNvSpPr txBox="1"/>
              <p:nvPr/>
            </p:nvSpPr>
            <p:spPr>
              <a:xfrm>
                <a:off x="4228233" y="2842334"/>
                <a:ext cx="1010966" cy="5541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prstClr val="white"/>
                    </a:solidFill>
                    <a:cs typeface="+mn-ea"/>
                    <a:sym typeface="+mn-lt"/>
                  </a:rPr>
                  <a:t>管理</a:t>
                </a: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5058477" y="4017962"/>
              <a:ext cx="1129136" cy="973042"/>
              <a:chOff x="3978461" y="3747190"/>
              <a:chExt cx="1505319" cy="1297689"/>
            </a:xfrm>
          </p:grpSpPr>
          <p:sp>
            <p:nvSpPr>
              <p:cNvPr id="20" name="梯形 19"/>
              <p:cNvSpPr/>
              <p:nvPr/>
            </p:nvSpPr>
            <p:spPr>
              <a:xfrm>
                <a:off x="4344623" y="4817817"/>
                <a:ext cx="773977" cy="164519"/>
              </a:xfrm>
              <a:prstGeom prst="trapezoid">
                <a:avLst>
                  <a:gd name="adj" fmla="val 66343"/>
                </a:avLst>
              </a:prstGeom>
              <a:gradFill>
                <a:gsLst>
                  <a:gs pos="0">
                    <a:srgbClr val="E6E6E6"/>
                  </a:gs>
                  <a:gs pos="100000">
                    <a:srgbClr val="F7F7F7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梯形 20"/>
              <p:cNvSpPr/>
              <p:nvPr/>
            </p:nvSpPr>
            <p:spPr>
              <a:xfrm flipV="1">
                <a:off x="4344623" y="3809733"/>
                <a:ext cx="773977" cy="164519"/>
              </a:xfrm>
              <a:prstGeom prst="trapezoid">
                <a:avLst>
                  <a:gd name="adj" fmla="val 66343"/>
                </a:avLst>
              </a:prstGeom>
              <a:gradFill>
                <a:gsLst>
                  <a:gs pos="100000">
                    <a:srgbClr val="DFDFDF"/>
                  </a:gs>
                  <a:gs pos="0">
                    <a:srgbClr val="B4B4B4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六边形 21"/>
              <p:cNvSpPr/>
              <p:nvPr/>
            </p:nvSpPr>
            <p:spPr>
              <a:xfrm>
                <a:off x="3978461" y="3747190"/>
                <a:ext cx="1505319" cy="1297689"/>
              </a:xfrm>
              <a:prstGeom prst="hexagon">
                <a:avLst/>
              </a:prstGeom>
              <a:gradFill flip="none" rotWithShape="1">
                <a:gsLst>
                  <a:gs pos="61000">
                    <a:srgbClr val="F6F6F6"/>
                  </a:gs>
                  <a:gs pos="37000">
                    <a:srgbClr val="E0E0E0"/>
                  </a:gs>
                  <a:gs pos="17000">
                    <a:srgbClr val="DEDEDE"/>
                  </a:gs>
                  <a:gs pos="100000">
                    <a:schemeClr val="bg1"/>
                  </a:gs>
                </a:gsLst>
                <a:lin ang="13500000" scaled="1"/>
                <a:tileRect/>
              </a:gradFill>
              <a:ln w="19050">
                <a:noFill/>
              </a:ln>
              <a:effectLst>
                <a:outerShdw blurRad="381000" dist="127000" dir="2400000" algn="tl" rotWithShape="0">
                  <a:srgbClr val="696969">
                    <a:alpha val="47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任意多边形 22"/>
              <p:cNvSpPr/>
              <p:nvPr/>
            </p:nvSpPr>
            <p:spPr>
              <a:xfrm>
                <a:off x="4051993" y="3809734"/>
                <a:ext cx="1360218" cy="1172601"/>
              </a:xfrm>
              <a:custGeom>
                <a:avLst/>
                <a:gdLst>
                  <a:gd name="connsiteX0" fmla="*/ 407876 w 1381020"/>
                  <a:gd name="connsiteY0" fmla="*/ 167033 h 1190534"/>
                  <a:gd name="connsiteX1" fmla="*/ 193759 w 1381020"/>
                  <a:gd name="connsiteY1" fmla="*/ 595266 h 1190534"/>
                  <a:gd name="connsiteX2" fmla="*/ 407876 w 1381020"/>
                  <a:gd name="connsiteY2" fmla="*/ 1023499 h 1190534"/>
                  <a:gd name="connsiteX3" fmla="*/ 973145 w 1381020"/>
                  <a:gd name="connsiteY3" fmla="*/ 1023499 h 1190534"/>
                  <a:gd name="connsiteX4" fmla="*/ 1187261 w 1381020"/>
                  <a:gd name="connsiteY4" fmla="*/ 595266 h 1190534"/>
                  <a:gd name="connsiteX5" fmla="*/ 973145 w 1381020"/>
                  <a:gd name="connsiteY5" fmla="*/ 167033 h 1190534"/>
                  <a:gd name="connsiteX6" fmla="*/ 297634 w 1381020"/>
                  <a:gd name="connsiteY6" fmla="*/ 0 h 1190534"/>
                  <a:gd name="connsiteX7" fmla="*/ 1083387 w 1381020"/>
                  <a:gd name="connsiteY7" fmla="*/ 0 h 1190534"/>
                  <a:gd name="connsiteX8" fmla="*/ 1381020 w 1381020"/>
                  <a:gd name="connsiteY8" fmla="*/ 595267 h 1190534"/>
                  <a:gd name="connsiteX9" fmla="*/ 1083387 w 1381020"/>
                  <a:gd name="connsiteY9" fmla="*/ 1190534 h 1190534"/>
                  <a:gd name="connsiteX10" fmla="*/ 297634 w 1381020"/>
                  <a:gd name="connsiteY10" fmla="*/ 1190534 h 1190534"/>
                  <a:gd name="connsiteX11" fmla="*/ 0 w 1381020"/>
                  <a:gd name="connsiteY11" fmla="*/ 595267 h 11905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1020" h="1190534">
                    <a:moveTo>
                      <a:pt x="407876" y="167033"/>
                    </a:moveTo>
                    <a:lnTo>
                      <a:pt x="193759" y="595266"/>
                    </a:lnTo>
                    <a:lnTo>
                      <a:pt x="407876" y="1023499"/>
                    </a:lnTo>
                    <a:lnTo>
                      <a:pt x="973145" y="1023499"/>
                    </a:lnTo>
                    <a:lnTo>
                      <a:pt x="1187261" y="595266"/>
                    </a:lnTo>
                    <a:lnTo>
                      <a:pt x="973145" y="167033"/>
                    </a:lnTo>
                    <a:close/>
                    <a:moveTo>
                      <a:pt x="297634" y="0"/>
                    </a:moveTo>
                    <a:lnTo>
                      <a:pt x="1083387" y="0"/>
                    </a:lnTo>
                    <a:lnTo>
                      <a:pt x="1381020" y="595267"/>
                    </a:lnTo>
                    <a:lnTo>
                      <a:pt x="1083387" y="1190534"/>
                    </a:lnTo>
                    <a:lnTo>
                      <a:pt x="297634" y="1190534"/>
                    </a:lnTo>
                    <a:lnTo>
                      <a:pt x="0" y="595267"/>
                    </a:lnTo>
                    <a:close/>
                  </a:path>
                </a:pathLst>
              </a:custGeom>
              <a:gradFill>
                <a:gsLst>
                  <a:gs pos="57000">
                    <a:srgbClr val="F5F5F5"/>
                  </a:gs>
                  <a:gs pos="32000">
                    <a:srgbClr val="DEDEDE"/>
                  </a:gs>
                  <a:gs pos="0">
                    <a:srgbClr val="CBCBCB"/>
                  </a:gs>
                  <a:gs pos="100000">
                    <a:schemeClr val="bg1"/>
                  </a:gs>
                </a:gsLst>
                <a:lin ang="2700000" scaled="1"/>
              </a:gradFill>
              <a:ln w="19050"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梯形 71"/>
              <p:cNvSpPr/>
              <p:nvPr/>
            </p:nvSpPr>
            <p:spPr>
              <a:xfrm rot="14580000" flipH="1">
                <a:off x="4859296" y="4055170"/>
                <a:ext cx="656958" cy="169043"/>
              </a:xfrm>
              <a:custGeom>
                <a:avLst/>
                <a:gdLst>
                  <a:gd name="connsiteX0" fmla="*/ 0 w 667005"/>
                  <a:gd name="connsiteY0" fmla="*/ 171628 h 171628"/>
                  <a:gd name="connsiteX1" fmla="*/ 85140 w 667005"/>
                  <a:gd name="connsiteY1" fmla="*/ 0 h 171628"/>
                  <a:gd name="connsiteX2" fmla="*/ 581865 w 667005"/>
                  <a:gd name="connsiteY2" fmla="*/ 0 h 171628"/>
                  <a:gd name="connsiteX3" fmla="*/ 667005 w 667005"/>
                  <a:gd name="connsiteY3" fmla="*/ 171628 h 171628"/>
                  <a:gd name="connsiteX4" fmla="*/ 0 w 667005"/>
                  <a:gd name="connsiteY4" fmla="*/ 171628 h 171628"/>
                  <a:gd name="connsiteX0-1" fmla="*/ 0 w 667005"/>
                  <a:gd name="connsiteY0-2" fmla="*/ 171737 h 171737"/>
                  <a:gd name="connsiteX1-3" fmla="*/ 99339 w 667005"/>
                  <a:gd name="connsiteY1-4" fmla="*/ 0 h 171737"/>
                  <a:gd name="connsiteX2-5" fmla="*/ 581865 w 667005"/>
                  <a:gd name="connsiteY2-6" fmla="*/ 109 h 171737"/>
                  <a:gd name="connsiteX3-7" fmla="*/ 667005 w 667005"/>
                  <a:gd name="connsiteY3-8" fmla="*/ 171737 h 171737"/>
                  <a:gd name="connsiteX4-9" fmla="*/ 0 w 667005"/>
                  <a:gd name="connsiteY4-10" fmla="*/ 171737 h 171737"/>
                  <a:gd name="connsiteX0-11" fmla="*/ 0 w 667005"/>
                  <a:gd name="connsiteY0-12" fmla="*/ 171628 h 171628"/>
                  <a:gd name="connsiteX1-13" fmla="*/ 140601 w 667005"/>
                  <a:gd name="connsiteY1-14" fmla="*/ 10938 h 171628"/>
                  <a:gd name="connsiteX2-15" fmla="*/ 581865 w 667005"/>
                  <a:gd name="connsiteY2-16" fmla="*/ 0 h 171628"/>
                  <a:gd name="connsiteX3-17" fmla="*/ 667005 w 667005"/>
                  <a:gd name="connsiteY3-18" fmla="*/ 171628 h 171628"/>
                  <a:gd name="connsiteX4-19" fmla="*/ 0 w 667005"/>
                  <a:gd name="connsiteY4-20" fmla="*/ 171628 h 171628"/>
                  <a:gd name="connsiteX0-21" fmla="*/ 0 w 667005"/>
                  <a:gd name="connsiteY0-22" fmla="*/ 171628 h 171628"/>
                  <a:gd name="connsiteX1-23" fmla="*/ 103609 w 667005"/>
                  <a:gd name="connsiteY1-24" fmla="*/ 1280 h 171628"/>
                  <a:gd name="connsiteX2-25" fmla="*/ 581865 w 667005"/>
                  <a:gd name="connsiteY2-26" fmla="*/ 0 h 171628"/>
                  <a:gd name="connsiteX3-27" fmla="*/ 667005 w 667005"/>
                  <a:gd name="connsiteY3-28" fmla="*/ 171628 h 171628"/>
                  <a:gd name="connsiteX4-29" fmla="*/ 0 w 667005"/>
                  <a:gd name="connsiteY4-30" fmla="*/ 171628 h 17162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67005" h="171628">
                    <a:moveTo>
                      <a:pt x="0" y="171628"/>
                    </a:moveTo>
                    <a:lnTo>
                      <a:pt x="103609" y="1280"/>
                    </a:lnTo>
                    <a:lnTo>
                      <a:pt x="581865" y="0"/>
                    </a:lnTo>
                    <a:lnTo>
                      <a:pt x="667005" y="171628"/>
                    </a:lnTo>
                    <a:lnTo>
                      <a:pt x="0" y="171628"/>
                    </a:lnTo>
                    <a:close/>
                  </a:path>
                </a:pathLst>
              </a:custGeom>
              <a:gradFill>
                <a:gsLst>
                  <a:gs pos="0">
                    <a:srgbClr val="DEDEDE"/>
                  </a:gs>
                  <a:gs pos="100000">
                    <a:srgbClr val="F4F4F4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4052375" y="3813951"/>
                <a:ext cx="406992" cy="586301"/>
              </a:xfrm>
              <a:custGeom>
                <a:avLst/>
                <a:gdLst>
                  <a:gd name="connsiteX0" fmla="*/ 297634 w 413216"/>
                  <a:gd name="connsiteY0" fmla="*/ 0 h 595267"/>
                  <a:gd name="connsiteX1" fmla="*/ 302996 w 413216"/>
                  <a:gd name="connsiteY1" fmla="*/ 0 h 595267"/>
                  <a:gd name="connsiteX2" fmla="*/ 413216 w 413216"/>
                  <a:gd name="connsiteY2" fmla="*/ 167033 h 595267"/>
                  <a:gd name="connsiteX3" fmla="*/ 407876 w 413216"/>
                  <a:gd name="connsiteY3" fmla="*/ 167033 h 595267"/>
                  <a:gd name="connsiteX4" fmla="*/ 193759 w 413216"/>
                  <a:gd name="connsiteY4" fmla="*/ 595266 h 595267"/>
                  <a:gd name="connsiteX5" fmla="*/ 193760 w 413216"/>
                  <a:gd name="connsiteY5" fmla="*/ 595267 h 595267"/>
                  <a:gd name="connsiteX6" fmla="*/ 0 w 413216"/>
                  <a:gd name="connsiteY6" fmla="*/ 595267 h 5952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13216" h="595267">
                    <a:moveTo>
                      <a:pt x="297634" y="0"/>
                    </a:moveTo>
                    <a:lnTo>
                      <a:pt x="302996" y="0"/>
                    </a:lnTo>
                    <a:lnTo>
                      <a:pt x="413216" y="167033"/>
                    </a:lnTo>
                    <a:lnTo>
                      <a:pt x="407876" y="167033"/>
                    </a:lnTo>
                    <a:lnTo>
                      <a:pt x="193759" y="595266"/>
                    </a:lnTo>
                    <a:lnTo>
                      <a:pt x="193760" y="595267"/>
                    </a:lnTo>
                    <a:lnTo>
                      <a:pt x="0" y="595267"/>
                    </a:lnTo>
                    <a:close/>
                  </a:path>
                </a:pathLst>
              </a:custGeom>
              <a:gradFill>
                <a:gsLst>
                  <a:gs pos="100000">
                    <a:srgbClr val="DFDFDF"/>
                  </a:gs>
                  <a:gs pos="0">
                    <a:srgbClr val="B4B4B4"/>
                  </a:gs>
                </a:gsLst>
                <a:lin ang="2700000" scaled="0"/>
              </a:gradFill>
              <a:ln w="19050"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5245830" y="4188217"/>
              <a:ext cx="758324" cy="632528"/>
              <a:chOff x="4228234" y="3974251"/>
              <a:chExt cx="1010966" cy="843565"/>
            </a:xfrm>
          </p:grpSpPr>
          <p:sp>
            <p:nvSpPr>
              <p:cNvPr id="27" name="六边形 26"/>
              <p:cNvSpPr/>
              <p:nvPr/>
            </p:nvSpPr>
            <p:spPr>
              <a:xfrm>
                <a:off x="4241852" y="3974251"/>
                <a:ext cx="978537" cy="843565"/>
              </a:xfrm>
              <a:prstGeom prst="hexagon">
                <a:avLst/>
              </a:prstGeom>
              <a:solidFill>
                <a:srgbClr val="E87071"/>
              </a:solidFill>
              <a:ln w="19050">
                <a:noFill/>
              </a:ln>
              <a:effectLst>
                <a:innerShdw blurRad="76200" dist="63500" dir="13500000">
                  <a:prstClr val="black">
                    <a:alpha val="46000"/>
                  </a:prstClr>
                </a:innerShdw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文本框 26"/>
              <p:cNvSpPr txBox="1"/>
              <p:nvPr/>
            </p:nvSpPr>
            <p:spPr>
              <a:xfrm>
                <a:off x="4228234" y="4118520"/>
                <a:ext cx="1010966" cy="5541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prstClr val="white"/>
                    </a:solidFill>
                    <a:cs typeface="+mn-ea"/>
                    <a:sym typeface="+mn-lt"/>
                  </a:rPr>
                  <a:t>出行</a:t>
                </a: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6837992" y="3047178"/>
              <a:ext cx="1129136" cy="973042"/>
              <a:chOff x="6350839" y="2452512"/>
              <a:chExt cx="1505319" cy="1297689"/>
            </a:xfrm>
          </p:grpSpPr>
          <p:sp>
            <p:nvSpPr>
              <p:cNvPr id="30" name="梯形 29"/>
              <p:cNvSpPr/>
              <p:nvPr/>
            </p:nvSpPr>
            <p:spPr>
              <a:xfrm>
                <a:off x="6717001" y="3523139"/>
                <a:ext cx="773977" cy="164519"/>
              </a:xfrm>
              <a:prstGeom prst="trapezoid">
                <a:avLst>
                  <a:gd name="adj" fmla="val 66343"/>
                </a:avLst>
              </a:prstGeom>
              <a:gradFill>
                <a:gsLst>
                  <a:gs pos="0">
                    <a:srgbClr val="E6E6E6"/>
                  </a:gs>
                  <a:gs pos="100000">
                    <a:srgbClr val="F7F7F7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梯形 30"/>
              <p:cNvSpPr/>
              <p:nvPr/>
            </p:nvSpPr>
            <p:spPr>
              <a:xfrm flipV="1">
                <a:off x="6717001" y="2515055"/>
                <a:ext cx="773977" cy="164519"/>
              </a:xfrm>
              <a:prstGeom prst="trapezoid">
                <a:avLst>
                  <a:gd name="adj" fmla="val 66343"/>
                </a:avLst>
              </a:prstGeom>
              <a:gradFill>
                <a:gsLst>
                  <a:gs pos="100000">
                    <a:srgbClr val="DFDFDF"/>
                  </a:gs>
                  <a:gs pos="0">
                    <a:srgbClr val="B4B4B4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" name="六边形 31"/>
              <p:cNvSpPr/>
              <p:nvPr/>
            </p:nvSpPr>
            <p:spPr>
              <a:xfrm>
                <a:off x="6350839" y="2452512"/>
                <a:ext cx="1505319" cy="1297689"/>
              </a:xfrm>
              <a:prstGeom prst="hexagon">
                <a:avLst/>
              </a:prstGeom>
              <a:gradFill flip="none" rotWithShape="1">
                <a:gsLst>
                  <a:gs pos="61000">
                    <a:srgbClr val="F6F6F6"/>
                  </a:gs>
                  <a:gs pos="37000">
                    <a:srgbClr val="E0E0E0"/>
                  </a:gs>
                  <a:gs pos="17000">
                    <a:srgbClr val="DEDEDE"/>
                  </a:gs>
                  <a:gs pos="100000">
                    <a:schemeClr val="bg1"/>
                  </a:gs>
                </a:gsLst>
                <a:lin ang="13500000" scaled="1"/>
                <a:tileRect/>
              </a:gradFill>
              <a:ln w="19050">
                <a:noFill/>
              </a:ln>
              <a:effectLst>
                <a:outerShdw blurRad="381000" dist="127000" dir="2400000" algn="tl" rotWithShape="0">
                  <a:srgbClr val="696969">
                    <a:alpha val="47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>
                <a:off x="6424371" y="2515056"/>
                <a:ext cx="1360218" cy="1172601"/>
              </a:xfrm>
              <a:custGeom>
                <a:avLst/>
                <a:gdLst>
                  <a:gd name="connsiteX0" fmla="*/ 407876 w 1381020"/>
                  <a:gd name="connsiteY0" fmla="*/ 167033 h 1190534"/>
                  <a:gd name="connsiteX1" fmla="*/ 193759 w 1381020"/>
                  <a:gd name="connsiteY1" fmla="*/ 595266 h 1190534"/>
                  <a:gd name="connsiteX2" fmla="*/ 407876 w 1381020"/>
                  <a:gd name="connsiteY2" fmla="*/ 1023499 h 1190534"/>
                  <a:gd name="connsiteX3" fmla="*/ 973145 w 1381020"/>
                  <a:gd name="connsiteY3" fmla="*/ 1023499 h 1190534"/>
                  <a:gd name="connsiteX4" fmla="*/ 1187261 w 1381020"/>
                  <a:gd name="connsiteY4" fmla="*/ 595266 h 1190534"/>
                  <a:gd name="connsiteX5" fmla="*/ 973145 w 1381020"/>
                  <a:gd name="connsiteY5" fmla="*/ 167033 h 1190534"/>
                  <a:gd name="connsiteX6" fmla="*/ 297634 w 1381020"/>
                  <a:gd name="connsiteY6" fmla="*/ 0 h 1190534"/>
                  <a:gd name="connsiteX7" fmla="*/ 1083387 w 1381020"/>
                  <a:gd name="connsiteY7" fmla="*/ 0 h 1190534"/>
                  <a:gd name="connsiteX8" fmla="*/ 1381020 w 1381020"/>
                  <a:gd name="connsiteY8" fmla="*/ 595267 h 1190534"/>
                  <a:gd name="connsiteX9" fmla="*/ 1083387 w 1381020"/>
                  <a:gd name="connsiteY9" fmla="*/ 1190534 h 1190534"/>
                  <a:gd name="connsiteX10" fmla="*/ 297634 w 1381020"/>
                  <a:gd name="connsiteY10" fmla="*/ 1190534 h 1190534"/>
                  <a:gd name="connsiteX11" fmla="*/ 0 w 1381020"/>
                  <a:gd name="connsiteY11" fmla="*/ 595267 h 11905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1020" h="1190534">
                    <a:moveTo>
                      <a:pt x="407876" y="167033"/>
                    </a:moveTo>
                    <a:lnTo>
                      <a:pt x="193759" y="595266"/>
                    </a:lnTo>
                    <a:lnTo>
                      <a:pt x="407876" y="1023499"/>
                    </a:lnTo>
                    <a:lnTo>
                      <a:pt x="973145" y="1023499"/>
                    </a:lnTo>
                    <a:lnTo>
                      <a:pt x="1187261" y="595266"/>
                    </a:lnTo>
                    <a:lnTo>
                      <a:pt x="973145" y="167033"/>
                    </a:lnTo>
                    <a:close/>
                    <a:moveTo>
                      <a:pt x="297634" y="0"/>
                    </a:moveTo>
                    <a:lnTo>
                      <a:pt x="1083387" y="0"/>
                    </a:lnTo>
                    <a:lnTo>
                      <a:pt x="1381020" y="595267"/>
                    </a:lnTo>
                    <a:lnTo>
                      <a:pt x="1083387" y="1190534"/>
                    </a:lnTo>
                    <a:lnTo>
                      <a:pt x="297634" y="1190534"/>
                    </a:lnTo>
                    <a:lnTo>
                      <a:pt x="0" y="595267"/>
                    </a:lnTo>
                    <a:close/>
                  </a:path>
                </a:pathLst>
              </a:custGeom>
              <a:gradFill>
                <a:gsLst>
                  <a:gs pos="57000">
                    <a:srgbClr val="F5F5F5"/>
                  </a:gs>
                  <a:gs pos="32000">
                    <a:srgbClr val="DEDEDE"/>
                  </a:gs>
                  <a:gs pos="0">
                    <a:srgbClr val="CBCBCB"/>
                  </a:gs>
                  <a:gs pos="100000">
                    <a:schemeClr val="bg1"/>
                  </a:gs>
                </a:gsLst>
                <a:lin ang="2700000" scaled="1"/>
              </a:gradFill>
              <a:ln w="19050"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梯形 71"/>
              <p:cNvSpPr/>
              <p:nvPr/>
            </p:nvSpPr>
            <p:spPr>
              <a:xfrm rot="14580000" flipH="1">
                <a:off x="7231674" y="2760492"/>
                <a:ext cx="656958" cy="169043"/>
              </a:xfrm>
              <a:custGeom>
                <a:avLst/>
                <a:gdLst>
                  <a:gd name="connsiteX0" fmla="*/ 0 w 667005"/>
                  <a:gd name="connsiteY0" fmla="*/ 171628 h 171628"/>
                  <a:gd name="connsiteX1" fmla="*/ 85140 w 667005"/>
                  <a:gd name="connsiteY1" fmla="*/ 0 h 171628"/>
                  <a:gd name="connsiteX2" fmla="*/ 581865 w 667005"/>
                  <a:gd name="connsiteY2" fmla="*/ 0 h 171628"/>
                  <a:gd name="connsiteX3" fmla="*/ 667005 w 667005"/>
                  <a:gd name="connsiteY3" fmla="*/ 171628 h 171628"/>
                  <a:gd name="connsiteX4" fmla="*/ 0 w 667005"/>
                  <a:gd name="connsiteY4" fmla="*/ 171628 h 171628"/>
                  <a:gd name="connsiteX0-1" fmla="*/ 0 w 667005"/>
                  <a:gd name="connsiteY0-2" fmla="*/ 171737 h 171737"/>
                  <a:gd name="connsiteX1-3" fmla="*/ 99339 w 667005"/>
                  <a:gd name="connsiteY1-4" fmla="*/ 0 h 171737"/>
                  <a:gd name="connsiteX2-5" fmla="*/ 581865 w 667005"/>
                  <a:gd name="connsiteY2-6" fmla="*/ 109 h 171737"/>
                  <a:gd name="connsiteX3-7" fmla="*/ 667005 w 667005"/>
                  <a:gd name="connsiteY3-8" fmla="*/ 171737 h 171737"/>
                  <a:gd name="connsiteX4-9" fmla="*/ 0 w 667005"/>
                  <a:gd name="connsiteY4-10" fmla="*/ 171737 h 171737"/>
                  <a:gd name="connsiteX0-11" fmla="*/ 0 w 667005"/>
                  <a:gd name="connsiteY0-12" fmla="*/ 171628 h 171628"/>
                  <a:gd name="connsiteX1-13" fmla="*/ 140601 w 667005"/>
                  <a:gd name="connsiteY1-14" fmla="*/ 10938 h 171628"/>
                  <a:gd name="connsiteX2-15" fmla="*/ 581865 w 667005"/>
                  <a:gd name="connsiteY2-16" fmla="*/ 0 h 171628"/>
                  <a:gd name="connsiteX3-17" fmla="*/ 667005 w 667005"/>
                  <a:gd name="connsiteY3-18" fmla="*/ 171628 h 171628"/>
                  <a:gd name="connsiteX4-19" fmla="*/ 0 w 667005"/>
                  <a:gd name="connsiteY4-20" fmla="*/ 171628 h 171628"/>
                  <a:gd name="connsiteX0-21" fmla="*/ 0 w 667005"/>
                  <a:gd name="connsiteY0-22" fmla="*/ 171628 h 171628"/>
                  <a:gd name="connsiteX1-23" fmla="*/ 103609 w 667005"/>
                  <a:gd name="connsiteY1-24" fmla="*/ 1280 h 171628"/>
                  <a:gd name="connsiteX2-25" fmla="*/ 581865 w 667005"/>
                  <a:gd name="connsiteY2-26" fmla="*/ 0 h 171628"/>
                  <a:gd name="connsiteX3-27" fmla="*/ 667005 w 667005"/>
                  <a:gd name="connsiteY3-28" fmla="*/ 171628 h 171628"/>
                  <a:gd name="connsiteX4-29" fmla="*/ 0 w 667005"/>
                  <a:gd name="connsiteY4-30" fmla="*/ 171628 h 17162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67005" h="171628">
                    <a:moveTo>
                      <a:pt x="0" y="171628"/>
                    </a:moveTo>
                    <a:lnTo>
                      <a:pt x="103609" y="1280"/>
                    </a:lnTo>
                    <a:lnTo>
                      <a:pt x="581865" y="0"/>
                    </a:lnTo>
                    <a:lnTo>
                      <a:pt x="667005" y="171628"/>
                    </a:lnTo>
                    <a:lnTo>
                      <a:pt x="0" y="171628"/>
                    </a:lnTo>
                    <a:close/>
                  </a:path>
                </a:pathLst>
              </a:custGeom>
              <a:gradFill>
                <a:gsLst>
                  <a:gs pos="0">
                    <a:srgbClr val="DEDEDE"/>
                  </a:gs>
                  <a:gs pos="100000">
                    <a:srgbClr val="F4F4F4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任意多边形 34"/>
              <p:cNvSpPr/>
              <p:nvPr/>
            </p:nvSpPr>
            <p:spPr>
              <a:xfrm>
                <a:off x="6424753" y="2519273"/>
                <a:ext cx="406992" cy="586301"/>
              </a:xfrm>
              <a:custGeom>
                <a:avLst/>
                <a:gdLst>
                  <a:gd name="connsiteX0" fmla="*/ 297634 w 413216"/>
                  <a:gd name="connsiteY0" fmla="*/ 0 h 595267"/>
                  <a:gd name="connsiteX1" fmla="*/ 302996 w 413216"/>
                  <a:gd name="connsiteY1" fmla="*/ 0 h 595267"/>
                  <a:gd name="connsiteX2" fmla="*/ 413216 w 413216"/>
                  <a:gd name="connsiteY2" fmla="*/ 167033 h 595267"/>
                  <a:gd name="connsiteX3" fmla="*/ 407876 w 413216"/>
                  <a:gd name="connsiteY3" fmla="*/ 167033 h 595267"/>
                  <a:gd name="connsiteX4" fmla="*/ 193759 w 413216"/>
                  <a:gd name="connsiteY4" fmla="*/ 595266 h 595267"/>
                  <a:gd name="connsiteX5" fmla="*/ 193760 w 413216"/>
                  <a:gd name="connsiteY5" fmla="*/ 595267 h 595267"/>
                  <a:gd name="connsiteX6" fmla="*/ 0 w 413216"/>
                  <a:gd name="connsiteY6" fmla="*/ 595267 h 5952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13216" h="595267">
                    <a:moveTo>
                      <a:pt x="297634" y="0"/>
                    </a:moveTo>
                    <a:lnTo>
                      <a:pt x="302996" y="0"/>
                    </a:lnTo>
                    <a:lnTo>
                      <a:pt x="413216" y="167033"/>
                    </a:lnTo>
                    <a:lnTo>
                      <a:pt x="407876" y="167033"/>
                    </a:lnTo>
                    <a:lnTo>
                      <a:pt x="193759" y="595266"/>
                    </a:lnTo>
                    <a:lnTo>
                      <a:pt x="193760" y="595267"/>
                    </a:lnTo>
                    <a:lnTo>
                      <a:pt x="0" y="595267"/>
                    </a:lnTo>
                    <a:close/>
                  </a:path>
                </a:pathLst>
              </a:custGeom>
              <a:gradFill>
                <a:gsLst>
                  <a:gs pos="100000">
                    <a:srgbClr val="DFDFDF"/>
                  </a:gs>
                  <a:gs pos="0">
                    <a:srgbClr val="B4B4B4"/>
                  </a:gs>
                </a:gsLst>
                <a:lin ang="2700000" scaled="0"/>
              </a:gradFill>
              <a:ln w="19050"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7015063" y="3167008"/>
              <a:ext cx="758324" cy="632528"/>
              <a:chOff x="6586905" y="2679573"/>
              <a:chExt cx="1010966" cy="843565"/>
            </a:xfrm>
          </p:grpSpPr>
          <p:sp>
            <p:nvSpPr>
              <p:cNvPr id="37" name="六边形 36"/>
              <p:cNvSpPr/>
              <p:nvPr/>
            </p:nvSpPr>
            <p:spPr>
              <a:xfrm>
                <a:off x="6614230" y="2679573"/>
                <a:ext cx="978537" cy="843565"/>
              </a:xfrm>
              <a:prstGeom prst="hexagon">
                <a:avLst/>
              </a:prstGeom>
              <a:solidFill>
                <a:srgbClr val="663A77"/>
              </a:solidFill>
              <a:ln w="19050">
                <a:noFill/>
              </a:ln>
              <a:effectLst>
                <a:innerShdw blurRad="76200" dist="63500" dir="13500000">
                  <a:prstClr val="black">
                    <a:alpha val="46000"/>
                  </a:prstClr>
                </a:innerShdw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" name="文本框 47"/>
              <p:cNvSpPr txBox="1"/>
              <p:nvPr/>
            </p:nvSpPr>
            <p:spPr>
              <a:xfrm>
                <a:off x="6586905" y="2842334"/>
                <a:ext cx="1010966" cy="5541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prstClr val="white"/>
                    </a:solidFill>
                    <a:cs typeface="+mn-ea"/>
                    <a:sym typeface="+mn-lt"/>
                  </a:rPr>
                  <a:t>生活</a:t>
                </a:r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6837992" y="4017962"/>
              <a:ext cx="1129136" cy="973042"/>
              <a:chOff x="6350839" y="3747190"/>
              <a:chExt cx="1505319" cy="1297689"/>
            </a:xfrm>
          </p:grpSpPr>
          <p:sp>
            <p:nvSpPr>
              <p:cNvPr id="40" name="梯形 39"/>
              <p:cNvSpPr/>
              <p:nvPr/>
            </p:nvSpPr>
            <p:spPr>
              <a:xfrm>
                <a:off x="6717001" y="4817817"/>
                <a:ext cx="773977" cy="164519"/>
              </a:xfrm>
              <a:prstGeom prst="trapezoid">
                <a:avLst>
                  <a:gd name="adj" fmla="val 66343"/>
                </a:avLst>
              </a:prstGeom>
              <a:gradFill>
                <a:gsLst>
                  <a:gs pos="0">
                    <a:srgbClr val="E6E6E6"/>
                  </a:gs>
                  <a:gs pos="100000">
                    <a:srgbClr val="F7F7F7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" name="梯形 40"/>
              <p:cNvSpPr/>
              <p:nvPr/>
            </p:nvSpPr>
            <p:spPr>
              <a:xfrm flipV="1">
                <a:off x="6717001" y="3809733"/>
                <a:ext cx="773977" cy="164519"/>
              </a:xfrm>
              <a:prstGeom prst="trapezoid">
                <a:avLst>
                  <a:gd name="adj" fmla="val 66343"/>
                </a:avLst>
              </a:prstGeom>
              <a:gradFill>
                <a:gsLst>
                  <a:gs pos="100000">
                    <a:srgbClr val="DFDFDF"/>
                  </a:gs>
                  <a:gs pos="0">
                    <a:srgbClr val="B4B4B4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" name="六边形 41"/>
              <p:cNvSpPr/>
              <p:nvPr/>
            </p:nvSpPr>
            <p:spPr>
              <a:xfrm>
                <a:off x="6350839" y="3747190"/>
                <a:ext cx="1505319" cy="1297689"/>
              </a:xfrm>
              <a:prstGeom prst="hexagon">
                <a:avLst/>
              </a:prstGeom>
              <a:gradFill flip="none" rotWithShape="1">
                <a:gsLst>
                  <a:gs pos="61000">
                    <a:srgbClr val="F6F6F6"/>
                  </a:gs>
                  <a:gs pos="37000">
                    <a:srgbClr val="E0E0E0"/>
                  </a:gs>
                  <a:gs pos="17000">
                    <a:srgbClr val="DEDEDE"/>
                  </a:gs>
                  <a:gs pos="100000">
                    <a:schemeClr val="bg1"/>
                  </a:gs>
                </a:gsLst>
                <a:lin ang="13500000" scaled="1"/>
                <a:tileRect/>
              </a:gradFill>
              <a:ln w="19050">
                <a:noFill/>
              </a:ln>
              <a:effectLst>
                <a:outerShdw blurRad="381000" dist="127000" dir="2400000" algn="tl" rotWithShape="0">
                  <a:srgbClr val="696969">
                    <a:alpha val="47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" name="任意多边形 42"/>
              <p:cNvSpPr/>
              <p:nvPr/>
            </p:nvSpPr>
            <p:spPr>
              <a:xfrm>
                <a:off x="6424371" y="3809734"/>
                <a:ext cx="1360218" cy="1172601"/>
              </a:xfrm>
              <a:custGeom>
                <a:avLst/>
                <a:gdLst>
                  <a:gd name="connsiteX0" fmla="*/ 407876 w 1381020"/>
                  <a:gd name="connsiteY0" fmla="*/ 167033 h 1190534"/>
                  <a:gd name="connsiteX1" fmla="*/ 193759 w 1381020"/>
                  <a:gd name="connsiteY1" fmla="*/ 595266 h 1190534"/>
                  <a:gd name="connsiteX2" fmla="*/ 407876 w 1381020"/>
                  <a:gd name="connsiteY2" fmla="*/ 1023499 h 1190534"/>
                  <a:gd name="connsiteX3" fmla="*/ 973145 w 1381020"/>
                  <a:gd name="connsiteY3" fmla="*/ 1023499 h 1190534"/>
                  <a:gd name="connsiteX4" fmla="*/ 1187261 w 1381020"/>
                  <a:gd name="connsiteY4" fmla="*/ 595266 h 1190534"/>
                  <a:gd name="connsiteX5" fmla="*/ 973145 w 1381020"/>
                  <a:gd name="connsiteY5" fmla="*/ 167033 h 1190534"/>
                  <a:gd name="connsiteX6" fmla="*/ 297634 w 1381020"/>
                  <a:gd name="connsiteY6" fmla="*/ 0 h 1190534"/>
                  <a:gd name="connsiteX7" fmla="*/ 1083387 w 1381020"/>
                  <a:gd name="connsiteY7" fmla="*/ 0 h 1190534"/>
                  <a:gd name="connsiteX8" fmla="*/ 1381020 w 1381020"/>
                  <a:gd name="connsiteY8" fmla="*/ 595267 h 1190534"/>
                  <a:gd name="connsiteX9" fmla="*/ 1083387 w 1381020"/>
                  <a:gd name="connsiteY9" fmla="*/ 1190534 h 1190534"/>
                  <a:gd name="connsiteX10" fmla="*/ 297634 w 1381020"/>
                  <a:gd name="connsiteY10" fmla="*/ 1190534 h 1190534"/>
                  <a:gd name="connsiteX11" fmla="*/ 0 w 1381020"/>
                  <a:gd name="connsiteY11" fmla="*/ 595267 h 11905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1020" h="1190534">
                    <a:moveTo>
                      <a:pt x="407876" y="167033"/>
                    </a:moveTo>
                    <a:lnTo>
                      <a:pt x="193759" y="595266"/>
                    </a:lnTo>
                    <a:lnTo>
                      <a:pt x="407876" y="1023499"/>
                    </a:lnTo>
                    <a:lnTo>
                      <a:pt x="973145" y="1023499"/>
                    </a:lnTo>
                    <a:lnTo>
                      <a:pt x="1187261" y="595266"/>
                    </a:lnTo>
                    <a:lnTo>
                      <a:pt x="973145" y="167033"/>
                    </a:lnTo>
                    <a:close/>
                    <a:moveTo>
                      <a:pt x="297634" y="0"/>
                    </a:moveTo>
                    <a:lnTo>
                      <a:pt x="1083387" y="0"/>
                    </a:lnTo>
                    <a:lnTo>
                      <a:pt x="1381020" y="595267"/>
                    </a:lnTo>
                    <a:lnTo>
                      <a:pt x="1083387" y="1190534"/>
                    </a:lnTo>
                    <a:lnTo>
                      <a:pt x="297634" y="1190534"/>
                    </a:lnTo>
                    <a:lnTo>
                      <a:pt x="0" y="595267"/>
                    </a:lnTo>
                    <a:close/>
                  </a:path>
                </a:pathLst>
              </a:custGeom>
              <a:gradFill>
                <a:gsLst>
                  <a:gs pos="57000">
                    <a:srgbClr val="F5F5F5"/>
                  </a:gs>
                  <a:gs pos="32000">
                    <a:srgbClr val="DEDEDE"/>
                  </a:gs>
                  <a:gs pos="0">
                    <a:srgbClr val="CBCBCB"/>
                  </a:gs>
                  <a:gs pos="100000">
                    <a:schemeClr val="bg1"/>
                  </a:gs>
                </a:gsLst>
                <a:lin ang="2700000" scaled="1"/>
              </a:gradFill>
              <a:ln w="19050"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" name="梯形 71"/>
              <p:cNvSpPr/>
              <p:nvPr/>
            </p:nvSpPr>
            <p:spPr>
              <a:xfrm rot="14580000" flipH="1">
                <a:off x="7231674" y="4055170"/>
                <a:ext cx="656958" cy="169043"/>
              </a:xfrm>
              <a:custGeom>
                <a:avLst/>
                <a:gdLst>
                  <a:gd name="connsiteX0" fmla="*/ 0 w 667005"/>
                  <a:gd name="connsiteY0" fmla="*/ 171628 h 171628"/>
                  <a:gd name="connsiteX1" fmla="*/ 85140 w 667005"/>
                  <a:gd name="connsiteY1" fmla="*/ 0 h 171628"/>
                  <a:gd name="connsiteX2" fmla="*/ 581865 w 667005"/>
                  <a:gd name="connsiteY2" fmla="*/ 0 h 171628"/>
                  <a:gd name="connsiteX3" fmla="*/ 667005 w 667005"/>
                  <a:gd name="connsiteY3" fmla="*/ 171628 h 171628"/>
                  <a:gd name="connsiteX4" fmla="*/ 0 w 667005"/>
                  <a:gd name="connsiteY4" fmla="*/ 171628 h 171628"/>
                  <a:gd name="connsiteX0-1" fmla="*/ 0 w 667005"/>
                  <a:gd name="connsiteY0-2" fmla="*/ 171737 h 171737"/>
                  <a:gd name="connsiteX1-3" fmla="*/ 99339 w 667005"/>
                  <a:gd name="connsiteY1-4" fmla="*/ 0 h 171737"/>
                  <a:gd name="connsiteX2-5" fmla="*/ 581865 w 667005"/>
                  <a:gd name="connsiteY2-6" fmla="*/ 109 h 171737"/>
                  <a:gd name="connsiteX3-7" fmla="*/ 667005 w 667005"/>
                  <a:gd name="connsiteY3-8" fmla="*/ 171737 h 171737"/>
                  <a:gd name="connsiteX4-9" fmla="*/ 0 w 667005"/>
                  <a:gd name="connsiteY4-10" fmla="*/ 171737 h 171737"/>
                  <a:gd name="connsiteX0-11" fmla="*/ 0 w 667005"/>
                  <a:gd name="connsiteY0-12" fmla="*/ 171628 h 171628"/>
                  <a:gd name="connsiteX1-13" fmla="*/ 140601 w 667005"/>
                  <a:gd name="connsiteY1-14" fmla="*/ 10938 h 171628"/>
                  <a:gd name="connsiteX2-15" fmla="*/ 581865 w 667005"/>
                  <a:gd name="connsiteY2-16" fmla="*/ 0 h 171628"/>
                  <a:gd name="connsiteX3-17" fmla="*/ 667005 w 667005"/>
                  <a:gd name="connsiteY3-18" fmla="*/ 171628 h 171628"/>
                  <a:gd name="connsiteX4-19" fmla="*/ 0 w 667005"/>
                  <a:gd name="connsiteY4-20" fmla="*/ 171628 h 171628"/>
                  <a:gd name="connsiteX0-21" fmla="*/ 0 w 667005"/>
                  <a:gd name="connsiteY0-22" fmla="*/ 171628 h 171628"/>
                  <a:gd name="connsiteX1-23" fmla="*/ 103609 w 667005"/>
                  <a:gd name="connsiteY1-24" fmla="*/ 1280 h 171628"/>
                  <a:gd name="connsiteX2-25" fmla="*/ 581865 w 667005"/>
                  <a:gd name="connsiteY2-26" fmla="*/ 0 h 171628"/>
                  <a:gd name="connsiteX3-27" fmla="*/ 667005 w 667005"/>
                  <a:gd name="connsiteY3-28" fmla="*/ 171628 h 171628"/>
                  <a:gd name="connsiteX4-29" fmla="*/ 0 w 667005"/>
                  <a:gd name="connsiteY4-30" fmla="*/ 171628 h 17162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67005" h="171628">
                    <a:moveTo>
                      <a:pt x="0" y="171628"/>
                    </a:moveTo>
                    <a:lnTo>
                      <a:pt x="103609" y="1280"/>
                    </a:lnTo>
                    <a:lnTo>
                      <a:pt x="581865" y="0"/>
                    </a:lnTo>
                    <a:lnTo>
                      <a:pt x="667005" y="171628"/>
                    </a:lnTo>
                    <a:lnTo>
                      <a:pt x="0" y="171628"/>
                    </a:lnTo>
                    <a:close/>
                  </a:path>
                </a:pathLst>
              </a:custGeom>
              <a:gradFill>
                <a:gsLst>
                  <a:gs pos="0">
                    <a:srgbClr val="DEDEDE"/>
                  </a:gs>
                  <a:gs pos="100000">
                    <a:srgbClr val="F4F4F4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" name="任意多边形 44"/>
              <p:cNvSpPr/>
              <p:nvPr/>
            </p:nvSpPr>
            <p:spPr>
              <a:xfrm>
                <a:off x="6424753" y="3813951"/>
                <a:ext cx="406992" cy="586301"/>
              </a:xfrm>
              <a:custGeom>
                <a:avLst/>
                <a:gdLst>
                  <a:gd name="connsiteX0" fmla="*/ 297634 w 413216"/>
                  <a:gd name="connsiteY0" fmla="*/ 0 h 595267"/>
                  <a:gd name="connsiteX1" fmla="*/ 302996 w 413216"/>
                  <a:gd name="connsiteY1" fmla="*/ 0 h 595267"/>
                  <a:gd name="connsiteX2" fmla="*/ 413216 w 413216"/>
                  <a:gd name="connsiteY2" fmla="*/ 167033 h 595267"/>
                  <a:gd name="connsiteX3" fmla="*/ 407876 w 413216"/>
                  <a:gd name="connsiteY3" fmla="*/ 167033 h 595267"/>
                  <a:gd name="connsiteX4" fmla="*/ 193759 w 413216"/>
                  <a:gd name="connsiteY4" fmla="*/ 595266 h 595267"/>
                  <a:gd name="connsiteX5" fmla="*/ 193760 w 413216"/>
                  <a:gd name="connsiteY5" fmla="*/ 595267 h 595267"/>
                  <a:gd name="connsiteX6" fmla="*/ 0 w 413216"/>
                  <a:gd name="connsiteY6" fmla="*/ 595267 h 5952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13216" h="595267">
                    <a:moveTo>
                      <a:pt x="297634" y="0"/>
                    </a:moveTo>
                    <a:lnTo>
                      <a:pt x="302996" y="0"/>
                    </a:lnTo>
                    <a:lnTo>
                      <a:pt x="413216" y="167033"/>
                    </a:lnTo>
                    <a:lnTo>
                      <a:pt x="407876" y="167033"/>
                    </a:lnTo>
                    <a:lnTo>
                      <a:pt x="193759" y="595266"/>
                    </a:lnTo>
                    <a:lnTo>
                      <a:pt x="193760" y="595267"/>
                    </a:lnTo>
                    <a:lnTo>
                      <a:pt x="0" y="595267"/>
                    </a:lnTo>
                    <a:close/>
                  </a:path>
                </a:pathLst>
              </a:custGeom>
              <a:gradFill>
                <a:gsLst>
                  <a:gs pos="100000">
                    <a:srgbClr val="DFDFDF"/>
                  </a:gs>
                  <a:gs pos="0">
                    <a:srgbClr val="B4B4B4"/>
                  </a:gs>
                </a:gsLst>
                <a:lin ang="2700000" scaled="0"/>
              </a:gradFill>
              <a:ln w="19050"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7015063" y="4188217"/>
              <a:ext cx="758324" cy="632528"/>
              <a:chOff x="6586905" y="3974251"/>
              <a:chExt cx="1010966" cy="843565"/>
            </a:xfrm>
          </p:grpSpPr>
          <p:sp>
            <p:nvSpPr>
              <p:cNvPr id="47" name="六边形 46"/>
              <p:cNvSpPr/>
              <p:nvPr/>
            </p:nvSpPr>
            <p:spPr>
              <a:xfrm>
                <a:off x="6614230" y="3974251"/>
                <a:ext cx="978537" cy="843565"/>
              </a:xfrm>
              <a:prstGeom prst="hexagon">
                <a:avLst/>
              </a:prstGeom>
              <a:solidFill>
                <a:srgbClr val="C65885"/>
              </a:solidFill>
              <a:ln w="19050">
                <a:noFill/>
              </a:ln>
              <a:effectLst>
                <a:innerShdw blurRad="76200" dist="63500" dir="13500000">
                  <a:prstClr val="black">
                    <a:alpha val="46000"/>
                  </a:prstClr>
                </a:innerShdw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8" name="文本框 50"/>
              <p:cNvSpPr txBox="1"/>
              <p:nvPr/>
            </p:nvSpPr>
            <p:spPr>
              <a:xfrm>
                <a:off x="6586905" y="4118520"/>
                <a:ext cx="1010966" cy="5541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prstClr val="white"/>
                    </a:solidFill>
                    <a:cs typeface="+mn-ea"/>
                    <a:sym typeface="+mn-lt"/>
                  </a:rPr>
                  <a:t>学习</a:t>
                </a: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5948218" y="4494670"/>
              <a:ext cx="1129136" cy="973042"/>
              <a:chOff x="5164627" y="4382948"/>
              <a:chExt cx="1505319" cy="1297689"/>
            </a:xfrm>
          </p:grpSpPr>
          <p:sp>
            <p:nvSpPr>
              <p:cNvPr id="50" name="梯形 49"/>
              <p:cNvSpPr/>
              <p:nvPr/>
            </p:nvSpPr>
            <p:spPr>
              <a:xfrm>
                <a:off x="5530789" y="5453575"/>
                <a:ext cx="773977" cy="164519"/>
              </a:xfrm>
              <a:prstGeom prst="trapezoid">
                <a:avLst>
                  <a:gd name="adj" fmla="val 66343"/>
                </a:avLst>
              </a:prstGeom>
              <a:gradFill>
                <a:gsLst>
                  <a:gs pos="0">
                    <a:srgbClr val="E6E6E6"/>
                  </a:gs>
                  <a:gs pos="100000">
                    <a:srgbClr val="F7F7F7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" name="梯形 50"/>
              <p:cNvSpPr/>
              <p:nvPr/>
            </p:nvSpPr>
            <p:spPr>
              <a:xfrm flipV="1">
                <a:off x="5530789" y="4445491"/>
                <a:ext cx="773977" cy="164519"/>
              </a:xfrm>
              <a:prstGeom prst="trapezoid">
                <a:avLst>
                  <a:gd name="adj" fmla="val 66343"/>
                </a:avLst>
              </a:prstGeom>
              <a:gradFill>
                <a:gsLst>
                  <a:gs pos="100000">
                    <a:srgbClr val="DFDFDF"/>
                  </a:gs>
                  <a:gs pos="0">
                    <a:srgbClr val="B4B4B4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" name="六边形 51"/>
              <p:cNvSpPr/>
              <p:nvPr/>
            </p:nvSpPr>
            <p:spPr>
              <a:xfrm>
                <a:off x="5164627" y="4382948"/>
                <a:ext cx="1505319" cy="1297689"/>
              </a:xfrm>
              <a:prstGeom prst="hexagon">
                <a:avLst/>
              </a:prstGeom>
              <a:gradFill flip="none" rotWithShape="1">
                <a:gsLst>
                  <a:gs pos="61000">
                    <a:srgbClr val="F6F6F6"/>
                  </a:gs>
                  <a:gs pos="37000">
                    <a:srgbClr val="E0E0E0"/>
                  </a:gs>
                  <a:gs pos="17000">
                    <a:srgbClr val="DEDEDE"/>
                  </a:gs>
                  <a:gs pos="100000">
                    <a:schemeClr val="bg1"/>
                  </a:gs>
                </a:gsLst>
                <a:lin ang="13500000" scaled="1"/>
                <a:tileRect/>
              </a:gradFill>
              <a:ln w="19050">
                <a:noFill/>
              </a:ln>
              <a:effectLst>
                <a:outerShdw blurRad="381000" dist="127000" dir="2400000" algn="tl" rotWithShape="0">
                  <a:srgbClr val="696969">
                    <a:alpha val="47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" name="任意多边形 52"/>
              <p:cNvSpPr/>
              <p:nvPr/>
            </p:nvSpPr>
            <p:spPr>
              <a:xfrm>
                <a:off x="5238159" y="4445492"/>
                <a:ext cx="1360218" cy="1172601"/>
              </a:xfrm>
              <a:custGeom>
                <a:avLst/>
                <a:gdLst>
                  <a:gd name="connsiteX0" fmla="*/ 407876 w 1381020"/>
                  <a:gd name="connsiteY0" fmla="*/ 167033 h 1190534"/>
                  <a:gd name="connsiteX1" fmla="*/ 193759 w 1381020"/>
                  <a:gd name="connsiteY1" fmla="*/ 595266 h 1190534"/>
                  <a:gd name="connsiteX2" fmla="*/ 407876 w 1381020"/>
                  <a:gd name="connsiteY2" fmla="*/ 1023499 h 1190534"/>
                  <a:gd name="connsiteX3" fmla="*/ 973145 w 1381020"/>
                  <a:gd name="connsiteY3" fmla="*/ 1023499 h 1190534"/>
                  <a:gd name="connsiteX4" fmla="*/ 1187261 w 1381020"/>
                  <a:gd name="connsiteY4" fmla="*/ 595266 h 1190534"/>
                  <a:gd name="connsiteX5" fmla="*/ 973145 w 1381020"/>
                  <a:gd name="connsiteY5" fmla="*/ 167033 h 1190534"/>
                  <a:gd name="connsiteX6" fmla="*/ 297634 w 1381020"/>
                  <a:gd name="connsiteY6" fmla="*/ 0 h 1190534"/>
                  <a:gd name="connsiteX7" fmla="*/ 1083387 w 1381020"/>
                  <a:gd name="connsiteY7" fmla="*/ 0 h 1190534"/>
                  <a:gd name="connsiteX8" fmla="*/ 1381020 w 1381020"/>
                  <a:gd name="connsiteY8" fmla="*/ 595267 h 1190534"/>
                  <a:gd name="connsiteX9" fmla="*/ 1083387 w 1381020"/>
                  <a:gd name="connsiteY9" fmla="*/ 1190534 h 1190534"/>
                  <a:gd name="connsiteX10" fmla="*/ 297634 w 1381020"/>
                  <a:gd name="connsiteY10" fmla="*/ 1190534 h 1190534"/>
                  <a:gd name="connsiteX11" fmla="*/ 0 w 1381020"/>
                  <a:gd name="connsiteY11" fmla="*/ 595267 h 11905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1020" h="1190534">
                    <a:moveTo>
                      <a:pt x="407876" y="167033"/>
                    </a:moveTo>
                    <a:lnTo>
                      <a:pt x="193759" y="595266"/>
                    </a:lnTo>
                    <a:lnTo>
                      <a:pt x="407876" y="1023499"/>
                    </a:lnTo>
                    <a:lnTo>
                      <a:pt x="973145" y="1023499"/>
                    </a:lnTo>
                    <a:lnTo>
                      <a:pt x="1187261" y="595266"/>
                    </a:lnTo>
                    <a:lnTo>
                      <a:pt x="973145" y="167033"/>
                    </a:lnTo>
                    <a:close/>
                    <a:moveTo>
                      <a:pt x="297634" y="0"/>
                    </a:moveTo>
                    <a:lnTo>
                      <a:pt x="1083387" y="0"/>
                    </a:lnTo>
                    <a:lnTo>
                      <a:pt x="1381020" y="595267"/>
                    </a:lnTo>
                    <a:lnTo>
                      <a:pt x="1083387" y="1190534"/>
                    </a:lnTo>
                    <a:lnTo>
                      <a:pt x="297634" y="1190534"/>
                    </a:lnTo>
                    <a:lnTo>
                      <a:pt x="0" y="595267"/>
                    </a:lnTo>
                    <a:close/>
                  </a:path>
                </a:pathLst>
              </a:custGeom>
              <a:gradFill>
                <a:gsLst>
                  <a:gs pos="57000">
                    <a:srgbClr val="F5F5F5"/>
                  </a:gs>
                  <a:gs pos="32000">
                    <a:srgbClr val="DEDEDE"/>
                  </a:gs>
                  <a:gs pos="0">
                    <a:srgbClr val="CBCBCB"/>
                  </a:gs>
                  <a:gs pos="100000">
                    <a:schemeClr val="bg1"/>
                  </a:gs>
                </a:gsLst>
                <a:lin ang="2700000" scaled="1"/>
              </a:gradFill>
              <a:ln w="19050"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4" name="梯形 71"/>
              <p:cNvSpPr/>
              <p:nvPr/>
            </p:nvSpPr>
            <p:spPr>
              <a:xfrm rot="14580000" flipH="1">
                <a:off x="6045462" y="4690928"/>
                <a:ext cx="656958" cy="169043"/>
              </a:xfrm>
              <a:custGeom>
                <a:avLst/>
                <a:gdLst>
                  <a:gd name="connsiteX0" fmla="*/ 0 w 667005"/>
                  <a:gd name="connsiteY0" fmla="*/ 171628 h 171628"/>
                  <a:gd name="connsiteX1" fmla="*/ 85140 w 667005"/>
                  <a:gd name="connsiteY1" fmla="*/ 0 h 171628"/>
                  <a:gd name="connsiteX2" fmla="*/ 581865 w 667005"/>
                  <a:gd name="connsiteY2" fmla="*/ 0 h 171628"/>
                  <a:gd name="connsiteX3" fmla="*/ 667005 w 667005"/>
                  <a:gd name="connsiteY3" fmla="*/ 171628 h 171628"/>
                  <a:gd name="connsiteX4" fmla="*/ 0 w 667005"/>
                  <a:gd name="connsiteY4" fmla="*/ 171628 h 171628"/>
                  <a:gd name="connsiteX0-1" fmla="*/ 0 w 667005"/>
                  <a:gd name="connsiteY0-2" fmla="*/ 171737 h 171737"/>
                  <a:gd name="connsiteX1-3" fmla="*/ 99339 w 667005"/>
                  <a:gd name="connsiteY1-4" fmla="*/ 0 h 171737"/>
                  <a:gd name="connsiteX2-5" fmla="*/ 581865 w 667005"/>
                  <a:gd name="connsiteY2-6" fmla="*/ 109 h 171737"/>
                  <a:gd name="connsiteX3-7" fmla="*/ 667005 w 667005"/>
                  <a:gd name="connsiteY3-8" fmla="*/ 171737 h 171737"/>
                  <a:gd name="connsiteX4-9" fmla="*/ 0 w 667005"/>
                  <a:gd name="connsiteY4-10" fmla="*/ 171737 h 171737"/>
                  <a:gd name="connsiteX0-11" fmla="*/ 0 w 667005"/>
                  <a:gd name="connsiteY0-12" fmla="*/ 171628 h 171628"/>
                  <a:gd name="connsiteX1-13" fmla="*/ 140601 w 667005"/>
                  <a:gd name="connsiteY1-14" fmla="*/ 10938 h 171628"/>
                  <a:gd name="connsiteX2-15" fmla="*/ 581865 w 667005"/>
                  <a:gd name="connsiteY2-16" fmla="*/ 0 h 171628"/>
                  <a:gd name="connsiteX3-17" fmla="*/ 667005 w 667005"/>
                  <a:gd name="connsiteY3-18" fmla="*/ 171628 h 171628"/>
                  <a:gd name="connsiteX4-19" fmla="*/ 0 w 667005"/>
                  <a:gd name="connsiteY4-20" fmla="*/ 171628 h 171628"/>
                  <a:gd name="connsiteX0-21" fmla="*/ 0 w 667005"/>
                  <a:gd name="connsiteY0-22" fmla="*/ 171628 h 171628"/>
                  <a:gd name="connsiteX1-23" fmla="*/ 103609 w 667005"/>
                  <a:gd name="connsiteY1-24" fmla="*/ 1280 h 171628"/>
                  <a:gd name="connsiteX2-25" fmla="*/ 581865 w 667005"/>
                  <a:gd name="connsiteY2-26" fmla="*/ 0 h 171628"/>
                  <a:gd name="connsiteX3-27" fmla="*/ 667005 w 667005"/>
                  <a:gd name="connsiteY3-28" fmla="*/ 171628 h 171628"/>
                  <a:gd name="connsiteX4-29" fmla="*/ 0 w 667005"/>
                  <a:gd name="connsiteY4-30" fmla="*/ 171628 h 17162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67005" h="171628">
                    <a:moveTo>
                      <a:pt x="0" y="171628"/>
                    </a:moveTo>
                    <a:lnTo>
                      <a:pt x="103609" y="1280"/>
                    </a:lnTo>
                    <a:lnTo>
                      <a:pt x="581865" y="0"/>
                    </a:lnTo>
                    <a:lnTo>
                      <a:pt x="667005" y="171628"/>
                    </a:lnTo>
                    <a:lnTo>
                      <a:pt x="0" y="171628"/>
                    </a:lnTo>
                    <a:close/>
                  </a:path>
                </a:pathLst>
              </a:custGeom>
              <a:gradFill>
                <a:gsLst>
                  <a:gs pos="0">
                    <a:srgbClr val="DEDEDE"/>
                  </a:gs>
                  <a:gs pos="100000">
                    <a:srgbClr val="F4F4F4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5" name="任意多边形 54"/>
              <p:cNvSpPr/>
              <p:nvPr/>
            </p:nvSpPr>
            <p:spPr>
              <a:xfrm>
                <a:off x="5238541" y="4449709"/>
                <a:ext cx="406992" cy="586301"/>
              </a:xfrm>
              <a:custGeom>
                <a:avLst/>
                <a:gdLst>
                  <a:gd name="connsiteX0" fmla="*/ 297634 w 413216"/>
                  <a:gd name="connsiteY0" fmla="*/ 0 h 595267"/>
                  <a:gd name="connsiteX1" fmla="*/ 302996 w 413216"/>
                  <a:gd name="connsiteY1" fmla="*/ 0 h 595267"/>
                  <a:gd name="connsiteX2" fmla="*/ 413216 w 413216"/>
                  <a:gd name="connsiteY2" fmla="*/ 167033 h 595267"/>
                  <a:gd name="connsiteX3" fmla="*/ 407876 w 413216"/>
                  <a:gd name="connsiteY3" fmla="*/ 167033 h 595267"/>
                  <a:gd name="connsiteX4" fmla="*/ 193759 w 413216"/>
                  <a:gd name="connsiteY4" fmla="*/ 595266 h 595267"/>
                  <a:gd name="connsiteX5" fmla="*/ 193760 w 413216"/>
                  <a:gd name="connsiteY5" fmla="*/ 595267 h 595267"/>
                  <a:gd name="connsiteX6" fmla="*/ 0 w 413216"/>
                  <a:gd name="connsiteY6" fmla="*/ 595267 h 5952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13216" h="595267">
                    <a:moveTo>
                      <a:pt x="297634" y="0"/>
                    </a:moveTo>
                    <a:lnTo>
                      <a:pt x="302996" y="0"/>
                    </a:lnTo>
                    <a:lnTo>
                      <a:pt x="413216" y="167033"/>
                    </a:lnTo>
                    <a:lnTo>
                      <a:pt x="407876" y="167033"/>
                    </a:lnTo>
                    <a:lnTo>
                      <a:pt x="193759" y="595266"/>
                    </a:lnTo>
                    <a:lnTo>
                      <a:pt x="193760" y="595267"/>
                    </a:lnTo>
                    <a:lnTo>
                      <a:pt x="0" y="595267"/>
                    </a:lnTo>
                    <a:close/>
                  </a:path>
                </a:pathLst>
              </a:custGeom>
              <a:gradFill>
                <a:gsLst>
                  <a:gs pos="100000">
                    <a:srgbClr val="DFDFDF"/>
                  </a:gs>
                  <a:gs pos="0">
                    <a:srgbClr val="B4B4B4"/>
                  </a:gs>
                </a:gsLst>
                <a:lin ang="2700000" scaled="0"/>
              </a:gradFill>
              <a:ln w="19050"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56" name="组合 55"/>
            <p:cNvGrpSpPr/>
            <p:nvPr/>
          </p:nvGrpSpPr>
          <p:grpSpPr>
            <a:xfrm>
              <a:off x="6119299" y="4664925"/>
              <a:ext cx="760486" cy="632528"/>
              <a:chOff x="5392706" y="4610009"/>
              <a:chExt cx="1013849" cy="843565"/>
            </a:xfrm>
          </p:grpSpPr>
          <p:sp>
            <p:nvSpPr>
              <p:cNvPr id="57" name="六边形 56"/>
              <p:cNvSpPr/>
              <p:nvPr/>
            </p:nvSpPr>
            <p:spPr>
              <a:xfrm>
                <a:off x="5428018" y="4610009"/>
                <a:ext cx="978537" cy="843565"/>
              </a:xfrm>
              <a:prstGeom prst="hexagon">
                <a:avLst/>
              </a:prstGeom>
              <a:solidFill>
                <a:srgbClr val="00AF92"/>
              </a:solidFill>
              <a:ln w="19050">
                <a:noFill/>
              </a:ln>
              <a:effectLst>
                <a:innerShdw blurRad="76200" dist="63500" dir="13500000">
                  <a:prstClr val="black">
                    <a:alpha val="46000"/>
                  </a:prstClr>
                </a:innerShdw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8" name="文本框 52"/>
              <p:cNvSpPr txBox="1"/>
              <p:nvPr/>
            </p:nvSpPr>
            <p:spPr>
              <a:xfrm>
                <a:off x="5392706" y="4771239"/>
                <a:ext cx="1010965" cy="5541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prstClr val="white"/>
                    </a:solidFill>
                    <a:cs typeface="+mn-ea"/>
                    <a:sym typeface="+mn-lt"/>
                  </a:rPr>
                  <a:t>服务</a:t>
                </a: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5948218" y="2561180"/>
              <a:ext cx="1129136" cy="973042"/>
              <a:chOff x="5164627" y="1804365"/>
              <a:chExt cx="1505319" cy="1297689"/>
            </a:xfrm>
          </p:grpSpPr>
          <p:sp>
            <p:nvSpPr>
              <p:cNvPr id="60" name="梯形 59"/>
              <p:cNvSpPr/>
              <p:nvPr/>
            </p:nvSpPr>
            <p:spPr>
              <a:xfrm flipV="1">
                <a:off x="5530789" y="1866908"/>
                <a:ext cx="773977" cy="164519"/>
              </a:xfrm>
              <a:prstGeom prst="trapezoid">
                <a:avLst>
                  <a:gd name="adj" fmla="val 66343"/>
                </a:avLst>
              </a:prstGeom>
              <a:gradFill>
                <a:gsLst>
                  <a:gs pos="100000">
                    <a:srgbClr val="DFDFDF"/>
                  </a:gs>
                  <a:gs pos="0">
                    <a:srgbClr val="B4B4B4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1" name="六边形 60"/>
              <p:cNvSpPr/>
              <p:nvPr/>
            </p:nvSpPr>
            <p:spPr>
              <a:xfrm>
                <a:off x="5164627" y="1804365"/>
                <a:ext cx="1505319" cy="1297689"/>
              </a:xfrm>
              <a:prstGeom prst="hexagon">
                <a:avLst/>
              </a:prstGeom>
              <a:gradFill flip="none" rotWithShape="1">
                <a:gsLst>
                  <a:gs pos="61000">
                    <a:srgbClr val="F6F6F6"/>
                  </a:gs>
                  <a:gs pos="37000">
                    <a:srgbClr val="E0E0E0"/>
                  </a:gs>
                  <a:gs pos="17000">
                    <a:srgbClr val="DEDEDE"/>
                  </a:gs>
                  <a:gs pos="100000">
                    <a:schemeClr val="bg1"/>
                  </a:gs>
                </a:gsLst>
                <a:lin ang="13500000" scaled="1"/>
                <a:tileRect/>
              </a:gradFill>
              <a:ln w="19050">
                <a:noFill/>
              </a:ln>
              <a:effectLst>
                <a:outerShdw blurRad="381000" dist="127000" dir="2400000" algn="tl" rotWithShape="0">
                  <a:srgbClr val="696969">
                    <a:alpha val="47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>
                <a:off x="5238159" y="1866909"/>
                <a:ext cx="1360218" cy="1172601"/>
              </a:xfrm>
              <a:custGeom>
                <a:avLst/>
                <a:gdLst>
                  <a:gd name="connsiteX0" fmla="*/ 407876 w 1381020"/>
                  <a:gd name="connsiteY0" fmla="*/ 167033 h 1190534"/>
                  <a:gd name="connsiteX1" fmla="*/ 193759 w 1381020"/>
                  <a:gd name="connsiteY1" fmla="*/ 595266 h 1190534"/>
                  <a:gd name="connsiteX2" fmla="*/ 407876 w 1381020"/>
                  <a:gd name="connsiteY2" fmla="*/ 1023499 h 1190534"/>
                  <a:gd name="connsiteX3" fmla="*/ 973145 w 1381020"/>
                  <a:gd name="connsiteY3" fmla="*/ 1023499 h 1190534"/>
                  <a:gd name="connsiteX4" fmla="*/ 1187261 w 1381020"/>
                  <a:gd name="connsiteY4" fmla="*/ 595266 h 1190534"/>
                  <a:gd name="connsiteX5" fmla="*/ 973145 w 1381020"/>
                  <a:gd name="connsiteY5" fmla="*/ 167033 h 1190534"/>
                  <a:gd name="connsiteX6" fmla="*/ 297634 w 1381020"/>
                  <a:gd name="connsiteY6" fmla="*/ 0 h 1190534"/>
                  <a:gd name="connsiteX7" fmla="*/ 1083387 w 1381020"/>
                  <a:gd name="connsiteY7" fmla="*/ 0 h 1190534"/>
                  <a:gd name="connsiteX8" fmla="*/ 1381020 w 1381020"/>
                  <a:gd name="connsiteY8" fmla="*/ 595267 h 1190534"/>
                  <a:gd name="connsiteX9" fmla="*/ 1083387 w 1381020"/>
                  <a:gd name="connsiteY9" fmla="*/ 1190534 h 1190534"/>
                  <a:gd name="connsiteX10" fmla="*/ 297634 w 1381020"/>
                  <a:gd name="connsiteY10" fmla="*/ 1190534 h 1190534"/>
                  <a:gd name="connsiteX11" fmla="*/ 0 w 1381020"/>
                  <a:gd name="connsiteY11" fmla="*/ 595267 h 11905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81020" h="1190534">
                    <a:moveTo>
                      <a:pt x="407876" y="167033"/>
                    </a:moveTo>
                    <a:lnTo>
                      <a:pt x="193759" y="595266"/>
                    </a:lnTo>
                    <a:lnTo>
                      <a:pt x="407876" y="1023499"/>
                    </a:lnTo>
                    <a:lnTo>
                      <a:pt x="973145" y="1023499"/>
                    </a:lnTo>
                    <a:lnTo>
                      <a:pt x="1187261" y="595266"/>
                    </a:lnTo>
                    <a:lnTo>
                      <a:pt x="973145" y="167033"/>
                    </a:lnTo>
                    <a:close/>
                    <a:moveTo>
                      <a:pt x="297634" y="0"/>
                    </a:moveTo>
                    <a:lnTo>
                      <a:pt x="1083387" y="0"/>
                    </a:lnTo>
                    <a:lnTo>
                      <a:pt x="1381020" y="595267"/>
                    </a:lnTo>
                    <a:lnTo>
                      <a:pt x="1083387" y="1190534"/>
                    </a:lnTo>
                    <a:lnTo>
                      <a:pt x="297634" y="1190534"/>
                    </a:lnTo>
                    <a:lnTo>
                      <a:pt x="0" y="595267"/>
                    </a:lnTo>
                    <a:close/>
                  </a:path>
                </a:pathLst>
              </a:custGeom>
              <a:gradFill>
                <a:gsLst>
                  <a:gs pos="57000">
                    <a:srgbClr val="F5F5F5"/>
                  </a:gs>
                  <a:gs pos="32000">
                    <a:srgbClr val="DEDEDE"/>
                  </a:gs>
                  <a:gs pos="0">
                    <a:srgbClr val="CBCBCB"/>
                  </a:gs>
                  <a:gs pos="100000">
                    <a:schemeClr val="bg1"/>
                  </a:gs>
                </a:gsLst>
                <a:lin ang="2700000" scaled="1"/>
              </a:gradFill>
              <a:ln w="19050"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3" name="梯形 62"/>
              <p:cNvSpPr/>
              <p:nvPr/>
            </p:nvSpPr>
            <p:spPr>
              <a:xfrm>
                <a:off x="5530789" y="2874992"/>
                <a:ext cx="773977" cy="164519"/>
              </a:xfrm>
              <a:prstGeom prst="trapezoid">
                <a:avLst>
                  <a:gd name="adj" fmla="val 66343"/>
                </a:avLst>
              </a:prstGeom>
              <a:gradFill>
                <a:gsLst>
                  <a:gs pos="0">
                    <a:srgbClr val="E6E6E6"/>
                  </a:gs>
                  <a:gs pos="100000">
                    <a:srgbClr val="F7F7F7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4" name="梯形 71"/>
              <p:cNvSpPr/>
              <p:nvPr/>
            </p:nvSpPr>
            <p:spPr>
              <a:xfrm rot="14580000" flipH="1">
                <a:off x="6045462" y="2112345"/>
                <a:ext cx="656958" cy="169043"/>
              </a:xfrm>
              <a:custGeom>
                <a:avLst/>
                <a:gdLst>
                  <a:gd name="connsiteX0" fmla="*/ 0 w 667005"/>
                  <a:gd name="connsiteY0" fmla="*/ 171628 h 171628"/>
                  <a:gd name="connsiteX1" fmla="*/ 85140 w 667005"/>
                  <a:gd name="connsiteY1" fmla="*/ 0 h 171628"/>
                  <a:gd name="connsiteX2" fmla="*/ 581865 w 667005"/>
                  <a:gd name="connsiteY2" fmla="*/ 0 h 171628"/>
                  <a:gd name="connsiteX3" fmla="*/ 667005 w 667005"/>
                  <a:gd name="connsiteY3" fmla="*/ 171628 h 171628"/>
                  <a:gd name="connsiteX4" fmla="*/ 0 w 667005"/>
                  <a:gd name="connsiteY4" fmla="*/ 171628 h 171628"/>
                  <a:gd name="connsiteX0-1" fmla="*/ 0 w 667005"/>
                  <a:gd name="connsiteY0-2" fmla="*/ 171737 h 171737"/>
                  <a:gd name="connsiteX1-3" fmla="*/ 99339 w 667005"/>
                  <a:gd name="connsiteY1-4" fmla="*/ 0 h 171737"/>
                  <a:gd name="connsiteX2-5" fmla="*/ 581865 w 667005"/>
                  <a:gd name="connsiteY2-6" fmla="*/ 109 h 171737"/>
                  <a:gd name="connsiteX3-7" fmla="*/ 667005 w 667005"/>
                  <a:gd name="connsiteY3-8" fmla="*/ 171737 h 171737"/>
                  <a:gd name="connsiteX4-9" fmla="*/ 0 w 667005"/>
                  <a:gd name="connsiteY4-10" fmla="*/ 171737 h 171737"/>
                  <a:gd name="connsiteX0-11" fmla="*/ 0 w 667005"/>
                  <a:gd name="connsiteY0-12" fmla="*/ 171628 h 171628"/>
                  <a:gd name="connsiteX1-13" fmla="*/ 140601 w 667005"/>
                  <a:gd name="connsiteY1-14" fmla="*/ 10938 h 171628"/>
                  <a:gd name="connsiteX2-15" fmla="*/ 581865 w 667005"/>
                  <a:gd name="connsiteY2-16" fmla="*/ 0 h 171628"/>
                  <a:gd name="connsiteX3-17" fmla="*/ 667005 w 667005"/>
                  <a:gd name="connsiteY3-18" fmla="*/ 171628 h 171628"/>
                  <a:gd name="connsiteX4-19" fmla="*/ 0 w 667005"/>
                  <a:gd name="connsiteY4-20" fmla="*/ 171628 h 171628"/>
                  <a:gd name="connsiteX0-21" fmla="*/ 0 w 667005"/>
                  <a:gd name="connsiteY0-22" fmla="*/ 171628 h 171628"/>
                  <a:gd name="connsiteX1-23" fmla="*/ 103609 w 667005"/>
                  <a:gd name="connsiteY1-24" fmla="*/ 1280 h 171628"/>
                  <a:gd name="connsiteX2-25" fmla="*/ 581865 w 667005"/>
                  <a:gd name="connsiteY2-26" fmla="*/ 0 h 171628"/>
                  <a:gd name="connsiteX3-27" fmla="*/ 667005 w 667005"/>
                  <a:gd name="connsiteY3-28" fmla="*/ 171628 h 171628"/>
                  <a:gd name="connsiteX4-29" fmla="*/ 0 w 667005"/>
                  <a:gd name="connsiteY4-30" fmla="*/ 171628 h 17162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67005" h="171628">
                    <a:moveTo>
                      <a:pt x="0" y="171628"/>
                    </a:moveTo>
                    <a:lnTo>
                      <a:pt x="103609" y="1280"/>
                    </a:lnTo>
                    <a:lnTo>
                      <a:pt x="581865" y="0"/>
                    </a:lnTo>
                    <a:lnTo>
                      <a:pt x="667005" y="171628"/>
                    </a:lnTo>
                    <a:lnTo>
                      <a:pt x="0" y="171628"/>
                    </a:lnTo>
                    <a:close/>
                  </a:path>
                </a:pathLst>
              </a:custGeom>
              <a:gradFill>
                <a:gsLst>
                  <a:gs pos="0">
                    <a:srgbClr val="DEDEDE"/>
                  </a:gs>
                  <a:gs pos="100000">
                    <a:srgbClr val="F4F4F4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5" name="任意多边形 64"/>
              <p:cNvSpPr/>
              <p:nvPr/>
            </p:nvSpPr>
            <p:spPr>
              <a:xfrm>
                <a:off x="5238541" y="1871126"/>
                <a:ext cx="406992" cy="586301"/>
              </a:xfrm>
              <a:custGeom>
                <a:avLst/>
                <a:gdLst>
                  <a:gd name="connsiteX0" fmla="*/ 297634 w 413216"/>
                  <a:gd name="connsiteY0" fmla="*/ 0 h 595267"/>
                  <a:gd name="connsiteX1" fmla="*/ 302996 w 413216"/>
                  <a:gd name="connsiteY1" fmla="*/ 0 h 595267"/>
                  <a:gd name="connsiteX2" fmla="*/ 413216 w 413216"/>
                  <a:gd name="connsiteY2" fmla="*/ 167033 h 595267"/>
                  <a:gd name="connsiteX3" fmla="*/ 407876 w 413216"/>
                  <a:gd name="connsiteY3" fmla="*/ 167033 h 595267"/>
                  <a:gd name="connsiteX4" fmla="*/ 193759 w 413216"/>
                  <a:gd name="connsiteY4" fmla="*/ 595266 h 595267"/>
                  <a:gd name="connsiteX5" fmla="*/ 193760 w 413216"/>
                  <a:gd name="connsiteY5" fmla="*/ 595267 h 595267"/>
                  <a:gd name="connsiteX6" fmla="*/ 0 w 413216"/>
                  <a:gd name="connsiteY6" fmla="*/ 595267 h 5952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13216" h="595267">
                    <a:moveTo>
                      <a:pt x="297634" y="0"/>
                    </a:moveTo>
                    <a:lnTo>
                      <a:pt x="302996" y="0"/>
                    </a:lnTo>
                    <a:lnTo>
                      <a:pt x="413216" y="167033"/>
                    </a:lnTo>
                    <a:lnTo>
                      <a:pt x="407876" y="167033"/>
                    </a:lnTo>
                    <a:lnTo>
                      <a:pt x="193759" y="595266"/>
                    </a:lnTo>
                    <a:lnTo>
                      <a:pt x="193760" y="595267"/>
                    </a:lnTo>
                    <a:lnTo>
                      <a:pt x="0" y="595267"/>
                    </a:lnTo>
                    <a:close/>
                  </a:path>
                </a:pathLst>
              </a:custGeom>
              <a:gradFill>
                <a:gsLst>
                  <a:gs pos="100000">
                    <a:srgbClr val="DFDFDF"/>
                  </a:gs>
                  <a:gs pos="0">
                    <a:srgbClr val="B4B4B4"/>
                  </a:gs>
                </a:gsLst>
                <a:lin ang="2700000" scaled="0"/>
              </a:gradFill>
              <a:ln w="19050"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5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>
              <a:off x="6119299" y="2731436"/>
              <a:ext cx="760486" cy="632528"/>
              <a:chOff x="5392706" y="2031426"/>
              <a:chExt cx="1013849" cy="843565"/>
            </a:xfrm>
          </p:grpSpPr>
          <p:sp>
            <p:nvSpPr>
              <p:cNvPr id="67" name="六边形 66"/>
              <p:cNvSpPr/>
              <p:nvPr/>
            </p:nvSpPr>
            <p:spPr>
              <a:xfrm>
                <a:off x="5428018" y="2031426"/>
                <a:ext cx="978537" cy="843565"/>
              </a:xfrm>
              <a:prstGeom prst="hexagon">
                <a:avLst/>
              </a:prstGeom>
              <a:solidFill>
                <a:srgbClr val="FFB850"/>
              </a:solidFill>
              <a:ln w="19050">
                <a:noFill/>
              </a:ln>
              <a:effectLst>
                <a:innerShdw blurRad="76200" dist="63500" dir="13500000">
                  <a:prstClr val="black">
                    <a:alpha val="46000"/>
                  </a:prstClr>
                </a:innerShdw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8" name="文本框 54"/>
              <p:cNvSpPr txBox="1"/>
              <p:nvPr/>
            </p:nvSpPr>
            <p:spPr>
              <a:xfrm>
                <a:off x="5392706" y="2200064"/>
                <a:ext cx="1010965" cy="5541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prstClr val="white"/>
                    </a:solidFill>
                    <a:cs typeface="+mn-ea"/>
                    <a:sym typeface="+mn-lt"/>
                  </a:rPr>
                  <a:t>生产</a:t>
                </a:r>
              </a:p>
            </p:txBody>
          </p:sp>
        </p:grpSp>
        <p:sp>
          <p:nvSpPr>
            <p:cNvPr id="71" name="椭圆 70"/>
            <p:cNvSpPr/>
            <p:nvPr/>
          </p:nvSpPr>
          <p:spPr>
            <a:xfrm flipH="1">
              <a:off x="4355248" y="2725796"/>
              <a:ext cx="77660" cy="918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5" name="文本框 74"/>
          <p:cNvSpPr txBox="1"/>
          <p:nvPr/>
        </p:nvSpPr>
        <p:spPr>
          <a:xfrm>
            <a:off x="594457" y="1056758"/>
            <a:ext cx="8273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kern="0" dirty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各种网络</a:t>
            </a:r>
            <a:r>
              <a:rPr lang="zh-CN" altLang="en-US" sz="2800" b="1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平台：综评网、心理测评、办公系统等</a:t>
            </a:r>
            <a:endParaRPr lang="zh-CN" altLang="en-US" sz="2800" b="1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64" y="1876004"/>
            <a:ext cx="4232852" cy="2559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17" y="4519389"/>
            <a:ext cx="4702931" cy="189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文本框 74"/>
          <p:cNvSpPr txBox="1"/>
          <p:nvPr/>
        </p:nvSpPr>
        <p:spPr>
          <a:xfrm>
            <a:off x="594457" y="1056758"/>
            <a:ext cx="8273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其他终端：门禁系统、图书借阅系统、</a:t>
            </a:r>
            <a:r>
              <a:rPr lang="en-US" altLang="zh-CN" sz="2800" b="1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ATM</a:t>
            </a:r>
            <a:r>
              <a:rPr lang="zh-CN" altLang="en-US" sz="2800" b="1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取款等</a:t>
            </a:r>
            <a:endParaRPr lang="zh-CN" altLang="en-US" sz="2800" b="1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1890713"/>
            <a:ext cx="5219700" cy="3820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872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文本框 74"/>
          <p:cNvSpPr txBox="1"/>
          <p:nvPr/>
        </p:nvSpPr>
        <p:spPr>
          <a:xfrm>
            <a:off x="594457" y="1056758"/>
            <a:ext cx="8273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信息系统的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组成要素</a:t>
            </a:r>
            <a:r>
              <a:rPr lang="zh-CN" altLang="en-US" sz="2800" b="1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</a:t>
            </a:r>
            <a:endParaRPr lang="zh-CN" altLang="en-US" sz="2800" b="1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74"/>
          <p:cNvSpPr txBox="1"/>
          <p:nvPr/>
        </p:nvSpPr>
        <p:spPr>
          <a:xfrm>
            <a:off x="1089757" y="1998561"/>
            <a:ext cx="82733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人</a:t>
            </a:r>
            <a:endParaRPr lang="en-US" altLang="zh-CN" sz="2400" kern="0" dirty="0" smtClean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sz="2400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400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硬件、软件</a:t>
            </a:r>
            <a:endParaRPr lang="en-US" altLang="zh-CN" sz="2400" kern="0" dirty="0" smtClean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sz="2400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400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数据</a:t>
            </a:r>
            <a:endParaRPr lang="en-US" altLang="zh-CN" sz="2400" kern="0" dirty="0" smtClean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sz="2400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400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通信方式</a:t>
            </a:r>
            <a:endParaRPr lang="zh-CN" altLang="en-US" sz="2400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316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429876" y="1180715"/>
            <a:ext cx="3538169" cy="2781706"/>
            <a:chOff x="728500" y="1441341"/>
            <a:chExt cx="5970081" cy="4658582"/>
          </a:xfrm>
        </p:grpSpPr>
        <p:grpSp>
          <p:nvGrpSpPr>
            <p:cNvPr id="8" name="组合 7"/>
            <p:cNvGrpSpPr/>
            <p:nvPr/>
          </p:nvGrpSpPr>
          <p:grpSpPr>
            <a:xfrm>
              <a:off x="728500" y="2349131"/>
              <a:ext cx="5054016" cy="3132999"/>
              <a:chOff x="5651500" y="2234434"/>
              <a:chExt cx="5324249" cy="2728687"/>
            </a:xfrm>
            <a:effectLst>
              <a:outerShdw blurRad="381000" dist="1066800" dir="7200000" algn="tr" rotWithShape="0">
                <a:prstClr val="black">
                  <a:alpha val="17000"/>
                </a:prstClr>
              </a:outerShdw>
            </a:effectLst>
            <a:scene3d>
              <a:camera prst="isometricTopUp">
                <a:rot lat="18538529" lon="19134282" rev="3600000"/>
              </a:camera>
              <a:lightRig rig="threePt" dir="t"/>
            </a:scene3d>
          </p:grpSpPr>
          <p:sp>
            <p:nvSpPr>
              <p:cNvPr id="9" name="圆角矩形 8"/>
              <p:cNvSpPr/>
              <p:nvPr/>
            </p:nvSpPr>
            <p:spPr>
              <a:xfrm>
                <a:off x="5651500" y="2234435"/>
                <a:ext cx="5324249" cy="2728686"/>
              </a:xfrm>
              <a:prstGeom prst="roundRect">
                <a:avLst>
                  <a:gd name="adj" fmla="val 9353"/>
                </a:avLst>
              </a:prstGeom>
              <a:solidFill>
                <a:srgbClr val="D7DBE1"/>
              </a:solidFill>
              <a:ln>
                <a:noFill/>
              </a:ln>
              <a:sp3d extrusionH="2730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cs typeface="+mn-ea"/>
                  <a:sym typeface="+mn-lt"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6238648" y="2234434"/>
                <a:ext cx="4149952" cy="2728687"/>
              </a:xfrm>
              <a:prstGeom prst="rect">
                <a:avLst/>
              </a:prstGeom>
              <a:solidFill>
                <a:srgbClr val="383838"/>
              </a:solidFill>
              <a:ln>
                <a:noFill/>
              </a:ln>
              <a:sp3d extrusionH="273050">
                <a:extrusionClr>
                  <a:srgbClr val="6A6A6A"/>
                </a:extrusion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277836" y="2303039"/>
              <a:ext cx="3939321" cy="3765985"/>
              <a:chOff x="3756426" y="1951233"/>
              <a:chExt cx="3938808" cy="3766857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3756426" y="1951233"/>
                <a:ext cx="3938808" cy="3133724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  <a:scene3d>
                <a:camera prst="isometricTopUp">
                  <a:rot lat="18538529" lon="19134282" rev="3600000"/>
                </a:camera>
                <a:lightRig rig="threePt" dir="t">
                  <a:rot lat="0" lon="0" rev="0"/>
                </a:lightRig>
              </a:scene3d>
              <a:sp3d extrusionH="44450">
                <a:extrusionClr>
                  <a:srgbClr val="12E8FE"/>
                </a:extrusion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cs typeface="+mn-ea"/>
                  <a:sym typeface="+mn-lt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4042505" y="2584366"/>
                <a:ext cx="788880" cy="3133724"/>
              </a:xfrm>
              <a:prstGeom prst="rect">
                <a:avLst/>
              </a:prstGeom>
              <a:solidFill>
                <a:srgbClr val="018391"/>
              </a:solidFill>
              <a:ln>
                <a:noFill/>
              </a:ln>
              <a:scene3d>
                <a:camera prst="isometricTopUp">
                  <a:rot lat="18538529" lon="19134282" rev="3600000"/>
                </a:camera>
                <a:lightRig rig="threePt" dir="t"/>
              </a:scene3d>
              <a:sp3d>
                <a:extrusionClr>
                  <a:srgbClr val="6A6A6A"/>
                </a:extrusion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marL="193040" indent="-193040" algn="ctr">
                  <a:buFont typeface="Arial" panose="020B0604020202020204" pitchFamily="34" charset="0"/>
                  <a:buChar char="•"/>
                </a:pPr>
                <a:r>
                  <a:rPr lang="zh-CN" altLang="en-US" dirty="0">
                    <a:cs typeface="+mn-ea"/>
                    <a:sym typeface="+mn-lt"/>
                  </a:rPr>
                  <a:t>基础设施层</a:t>
                </a: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4691398" y="2265042"/>
                <a:ext cx="788880" cy="3133724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  <a:scene3d>
                <a:camera prst="isometricTopUp">
                  <a:rot lat="18538529" lon="19134282" rev="3600000"/>
                </a:camera>
                <a:lightRig rig="threePt" dir="t"/>
              </a:scene3d>
              <a:sp3d>
                <a:extrusionClr>
                  <a:srgbClr val="6A6A6A"/>
                </a:extrusion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marL="193040" indent="-193040" algn="ctr">
                  <a:buFont typeface="Arial" panose="020B0604020202020204" pitchFamily="34" charset="0"/>
                  <a:buChar char="•"/>
                </a:pPr>
                <a:r>
                  <a:rPr lang="zh-CN" altLang="en-US" dirty="0">
                    <a:cs typeface="+mn-ea"/>
                    <a:sym typeface="+mn-lt"/>
                  </a:rPr>
                  <a:t>业务逻辑层</a:t>
                </a:r>
              </a:p>
            </p:txBody>
          </p:sp>
        </p:grpSp>
        <p:sp>
          <p:nvSpPr>
            <p:cNvPr id="15" name="任意多边形 14"/>
            <p:cNvSpPr/>
            <p:nvPr/>
          </p:nvSpPr>
          <p:spPr>
            <a:xfrm rot="5400000">
              <a:off x="5011152" y="3252340"/>
              <a:ext cx="1758407" cy="145512"/>
            </a:xfrm>
            <a:custGeom>
              <a:avLst/>
              <a:gdLst>
                <a:gd name="connsiteX0" fmla="*/ 143379 w 2832587"/>
                <a:gd name="connsiteY0" fmla="*/ 188685 h 377372"/>
                <a:gd name="connsiteX1" fmla="*/ 196300 w 2832587"/>
                <a:gd name="connsiteY1" fmla="*/ 241606 h 377372"/>
                <a:gd name="connsiteX2" fmla="*/ 1623283 w 2832587"/>
                <a:gd name="connsiteY2" fmla="*/ 241606 h 377372"/>
                <a:gd name="connsiteX3" fmla="*/ 1676204 w 2832587"/>
                <a:gd name="connsiteY3" fmla="*/ 188685 h 377372"/>
                <a:gd name="connsiteX4" fmla="*/ 1623283 w 2832587"/>
                <a:gd name="connsiteY4" fmla="*/ 135764 h 377372"/>
                <a:gd name="connsiteX5" fmla="*/ 196300 w 2832587"/>
                <a:gd name="connsiteY5" fmla="*/ 135764 h 377372"/>
                <a:gd name="connsiteX6" fmla="*/ 143379 w 2832587"/>
                <a:gd name="connsiteY6" fmla="*/ 188685 h 377372"/>
                <a:gd name="connsiteX7" fmla="*/ 0 w 2832587"/>
                <a:gd name="connsiteY7" fmla="*/ 188686 h 377372"/>
                <a:gd name="connsiteX8" fmla="*/ 14828 w 2832587"/>
                <a:gd name="connsiteY8" fmla="*/ 115241 h 377372"/>
                <a:gd name="connsiteX9" fmla="*/ 188686 w 2832587"/>
                <a:gd name="connsiteY9" fmla="*/ 0 h 377372"/>
                <a:gd name="connsiteX10" fmla="*/ 2643901 w 2832587"/>
                <a:gd name="connsiteY10" fmla="*/ 0 h 377372"/>
                <a:gd name="connsiteX11" fmla="*/ 2832587 w 2832587"/>
                <a:gd name="connsiteY11" fmla="*/ 188686 h 377372"/>
                <a:gd name="connsiteX12" fmla="*/ 2832586 w 2832587"/>
                <a:gd name="connsiteY12" fmla="*/ 188686 h 377372"/>
                <a:gd name="connsiteX13" fmla="*/ 2643900 w 2832587"/>
                <a:gd name="connsiteY13" fmla="*/ 377372 h 377372"/>
                <a:gd name="connsiteX14" fmla="*/ 188686 w 2832587"/>
                <a:gd name="connsiteY14" fmla="*/ 377371 h 377372"/>
                <a:gd name="connsiteX15" fmla="*/ 14828 w 2832587"/>
                <a:gd name="connsiteY15" fmla="*/ 262130 h 377372"/>
                <a:gd name="connsiteX16" fmla="*/ 0 w 2832587"/>
                <a:gd name="connsiteY16" fmla="*/ 188686 h 377372"/>
                <a:gd name="connsiteX17" fmla="*/ 0 w 2832587"/>
                <a:gd name="connsiteY17" fmla="*/ 188685 h 377372"/>
                <a:gd name="connsiteX18" fmla="*/ 0 w 2832587"/>
                <a:gd name="connsiteY18" fmla="*/ 188686 h 377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832587" h="377372">
                  <a:moveTo>
                    <a:pt x="143379" y="188685"/>
                  </a:moveTo>
                  <a:cubicBezTo>
                    <a:pt x="143379" y="217912"/>
                    <a:pt x="167073" y="241606"/>
                    <a:pt x="196300" y="241606"/>
                  </a:cubicBezTo>
                  <a:lnTo>
                    <a:pt x="1623283" y="241606"/>
                  </a:lnTo>
                  <a:cubicBezTo>
                    <a:pt x="1652510" y="241606"/>
                    <a:pt x="1676204" y="217912"/>
                    <a:pt x="1676204" y="188685"/>
                  </a:cubicBezTo>
                  <a:cubicBezTo>
                    <a:pt x="1676204" y="159458"/>
                    <a:pt x="1652510" y="135764"/>
                    <a:pt x="1623283" y="135764"/>
                  </a:cubicBezTo>
                  <a:lnTo>
                    <a:pt x="196300" y="135764"/>
                  </a:lnTo>
                  <a:cubicBezTo>
                    <a:pt x="167073" y="135764"/>
                    <a:pt x="143379" y="159458"/>
                    <a:pt x="143379" y="188685"/>
                  </a:cubicBezTo>
                  <a:close/>
                  <a:moveTo>
                    <a:pt x="0" y="188686"/>
                  </a:moveTo>
                  <a:lnTo>
                    <a:pt x="14828" y="115241"/>
                  </a:lnTo>
                  <a:cubicBezTo>
                    <a:pt x="43472" y="47519"/>
                    <a:pt x="110530" y="0"/>
                    <a:pt x="188686" y="0"/>
                  </a:cubicBezTo>
                  <a:lnTo>
                    <a:pt x="2643901" y="0"/>
                  </a:lnTo>
                  <a:cubicBezTo>
                    <a:pt x="2748109" y="0"/>
                    <a:pt x="2832587" y="84478"/>
                    <a:pt x="2832587" y="188686"/>
                  </a:cubicBezTo>
                  <a:lnTo>
                    <a:pt x="2832586" y="188686"/>
                  </a:lnTo>
                  <a:cubicBezTo>
                    <a:pt x="2832586" y="292894"/>
                    <a:pt x="2748108" y="377372"/>
                    <a:pt x="2643900" y="377372"/>
                  </a:cubicBezTo>
                  <a:lnTo>
                    <a:pt x="188686" y="377371"/>
                  </a:lnTo>
                  <a:cubicBezTo>
                    <a:pt x="110530" y="377371"/>
                    <a:pt x="43472" y="329852"/>
                    <a:pt x="14828" y="262130"/>
                  </a:cubicBezTo>
                  <a:close/>
                  <a:moveTo>
                    <a:pt x="0" y="188686"/>
                  </a:moveTo>
                  <a:lnTo>
                    <a:pt x="0" y="188685"/>
                  </a:lnTo>
                  <a:lnTo>
                    <a:pt x="0" y="1886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101600" dist="355600" dir="7200000" algn="l" rotWithShape="0">
                <a:prstClr val="black">
                  <a:alpha val="10000"/>
                </a:prstClr>
              </a:outerShdw>
            </a:effectLst>
            <a:scene3d>
              <a:camera prst="isometricTopUp">
                <a:rot lat="19946110" lon="2665944" rev="1993791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>
                <a:cs typeface="+mn-ea"/>
                <a:sym typeface="+mn-lt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3749113" y="1590105"/>
              <a:ext cx="786501" cy="1070789"/>
              <a:chOff x="5620395" y="1897251"/>
              <a:chExt cx="786399" cy="1071037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5620395" y="1897251"/>
                <a:ext cx="786399" cy="1071037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114300" dist="1054100" dir="7200000" algn="tl" rotWithShape="0">
                  <a:prstClr val="black">
                    <a:alpha val="10000"/>
                  </a:prstClr>
                </a:outerShdw>
              </a:effectLst>
              <a:scene3d>
                <a:camera prst="isometricTopUp">
                  <a:rot lat="18538529" lon="19134282" rev="3600000"/>
                </a:camera>
                <a:lightRig rig="threePt" dir="t">
                  <a:rot lat="0" lon="0" rev="1380000"/>
                </a:lightRig>
              </a:scene3d>
              <a:sp3d extrusionH="12700">
                <a:extrusionClr>
                  <a:srgbClr val="FFC979"/>
                </a:extrusion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cs typeface="+mn-ea"/>
                  <a:sym typeface="+mn-lt"/>
                </a:endParaRPr>
              </a:p>
            </p:txBody>
          </p:sp>
          <p:sp>
            <p:nvSpPr>
              <p:cNvPr id="18" name="Freeform 48"/>
              <p:cNvSpPr>
                <a:spLocks noEditPoints="1"/>
              </p:cNvSpPr>
              <p:nvPr/>
            </p:nvSpPr>
            <p:spPr bwMode="auto">
              <a:xfrm>
                <a:off x="5796298" y="2199499"/>
                <a:ext cx="404502" cy="439936"/>
              </a:xfrm>
              <a:custGeom>
                <a:avLst/>
                <a:gdLst>
                  <a:gd name="T0" fmla="*/ 189 w 311"/>
                  <a:gd name="T1" fmla="*/ 220 h 339"/>
                  <a:gd name="T2" fmla="*/ 209 w 311"/>
                  <a:gd name="T3" fmla="*/ 163 h 339"/>
                  <a:gd name="T4" fmla="*/ 221 w 311"/>
                  <a:gd name="T5" fmla="*/ 120 h 339"/>
                  <a:gd name="T6" fmla="*/ 221 w 311"/>
                  <a:gd name="T7" fmla="*/ 120 h 339"/>
                  <a:gd name="T8" fmla="*/ 222 w 311"/>
                  <a:gd name="T9" fmla="*/ 116 h 339"/>
                  <a:gd name="T10" fmla="*/ 222 w 311"/>
                  <a:gd name="T11" fmla="*/ 112 h 339"/>
                  <a:gd name="T12" fmla="*/ 223 w 311"/>
                  <a:gd name="T13" fmla="*/ 109 h 339"/>
                  <a:gd name="T14" fmla="*/ 223 w 311"/>
                  <a:gd name="T15" fmla="*/ 105 h 339"/>
                  <a:gd name="T16" fmla="*/ 223 w 311"/>
                  <a:gd name="T17" fmla="*/ 102 h 339"/>
                  <a:gd name="T18" fmla="*/ 224 w 311"/>
                  <a:gd name="T19" fmla="*/ 98 h 339"/>
                  <a:gd name="T20" fmla="*/ 224 w 311"/>
                  <a:gd name="T21" fmla="*/ 95 h 339"/>
                  <a:gd name="T22" fmla="*/ 224 w 311"/>
                  <a:gd name="T23" fmla="*/ 92 h 339"/>
                  <a:gd name="T24" fmla="*/ 223 w 311"/>
                  <a:gd name="T25" fmla="*/ 89 h 339"/>
                  <a:gd name="T26" fmla="*/ 223 w 311"/>
                  <a:gd name="T27" fmla="*/ 87 h 339"/>
                  <a:gd name="T28" fmla="*/ 223 w 311"/>
                  <a:gd name="T29" fmla="*/ 85 h 339"/>
                  <a:gd name="T30" fmla="*/ 223 w 311"/>
                  <a:gd name="T31" fmla="*/ 83 h 339"/>
                  <a:gd name="T32" fmla="*/ 223 w 311"/>
                  <a:gd name="T33" fmla="*/ 82 h 339"/>
                  <a:gd name="T34" fmla="*/ 223 w 311"/>
                  <a:gd name="T35" fmla="*/ 81 h 339"/>
                  <a:gd name="T36" fmla="*/ 223 w 311"/>
                  <a:gd name="T37" fmla="*/ 81 h 339"/>
                  <a:gd name="T38" fmla="*/ 108 w 311"/>
                  <a:gd name="T39" fmla="*/ 36 h 339"/>
                  <a:gd name="T40" fmla="*/ 78 w 311"/>
                  <a:gd name="T41" fmla="*/ 55 h 339"/>
                  <a:gd name="T42" fmla="*/ 77 w 311"/>
                  <a:gd name="T43" fmla="*/ 59 h 339"/>
                  <a:gd name="T44" fmla="*/ 76 w 311"/>
                  <a:gd name="T45" fmla="*/ 64 h 339"/>
                  <a:gd name="T46" fmla="*/ 76 w 311"/>
                  <a:gd name="T47" fmla="*/ 69 h 339"/>
                  <a:gd name="T48" fmla="*/ 75 w 311"/>
                  <a:gd name="T49" fmla="*/ 74 h 339"/>
                  <a:gd name="T50" fmla="*/ 75 w 311"/>
                  <a:gd name="T51" fmla="*/ 78 h 339"/>
                  <a:gd name="T52" fmla="*/ 76 w 311"/>
                  <a:gd name="T53" fmla="*/ 83 h 339"/>
                  <a:gd name="T54" fmla="*/ 76 w 311"/>
                  <a:gd name="T55" fmla="*/ 87 h 339"/>
                  <a:gd name="T56" fmla="*/ 77 w 311"/>
                  <a:gd name="T57" fmla="*/ 92 h 339"/>
                  <a:gd name="T58" fmla="*/ 77 w 311"/>
                  <a:gd name="T59" fmla="*/ 96 h 339"/>
                  <a:gd name="T60" fmla="*/ 78 w 311"/>
                  <a:gd name="T61" fmla="*/ 100 h 339"/>
                  <a:gd name="T62" fmla="*/ 79 w 311"/>
                  <a:gd name="T63" fmla="*/ 104 h 339"/>
                  <a:gd name="T64" fmla="*/ 80 w 311"/>
                  <a:gd name="T65" fmla="*/ 106 h 339"/>
                  <a:gd name="T66" fmla="*/ 84 w 311"/>
                  <a:gd name="T67" fmla="*/ 119 h 339"/>
                  <a:gd name="T68" fmla="*/ 92 w 311"/>
                  <a:gd name="T69" fmla="*/ 161 h 339"/>
                  <a:gd name="T70" fmla="*/ 104 w 311"/>
                  <a:gd name="T71" fmla="*/ 238 h 339"/>
                  <a:gd name="T72" fmla="*/ 0 w 311"/>
                  <a:gd name="T73" fmla="*/ 339 h 339"/>
                  <a:gd name="T74" fmla="*/ 148 w 311"/>
                  <a:gd name="T75" fmla="*/ 271 h 339"/>
                  <a:gd name="T76" fmla="*/ 146 w 311"/>
                  <a:gd name="T77" fmla="*/ 249 h 339"/>
                  <a:gd name="T78" fmla="*/ 175 w 311"/>
                  <a:gd name="T79" fmla="*/ 258 h 339"/>
                  <a:gd name="T80" fmla="*/ 174 w 311"/>
                  <a:gd name="T81" fmla="*/ 339 h 339"/>
                  <a:gd name="T82" fmla="*/ 216 w 311"/>
                  <a:gd name="T83" fmla="*/ 244 h 339"/>
                  <a:gd name="T84" fmla="*/ 81 w 311"/>
                  <a:gd name="T85" fmla="*/ 139 h 339"/>
                  <a:gd name="T86" fmla="*/ 93 w 311"/>
                  <a:gd name="T87" fmla="*/ 136 h 339"/>
                  <a:gd name="T88" fmla="*/ 105 w 311"/>
                  <a:gd name="T89" fmla="*/ 72 h 339"/>
                  <a:gd name="T90" fmla="*/ 211 w 311"/>
                  <a:gd name="T91" fmla="*/ 131 h 339"/>
                  <a:gd name="T92" fmla="*/ 222 w 311"/>
                  <a:gd name="T93" fmla="*/ 130 h 339"/>
                  <a:gd name="T94" fmla="*/ 183 w 311"/>
                  <a:gd name="T95" fmla="*/ 201 h 339"/>
                  <a:gd name="T96" fmla="*/ 96 w 311"/>
                  <a:gd name="T97" fmla="*/ 158 h 339"/>
                  <a:gd name="T98" fmla="*/ 166 w 311"/>
                  <a:gd name="T99" fmla="*/ 245 h 339"/>
                  <a:gd name="T100" fmla="*/ 117 w 311"/>
                  <a:gd name="T101" fmla="*/ 225 h 339"/>
                  <a:gd name="T102" fmla="*/ 152 w 311"/>
                  <a:gd name="T103" fmla="*/ 220 h 339"/>
                  <a:gd name="T104" fmla="*/ 185 w 311"/>
                  <a:gd name="T105" fmla="*/ 222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1" h="339">
                    <a:moveTo>
                      <a:pt x="216" y="244"/>
                    </a:moveTo>
                    <a:cubicBezTo>
                      <a:pt x="194" y="236"/>
                      <a:pt x="189" y="220"/>
                      <a:pt x="189" y="220"/>
                    </a:cubicBezTo>
                    <a:cubicBezTo>
                      <a:pt x="189" y="202"/>
                      <a:pt x="189" y="202"/>
                      <a:pt x="189" y="202"/>
                    </a:cubicBezTo>
                    <a:cubicBezTo>
                      <a:pt x="205" y="182"/>
                      <a:pt x="209" y="163"/>
                      <a:pt x="209" y="163"/>
                    </a:cubicBezTo>
                    <a:cubicBezTo>
                      <a:pt x="212" y="160"/>
                      <a:pt x="218" y="154"/>
                      <a:pt x="218" y="154"/>
                    </a:cubicBezTo>
                    <a:cubicBezTo>
                      <a:pt x="229" y="137"/>
                      <a:pt x="225" y="116"/>
                      <a:pt x="221" y="120"/>
                    </a:cubicBezTo>
                    <a:cubicBezTo>
                      <a:pt x="221" y="120"/>
                      <a:pt x="221" y="121"/>
                      <a:pt x="220" y="122"/>
                    </a:cubicBezTo>
                    <a:cubicBezTo>
                      <a:pt x="220" y="121"/>
                      <a:pt x="221" y="121"/>
                      <a:pt x="221" y="120"/>
                    </a:cubicBezTo>
                    <a:cubicBezTo>
                      <a:pt x="221" y="120"/>
                      <a:pt x="221" y="119"/>
                      <a:pt x="221" y="119"/>
                    </a:cubicBezTo>
                    <a:cubicBezTo>
                      <a:pt x="221" y="118"/>
                      <a:pt x="221" y="117"/>
                      <a:pt x="222" y="116"/>
                    </a:cubicBezTo>
                    <a:cubicBezTo>
                      <a:pt x="222" y="116"/>
                      <a:pt x="222" y="116"/>
                      <a:pt x="222" y="115"/>
                    </a:cubicBezTo>
                    <a:cubicBezTo>
                      <a:pt x="222" y="114"/>
                      <a:pt x="222" y="113"/>
                      <a:pt x="222" y="112"/>
                    </a:cubicBezTo>
                    <a:cubicBezTo>
                      <a:pt x="222" y="112"/>
                      <a:pt x="222" y="112"/>
                      <a:pt x="222" y="111"/>
                    </a:cubicBezTo>
                    <a:cubicBezTo>
                      <a:pt x="223" y="110"/>
                      <a:pt x="223" y="110"/>
                      <a:pt x="223" y="109"/>
                    </a:cubicBezTo>
                    <a:cubicBezTo>
                      <a:pt x="223" y="108"/>
                      <a:pt x="223" y="108"/>
                      <a:pt x="223" y="108"/>
                    </a:cubicBezTo>
                    <a:cubicBezTo>
                      <a:pt x="223" y="107"/>
                      <a:pt x="223" y="106"/>
                      <a:pt x="223" y="105"/>
                    </a:cubicBezTo>
                    <a:cubicBezTo>
                      <a:pt x="223" y="105"/>
                      <a:pt x="223" y="105"/>
                      <a:pt x="223" y="104"/>
                    </a:cubicBezTo>
                    <a:cubicBezTo>
                      <a:pt x="223" y="103"/>
                      <a:pt x="223" y="103"/>
                      <a:pt x="223" y="102"/>
                    </a:cubicBezTo>
                    <a:cubicBezTo>
                      <a:pt x="223" y="101"/>
                      <a:pt x="223" y="101"/>
                      <a:pt x="224" y="101"/>
                    </a:cubicBezTo>
                    <a:cubicBezTo>
                      <a:pt x="224" y="100"/>
                      <a:pt x="224" y="99"/>
                      <a:pt x="224" y="98"/>
                    </a:cubicBezTo>
                    <a:cubicBezTo>
                      <a:pt x="224" y="98"/>
                      <a:pt x="224" y="98"/>
                      <a:pt x="224" y="98"/>
                    </a:cubicBezTo>
                    <a:cubicBezTo>
                      <a:pt x="224" y="97"/>
                      <a:pt x="224" y="96"/>
                      <a:pt x="224" y="95"/>
                    </a:cubicBezTo>
                    <a:cubicBezTo>
                      <a:pt x="224" y="95"/>
                      <a:pt x="224" y="95"/>
                      <a:pt x="224" y="94"/>
                    </a:cubicBezTo>
                    <a:cubicBezTo>
                      <a:pt x="224" y="94"/>
                      <a:pt x="224" y="93"/>
                      <a:pt x="224" y="92"/>
                    </a:cubicBezTo>
                    <a:cubicBezTo>
                      <a:pt x="224" y="92"/>
                      <a:pt x="224" y="92"/>
                      <a:pt x="224" y="91"/>
                    </a:cubicBezTo>
                    <a:cubicBezTo>
                      <a:pt x="224" y="91"/>
                      <a:pt x="224" y="90"/>
                      <a:pt x="223" y="89"/>
                    </a:cubicBezTo>
                    <a:cubicBezTo>
                      <a:pt x="223" y="89"/>
                      <a:pt x="223" y="89"/>
                      <a:pt x="223" y="89"/>
                    </a:cubicBezTo>
                    <a:cubicBezTo>
                      <a:pt x="223" y="88"/>
                      <a:pt x="223" y="88"/>
                      <a:pt x="223" y="87"/>
                    </a:cubicBezTo>
                    <a:cubicBezTo>
                      <a:pt x="223" y="87"/>
                      <a:pt x="223" y="87"/>
                      <a:pt x="223" y="87"/>
                    </a:cubicBezTo>
                    <a:cubicBezTo>
                      <a:pt x="223" y="86"/>
                      <a:pt x="223" y="86"/>
                      <a:pt x="223" y="85"/>
                    </a:cubicBezTo>
                    <a:cubicBezTo>
                      <a:pt x="223" y="85"/>
                      <a:pt x="223" y="85"/>
                      <a:pt x="223" y="85"/>
                    </a:cubicBezTo>
                    <a:cubicBezTo>
                      <a:pt x="223" y="84"/>
                      <a:pt x="223" y="84"/>
                      <a:pt x="223" y="83"/>
                    </a:cubicBezTo>
                    <a:cubicBezTo>
                      <a:pt x="223" y="83"/>
                      <a:pt x="223" y="83"/>
                      <a:pt x="223" y="83"/>
                    </a:cubicBezTo>
                    <a:cubicBezTo>
                      <a:pt x="223" y="83"/>
                      <a:pt x="223" y="82"/>
                      <a:pt x="223" y="82"/>
                    </a:cubicBezTo>
                    <a:cubicBezTo>
                      <a:pt x="223" y="82"/>
                      <a:pt x="223" y="82"/>
                      <a:pt x="223" y="82"/>
                    </a:cubicBezTo>
                    <a:cubicBezTo>
                      <a:pt x="223" y="82"/>
                      <a:pt x="223" y="81"/>
                      <a:pt x="223" y="81"/>
                    </a:cubicBezTo>
                    <a:cubicBezTo>
                      <a:pt x="223" y="81"/>
                      <a:pt x="223" y="81"/>
                      <a:pt x="223" y="81"/>
                    </a:cubicBezTo>
                    <a:cubicBezTo>
                      <a:pt x="223" y="81"/>
                      <a:pt x="223" y="81"/>
                      <a:pt x="223" y="81"/>
                    </a:cubicBezTo>
                    <a:cubicBezTo>
                      <a:pt x="221" y="33"/>
                      <a:pt x="182" y="21"/>
                      <a:pt x="182" y="21"/>
                    </a:cubicBezTo>
                    <a:cubicBezTo>
                      <a:pt x="134" y="0"/>
                      <a:pt x="108" y="36"/>
                      <a:pt x="108" y="36"/>
                    </a:cubicBezTo>
                    <a:cubicBezTo>
                      <a:pt x="89" y="27"/>
                      <a:pt x="79" y="51"/>
                      <a:pt x="79" y="51"/>
                    </a:cubicBezTo>
                    <a:cubicBezTo>
                      <a:pt x="79" y="52"/>
                      <a:pt x="78" y="54"/>
                      <a:pt x="78" y="55"/>
                    </a:cubicBezTo>
                    <a:cubicBezTo>
                      <a:pt x="78" y="55"/>
                      <a:pt x="78" y="56"/>
                      <a:pt x="78" y="56"/>
                    </a:cubicBezTo>
                    <a:cubicBezTo>
                      <a:pt x="78" y="57"/>
                      <a:pt x="77" y="58"/>
                      <a:pt x="77" y="59"/>
                    </a:cubicBezTo>
                    <a:cubicBezTo>
                      <a:pt x="77" y="60"/>
                      <a:pt x="77" y="60"/>
                      <a:pt x="77" y="61"/>
                    </a:cubicBezTo>
                    <a:cubicBezTo>
                      <a:pt x="77" y="62"/>
                      <a:pt x="76" y="63"/>
                      <a:pt x="76" y="64"/>
                    </a:cubicBezTo>
                    <a:cubicBezTo>
                      <a:pt x="76" y="65"/>
                      <a:pt x="76" y="65"/>
                      <a:pt x="76" y="65"/>
                    </a:cubicBezTo>
                    <a:cubicBezTo>
                      <a:pt x="76" y="66"/>
                      <a:pt x="76" y="68"/>
                      <a:pt x="76" y="69"/>
                    </a:cubicBezTo>
                    <a:cubicBezTo>
                      <a:pt x="76" y="70"/>
                      <a:pt x="76" y="70"/>
                      <a:pt x="76" y="71"/>
                    </a:cubicBezTo>
                    <a:cubicBezTo>
                      <a:pt x="76" y="72"/>
                      <a:pt x="75" y="73"/>
                      <a:pt x="75" y="74"/>
                    </a:cubicBezTo>
                    <a:cubicBezTo>
                      <a:pt x="75" y="74"/>
                      <a:pt x="75" y="75"/>
                      <a:pt x="75" y="75"/>
                    </a:cubicBezTo>
                    <a:cubicBezTo>
                      <a:pt x="75" y="76"/>
                      <a:pt x="75" y="77"/>
                      <a:pt x="75" y="78"/>
                    </a:cubicBezTo>
                    <a:cubicBezTo>
                      <a:pt x="75" y="79"/>
                      <a:pt x="75" y="79"/>
                      <a:pt x="75" y="79"/>
                    </a:cubicBezTo>
                    <a:cubicBezTo>
                      <a:pt x="75" y="81"/>
                      <a:pt x="76" y="82"/>
                      <a:pt x="76" y="83"/>
                    </a:cubicBezTo>
                    <a:cubicBezTo>
                      <a:pt x="76" y="84"/>
                      <a:pt x="76" y="84"/>
                      <a:pt x="76" y="84"/>
                    </a:cubicBezTo>
                    <a:cubicBezTo>
                      <a:pt x="76" y="85"/>
                      <a:pt x="76" y="86"/>
                      <a:pt x="76" y="87"/>
                    </a:cubicBezTo>
                    <a:cubicBezTo>
                      <a:pt x="76" y="88"/>
                      <a:pt x="76" y="88"/>
                      <a:pt x="76" y="89"/>
                    </a:cubicBezTo>
                    <a:cubicBezTo>
                      <a:pt x="76" y="90"/>
                      <a:pt x="76" y="91"/>
                      <a:pt x="77" y="92"/>
                    </a:cubicBezTo>
                    <a:cubicBezTo>
                      <a:pt x="77" y="92"/>
                      <a:pt x="77" y="92"/>
                      <a:pt x="77" y="93"/>
                    </a:cubicBezTo>
                    <a:cubicBezTo>
                      <a:pt x="77" y="94"/>
                      <a:pt x="77" y="95"/>
                      <a:pt x="77" y="96"/>
                    </a:cubicBezTo>
                    <a:cubicBezTo>
                      <a:pt x="77" y="97"/>
                      <a:pt x="77" y="97"/>
                      <a:pt x="77" y="97"/>
                    </a:cubicBezTo>
                    <a:cubicBezTo>
                      <a:pt x="78" y="98"/>
                      <a:pt x="78" y="99"/>
                      <a:pt x="78" y="100"/>
                    </a:cubicBezTo>
                    <a:cubicBezTo>
                      <a:pt x="78" y="101"/>
                      <a:pt x="78" y="101"/>
                      <a:pt x="78" y="101"/>
                    </a:cubicBezTo>
                    <a:cubicBezTo>
                      <a:pt x="79" y="102"/>
                      <a:pt x="79" y="103"/>
                      <a:pt x="79" y="104"/>
                    </a:cubicBezTo>
                    <a:cubicBezTo>
                      <a:pt x="79" y="104"/>
                      <a:pt x="79" y="105"/>
                      <a:pt x="79" y="105"/>
                    </a:cubicBezTo>
                    <a:cubicBezTo>
                      <a:pt x="79" y="105"/>
                      <a:pt x="80" y="105"/>
                      <a:pt x="80" y="106"/>
                    </a:cubicBezTo>
                    <a:cubicBezTo>
                      <a:pt x="80" y="106"/>
                      <a:pt x="80" y="106"/>
                      <a:pt x="80" y="106"/>
                    </a:cubicBezTo>
                    <a:cubicBezTo>
                      <a:pt x="81" y="111"/>
                      <a:pt x="83" y="115"/>
                      <a:pt x="84" y="119"/>
                    </a:cubicBezTo>
                    <a:cubicBezTo>
                      <a:pt x="77" y="115"/>
                      <a:pt x="76" y="123"/>
                      <a:pt x="76" y="123"/>
                    </a:cubicBezTo>
                    <a:cubicBezTo>
                      <a:pt x="76" y="152"/>
                      <a:pt x="92" y="161"/>
                      <a:pt x="92" y="161"/>
                    </a:cubicBezTo>
                    <a:cubicBezTo>
                      <a:pt x="95" y="180"/>
                      <a:pt x="114" y="200"/>
                      <a:pt x="114" y="200"/>
                    </a:cubicBezTo>
                    <a:cubicBezTo>
                      <a:pt x="121" y="227"/>
                      <a:pt x="104" y="238"/>
                      <a:pt x="104" y="238"/>
                    </a:cubicBezTo>
                    <a:cubicBezTo>
                      <a:pt x="75" y="249"/>
                      <a:pt x="75" y="249"/>
                      <a:pt x="75" y="249"/>
                    </a:cubicBezTo>
                    <a:cubicBezTo>
                      <a:pt x="0" y="273"/>
                      <a:pt x="0" y="339"/>
                      <a:pt x="0" y="339"/>
                    </a:cubicBezTo>
                    <a:cubicBezTo>
                      <a:pt x="137" y="339"/>
                      <a:pt x="137" y="339"/>
                      <a:pt x="137" y="339"/>
                    </a:cubicBezTo>
                    <a:cubicBezTo>
                      <a:pt x="148" y="271"/>
                      <a:pt x="148" y="271"/>
                      <a:pt x="148" y="271"/>
                    </a:cubicBezTo>
                    <a:cubicBezTo>
                      <a:pt x="136" y="258"/>
                      <a:pt x="136" y="258"/>
                      <a:pt x="136" y="258"/>
                    </a:cubicBezTo>
                    <a:cubicBezTo>
                      <a:pt x="146" y="249"/>
                      <a:pt x="146" y="249"/>
                      <a:pt x="146" y="249"/>
                    </a:cubicBezTo>
                    <a:cubicBezTo>
                      <a:pt x="166" y="249"/>
                      <a:pt x="166" y="249"/>
                      <a:pt x="166" y="249"/>
                    </a:cubicBezTo>
                    <a:cubicBezTo>
                      <a:pt x="175" y="258"/>
                      <a:pt x="175" y="258"/>
                      <a:pt x="175" y="258"/>
                    </a:cubicBezTo>
                    <a:cubicBezTo>
                      <a:pt x="164" y="271"/>
                      <a:pt x="164" y="271"/>
                      <a:pt x="164" y="271"/>
                    </a:cubicBezTo>
                    <a:cubicBezTo>
                      <a:pt x="174" y="339"/>
                      <a:pt x="174" y="339"/>
                      <a:pt x="174" y="339"/>
                    </a:cubicBezTo>
                    <a:cubicBezTo>
                      <a:pt x="311" y="339"/>
                      <a:pt x="311" y="339"/>
                      <a:pt x="311" y="339"/>
                    </a:cubicBezTo>
                    <a:cubicBezTo>
                      <a:pt x="307" y="274"/>
                      <a:pt x="238" y="252"/>
                      <a:pt x="216" y="244"/>
                    </a:cubicBezTo>
                    <a:close/>
                    <a:moveTo>
                      <a:pt x="96" y="158"/>
                    </a:moveTo>
                    <a:cubicBezTo>
                      <a:pt x="94" y="157"/>
                      <a:pt x="86" y="153"/>
                      <a:pt x="81" y="139"/>
                    </a:cubicBezTo>
                    <a:cubicBezTo>
                      <a:pt x="81" y="139"/>
                      <a:pt x="77" y="124"/>
                      <a:pt x="81" y="123"/>
                    </a:cubicBezTo>
                    <a:cubicBezTo>
                      <a:pt x="81" y="123"/>
                      <a:pt x="86" y="119"/>
                      <a:pt x="93" y="136"/>
                    </a:cubicBezTo>
                    <a:cubicBezTo>
                      <a:pt x="94" y="139"/>
                      <a:pt x="96" y="142"/>
                      <a:pt x="97" y="143"/>
                    </a:cubicBezTo>
                    <a:cubicBezTo>
                      <a:pt x="97" y="143"/>
                      <a:pt x="82" y="98"/>
                      <a:pt x="105" y="72"/>
                    </a:cubicBezTo>
                    <a:cubicBezTo>
                      <a:pt x="105" y="72"/>
                      <a:pt x="155" y="137"/>
                      <a:pt x="211" y="104"/>
                    </a:cubicBezTo>
                    <a:cubicBezTo>
                      <a:pt x="211" y="131"/>
                      <a:pt x="211" y="131"/>
                      <a:pt x="211" y="131"/>
                    </a:cubicBezTo>
                    <a:cubicBezTo>
                      <a:pt x="211" y="138"/>
                      <a:pt x="211" y="143"/>
                      <a:pt x="215" y="136"/>
                    </a:cubicBezTo>
                    <a:cubicBezTo>
                      <a:pt x="222" y="120"/>
                      <a:pt x="222" y="130"/>
                      <a:pt x="222" y="130"/>
                    </a:cubicBezTo>
                    <a:cubicBezTo>
                      <a:pt x="220" y="148"/>
                      <a:pt x="212" y="156"/>
                      <a:pt x="206" y="161"/>
                    </a:cubicBezTo>
                    <a:cubicBezTo>
                      <a:pt x="201" y="176"/>
                      <a:pt x="193" y="190"/>
                      <a:pt x="183" y="201"/>
                    </a:cubicBezTo>
                    <a:cubicBezTo>
                      <a:pt x="152" y="236"/>
                      <a:pt x="121" y="201"/>
                      <a:pt x="121" y="201"/>
                    </a:cubicBezTo>
                    <a:cubicBezTo>
                      <a:pt x="109" y="191"/>
                      <a:pt x="101" y="175"/>
                      <a:pt x="96" y="158"/>
                    </a:cubicBezTo>
                    <a:close/>
                    <a:moveTo>
                      <a:pt x="185" y="222"/>
                    </a:moveTo>
                    <a:cubicBezTo>
                      <a:pt x="166" y="245"/>
                      <a:pt x="166" y="245"/>
                      <a:pt x="166" y="245"/>
                    </a:cubicBezTo>
                    <a:cubicBezTo>
                      <a:pt x="147" y="245"/>
                      <a:pt x="147" y="245"/>
                      <a:pt x="147" y="245"/>
                    </a:cubicBezTo>
                    <a:cubicBezTo>
                      <a:pt x="117" y="225"/>
                      <a:pt x="117" y="225"/>
                      <a:pt x="117" y="225"/>
                    </a:cubicBezTo>
                    <a:cubicBezTo>
                      <a:pt x="117" y="225"/>
                      <a:pt x="119" y="216"/>
                      <a:pt x="119" y="204"/>
                    </a:cubicBezTo>
                    <a:cubicBezTo>
                      <a:pt x="119" y="204"/>
                      <a:pt x="132" y="221"/>
                      <a:pt x="152" y="220"/>
                    </a:cubicBezTo>
                    <a:cubicBezTo>
                      <a:pt x="152" y="220"/>
                      <a:pt x="171" y="222"/>
                      <a:pt x="185" y="204"/>
                    </a:cubicBezTo>
                    <a:lnTo>
                      <a:pt x="185" y="22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scene3d>
                <a:camera prst="perspectiveContrastingLeftFacing" fov="7200000">
                  <a:rot lat="1393739" lon="19325394" rev="18471279"/>
                </a:camera>
                <a:lightRig rig="threePt" dir="t"/>
              </a:scene3d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4046330" y="2582985"/>
              <a:ext cx="786501" cy="1070789"/>
              <a:chOff x="6495053" y="2356569"/>
              <a:chExt cx="786399" cy="1071037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6495053" y="2356569"/>
                <a:ext cx="786399" cy="1071037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  <a:effectLst>
                <a:outerShdw blurRad="114300" dist="1054100" dir="7200000" algn="tl" rotWithShape="0">
                  <a:prstClr val="black">
                    <a:alpha val="10000"/>
                  </a:prstClr>
                </a:outerShdw>
              </a:effectLst>
              <a:scene3d>
                <a:camera prst="isometricTopUp">
                  <a:rot lat="18538529" lon="19134282" rev="3600000"/>
                </a:camera>
                <a:lightRig rig="threePt" dir="t">
                  <a:rot lat="0" lon="0" rev="1380000"/>
                </a:lightRig>
              </a:scene3d>
              <a:sp3d extrusionH="12700">
                <a:extrusionClr>
                  <a:srgbClr val="FFC979"/>
                </a:extrusion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cs typeface="+mn-ea"/>
                  <a:sym typeface="+mn-lt"/>
                </a:endParaRPr>
              </a:p>
            </p:txBody>
          </p:sp>
          <p:sp>
            <p:nvSpPr>
              <p:cNvPr id="21" name="Freeform 48"/>
              <p:cNvSpPr>
                <a:spLocks noEditPoints="1"/>
              </p:cNvSpPr>
              <p:nvPr/>
            </p:nvSpPr>
            <p:spPr bwMode="auto">
              <a:xfrm>
                <a:off x="6660601" y="2665769"/>
                <a:ext cx="404502" cy="439936"/>
              </a:xfrm>
              <a:custGeom>
                <a:avLst/>
                <a:gdLst>
                  <a:gd name="T0" fmla="*/ 189 w 311"/>
                  <a:gd name="T1" fmla="*/ 220 h 339"/>
                  <a:gd name="T2" fmla="*/ 209 w 311"/>
                  <a:gd name="T3" fmla="*/ 163 h 339"/>
                  <a:gd name="T4" fmla="*/ 221 w 311"/>
                  <a:gd name="T5" fmla="*/ 120 h 339"/>
                  <a:gd name="T6" fmla="*/ 221 w 311"/>
                  <a:gd name="T7" fmla="*/ 120 h 339"/>
                  <a:gd name="T8" fmla="*/ 222 w 311"/>
                  <a:gd name="T9" fmla="*/ 116 h 339"/>
                  <a:gd name="T10" fmla="*/ 222 w 311"/>
                  <a:gd name="T11" fmla="*/ 112 h 339"/>
                  <a:gd name="T12" fmla="*/ 223 w 311"/>
                  <a:gd name="T13" fmla="*/ 109 h 339"/>
                  <a:gd name="T14" fmla="*/ 223 w 311"/>
                  <a:gd name="T15" fmla="*/ 105 h 339"/>
                  <a:gd name="T16" fmla="*/ 223 w 311"/>
                  <a:gd name="T17" fmla="*/ 102 h 339"/>
                  <a:gd name="T18" fmla="*/ 224 w 311"/>
                  <a:gd name="T19" fmla="*/ 98 h 339"/>
                  <a:gd name="T20" fmla="*/ 224 w 311"/>
                  <a:gd name="T21" fmla="*/ 95 h 339"/>
                  <a:gd name="T22" fmla="*/ 224 w 311"/>
                  <a:gd name="T23" fmla="*/ 92 h 339"/>
                  <a:gd name="T24" fmla="*/ 223 w 311"/>
                  <a:gd name="T25" fmla="*/ 89 h 339"/>
                  <a:gd name="T26" fmla="*/ 223 w 311"/>
                  <a:gd name="T27" fmla="*/ 87 h 339"/>
                  <a:gd name="T28" fmla="*/ 223 w 311"/>
                  <a:gd name="T29" fmla="*/ 85 h 339"/>
                  <a:gd name="T30" fmla="*/ 223 w 311"/>
                  <a:gd name="T31" fmla="*/ 83 h 339"/>
                  <a:gd name="T32" fmla="*/ 223 w 311"/>
                  <a:gd name="T33" fmla="*/ 82 h 339"/>
                  <a:gd name="T34" fmla="*/ 223 w 311"/>
                  <a:gd name="T35" fmla="*/ 81 h 339"/>
                  <a:gd name="T36" fmla="*/ 223 w 311"/>
                  <a:gd name="T37" fmla="*/ 81 h 339"/>
                  <a:gd name="T38" fmla="*/ 108 w 311"/>
                  <a:gd name="T39" fmla="*/ 36 h 339"/>
                  <a:gd name="T40" fmla="*/ 78 w 311"/>
                  <a:gd name="T41" fmla="*/ 55 h 339"/>
                  <a:gd name="T42" fmla="*/ 77 w 311"/>
                  <a:gd name="T43" fmla="*/ 59 h 339"/>
                  <a:gd name="T44" fmla="*/ 76 w 311"/>
                  <a:gd name="T45" fmla="*/ 64 h 339"/>
                  <a:gd name="T46" fmla="*/ 76 w 311"/>
                  <a:gd name="T47" fmla="*/ 69 h 339"/>
                  <a:gd name="T48" fmla="*/ 75 w 311"/>
                  <a:gd name="T49" fmla="*/ 74 h 339"/>
                  <a:gd name="T50" fmla="*/ 75 w 311"/>
                  <a:gd name="T51" fmla="*/ 78 h 339"/>
                  <a:gd name="T52" fmla="*/ 76 w 311"/>
                  <a:gd name="T53" fmla="*/ 83 h 339"/>
                  <a:gd name="T54" fmla="*/ 76 w 311"/>
                  <a:gd name="T55" fmla="*/ 87 h 339"/>
                  <a:gd name="T56" fmla="*/ 77 w 311"/>
                  <a:gd name="T57" fmla="*/ 92 h 339"/>
                  <a:gd name="T58" fmla="*/ 77 w 311"/>
                  <a:gd name="T59" fmla="*/ 96 h 339"/>
                  <a:gd name="T60" fmla="*/ 78 w 311"/>
                  <a:gd name="T61" fmla="*/ 100 h 339"/>
                  <a:gd name="T62" fmla="*/ 79 w 311"/>
                  <a:gd name="T63" fmla="*/ 104 h 339"/>
                  <a:gd name="T64" fmla="*/ 80 w 311"/>
                  <a:gd name="T65" fmla="*/ 106 h 339"/>
                  <a:gd name="T66" fmla="*/ 84 w 311"/>
                  <a:gd name="T67" fmla="*/ 119 h 339"/>
                  <a:gd name="T68" fmla="*/ 92 w 311"/>
                  <a:gd name="T69" fmla="*/ 161 h 339"/>
                  <a:gd name="T70" fmla="*/ 104 w 311"/>
                  <a:gd name="T71" fmla="*/ 238 h 339"/>
                  <a:gd name="T72" fmla="*/ 0 w 311"/>
                  <a:gd name="T73" fmla="*/ 339 h 339"/>
                  <a:gd name="T74" fmla="*/ 148 w 311"/>
                  <a:gd name="T75" fmla="*/ 271 h 339"/>
                  <a:gd name="T76" fmla="*/ 146 w 311"/>
                  <a:gd name="T77" fmla="*/ 249 h 339"/>
                  <a:gd name="T78" fmla="*/ 175 w 311"/>
                  <a:gd name="T79" fmla="*/ 258 h 339"/>
                  <a:gd name="T80" fmla="*/ 174 w 311"/>
                  <a:gd name="T81" fmla="*/ 339 h 339"/>
                  <a:gd name="T82" fmla="*/ 216 w 311"/>
                  <a:gd name="T83" fmla="*/ 244 h 339"/>
                  <a:gd name="T84" fmla="*/ 81 w 311"/>
                  <a:gd name="T85" fmla="*/ 139 h 339"/>
                  <a:gd name="T86" fmla="*/ 93 w 311"/>
                  <a:gd name="T87" fmla="*/ 136 h 339"/>
                  <a:gd name="T88" fmla="*/ 105 w 311"/>
                  <a:gd name="T89" fmla="*/ 72 h 339"/>
                  <a:gd name="T90" fmla="*/ 211 w 311"/>
                  <a:gd name="T91" fmla="*/ 131 h 339"/>
                  <a:gd name="T92" fmla="*/ 222 w 311"/>
                  <a:gd name="T93" fmla="*/ 130 h 339"/>
                  <a:gd name="T94" fmla="*/ 183 w 311"/>
                  <a:gd name="T95" fmla="*/ 201 h 339"/>
                  <a:gd name="T96" fmla="*/ 96 w 311"/>
                  <a:gd name="T97" fmla="*/ 158 h 339"/>
                  <a:gd name="T98" fmla="*/ 166 w 311"/>
                  <a:gd name="T99" fmla="*/ 245 h 339"/>
                  <a:gd name="T100" fmla="*/ 117 w 311"/>
                  <a:gd name="T101" fmla="*/ 225 h 339"/>
                  <a:gd name="T102" fmla="*/ 152 w 311"/>
                  <a:gd name="T103" fmla="*/ 220 h 339"/>
                  <a:gd name="T104" fmla="*/ 185 w 311"/>
                  <a:gd name="T105" fmla="*/ 222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1" h="339">
                    <a:moveTo>
                      <a:pt x="216" y="244"/>
                    </a:moveTo>
                    <a:cubicBezTo>
                      <a:pt x="194" y="236"/>
                      <a:pt x="189" y="220"/>
                      <a:pt x="189" y="220"/>
                    </a:cubicBezTo>
                    <a:cubicBezTo>
                      <a:pt x="189" y="202"/>
                      <a:pt x="189" y="202"/>
                      <a:pt x="189" y="202"/>
                    </a:cubicBezTo>
                    <a:cubicBezTo>
                      <a:pt x="205" y="182"/>
                      <a:pt x="209" y="163"/>
                      <a:pt x="209" y="163"/>
                    </a:cubicBezTo>
                    <a:cubicBezTo>
                      <a:pt x="212" y="160"/>
                      <a:pt x="218" y="154"/>
                      <a:pt x="218" y="154"/>
                    </a:cubicBezTo>
                    <a:cubicBezTo>
                      <a:pt x="229" y="137"/>
                      <a:pt x="225" y="116"/>
                      <a:pt x="221" y="120"/>
                    </a:cubicBezTo>
                    <a:cubicBezTo>
                      <a:pt x="221" y="120"/>
                      <a:pt x="221" y="121"/>
                      <a:pt x="220" y="122"/>
                    </a:cubicBezTo>
                    <a:cubicBezTo>
                      <a:pt x="220" y="121"/>
                      <a:pt x="221" y="121"/>
                      <a:pt x="221" y="120"/>
                    </a:cubicBezTo>
                    <a:cubicBezTo>
                      <a:pt x="221" y="120"/>
                      <a:pt x="221" y="119"/>
                      <a:pt x="221" y="119"/>
                    </a:cubicBezTo>
                    <a:cubicBezTo>
                      <a:pt x="221" y="118"/>
                      <a:pt x="221" y="117"/>
                      <a:pt x="222" y="116"/>
                    </a:cubicBezTo>
                    <a:cubicBezTo>
                      <a:pt x="222" y="116"/>
                      <a:pt x="222" y="116"/>
                      <a:pt x="222" y="115"/>
                    </a:cubicBezTo>
                    <a:cubicBezTo>
                      <a:pt x="222" y="114"/>
                      <a:pt x="222" y="113"/>
                      <a:pt x="222" y="112"/>
                    </a:cubicBezTo>
                    <a:cubicBezTo>
                      <a:pt x="222" y="112"/>
                      <a:pt x="222" y="112"/>
                      <a:pt x="222" y="111"/>
                    </a:cubicBezTo>
                    <a:cubicBezTo>
                      <a:pt x="223" y="110"/>
                      <a:pt x="223" y="110"/>
                      <a:pt x="223" y="109"/>
                    </a:cubicBezTo>
                    <a:cubicBezTo>
                      <a:pt x="223" y="108"/>
                      <a:pt x="223" y="108"/>
                      <a:pt x="223" y="108"/>
                    </a:cubicBezTo>
                    <a:cubicBezTo>
                      <a:pt x="223" y="107"/>
                      <a:pt x="223" y="106"/>
                      <a:pt x="223" y="105"/>
                    </a:cubicBezTo>
                    <a:cubicBezTo>
                      <a:pt x="223" y="105"/>
                      <a:pt x="223" y="105"/>
                      <a:pt x="223" y="104"/>
                    </a:cubicBezTo>
                    <a:cubicBezTo>
                      <a:pt x="223" y="103"/>
                      <a:pt x="223" y="103"/>
                      <a:pt x="223" y="102"/>
                    </a:cubicBezTo>
                    <a:cubicBezTo>
                      <a:pt x="223" y="101"/>
                      <a:pt x="223" y="101"/>
                      <a:pt x="224" y="101"/>
                    </a:cubicBezTo>
                    <a:cubicBezTo>
                      <a:pt x="224" y="100"/>
                      <a:pt x="224" y="99"/>
                      <a:pt x="224" y="98"/>
                    </a:cubicBezTo>
                    <a:cubicBezTo>
                      <a:pt x="224" y="98"/>
                      <a:pt x="224" y="98"/>
                      <a:pt x="224" y="98"/>
                    </a:cubicBezTo>
                    <a:cubicBezTo>
                      <a:pt x="224" y="97"/>
                      <a:pt x="224" y="96"/>
                      <a:pt x="224" y="95"/>
                    </a:cubicBezTo>
                    <a:cubicBezTo>
                      <a:pt x="224" y="95"/>
                      <a:pt x="224" y="95"/>
                      <a:pt x="224" y="94"/>
                    </a:cubicBezTo>
                    <a:cubicBezTo>
                      <a:pt x="224" y="94"/>
                      <a:pt x="224" y="93"/>
                      <a:pt x="224" y="92"/>
                    </a:cubicBezTo>
                    <a:cubicBezTo>
                      <a:pt x="224" y="92"/>
                      <a:pt x="224" y="92"/>
                      <a:pt x="224" y="91"/>
                    </a:cubicBezTo>
                    <a:cubicBezTo>
                      <a:pt x="224" y="91"/>
                      <a:pt x="224" y="90"/>
                      <a:pt x="223" y="89"/>
                    </a:cubicBezTo>
                    <a:cubicBezTo>
                      <a:pt x="223" y="89"/>
                      <a:pt x="223" y="89"/>
                      <a:pt x="223" y="89"/>
                    </a:cubicBezTo>
                    <a:cubicBezTo>
                      <a:pt x="223" y="88"/>
                      <a:pt x="223" y="88"/>
                      <a:pt x="223" y="87"/>
                    </a:cubicBezTo>
                    <a:cubicBezTo>
                      <a:pt x="223" y="87"/>
                      <a:pt x="223" y="87"/>
                      <a:pt x="223" y="87"/>
                    </a:cubicBezTo>
                    <a:cubicBezTo>
                      <a:pt x="223" y="86"/>
                      <a:pt x="223" y="86"/>
                      <a:pt x="223" y="85"/>
                    </a:cubicBezTo>
                    <a:cubicBezTo>
                      <a:pt x="223" y="85"/>
                      <a:pt x="223" y="85"/>
                      <a:pt x="223" y="85"/>
                    </a:cubicBezTo>
                    <a:cubicBezTo>
                      <a:pt x="223" y="84"/>
                      <a:pt x="223" y="84"/>
                      <a:pt x="223" y="83"/>
                    </a:cubicBezTo>
                    <a:cubicBezTo>
                      <a:pt x="223" y="83"/>
                      <a:pt x="223" y="83"/>
                      <a:pt x="223" y="83"/>
                    </a:cubicBezTo>
                    <a:cubicBezTo>
                      <a:pt x="223" y="83"/>
                      <a:pt x="223" y="82"/>
                      <a:pt x="223" y="82"/>
                    </a:cubicBezTo>
                    <a:cubicBezTo>
                      <a:pt x="223" y="82"/>
                      <a:pt x="223" y="82"/>
                      <a:pt x="223" y="82"/>
                    </a:cubicBezTo>
                    <a:cubicBezTo>
                      <a:pt x="223" y="82"/>
                      <a:pt x="223" y="81"/>
                      <a:pt x="223" y="81"/>
                    </a:cubicBezTo>
                    <a:cubicBezTo>
                      <a:pt x="223" y="81"/>
                      <a:pt x="223" y="81"/>
                      <a:pt x="223" y="81"/>
                    </a:cubicBezTo>
                    <a:cubicBezTo>
                      <a:pt x="223" y="81"/>
                      <a:pt x="223" y="81"/>
                      <a:pt x="223" y="81"/>
                    </a:cubicBezTo>
                    <a:cubicBezTo>
                      <a:pt x="221" y="33"/>
                      <a:pt x="182" y="21"/>
                      <a:pt x="182" y="21"/>
                    </a:cubicBezTo>
                    <a:cubicBezTo>
                      <a:pt x="134" y="0"/>
                      <a:pt x="108" y="36"/>
                      <a:pt x="108" y="36"/>
                    </a:cubicBezTo>
                    <a:cubicBezTo>
                      <a:pt x="89" y="27"/>
                      <a:pt x="79" y="51"/>
                      <a:pt x="79" y="51"/>
                    </a:cubicBezTo>
                    <a:cubicBezTo>
                      <a:pt x="79" y="52"/>
                      <a:pt x="78" y="54"/>
                      <a:pt x="78" y="55"/>
                    </a:cubicBezTo>
                    <a:cubicBezTo>
                      <a:pt x="78" y="55"/>
                      <a:pt x="78" y="56"/>
                      <a:pt x="78" y="56"/>
                    </a:cubicBezTo>
                    <a:cubicBezTo>
                      <a:pt x="78" y="57"/>
                      <a:pt x="77" y="58"/>
                      <a:pt x="77" y="59"/>
                    </a:cubicBezTo>
                    <a:cubicBezTo>
                      <a:pt x="77" y="60"/>
                      <a:pt x="77" y="60"/>
                      <a:pt x="77" y="61"/>
                    </a:cubicBezTo>
                    <a:cubicBezTo>
                      <a:pt x="77" y="62"/>
                      <a:pt x="76" y="63"/>
                      <a:pt x="76" y="64"/>
                    </a:cubicBezTo>
                    <a:cubicBezTo>
                      <a:pt x="76" y="65"/>
                      <a:pt x="76" y="65"/>
                      <a:pt x="76" y="65"/>
                    </a:cubicBezTo>
                    <a:cubicBezTo>
                      <a:pt x="76" y="66"/>
                      <a:pt x="76" y="68"/>
                      <a:pt x="76" y="69"/>
                    </a:cubicBezTo>
                    <a:cubicBezTo>
                      <a:pt x="76" y="70"/>
                      <a:pt x="76" y="70"/>
                      <a:pt x="76" y="71"/>
                    </a:cubicBezTo>
                    <a:cubicBezTo>
                      <a:pt x="76" y="72"/>
                      <a:pt x="75" y="73"/>
                      <a:pt x="75" y="74"/>
                    </a:cubicBezTo>
                    <a:cubicBezTo>
                      <a:pt x="75" y="74"/>
                      <a:pt x="75" y="75"/>
                      <a:pt x="75" y="75"/>
                    </a:cubicBezTo>
                    <a:cubicBezTo>
                      <a:pt x="75" y="76"/>
                      <a:pt x="75" y="77"/>
                      <a:pt x="75" y="78"/>
                    </a:cubicBezTo>
                    <a:cubicBezTo>
                      <a:pt x="75" y="79"/>
                      <a:pt x="75" y="79"/>
                      <a:pt x="75" y="79"/>
                    </a:cubicBezTo>
                    <a:cubicBezTo>
                      <a:pt x="75" y="81"/>
                      <a:pt x="76" y="82"/>
                      <a:pt x="76" y="83"/>
                    </a:cubicBezTo>
                    <a:cubicBezTo>
                      <a:pt x="76" y="84"/>
                      <a:pt x="76" y="84"/>
                      <a:pt x="76" y="84"/>
                    </a:cubicBezTo>
                    <a:cubicBezTo>
                      <a:pt x="76" y="85"/>
                      <a:pt x="76" y="86"/>
                      <a:pt x="76" y="87"/>
                    </a:cubicBezTo>
                    <a:cubicBezTo>
                      <a:pt x="76" y="88"/>
                      <a:pt x="76" y="88"/>
                      <a:pt x="76" y="89"/>
                    </a:cubicBezTo>
                    <a:cubicBezTo>
                      <a:pt x="76" y="90"/>
                      <a:pt x="76" y="91"/>
                      <a:pt x="77" y="92"/>
                    </a:cubicBezTo>
                    <a:cubicBezTo>
                      <a:pt x="77" y="92"/>
                      <a:pt x="77" y="92"/>
                      <a:pt x="77" y="93"/>
                    </a:cubicBezTo>
                    <a:cubicBezTo>
                      <a:pt x="77" y="94"/>
                      <a:pt x="77" y="95"/>
                      <a:pt x="77" y="96"/>
                    </a:cubicBezTo>
                    <a:cubicBezTo>
                      <a:pt x="77" y="97"/>
                      <a:pt x="77" y="97"/>
                      <a:pt x="77" y="97"/>
                    </a:cubicBezTo>
                    <a:cubicBezTo>
                      <a:pt x="78" y="98"/>
                      <a:pt x="78" y="99"/>
                      <a:pt x="78" y="100"/>
                    </a:cubicBezTo>
                    <a:cubicBezTo>
                      <a:pt x="78" y="101"/>
                      <a:pt x="78" y="101"/>
                      <a:pt x="78" y="101"/>
                    </a:cubicBezTo>
                    <a:cubicBezTo>
                      <a:pt x="79" y="102"/>
                      <a:pt x="79" y="103"/>
                      <a:pt x="79" y="104"/>
                    </a:cubicBezTo>
                    <a:cubicBezTo>
                      <a:pt x="79" y="104"/>
                      <a:pt x="79" y="105"/>
                      <a:pt x="79" y="105"/>
                    </a:cubicBezTo>
                    <a:cubicBezTo>
                      <a:pt x="79" y="105"/>
                      <a:pt x="80" y="105"/>
                      <a:pt x="80" y="106"/>
                    </a:cubicBezTo>
                    <a:cubicBezTo>
                      <a:pt x="80" y="106"/>
                      <a:pt x="80" y="106"/>
                      <a:pt x="80" y="106"/>
                    </a:cubicBezTo>
                    <a:cubicBezTo>
                      <a:pt x="81" y="111"/>
                      <a:pt x="83" y="115"/>
                      <a:pt x="84" y="119"/>
                    </a:cubicBezTo>
                    <a:cubicBezTo>
                      <a:pt x="77" y="115"/>
                      <a:pt x="76" y="123"/>
                      <a:pt x="76" y="123"/>
                    </a:cubicBezTo>
                    <a:cubicBezTo>
                      <a:pt x="76" y="152"/>
                      <a:pt x="92" y="161"/>
                      <a:pt x="92" y="161"/>
                    </a:cubicBezTo>
                    <a:cubicBezTo>
                      <a:pt x="95" y="180"/>
                      <a:pt x="114" y="200"/>
                      <a:pt x="114" y="200"/>
                    </a:cubicBezTo>
                    <a:cubicBezTo>
                      <a:pt x="121" y="227"/>
                      <a:pt x="104" y="238"/>
                      <a:pt x="104" y="238"/>
                    </a:cubicBezTo>
                    <a:cubicBezTo>
                      <a:pt x="75" y="249"/>
                      <a:pt x="75" y="249"/>
                      <a:pt x="75" y="249"/>
                    </a:cubicBezTo>
                    <a:cubicBezTo>
                      <a:pt x="0" y="273"/>
                      <a:pt x="0" y="339"/>
                      <a:pt x="0" y="339"/>
                    </a:cubicBezTo>
                    <a:cubicBezTo>
                      <a:pt x="137" y="339"/>
                      <a:pt x="137" y="339"/>
                      <a:pt x="137" y="339"/>
                    </a:cubicBezTo>
                    <a:cubicBezTo>
                      <a:pt x="148" y="271"/>
                      <a:pt x="148" y="271"/>
                      <a:pt x="148" y="271"/>
                    </a:cubicBezTo>
                    <a:cubicBezTo>
                      <a:pt x="136" y="258"/>
                      <a:pt x="136" y="258"/>
                      <a:pt x="136" y="258"/>
                    </a:cubicBezTo>
                    <a:cubicBezTo>
                      <a:pt x="146" y="249"/>
                      <a:pt x="146" y="249"/>
                      <a:pt x="146" y="249"/>
                    </a:cubicBezTo>
                    <a:cubicBezTo>
                      <a:pt x="166" y="249"/>
                      <a:pt x="166" y="249"/>
                      <a:pt x="166" y="249"/>
                    </a:cubicBezTo>
                    <a:cubicBezTo>
                      <a:pt x="175" y="258"/>
                      <a:pt x="175" y="258"/>
                      <a:pt x="175" y="258"/>
                    </a:cubicBezTo>
                    <a:cubicBezTo>
                      <a:pt x="164" y="271"/>
                      <a:pt x="164" y="271"/>
                      <a:pt x="164" y="271"/>
                    </a:cubicBezTo>
                    <a:cubicBezTo>
                      <a:pt x="174" y="339"/>
                      <a:pt x="174" y="339"/>
                      <a:pt x="174" y="339"/>
                    </a:cubicBezTo>
                    <a:cubicBezTo>
                      <a:pt x="311" y="339"/>
                      <a:pt x="311" y="339"/>
                      <a:pt x="311" y="339"/>
                    </a:cubicBezTo>
                    <a:cubicBezTo>
                      <a:pt x="307" y="274"/>
                      <a:pt x="238" y="252"/>
                      <a:pt x="216" y="244"/>
                    </a:cubicBezTo>
                    <a:close/>
                    <a:moveTo>
                      <a:pt x="96" y="158"/>
                    </a:moveTo>
                    <a:cubicBezTo>
                      <a:pt x="94" y="157"/>
                      <a:pt x="86" y="153"/>
                      <a:pt x="81" y="139"/>
                    </a:cubicBezTo>
                    <a:cubicBezTo>
                      <a:pt x="81" y="139"/>
                      <a:pt x="77" y="124"/>
                      <a:pt x="81" y="123"/>
                    </a:cubicBezTo>
                    <a:cubicBezTo>
                      <a:pt x="81" y="123"/>
                      <a:pt x="86" y="119"/>
                      <a:pt x="93" y="136"/>
                    </a:cubicBezTo>
                    <a:cubicBezTo>
                      <a:pt x="94" y="139"/>
                      <a:pt x="96" y="142"/>
                      <a:pt x="97" y="143"/>
                    </a:cubicBezTo>
                    <a:cubicBezTo>
                      <a:pt x="97" y="143"/>
                      <a:pt x="82" y="98"/>
                      <a:pt x="105" y="72"/>
                    </a:cubicBezTo>
                    <a:cubicBezTo>
                      <a:pt x="105" y="72"/>
                      <a:pt x="155" y="137"/>
                      <a:pt x="211" y="104"/>
                    </a:cubicBezTo>
                    <a:cubicBezTo>
                      <a:pt x="211" y="131"/>
                      <a:pt x="211" y="131"/>
                      <a:pt x="211" y="131"/>
                    </a:cubicBezTo>
                    <a:cubicBezTo>
                      <a:pt x="211" y="138"/>
                      <a:pt x="211" y="143"/>
                      <a:pt x="215" y="136"/>
                    </a:cubicBezTo>
                    <a:cubicBezTo>
                      <a:pt x="222" y="120"/>
                      <a:pt x="222" y="130"/>
                      <a:pt x="222" y="130"/>
                    </a:cubicBezTo>
                    <a:cubicBezTo>
                      <a:pt x="220" y="148"/>
                      <a:pt x="212" y="156"/>
                      <a:pt x="206" y="161"/>
                    </a:cubicBezTo>
                    <a:cubicBezTo>
                      <a:pt x="201" y="176"/>
                      <a:pt x="193" y="190"/>
                      <a:pt x="183" y="201"/>
                    </a:cubicBezTo>
                    <a:cubicBezTo>
                      <a:pt x="152" y="236"/>
                      <a:pt x="121" y="201"/>
                      <a:pt x="121" y="201"/>
                    </a:cubicBezTo>
                    <a:cubicBezTo>
                      <a:pt x="109" y="191"/>
                      <a:pt x="101" y="175"/>
                      <a:pt x="96" y="158"/>
                    </a:cubicBezTo>
                    <a:close/>
                    <a:moveTo>
                      <a:pt x="185" y="222"/>
                    </a:moveTo>
                    <a:cubicBezTo>
                      <a:pt x="166" y="245"/>
                      <a:pt x="166" y="245"/>
                      <a:pt x="166" y="245"/>
                    </a:cubicBezTo>
                    <a:cubicBezTo>
                      <a:pt x="147" y="245"/>
                      <a:pt x="147" y="245"/>
                      <a:pt x="147" y="245"/>
                    </a:cubicBezTo>
                    <a:cubicBezTo>
                      <a:pt x="117" y="225"/>
                      <a:pt x="117" y="225"/>
                      <a:pt x="117" y="225"/>
                    </a:cubicBezTo>
                    <a:cubicBezTo>
                      <a:pt x="117" y="225"/>
                      <a:pt x="119" y="216"/>
                      <a:pt x="119" y="204"/>
                    </a:cubicBezTo>
                    <a:cubicBezTo>
                      <a:pt x="119" y="204"/>
                      <a:pt x="132" y="221"/>
                      <a:pt x="152" y="220"/>
                    </a:cubicBezTo>
                    <a:cubicBezTo>
                      <a:pt x="152" y="220"/>
                      <a:pt x="171" y="222"/>
                      <a:pt x="185" y="204"/>
                    </a:cubicBezTo>
                    <a:lnTo>
                      <a:pt x="185" y="22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scene3d>
                <a:camera prst="perspectiveContrastingLeftFacing" fov="7200000">
                  <a:rot lat="1393739" lon="19325394" rev="18471279"/>
                </a:camera>
                <a:lightRig rig="threePt" dir="t"/>
              </a:scene3d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2796304" y="2141896"/>
              <a:ext cx="786501" cy="1070789"/>
              <a:chOff x="4108768" y="2470868"/>
              <a:chExt cx="786399" cy="1071037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4108768" y="2470868"/>
                <a:ext cx="786399" cy="1071037"/>
              </a:xfrm>
              <a:prstGeom prst="rect">
                <a:avLst/>
              </a:prstGeom>
              <a:solidFill>
                <a:srgbClr val="E24C4C"/>
              </a:solidFill>
              <a:ln>
                <a:noFill/>
              </a:ln>
              <a:effectLst>
                <a:outerShdw blurRad="114300" dist="1054100" dir="7200000" algn="tl" rotWithShape="0">
                  <a:prstClr val="black">
                    <a:alpha val="10000"/>
                  </a:prstClr>
                </a:outerShdw>
              </a:effectLst>
              <a:scene3d>
                <a:camera prst="isometricTopUp">
                  <a:rot lat="18538529" lon="19134282" rev="3600000"/>
                </a:camera>
                <a:lightRig rig="threePt" dir="t">
                  <a:rot lat="0" lon="0" rev="1380000"/>
                </a:lightRig>
              </a:scene3d>
              <a:sp3d extrusionH="12700">
                <a:extrusionClr>
                  <a:srgbClr val="EC8C8C"/>
                </a:extrusion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cs typeface="+mn-ea"/>
                  <a:sym typeface="+mn-lt"/>
                </a:endParaRPr>
              </a:p>
            </p:txBody>
          </p:sp>
          <p:grpSp>
            <p:nvGrpSpPr>
              <p:cNvPr id="24" name="Group 8"/>
              <p:cNvGrpSpPr>
                <a:grpSpLocks noChangeAspect="1"/>
              </p:cNvGrpSpPr>
              <p:nvPr/>
            </p:nvGrpSpPr>
            <p:grpSpPr bwMode="auto">
              <a:xfrm>
                <a:off x="4339428" y="2817475"/>
                <a:ext cx="298404" cy="301626"/>
                <a:chOff x="4313" y="1262"/>
                <a:chExt cx="463" cy="468"/>
              </a:xfrm>
              <a:solidFill>
                <a:schemeClr val="bg1"/>
              </a:solidFill>
              <a:scene3d>
                <a:camera prst="perspectiveContrastingLeftFacing" fov="7200000">
                  <a:rot lat="2076111" lon="19992365" rev="18827702"/>
                </a:camera>
                <a:lightRig rig="threePt" dir="t"/>
              </a:scene3d>
            </p:grpSpPr>
            <p:sp>
              <p:nvSpPr>
                <p:cNvPr id="25" name="Rectangle 9"/>
                <p:cNvSpPr>
                  <a:spLocks noChangeArrowheads="1"/>
                </p:cNvSpPr>
                <p:nvPr/>
              </p:nvSpPr>
              <p:spPr bwMode="auto">
                <a:xfrm>
                  <a:off x="4603" y="1387"/>
                  <a:ext cx="77" cy="3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Rectangle 10"/>
                <p:cNvSpPr>
                  <a:spLocks noChangeArrowheads="1"/>
                </p:cNvSpPr>
                <p:nvPr/>
              </p:nvSpPr>
              <p:spPr bwMode="auto">
                <a:xfrm>
                  <a:off x="4699" y="1349"/>
                  <a:ext cx="77" cy="3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Rectangle 11"/>
                <p:cNvSpPr>
                  <a:spLocks noChangeArrowheads="1"/>
                </p:cNvSpPr>
                <p:nvPr/>
              </p:nvSpPr>
              <p:spPr bwMode="auto">
                <a:xfrm>
                  <a:off x="4515" y="1447"/>
                  <a:ext cx="76" cy="28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Rectangle 12"/>
                <p:cNvSpPr>
                  <a:spLocks noChangeArrowheads="1"/>
                </p:cNvSpPr>
                <p:nvPr/>
              </p:nvSpPr>
              <p:spPr bwMode="auto">
                <a:xfrm>
                  <a:off x="4423" y="1486"/>
                  <a:ext cx="80" cy="2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Rectangle 13"/>
                <p:cNvSpPr>
                  <a:spLocks noChangeArrowheads="1"/>
                </p:cNvSpPr>
                <p:nvPr/>
              </p:nvSpPr>
              <p:spPr bwMode="auto">
                <a:xfrm>
                  <a:off x="4335" y="1565"/>
                  <a:ext cx="76" cy="16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cs typeface="+mn-ea"/>
                    <a:sym typeface="+mn-lt"/>
                  </a:endParaRPr>
                </a:p>
              </p:txBody>
            </p:sp>
            <p:sp>
              <p:nvSpPr>
                <p:cNvPr id="30" name="Freeform 14"/>
                <p:cNvSpPr/>
                <p:nvPr/>
              </p:nvSpPr>
              <p:spPr bwMode="auto">
                <a:xfrm>
                  <a:off x="4313" y="1277"/>
                  <a:ext cx="298" cy="247"/>
                </a:xfrm>
                <a:custGeom>
                  <a:avLst/>
                  <a:gdLst>
                    <a:gd name="T0" fmla="*/ 0 w 298"/>
                    <a:gd name="T1" fmla="*/ 240 h 247"/>
                    <a:gd name="T2" fmla="*/ 290 w 298"/>
                    <a:gd name="T3" fmla="*/ 0 h 247"/>
                    <a:gd name="T4" fmla="*/ 298 w 298"/>
                    <a:gd name="T5" fmla="*/ 7 h 247"/>
                    <a:gd name="T6" fmla="*/ 7 w 298"/>
                    <a:gd name="T7" fmla="*/ 247 h 247"/>
                    <a:gd name="T8" fmla="*/ 0 w 298"/>
                    <a:gd name="T9" fmla="*/ 240 h 247"/>
                    <a:gd name="T10" fmla="*/ 0 w 298"/>
                    <a:gd name="T11" fmla="*/ 240 h 2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98" h="247">
                      <a:moveTo>
                        <a:pt x="0" y="240"/>
                      </a:moveTo>
                      <a:lnTo>
                        <a:pt x="290" y="0"/>
                      </a:lnTo>
                      <a:lnTo>
                        <a:pt x="298" y="7"/>
                      </a:lnTo>
                      <a:lnTo>
                        <a:pt x="7" y="247"/>
                      </a:lnTo>
                      <a:lnTo>
                        <a:pt x="0" y="240"/>
                      </a:lnTo>
                      <a:lnTo>
                        <a:pt x="0" y="24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Freeform 15"/>
                <p:cNvSpPr/>
                <p:nvPr/>
              </p:nvSpPr>
              <p:spPr bwMode="auto">
                <a:xfrm>
                  <a:off x="4567" y="1262"/>
                  <a:ext cx="65" cy="58"/>
                </a:xfrm>
                <a:custGeom>
                  <a:avLst/>
                  <a:gdLst>
                    <a:gd name="T0" fmla="*/ 0 w 65"/>
                    <a:gd name="T1" fmla="*/ 3 h 58"/>
                    <a:gd name="T2" fmla="*/ 65 w 65"/>
                    <a:gd name="T3" fmla="*/ 0 h 58"/>
                    <a:gd name="T4" fmla="*/ 36 w 65"/>
                    <a:gd name="T5" fmla="*/ 58 h 58"/>
                    <a:gd name="T6" fmla="*/ 0 w 65"/>
                    <a:gd name="T7" fmla="*/ 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58">
                      <a:moveTo>
                        <a:pt x="0" y="3"/>
                      </a:moveTo>
                      <a:lnTo>
                        <a:pt x="65" y="0"/>
                      </a:lnTo>
                      <a:lnTo>
                        <a:pt x="36" y="58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/>
                <a:lstStyle/>
                <a:p>
                  <a:endParaRPr lang="zh-CN" altLang="en-US" sz="1015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32" name="组合 31"/>
            <p:cNvGrpSpPr/>
            <p:nvPr/>
          </p:nvGrpSpPr>
          <p:grpSpPr>
            <a:xfrm>
              <a:off x="1571344" y="2053961"/>
              <a:ext cx="786501" cy="1070789"/>
              <a:chOff x="3435572" y="2968288"/>
              <a:chExt cx="786399" cy="1071037"/>
            </a:xfrm>
          </p:grpSpPr>
          <p:sp>
            <p:nvSpPr>
              <p:cNvPr id="33" name="矩形 32"/>
              <p:cNvSpPr/>
              <p:nvPr/>
            </p:nvSpPr>
            <p:spPr>
              <a:xfrm>
                <a:off x="3435572" y="2968288"/>
                <a:ext cx="786399" cy="1071037"/>
              </a:xfrm>
              <a:prstGeom prst="rect">
                <a:avLst/>
              </a:prstGeom>
              <a:solidFill>
                <a:srgbClr val="066670"/>
              </a:solidFill>
              <a:ln>
                <a:noFill/>
              </a:ln>
              <a:effectLst>
                <a:outerShdw blurRad="114300" dist="673100" dir="7200000" algn="tl" rotWithShape="0">
                  <a:prstClr val="black">
                    <a:alpha val="17000"/>
                  </a:prstClr>
                </a:outerShdw>
              </a:effectLst>
              <a:scene3d>
                <a:camera prst="isometricTopUp">
                  <a:rot lat="18538529" lon="19134282" rev="3600000"/>
                </a:camera>
                <a:lightRig rig="threePt" dir="t">
                  <a:rot lat="0" lon="0" rev="1380000"/>
                </a:lightRig>
              </a:scene3d>
              <a:sp3d extrusionH="12700">
                <a:extrusionClr>
                  <a:srgbClr val="08D4EA"/>
                </a:extrusion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cs typeface="+mn-ea"/>
                  <a:sym typeface="+mn-lt"/>
                </a:endParaRPr>
              </a:p>
            </p:txBody>
          </p:sp>
          <p:sp>
            <p:nvSpPr>
              <p:cNvPr id="34" name="Freeform 28"/>
              <p:cNvSpPr>
                <a:spLocks noEditPoints="1"/>
              </p:cNvSpPr>
              <p:nvPr/>
            </p:nvSpPr>
            <p:spPr bwMode="auto">
              <a:xfrm>
                <a:off x="3658827" y="3323536"/>
                <a:ext cx="373545" cy="302578"/>
              </a:xfrm>
              <a:custGeom>
                <a:avLst/>
                <a:gdLst>
                  <a:gd name="T0" fmla="*/ 114 w 200"/>
                  <a:gd name="T1" fmla="*/ 17 h 161"/>
                  <a:gd name="T2" fmla="*/ 18 w 200"/>
                  <a:gd name="T3" fmla="*/ 50 h 161"/>
                  <a:gd name="T4" fmla="*/ 51 w 200"/>
                  <a:gd name="T5" fmla="*/ 146 h 161"/>
                  <a:gd name="T6" fmla="*/ 138 w 200"/>
                  <a:gd name="T7" fmla="*/ 127 h 161"/>
                  <a:gd name="T8" fmla="*/ 186 w 200"/>
                  <a:gd name="T9" fmla="*/ 150 h 161"/>
                  <a:gd name="T10" fmla="*/ 200 w 200"/>
                  <a:gd name="T11" fmla="*/ 122 h 161"/>
                  <a:gd name="T12" fmla="*/ 152 w 200"/>
                  <a:gd name="T13" fmla="*/ 98 h 161"/>
                  <a:gd name="T14" fmla="*/ 114 w 200"/>
                  <a:gd name="T15" fmla="*/ 17 h 161"/>
                  <a:gd name="T16" fmla="*/ 127 w 200"/>
                  <a:gd name="T17" fmla="*/ 103 h 161"/>
                  <a:gd name="T18" fmla="*/ 61 w 200"/>
                  <a:gd name="T19" fmla="*/ 126 h 161"/>
                  <a:gd name="T20" fmla="*/ 38 w 200"/>
                  <a:gd name="T21" fmla="*/ 60 h 161"/>
                  <a:gd name="T22" fmla="*/ 104 w 200"/>
                  <a:gd name="T23" fmla="*/ 37 h 161"/>
                  <a:gd name="T24" fmla="*/ 127 w 200"/>
                  <a:gd name="T25" fmla="*/ 103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0" h="161">
                    <a:moveTo>
                      <a:pt x="114" y="17"/>
                    </a:moveTo>
                    <a:cubicBezTo>
                      <a:pt x="78" y="0"/>
                      <a:pt x="35" y="15"/>
                      <a:pt x="18" y="50"/>
                    </a:cubicBezTo>
                    <a:cubicBezTo>
                      <a:pt x="0" y="86"/>
                      <a:pt x="15" y="129"/>
                      <a:pt x="51" y="146"/>
                    </a:cubicBezTo>
                    <a:cubicBezTo>
                      <a:pt x="81" y="161"/>
                      <a:pt x="118" y="152"/>
                      <a:pt x="138" y="127"/>
                    </a:cubicBezTo>
                    <a:cubicBezTo>
                      <a:pt x="186" y="150"/>
                      <a:pt x="186" y="150"/>
                      <a:pt x="186" y="150"/>
                    </a:cubicBezTo>
                    <a:cubicBezTo>
                      <a:pt x="200" y="122"/>
                      <a:pt x="200" y="122"/>
                      <a:pt x="200" y="122"/>
                    </a:cubicBezTo>
                    <a:cubicBezTo>
                      <a:pt x="152" y="98"/>
                      <a:pt x="152" y="98"/>
                      <a:pt x="152" y="98"/>
                    </a:cubicBezTo>
                    <a:cubicBezTo>
                      <a:pt x="160" y="66"/>
                      <a:pt x="145" y="32"/>
                      <a:pt x="114" y="17"/>
                    </a:cubicBezTo>
                    <a:close/>
                    <a:moveTo>
                      <a:pt x="127" y="103"/>
                    </a:moveTo>
                    <a:cubicBezTo>
                      <a:pt x="115" y="128"/>
                      <a:pt x="85" y="138"/>
                      <a:pt x="61" y="126"/>
                    </a:cubicBezTo>
                    <a:cubicBezTo>
                      <a:pt x="36" y="114"/>
                      <a:pt x="26" y="84"/>
                      <a:pt x="38" y="60"/>
                    </a:cubicBezTo>
                    <a:cubicBezTo>
                      <a:pt x="50" y="35"/>
                      <a:pt x="80" y="25"/>
                      <a:pt x="104" y="37"/>
                    </a:cubicBezTo>
                    <a:cubicBezTo>
                      <a:pt x="129" y="49"/>
                      <a:pt x="139" y="79"/>
                      <a:pt x="127" y="10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scene3d>
                <a:camera prst="isometricOffAxis1Top">
                  <a:rot lat="2076000" lon="19980000" rev="18828000"/>
                </a:camera>
                <a:lightRig rig="threePt" dir="t"/>
              </a:scene3d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4903729" y="1441341"/>
              <a:ext cx="844213" cy="3132999"/>
              <a:chOff x="7366351" y="1100639"/>
              <a:chExt cx="844103" cy="3133724"/>
            </a:xfrm>
          </p:grpSpPr>
          <p:sp>
            <p:nvSpPr>
              <p:cNvPr id="36" name="矩形 35"/>
              <p:cNvSpPr/>
              <p:nvPr/>
            </p:nvSpPr>
            <p:spPr>
              <a:xfrm>
                <a:off x="7366351" y="1100639"/>
                <a:ext cx="194092" cy="3133724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  <a:scene3d>
                <a:camera prst="isometricTopUp">
                  <a:rot lat="18538529" lon="19134282" rev="3600000"/>
                </a:camera>
                <a:lightRig rig="threePt" dir="t"/>
              </a:scene3d>
              <a:sp3d>
                <a:extrusionClr>
                  <a:srgbClr val="6A6A6A"/>
                </a:extrusion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eaVert" rtlCol="0" anchor="ctr"/>
              <a:lstStyle/>
              <a:p>
                <a:pPr algn="ctr"/>
                <a:r>
                  <a:rPr lang="en-US" altLang="zh-CN" sz="1050" dirty="0">
                    <a:cs typeface="+mn-ea"/>
                    <a:sym typeface="+mn-lt"/>
                  </a:rPr>
                  <a:t>                                                   97</a:t>
                </a:r>
                <a:r>
                  <a:rPr lang="en-US" altLang="zh-CN" sz="675" dirty="0">
                    <a:cs typeface="+mn-ea"/>
                    <a:sym typeface="+mn-lt"/>
                  </a:rPr>
                  <a:t>%</a:t>
                </a:r>
                <a:endParaRPr lang="zh-CN" altLang="en-US" sz="675" dirty="0">
                  <a:cs typeface="+mn-ea"/>
                  <a:sym typeface="+mn-lt"/>
                </a:endParaRP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8100894" y="2872393"/>
                <a:ext cx="109560" cy="38496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isometricTopUp">
                  <a:rot lat="18538529" lon="19134282" rev="3600000"/>
                </a:camera>
                <a:lightRig rig="threePt" dir="t"/>
              </a:scene3d>
              <a:sp3d>
                <a:extrusionClr>
                  <a:srgbClr val="6A6A6A"/>
                </a:extrusion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cs typeface="+mn-ea"/>
                  <a:sym typeface="+mn-lt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 flipV="1">
              <a:off x="4867273" y="5059157"/>
              <a:ext cx="96281" cy="591089"/>
              <a:chOff x="9553066" y="1851576"/>
              <a:chExt cx="96268" cy="591226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9553066" y="2346534"/>
                <a:ext cx="96268" cy="96268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cs typeface="+mn-ea"/>
                  <a:sym typeface="+mn-lt"/>
                </a:endParaRPr>
              </a:p>
            </p:txBody>
          </p:sp>
          <p:cxnSp>
            <p:nvCxnSpPr>
              <p:cNvPr id="40" name="直接连接符 39"/>
              <p:cNvCxnSpPr>
                <a:stCxn id="39" idx="0"/>
              </p:cNvCxnSpPr>
              <p:nvPr/>
            </p:nvCxnSpPr>
            <p:spPr>
              <a:xfrm flipV="1">
                <a:off x="9601200" y="1851576"/>
                <a:ext cx="0" cy="494958"/>
              </a:xfrm>
              <a:prstGeom prst="line">
                <a:avLst/>
              </a:prstGeom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1" name="组合 40"/>
            <p:cNvGrpSpPr/>
            <p:nvPr/>
          </p:nvGrpSpPr>
          <p:grpSpPr>
            <a:xfrm>
              <a:off x="2942104" y="1848016"/>
              <a:ext cx="96281" cy="591089"/>
              <a:chOff x="9553066" y="1851576"/>
              <a:chExt cx="96268" cy="591226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9553066" y="2346534"/>
                <a:ext cx="96268" cy="96268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cs typeface="+mn-ea"/>
                  <a:sym typeface="+mn-lt"/>
                </a:endParaRPr>
              </a:p>
            </p:txBody>
          </p:sp>
          <p:cxnSp>
            <p:nvCxnSpPr>
              <p:cNvPr id="43" name="直接连接符 42"/>
              <p:cNvCxnSpPr>
                <a:stCxn id="42" idx="0"/>
              </p:cNvCxnSpPr>
              <p:nvPr/>
            </p:nvCxnSpPr>
            <p:spPr>
              <a:xfrm flipV="1">
                <a:off x="9601200" y="1851576"/>
                <a:ext cx="0" cy="494958"/>
              </a:xfrm>
              <a:prstGeom prst="line">
                <a:avLst/>
              </a:prstGeom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" name="Group 23"/>
            <p:cNvGrpSpPr/>
            <p:nvPr/>
          </p:nvGrpSpPr>
          <p:grpSpPr>
            <a:xfrm>
              <a:off x="803605" y="2546789"/>
              <a:ext cx="428332" cy="373283"/>
              <a:chOff x="7540014" y="4306907"/>
              <a:chExt cx="389342" cy="339426"/>
            </a:xfrm>
            <a:solidFill>
              <a:schemeClr val="bg1">
                <a:lumMod val="65000"/>
              </a:schemeClr>
            </a:solidFill>
          </p:grpSpPr>
          <p:sp>
            <p:nvSpPr>
              <p:cNvPr id="45" name="Freeform 110"/>
              <p:cNvSpPr/>
              <p:nvPr/>
            </p:nvSpPr>
            <p:spPr bwMode="auto">
              <a:xfrm>
                <a:off x="7799575" y="4409234"/>
                <a:ext cx="102328" cy="102328"/>
              </a:xfrm>
              <a:custGeom>
                <a:avLst/>
                <a:gdLst>
                  <a:gd name="T0" fmla="*/ 0 w 41"/>
                  <a:gd name="T1" fmla="*/ 39 h 41"/>
                  <a:gd name="T2" fmla="*/ 3 w 41"/>
                  <a:gd name="T3" fmla="*/ 41 h 41"/>
                  <a:gd name="T4" fmla="*/ 41 w 41"/>
                  <a:gd name="T5" fmla="*/ 3 h 41"/>
                  <a:gd name="T6" fmla="*/ 39 w 41"/>
                  <a:gd name="T7" fmla="*/ 0 h 41"/>
                  <a:gd name="T8" fmla="*/ 0 w 41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39"/>
                    </a:moveTo>
                    <a:lnTo>
                      <a:pt x="3" y="41"/>
                    </a:lnTo>
                    <a:lnTo>
                      <a:pt x="41" y="3"/>
                    </a:lnTo>
                    <a:lnTo>
                      <a:pt x="39" y="0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5">
                  <a:cs typeface="+mn-ea"/>
                  <a:sym typeface="+mn-lt"/>
                </a:endParaRPr>
              </a:p>
            </p:txBody>
          </p:sp>
          <p:sp>
            <p:nvSpPr>
              <p:cNvPr id="46" name="Freeform 111"/>
              <p:cNvSpPr/>
              <p:nvPr/>
            </p:nvSpPr>
            <p:spPr bwMode="auto">
              <a:xfrm>
                <a:off x="7777112" y="4381780"/>
                <a:ext cx="109814" cy="114806"/>
              </a:xfrm>
              <a:custGeom>
                <a:avLst/>
                <a:gdLst>
                  <a:gd name="T0" fmla="*/ 37 w 44"/>
                  <a:gd name="T1" fmla="*/ 0 h 46"/>
                  <a:gd name="T2" fmla="*/ 0 w 44"/>
                  <a:gd name="T3" fmla="*/ 39 h 46"/>
                  <a:gd name="T4" fmla="*/ 6 w 44"/>
                  <a:gd name="T5" fmla="*/ 46 h 46"/>
                  <a:gd name="T6" fmla="*/ 44 w 44"/>
                  <a:gd name="T7" fmla="*/ 8 h 46"/>
                  <a:gd name="T8" fmla="*/ 37 w 44"/>
                  <a:gd name="T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46">
                    <a:moveTo>
                      <a:pt x="37" y="0"/>
                    </a:moveTo>
                    <a:lnTo>
                      <a:pt x="0" y="39"/>
                    </a:lnTo>
                    <a:lnTo>
                      <a:pt x="6" y="46"/>
                    </a:lnTo>
                    <a:lnTo>
                      <a:pt x="44" y="8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5">
                  <a:cs typeface="+mn-ea"/>
                  <a:sym typeface="+mn-lt"/>
                </a:endParaRPr>
              </a:p>
            </p:txBody>
          </p:sp>
          <p:sp>
            <p:nvSpPr>
              <p:cNvPr id="47" name="Freeform 112"/>
              <p:cNvSpPr/>
              <p:nvPr/>
            </p:nvSpPr>
            <p:spPr bwMode="auto">
              <a:xfrm>
                <a:off x="7757146" y="4366805"/>
                <a:ext cx="104823" cy="104823"/>
              </a:xfrm>
              <a:custGeom>
                <a:avLst/>
                <a:gdLst>
                  <a:gd name="T0" fmla="*/ 0 w 42"/>
                  <a:gd name="T1" fmla="*/ 38 h 42"/>
                  <a:gd name="T2" fmla="*/ 4 w 42"/>
                  <a:gd name="T3" fmla="*/ 42 h 42"/>
                  <a:gd name="T4" fmla="*/ 42 w 42"/>
                  <a:gd name="T5" fmla="*/ 4 h 42"/>
                  <a:gd name="T6" fmla="*/ 38 w 42"/>
                  <a:gd name="T7" fmla="*/ 0 h 42"/>
                  <a:gd name="T8" fmla="*/ 0 w 42"/>
                  <a:gd name="T9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42">
                    <a:moveTo>
                      <a:pt x="0" y="38"/>
                    </a:moveTo>
                    <a:lnTo>
                      <a:pt x="4" y="42"/>
                    </a:lnTo>
                    <a:lnTo>
                      <a:pt x="42" y="4"/>
                    </a:lnTo>
                    <a:lnTo>
                      <a:pt x="38" y="0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5">
                  <a:cs typeface="+mn-ea"/>
                  <a:sym typeface="+mn-lt"/>
                </a:endParaRPr>
              </a:p>
            </p:txBody>
          </p:sp>
          <p:sp>
            <p:nvSpPr>
              <p:cNvPr id="48" name="Freeform 113"/>
              <p:cNvSpPr/>
              <p:nvPr/>
            </p:nvSpPr>
            <p:spPr bwMode="auto">
              <a:xfrm>
                <a:off x="7729693" y="4469133"/>
                <a:ext cx="69882" cy="69882"/>
              </a:xfrm>
              <a:custGeom>
                <a:avLst/>
                <a:gdLst>
                  <a:gd name="T0" fmla="*/ 28 w 28"/>
                  <a:gd name="T1" fmla="*/ 20 h 28"/>
                  <a:gd name="T2" fmla="*/ 8 w 28"/>
                  <a:gd name="T3" fmla="*/ 0 h 28"/>
                  <a:gd name="T4" fmla="*/ 0 w 28"/>
                  <a:gd name="T5" fmla="*/ 20 h 28"/>
                  <a:gd name="T6" fmla="*/ 9 w 28"/>
                  <a:gd name="T7" fmla="*/ 28 h 28"/>
                  <a:gd name="T8" fmla="*/ 28 w 28"/>
                  <a:gd name="T9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28" y="20"/>
                    </a:moveTo>
                    <a:lnTo>
                      <a:pt x="8" y="0"/>
                    </a:lnTo>
                    <a:lnTo>
                      <a:pt x="0" y="20"/>
                    </a:lnTo>
                    <a:lnTo>
                      <a:pt x="9" y="28"/>
                    </a:lnTo>
                    <a:lnTo>
                      <a:pt x="28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5">
                  <a:cs typeface="+mn-ea"/>
                  <a:sym typeface="+mn-lt"/>
                </a:endParaRPr>
              </a:p>
            </p:txBody>
          </p:sp>
          <p:sp>
            <p:nvSpPr>
              <p:cNvPr id="49" name="Freeform 114"/>
              <p:cNvSpPr/>
              <p:nvPr/>
            </p:nvSpPr>
            <p:spPr bwMode="auto">
              <a:xfrm>
                <a:off x="7712222" y="4526535"/>
                <a:ext cx="34941" cy="32446"/>
              </a:xfrm>
              <a:custGeom>
                <a:avLst/>
                <a:gdLst>
                  <a:gd name="T0" fmla="*/ 0 w 14"/>
                  <a:gd name="T1" fmla="*/ 13 h 13"/>
                  <a:gd name="T2" fmla="*/ 14 w 14"/>
                  <a:gd name="T3" fmla="*/ 6 h 13"/>
                  <a:gd name="T4" fmla="*/ 6 w 14"/>
                  <a:gd name="T5" fmla="*/ 0 h 13"/>
                  <a:gd name="T6" fmla="*/ 0 w 14"/>
                  <a:gd name="T7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3">
                    <a:moveTo>
                      <a:pt x="0" y="13"/>
                    </a:moveTo>
                    <a:lnTo>
                      <a:pt x="14" y="6"/>
                    </a:lnTo>
                    <a:lnTo>
                      <a:pt x="6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5">
                  <a:cs typeface="+mn-ea"/>
                  <a:sym typeface="+mn-lt"/>
                </a:endParaRPr>
              </a:p>
            </p:txBody>
          </p:sp>
          <p:sp>
            <p:nvSpPr>
              <p:cNvPr id="50" name="Freeform 115"/>
              <p:cNvSpPr/>
              <p:nvPr/>
            </p:nvSpPr>
            <p:spPr bwMode="auto">
              <a:xfrm>
                <a:off x="7859474" y="4341848"/>
                <a:ext cx="69882" cy="69882"/>
              </a:xfrm>
              <a:custGeom>
                <a:avLst/>
                <a:gdLst>
                  <a:gd name="T0" fmla="*/ 7 w 28"/>
                  <a:gd name="T1" fmla="*/ 0 h 28"/>
                  <a:gd name="T2" fmla="*/ 0 w 28"/>
                  <a:gd name="T3" fmla="*/ 8 h 28"/>
                  <a:gd name="T4" fmla="*/ 20 w 28"/>
                  <a:gd name="T5" fmla="*/ 28 h 28"/>
                  <a:gd name="T6" fmla="*/ 28 w 28"/>
                  <a:gd name="T7" fmla="*/ 20 h 28"/>
                  <a:gd name="T8" fmla="*/ 7 w 28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7" y="0"/>
                    </a:moveTo>
                    <a:lnTo>
                      <a:pt x="0" y="8"/>
                    </a:lnTo>
                    <a:lnTo>
                      <a:pt x="20" y="28"/>
                    </a:lnTo>
                    <a:lnTo>
                      <a:pt x="28" y="2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5">
                  <a:cs typeface="+mn-ea"/>
                  <a:sym typeface="+mn-lt"/>
                </a:endParaRPr>
              </a:p>
            </p:txBody>
          </p:sp>
          <p:sp>
            <p:nvSpPr>
              <p:cNvPr id="51" name="Freeform 116"/>
              <p:cNvSpPr/>
              <p:nvPr/>
            </p:nvSpPr>
            <p:spPr bwMode="auto">
              <a:xfrm>
                <a:off x="7540014" y="4306907"/>
                <a:ext cx="279527" cy="339426"/>
              </a:xfrm>
              <a:custGeom>
                <a:avLst/>
                <a:gdLst>
                  <a:gd name="T0" fmla="*/ 104 w 112"/>
                  <a:gd name="T1" fmla="*/ 101 h 136"/>
                  <a:gd name="T2" fmla="*/ 83 w 112"/>
                  <a:gd name="T3" fmla="*/ 101 h 136"/>
                  <a:gd name="T4" fmla="*/ 83 w 112"/>
                  <a:gd name="T5" fmla="*/ 129 h 136"/>
                  <a:gd name="T6" fmla="*/ 7 w 112"/>
                  <a:gd name="T7" fmla="*/ 129 h 136"/>
                  <a:gd name="T8" fmla="*/ 7 w 112"/>
                  <a:gd name="T9" fmla="*/ 32 h 136"/>
                  <a:gd name="T10" fmla="*/ 104 w 112"/>
                  <a:gd name="T11" fmla="*/ 32 h 136"/>
                  <a:gd name="T12" fmla="*/ 104 w 112"/>
                  <a:gd name="T13" fmla="*/ 40 h 136"/>
                  <a:gd name="T14" fmla="*/ 112 w 112"/>
                  <a:gd name="T15" fmla="*/ 32 h 136"/>
                  <a:gd name="T16" fmla="*/ 112 w 112"/>
                  <a:gd name="T17" fmla="*/ 6 h 136"/>
                  <a:gd name="T18" fmla="*/ 97 w 112"/>
                  <a:gd name="T19" fmla="*/ 6 h 136"/>
                  <a:gd name="T20" fmla="*/ 97 w 112"/>
                  <a:gd name="T21" fmla="*/ 20 h 136"/>
                  <a:gd name="T22" fmla="*/ 95 w 112"/>
                  <a:gd name="T23" fmla="*/ 20 h 136"/>
                  <a:gd name="T24" fmla="*/ 95 w 112"/>
                  <a:gd name="T25" fmla="*/ 0 h 136"/>
                  <a:gd name="T26" fmla="*/ 89 w 112"/>
                  <a:gd name="T27" fmla="*/ 0 h 136"/>
                  <a:gd name="T28" fmla="*/ 89 w 112"/>
                  <a:gd name="T29" fmla="*/ 20 h 136"/>
                  <a:gd name="T30" fmla="*/ 87 w 112"/>
                  <a:gd name="T31" fmla="*/ 20 h 136"/>
                  <a:gd name="T32" fmla="*/ 87 w 112"/>
                  <a:gd name="T33" fmla="*/ 6 h 136"/>
                  <a:gd name="T34" fmla="*/ 79 w 112"/>
                  <a:gd name="T35" fmla="*/ 6 h 136"/>
                  <a:gd name="T36" fmla="*/ 79 w 112"/>
                  <a:gd name="T37" fmla="*/ 20 h 136"/>
                  <a:gd name="T38" fmla="*/ 76 w 112"/>
                  <a:gd name="T39" fmla="*/ 20 h 136"/>
                  <a:gd name="T40" fmla="*/ 76 w 112"/>
                  <a:gd name="T41" fmla="*/ 0 h 136"/>
                  <a:gd name="T42" fmla="*/ 72 w 112"/>
                  <a:gd name="T43" fmla="*/ 0 h 136"/>
                  <a:gd name="T44" fmla="*/ 72 w 112"/>
                  <a:gd name="T45" fmla="*/ 20 h 136"/>
                  <a:gd name="T46" fmla="*/ 68 w 112"/>
                  <a:gd name="T47" fmla="*/ 20 h 136"/>
                  <a:gd name="T48" fmla="*/ 68 w 112"/>
                  <a:gd name="T49" fmla="*/ 6 h 136"/>
                  <a:gd name="T50" fmla="*/ 60 w 112"/>
                  <a:gd name="T51" fmla="*/ 6 h 136"/>
                  <a:gd name="T52" fmla="*/ 60 w 112"/>
                  <a:gd name="T53" fmla="*/ 20 h 136"/>
                  <a:gd name="T54" fmla="*/ 57 w 112"/>
                  <a:gd name="T55" fmla="*/ 20 h 136"/>
                  <a:gd name="T56" fmla="*/ 57 w 112"/>
                  <a:gd name="T57" fmla="*/ 0 h 136"/>
                  <a:gd name="T58" fmla="*/ 53 w 112"/>
                  <a:gd name="T59" fmla="*/ 0 h 136"/>
                  <a:gd name="T60" fmla="*/ 53 w 112"/>
                  <a:gd name="T61" fmla="*/ 20 h 136"/>
                  <a:gd name="T62" fmla="*/ 51 w 112"/>
                  <a:gd name="T63" fmla="*/ 20 h 136"/>
                  <a:gd name="T64" fmla="*/ 51 w 112"/>
                  <a:gd name="T65" fmla="*/ 6 h 136"/>
                  <a:gd name="T66" fmla="*/ 43 w 112"/>
                  <a:gd name="T67" fmla="*/ 6 h 136"/>
                  <a:gd name="T68" fmla="*/ 43 w 112"/>
                  <a:gd name="T69" fmla="*/ 20 h 136"/>
                  <a:gd name="T70" fmla="*/ 40 w 112"/>
                  <a:gd name="T71" fmla="*/ 20 h 136"/>
                  <a:gd name="T72" fmla="*/ 40 w 112"/>
                  <a:gd name="T73" fmla="*/ 0 h 136"/>
                  <a:gd name="T74" fmla="*/ 35 w 112"/>
                  <a:gd name="T75" fmla="*/ 0 h 136"/>
                  <a:gd name="T76" fmla="*/ 35 w 112"/>
                  <a:gd name="T77" fmla="*/ 20 h 136"/>
                  <a:gd name="T78" fmla="*/ 32 w 112"/>
                  <a:gd name="T79" fmla="*/ 20 h 136"/>
                  <a:gd name="T80" fmla="*/ 32 w 112"/>
                  <a:gd name="T81" fmla="*/ 6 h 136"/>
                  <a:gd name="T82" fmla="*/ 25 w 112"/>
                  <a:gd name="T83" fmla="*/ 6 h 136"/>
                  <a:gd name="T84" fmla="*/ 25 w 112"/>
                  <a:gd name="T85" fmla="*/ 20 h 136"/>
                  <a:gd name="T86" fmla="*/ 23 w 112"/>
                  <a:gd name="T87" fmla="*/ 20 h 136"/>
                  <a:gd name="T88" fmla="*/ 23 w 112"/>
                  <a:gd name="T89" fmla="*/ 0 h 136"/>
                  <a:gd name="T90" fmla="*/ 17 w 112"/>
                  <a:gd name="T91" fmla="*/ 0 h 136"/>
                  <a:gd name="T92" fmla="*/ 17 w 112"/>
                  <a:gd name="T93" fmla="*/ 20 h 136"/>
                  <a:gd name="T94" fmla="*/ 15 w 112"/>
                  <a:gd name="T95" fmla="*/ 20 h 136"/>
                  <a:gd name="T96" fmla="*/ 15 w 112"/>
                  <a:gd name="T97" fmla="*/ 6 h 136"/>
                  <a:gd name="T98" fmla="*/ 0 w 112"/>
                  <a:gd name="T99" fmla="*/ 6 h 136"/>
                  <a:gd name="T100" fmla="*/ 0 w 112"/>
                  <a:gd name="T101" fmla="*/ 24 h 136"/>
                  <a:gd name="T102" fmla="*/ 0 w 112"/>
                  <a:gd name="T103" fmla="*/ 28 h 136"/>
                  <a:gd name="T104" fmla="*/ 0 w 112"/>
                  <a:gd name="T105" fmla="*/ 136 h 136"/>
                  <a:gd name="T106" fmla="*/ 89 w 112"/>
                  <a:gd name="T107" fmla="*/ 136 h 136"/>
                  <a:gd name="T108" fmla="*/ 112 w 112"/>
                  <a:gd name="T109" fmla="*/ 110 h 136"/>
                  <a:gd name="T110" fmla="*/ 112 w 112"/>
                  <a:gd name="T111" fmla="*/ 84 h 136"/>
                  <a:gd name="T112" fmla="*/ 104 w 112"/>
                  <a:gd name="T113" fmla="*/ 92 h 136"/>
                  <a:gd name="T114" fmla="*/ 104 w 112"/>
                  <a:gd name="T115" fmla="*/ 101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2" h="136">
                    <a:moveTo>
                      <a:pt x="104" y="101"/>
                    </a:moveTo>
                    <a:lnTo>
                      <a:pt x="83" y="101"/>
                    </a:lnTo>
                    <a:lnTo>
                      <a:pt x="83" y="129"/>
                    </a:lnTo>
                    <a:lnTo>
                      <a:pt x="7" y="129"/>
                    </a:lnTo>
                    <a:lnTo>
                      <a:pt x="7" y="32"/>
                    </a:lnTo>
                    <a:lnTo>
                      <a:pt x="104" y="32"/>
                    </a:lnTo>
                    <a:lnTo>
                      <a:pt x="104" y="40"/>
                    </a:lnTo>
                    <a:lnTo>
                      <a:pt x="112" y="32"/>
                    </a:lnTo>
                    <a:lnTo>
                      <a:pt x="112" y="6"/>
                    </a:lnTo>
                    <a:lnTo>
                      <a:pt x="97" y="6"/>
                    </a:lnTo>
                    <a:lnTo>
                      <a:pt x="97" y="20"/>
                    </a:lnTo>
                    <a:lnTo>
                      <a:pt x="95" y="20"/>
                    </a:lnTo>
                    <a:lnTo>
                      <a:pt x="95" y="0"/>
                    </a:lnTo>
                    <a:lnTo>
                      <a:pt x="89" y="0"/>
                    </a:lnTo>
                    <a:lnTo>
                      <a:pt x="89" y="20"/>
                    </a:lnTo>
                    <a:lnTo>
                      <a:pt x="87" y="20"/>
                    </a:lnTo>
                    <a:lnTo>
                      <a:pt x="87" y="6"/>
                    </a:lnTo>
                    <a:lnTo>
                      <a:pt x="79" y="6"/>
                    </a:lnTo>
                    <a:lnTo>
                      <a:pt x="79" y="20"/>
                    </a:lnTo>
                    <a:lnTo>
                      <a:pt x="76" y="20"/>
                    </a:lnTo>
                    <a:lnTo>
                      <a:pt x="76" y="0"/>
                    </a:lnTo>
                    <a:lnTo>
                      <a:pt x="72" y="0"/>
                    </a:lnTo>
                    <a:lnTo>
                      <a:pt x="72" y="20"/>
                    </a:lnTo>
                    <a:lnTo>
                      <a:pt x="68" y="20"/>
                    </a:lnTo>
                    <a:lnTo>
                      <a:pt x="68" y="6"/>
                    </a:lnTo>
                    <a:lnTo>
                      <a:pt x="60" y="6"/>
                    </a:lnTo>
                    <a:lnTo>
                      <a:pt x="60" y="20"/>
                    </a:lnTo>
                    <a:lnTo>
                      <a:pt x="57" y="20"/>
                    </a:lnTo>
                    <a:lnTo>
                      <a:pt x="57" y="0"/>
                    </a:lnTo>
                    <a:lnTo>
                      <a:pt x="53" y="0"/>
                    </a:lnTo>
                    <a:lnTo>
                      <a:pt x="53" y="20"/>
                    </a:lnTo>
                    <a:lnTo>
                      <a:pt x="51" y="20"/>
                    </a:lnTo>
                    <a:lnTo>
                      <a:pt x="51" y="6"/>
                    </a:lnTo>
                    <a:lnTo>
                      <a:pt x="43" y="6"/>
                    </a:lnTo>
                    <a:lnTo>
                      <a:pt x="43" y="20"/>
                    </a:lnTo>
                    <a:lnTo>
                      <a:pt x="40" y="20"/>
                    </a:lnTo>
                    <a:lnTo>
                      <a:pt x="40" y="0"/>
                    </a:lnTo>
                    <a:lnTo>
                      <a:pt x="35" y="0"/>
                    </a:lnTo>
                    <a:lnTo>
                      <a:pt x="35" y="20"/>
                    </a:lnTo>
                    <a:lnTo>
                      <a:pt x="32" y="20"/>
                    </a:lnTo>
                    <a:lnTo>
                      <a:pt x="32" y="6"/>
                    </a:lnTo>
                    <a:lnTo>
                      <a:pt x="25" y="6"/>
                    </a:lnTo>
                    <a:lnTo>
                      <a:pt x="25" y="20"/>
                    </a:lnTo>
                    <a:lnTo>
                      <a:pt x="23" y="20"/>
                    </a:lnTo>
                    <a:lnTo>
                      <a:pt x="23" y="0"/>
                    </a:lnTo>
                    <a:lnTo>
                      <a:pt x="17" y="0"/>
                    </a:lnTo>
                    <a:lnTo>
                      <a:pt x="17" y="20"/>
                    </a:lnTo>
                    <a:lnTo>
                      <a:pt x="15" y="20"/>
                    </a:lnTo>
                    <a:lnTo>
                      <a:pt x="15" y="6"/>
                    </a:lnTo>
                    <a:lnTo>
                      <a:pt x="0" y="6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136"/>
                    </a:lnTo>
                    <a:lnTo>
                      <a:pt x="89" y="136"/>
                    </a:lnTo>
                    <a:lnTo>
                      <a:pt x="112" y="110"/>
                    </a:lnTo>
                    <a:lnTo>
                      <a:pt x="112" y="84"/>
                    </a:lnTo>
                    <a:lnTo>
                      <a:pt x="104" y="92"/>
                    </a:lnTo>
                    <a:lnTo>
                      <a:pt x="104" y="1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5">
                  <a:cs typeface="+mn-ea"/>
                  <a:sym typeface="+mn-lt"/>
                </a:endParaRPr>
              </a:p>
            </p:txBody>
          </p:sp>
          <p:sp>
            <p:nvSpPr>
              <p:cNvPr id="52" name="Rectangle 117"/>
              <p:cNvSpPr>
                <a:spLocks noChangeArrowheads="1"/>
              </p:cNvSpPr>
              <p:nvPr/>
            </p:nvSpPr>
            <p:spPr bwMode="auto">
              <a:xfrm>
                <a:off x="7589930" y="4421713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5">
                  <a:cs typeface="+mn-ea"/>
                  <a:sym typeface="+mn-lt"/>
                </a:endParaRPr>
              </a:p>
            </p:txBody>
          </p:sp>
          <p:sp>
            <p:nvSpPr>
              <p:cNvPr id="53" name="Rectangle 118"/>
              <p:cNvSpPr>
                <a:spLocks noChangeArrowheads="1"/>
              </p:cNvSpPr>
              <p:nvPr/>
            </p:nvSpPr>
            <p:spPr bwMode="auto">
              <a:xfrm>
                <a:off x="7589930" y="4461645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5">
                  <a:cs typeface="+mn-ea"/>
                  <a:sym typeface="+mn-lt"/>
                </a:endParaRPr>
              </a:p>
            </p:txBody>
          </p:sp>
          <p:sp>
            <p:nvSpPr>
              <p:cNvPr id="54" name="Rectangle 119"/>
              <p:cNvSpPr>
                <a:spLocks noChangeArrowheads="1"/>
              </p:cNvSpPr>
              <p:nvPr/>
            </p:nvSpPr>
            <p:spPr bwMode="auto">
              <a:xfrm>
                <a:off x="7589930" y="4506569"/>
                <a:ext cx="109814" cy="149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5">
                  <a:cs typeface="+mn-ea"/>
                  <a:sym typeface="+mn-lt"/>
                </a:endParaRPr>
              </a:p>
            </p:txBody>
          </p:sp>
          <p:sp>
            <p:nvSpPr>
              <p:cNvPr id="55" name="Rectangle 120"/>
              <p:cNvSpPr>
                <a:spLocks noChangeArrowheads="1"/>
              </p:cNvSpPr>
              <p:nvPr/>
            </p:nvSpPr>
            <p:spPr bwMode="auto">
              <a:xfrm>
                <a:off x="7589930" y="4548998"/>
                <a:ext cx="109814" cy="174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5">
                  <a:cs typeface="+mn-ea"/>
                  <a:sym typeface="+mn-lt"/>
                </a:endParaRPr>
              </a:p>
            </p:txBody>
          </p:sp>
        </p:grpSp>
        <p:grpSp>
          <p:nvGrpSpPr>
            <p:cNvPr id="56" name="Group 4"/>
            <p:cNvGrpSpPr>
              <a:grpSpLocks noChangeAspect="1"/>
            </p:cNvGrpSpPr>
            <p:nvPr/>
          </p:nvGrpSpPr>
          <p:grpSpPr bwMode="auto">
            <a:xfrm>
              <a:off x="2776334" y="1496340"/>
              <a:ext cx="415119" cy="279031"/>
              <a:chOff x="3668" y="2046"/>
              <a:chExt cx="348" cy="234"/>
            </a:xfrm>
            <a:solidFill>
              <a:schemeClr val="bg1">
                <a:lumMod val="65000"/>
              </a:schemeClr>
            </a:solidFill>
          </p:grpSpPr>
          <p:sp>
            <p:nvSpPr>
              <p:cNvPr id="57" name="Freeform 5"/>
              <p:cNvSpPr/>
              <p:nvPr/>
            </p:nvSpPr>
            <p:spPr bwMode="auto">
              <a:xfrm>
                <a:off x="3681" y="2046"/>
                <a:ext cx="323" cy="136"/>
              </a:xfrm>
              <a:custGeom>
                <a:avLst/>
                <a:gdLst>
                  <a:gd name="T0" fmla="*/ 67 w 134"/>
                  <a:gd name="T1" fmla="*/ 56 h 56"/>
                  <a:gd name="T2" fmla="*/ 134 w 134"/>
                  <a:gd name="T3" fmla="*/ 0 h 56"/>
                  <a:gd name="T4" fmla="*/ 133 w 134"/>
                  <a:gd name="T5" fmla="*/ 0 h 56"/>
                  <a:gd name="T6" fmla="*/ 1 w 134"/>
                  <a:gd name="T7" fmla="*/ 0 h 56"/>
                  <a:gd name="T8" fmla="*/ 0 w 134"/>
                  <a:gd name="T9" fmla="*/ 0 h 56"/>
                  <a:gd name="T10" fmla="*/ 67 w 134"/>
                  <a:gd name="T11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4" h="56">
                    <a:moveTo>
                      <a:pt x="67" y="56"/>
                    </a:move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3" y="0"/>
                      <a:pt x="13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lnTo>
                      <a:pt x="67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cs typeface="+mn-ea"/>
                  <a:sym typeface="+mn-lt"/>
                </a:endParaRPr>
              </a:p>
            </p:txBody>
          </p:sp>
          <p:sp>
            <p:nvSpPr>
              <p:cNvPr id="58" name="Freeform 6"/>
              <p:cNvSpPr/>
              <p:nvPr/>
            </p:nvSpPr>
            <p:spPr bwMode="auto">
              <a:xfrm>
                <a:off x="3900" y="2055"/>
                <a:ext cx="116" cy="212"/>
              </a:xfrm>
              <a:custGeom>
                <a:avLst/>
                <a:gdLst>
                  <a:gd name="T0" fmla="*/ 48 w 48"/>
                  <a:gd name="T1" fmla="*/ 2 h 87"/>
                  <a:gd name="T2" fmla="*/ 48 w 48"/>
                  <a:gd name="T3" fmla="*/ 0 h 87"/>
                  <a:gd name="T4" fmla="*/ 0 w 48"/>
                  <a:gd name="T5" fmla="*/ 40 h 87"/>
                  <a:gd name="T6" fmla="*/ 48 w 48"/>
                  <a:gd name="T7" fmla="*/ 87 h 87"/>
                  <a:gd name="T8" fmla="*/ 48 w 48"/>
                  <a:gd name="T9" fmla="*/ 86 h 87"/>
                  <a:gd name="T10" fmla="*/ 48 w 48"/>
                  <a:gd name="T11" fmla="*/ 2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87">
                    <a:moveTo>
                      <a:pt x="48" y="2"/>
                    </a:moveTo>
                    <a:cubicBezTo>
                      <a:pt x="48" y="1"/>
                      <a:pt x="48" y="1"/>
                      <a:pt x="48" y="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48" y="87"/>
                      <a:pt x="48" y="87"/>
                      <a:pt x="48" y="86"/>
                    </a:cubicBezTo>
                    <a:lnTo>
                      <a:pt x="48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cs typeface="+mn-ea"/>
                  <a:sym typeface="+mn-lt"/>
                </a:endParaRPr>
              </a:p>
            </p:txBody>
          </p:sp>
          <p:sp>
            <p:nvSpPr>
              <p:cNvPr id="59" name="Freeform 7"/>
              <p:cNvSpPr/>
              <p:nvPr/>
            </p:nvSpPr>
            <p:spPr bwMode="auto">
              <a:xfrm>
                <a:off x="3668" y="2055"/>
                <a:ext cx="116" cy="212"/>
              </a:xfrm>
              <a:custGeom>
                <a:avLst/>
                <a:gdLst>
                  <a:gd name="T0" fmla="*/ 0 w 48"/>
                  <a:gd name="T1" fmla="*/ 0 h 87"/>
                  <a:gd name="T2" fmla="*/ 0 w 48"/>
                  <a:gd name="T3" fmla="*/ 2 h 87"/>
                  <a:gd name="T4" fmla="*/ 0 w 48"/>
                  <a:gd name="T5" fmla="*/ 86 h 87"/>
                  <a:gd name="T6" fmla="*/ 0 w 48"/>
                  <a:gd name="T7" fmla="*/ 87 h 87"/>
                  <a:gd name="T8" fmla="*/ 48 w 48"/>
                  <a:gd name="T9" fmla="*/ 40 h 87"/>
                  <a:gd name="T10" fmla="*/ 0 w 48"/>
                  <a:gd name="T11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87">
                    <a:moveTo>
                      <a:pt x="0" y="0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48" y="40"/>
                      <a:pt x="48" y="40"/>
                      <a:pt x="48" y="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cs typeface="+mn-ea"/>
                  <a:sym typeface="+mn-lt"/>
                </a:endParaRPr>
              </a:p>
            </p:txBody>
          </p:sp>
          <p:sp>
            <p:nvSpPr>
              <p:cNvPr id="60" name="Freeform 8"/>
              <p:cNvSpPr/>
              <p:nvPr/>
            </p:nvSpPr>
            <p:spPr bwMode="auto">
              <a:xfrm>
                <a:off x="3681" y="2163"/>
                <a:ext cx="323" cy="117"/>
              </a:xfrm>
              <a:custGeom>
                <a:avLst/>
                <a:gdLst>
                  <a:gd name="T0" fmla="*/ 86 w 134"/>
                  <a:gd name="T1" fmla="*/ 0 h 48"/>
                  <a:gd name="T2" fmla="*/ 69 w 134"/>
                  <a:gd name="T3" fmla="*/ 14 h 48"/>
                  <a:gd name="T4" fmla="*/ 67 w 134"/>
                  <a:gd name="T5" fmla="*/ 15 h 48"/>
                  <a:gd name="T6" fmla="*/ 65 w 134"/>
                  <a:gd name="T7" fmla="*/ 14 h 48"/>
                  <a:gd name="T8" fmla="*/ 48 w 134"/>
                  <a:gd name="T9" fmla="*/ 0 h 48"/>
                  <a:gd name="T10" fmla="*/ 0 w 134"/>
                  <a:gd name="T11" fmla="*/ 48 h 48"/>
                  <a:gd name="T12" fmla="*/ 1 w 134"/>
                  <a:gd name="T13" fmla="*/ 48 h 48"/>
                  <a:gd name="T14" fmla="*/ 133 w 134"/>
                  <a:gd name="T15" fmla="*/ 48 h 48"/>
                  <a:gd name="T16" fmla="*/ 134 w 134"/>
                  <a:gd name="T17" fmla="*/ 48 h 48"/>
                  <a:gd name="T18" fmla="*/ 86 w 134"/>
                  <a:gd name="T1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48">
                    <a:moveTo>
                      <a:pt x="86" y="0"/>
                    </a:moveTo>
                    <a:cubicBezTo>
                      <a:pt x="69" y="14"/>
                      <a:pt x="69" y="14"/>
                      <a:pt x="69" y="14"/>
                    </a:cubicBezTo>
                    <a:cubicBezTo>
                      <a:pt x="68" y="15"/>
                      <a:pt x="68" y="15"/>
                      <a:pt x="67" y="15"/>
                    </a:cubicBezTo>
                    <a:cubicBezTo>
                      <a:pt x="66" y="15"/>
                      <a:pt x="66" y="15"/>
                      <a:pt x="65" y="14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0" y="48"/>
                      <a:pt x="1" y="48"/>
                    </a:cubicBezTo>
                    <a:cubicBezTo>
                      <a:pt x="133" y="48"/>
                      <a:pt x="133" y="48"/>
                      <a:pt x="133" y="48"/>
                    </a:cubicBezTo>
                    <a:cubicBezTo>
                      <a:pt x="134" y="48"/>
                      <a:pt x="134" y="48"/>
                      <a:pt x="134" y="48"/>
                    </a:cubicBezTo>
                    <a:lnTo>
                      <a:pt x="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cs typeface="+mn-ea"/>
                  <a:sym typeface="+mn-lt"/>
                </a:endParaRPr>
              </a:p>
            </p:txBody>
          </p:sp>
        </p:grpSp>
        <p:grpSp>
          <p:nvGrpSpPr>
            <p:cNvPr id="61" name="Group 11"/>
            <p:cNvGrpSpPr>
              <a:grpSpLocks noChangeAspect="1"/>
            </p:cNvGrpSpPr>
            <p:nvPr/>
          </p:nvGrpSpPr>
          <p:grpSpPr bwMode="auto">
            <a:xfrm rot="18900000">
              <a:off x="6410934" y="2320157"/>
              <a:ext cx="287647" cy="287543"/>
              <a:chOff x="3496" y="1816"/>
              <a:chExt cx="688" cy="688"/>
            </a:xfrm>
            <a:solidFill>
              <a:schemeClr val="bg1">
                <a:lumMod val="65000"/>
              </a:schemeClr>
            </a:solidFill>
          </p:grpSpPr>
          <p:sp>
            <p:nvSpPr>
              <p:cNvPr id="62" name="Freeform 12"/>
              <p:cNvSpPr/>
              <p:nvPr/>
            </p:nvSpPr>
            <p:spPr bwMode="auto">
              <a:xfrm>
                <a:off x="3496" y="2050"/>
                <a:ext cx="454" cy="454"/>
              </a:xfrm>
              <a:custGeom>
                <a:avLst/>
                <a:gdLst>
                  <a:gd name="T0" fmla="*/ 0 w 190"/>
                  <a:gd name="T1" fmla="*/ 0 h 190"/>
                  <a:gd name="T2" fmla="*/ 0 w 190"/>
                  <a:gd name="T3" fmla="*/ 56 h 190"/>
                  <a:gd name="T4" fmla="*/ 95 w 190"/>
                  <a:gd name="T5" fmla="*/ 95 h 190"/>
                  <a:gd name="T6" fmla="*/ 135 w 190"/>
                  <a:gd name="T7" fmla="*/ 190 h 190"/>
                  <a:gd name="T8" fmla="*/ 190 w 190"/>
                  <a:gd name="T9" fmla="*/ 190 h 190"/>
                  <a:gd name="T10" fmla="*/ 0 w 190"/>
                  <a:gd name="T11" fmla="*/ 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0" h="190">
                    <a:moveTo>
                      <a:pt x="0" y="0"/>
                    </a:moveTo>
                    <a:cubicBezTo>
                      <a:pt x="0" y="56"/>
                      <a:pt x="0" y="56"/>
                      <a:pt x="0" y="56"/>
                    </a:cubicBezTo>
                    <a:cubicBezTo>
                      <a:pt x="36" y="56"/>
                      <a:pt x="70" y="70"/>
                      <a:pt x="95" y="95"/>
                    </a:cubicBezTo>
                    <a:cubicBezTo>
                      <a:pt x="120" y="121"/>
                      <a:pt x="134" y="154"/>
                      <a:pt x="135" y="190"/>
                    </a:cubicBezTo>
                    <a:cubicBezTo>
                      <a:pt x="190" y="190"/>
                      <a:pt x="190" y="190"/>
                      <a:pt x="190" y="190"/>
                    </a:cubicBezTo>
                    <a:cubicBezTo>
                      <a:pt x="189" y="85"/>
                      <a:pt x="104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cs typeface="+mn-ea"/>
                  <a:sym typeface="+mn-lt"/>
                </a:endParaRPr>
              </a:p>
            </p:txBody>
          </p:sp>
          <p:sp>
            <p:nvSpPr>
              <p:cNvPr id="63" name="Freeform 13"/>
              <p:cNvSpPr/>
              <p:nvPr/>
            </p:nvSpPr>
            <p:spPr bwMode="auto">
              <a:xfrm>
                <a:off x="3496" y="1816"/>
                <a:ext cx="688" cy="688"/>
              </a:xfrm>
              <a:custGeom>
                <a:avLst/>
                <a:gdLst>
                  <a:gd name="T0" fmla="*/ 0 w 288"/>
                  <a:gd name="T1" fmla="*/ 0 h 288"/>
                  <a:gd name="T2" fmla="*/ 0 w 288"/>
                  <a:gd name="T3" fmla="*/ 55 h 288"/>
                  <a:gd name="T4" fmla="*/ 233 w 288"/>
                  <a:gd name="T5" fmla="*/ 288 h 288"/>
                  <a:gd name="T6" fmla="*/ 288 w 288"/>
                  <a:gd name="T7" fmla="*/ 288 h 288"/>
                  <a:gd name="T8" fmla="*/ 0 w 288"/>
                  <a:gd name="T9" fmla="*/ 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8" h="288">
                    <a:moveTo>
                      <a:pt x="0" y="0"/>
                    </a:moveTo>
                    <a:cubicBezTo>
                      <a:pt x="0" y="55"/>
                      <a:pt x="0" y="55"/>
                      <a:pt x="0" y="55"/>
                    </a:cubicBezTo>
                    <a:cubicBezTo>
                      <a:pt x="128" y="55"/>
                      <a:pt x="232" y="159"/>
                      <a:pt x="233" y="288"/>
                    </a:cubicBezTo>
                    <a:cubicBezTo>
                      <a:pt x="288" y="288"/>
                      <a:pt x="288" y="288"/>
                      <a:pt x="288" y="288"/>
                    </a:cubicBezTo>
                    <a:cubicBezTo>
                      <a:pt x="287" y="129"/>
                      <a:pt x="158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cs typeface="+mn-ea"/>
                  <a:sym typeface="+mn-lt"/>
                </a:endParaRPr>
              </a:p>
            </p:txBody>
          </p:sp>
          <p:sp>
            <p:nvSpPr>
              <p:cNvPr id="64" name="Oval 14"/>
              <p:cNvSpPr>
                <a:spLocks noChangeArrowheads="1"/>
              </p:cNvSpPr>
              <p:nvPr/>
            </p:nvSpPr>
            <p:spPr bwMode="auto">
              <a:xfrm>
                <a:off x="3496" y="2320"/>
                <a:ext cx="184" cy="184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cs typeface="+mn-ea"/>
                  <a:sym typeface="+mn-lt"/>
                </a:endParaRPr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6506618" y="2840309"/>
              <a:ext cx="96281" cy="591089"/>
              <a:chOff x="9553066" y="1851576"/>
              <a:chExt cx="96268" cy="591226"/>
            </a:xfrm>
          </p:grpSpPr>
          <p:sp>
            <p:nvSpPr>
              <p:cNvPr id="66" name="椭圆 65"/>
              <p:cNvSpPr/>
              <p:nvPr/>
            </p:nvSpPr>
            <p:spPr>
              <a:xfrm>
                <a:off x="9553066" y="2346534"/>
                <a:ext cx="96268" cy="96268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cs typeface="+mn-ea"/>
                  <a:sym typeface="+mn-lt"/>
                </a:endParaRPr>
              </a:p>
            </p:txBody>
          </p:sp>
          <p:cxnSp>
            <p:nvCxnSpPr>
              <p:cNvPr id="67" name="直接连接符 66"/>
              <p:cNvCxnSpPr>
                <a:stCxn id="66" idx="0"/>
              </p:cNvCxnSpPr>
              <p:nvPr/>
            </p:nvCxnSpPr>
            <p:spPr>
              <a:xfrm flipV="1">
                <a:off x="9601200" y="1851576"/>
                <a:ext cx="0" cy="494958"/>
              </a:xfrm>
              <a:prstGeom prst="line">
                <a:avLst/>
              </a:prstGeom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8" name="组合 67"/>
            <p:cNvGrpSpPr/>
            <p:nvPr/>
          </p:nvGrpSpPr>
          <p:grpSpPr>
            <a:xfrm>
              <a:off x="910761" y="3016317"/>
              <a:ext cx="96281" cy="591089"/>
              <a:chOff x="9553066" y="1851576"/>
              <a:chExt cx="96268" cy="591226"/>
            </a:xfrm>
          </p:grpSpPr>
          <p:sp>
            <p:nvSpPr>
              <p:cNvPr id="69" name="椭圆 68"/>
              <p:cNvSpPr/>
              <p:nvPr/>
            </p:nvSpPr>
            <p:spPr>
              <a:xfrm>
                <a:off x="9553066" y="2346534"/>
                <a:ext cx="96268" cy="96268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5">
                  <a:cs typeface="+mn-ea"/>
                  <a:sym typeface="+mn-lt"/>
                </a:endParaRPr>
              </a:p>
            </p:txBody>
          </p:sp>
          <p:cxnSp>
            <p:nvCxnSpPr>
              <p:cNvPr id="70" name="直接连接符 69"/>
              <p:cNvCxnSpPr>
                <a:stCxn id="69" idx="0"/>
              </p:cNvCxnSpPr>
              <p:nvPr/>
            </p:nvCxnSpPr>
            <p:spPr>
              <a:xfrm flipV="1">
                <a:off x="9601200" y="1851576"/>
                <a:ext cx="0" cy="494958"/>
              </a:xfrm>
              <a:prstGeom prst="line">
                <a:avLst/>
              </a:prstGeom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1" name="Group 17"/>
            <p:cNvGrpSpPr>
              <a:grpSpLocks noChangeAspect="1"/>
            </p:cNvGrpSpPr>
            <p:nvPr/>
          </p:nvGrpSpPr>
          <p:grpSpPr bwMode="auto">
            <a:xfrm>
              <a:off x="4785641" y="5677095"/>
              <a:ext cx="259543" cy="422828"/>
              <a:chOff x="5433" y="2944"/>
              <a:chExt cx="424" cy="691"/>
            </a:xfrm>
            <a:solidFill>
              <a:schemeClr val="bg1">
                <a:lumMod val="65000"/>
              </a:schemeClr>
            </a:solidFill>
          </p:grpSpPr>
          <p:sp>
            <p:nvSpPr>
              <p:cNvPr id="72" name="Freeform 18"/>
              <p:cNvSpPr/>
              <p:nvPr/>
            </p:nvSpPr>
            <p:spPr bwMode="auto">
              <a:xfrm>
                <a:off x="5807" y="2944"/>
                <a:ext cx="19" cy="0"/>
              </a:xfrm>
              <a:custGeom>
                <a:avLst/>
                <a:gdLst>
                  <a:gd name="T0" fmla="*/ 0 w 19"/>
                  <a:gd name="T1" fmla="*/ 19 w 19"/>
                  <a:gd name="T2" fmla="*/ 0 w 19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9">
                    <a:moveTo>
                      <a:pt x="0" y="0"/>
                    </a:moveTo>
                    <a:lnTo>
                      <a:pt x="19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cs typeface="+mn-ea"/>
                  <a:sym typeface="+mn-lt"/>
                </a:endParaRPr>
              </a:p>
            </p:txBody>
          </p:sp>
          <p:sp>
            <p:nvSpPr>
              <p:cNvPr id="73" name="Line 19"/>
              <p:cNvSpPr>
                <a:spLocks noChangeShapeType="1"/>
              </p:cNvSpPr>
              <p:nvPr/>
            </p:nvSpPr>
            <p:spPr bwMode="auto">
              <a:xfrm>
                <a:off x="5807" y="2944"/>
                <a:ext cx="19" cy="0"/>
              </a:xfrm>
              <a:prstGeom prst="lin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cs typeface="+mn-ea"/>
                  <a:sym typeface="+mn-lt"/>
                </a:endParaRPr>
              </a:p>
            </p:txBody>
          </p:sp>
          <p:sp>
            <p:nvSpPr>
              <p:cNvPr id="74" name="Freeform 20"/>
              <p:cNvSpPr>
                <a:spLocks noEditPoints="1"/>
              </p:cNvSpPr>
              <p:nvPr/>
            </p:nvSpPr>
            <p:spPr bwMode="auto">
              <a:xfrm>
                <a:off x="5433" y="2944"/>
                <a:ext cx="424" cy="691"/>
              </a:xfrm>
              <a:custGeom>
                <a:avLst/>
                <a:gdLst>
                  <a:gd name="T0" fmla="*/ 155 w 176"/>
                  <a:gd name="T1" fmla="*/ 0 h 289"/>
                  <a:gd name="T2" fmla="*/ 22 w 176"/>
                  <a:gd name="T3" fmla="*/ 0 h 289"/>
                  <a:gd name="T4" fmla="*/ 0 w 176"/>
                  <a:gd name="T5" fmla="*/ 21 h 289"/>
                  <a:gd name="T6" fmla="*/ 0 w 176"/>
                  <a:gd name="T7" fmla="*/ 267 h 289"/>
                  <a:gd name="T8" fmla="*/ 22 w 176"/>
                  <a:gd name="T9" fmla="*/ 289 h 289"/>
                  <a:gd name="T10" fmla="*/ 155 w 176"/>
                  <a:gd name="T11" fmla="*/ 289 h 289"/>
                  <a:gd name="T12" fmla="*/ 176 w 176"/>
                  <a:gd name="T13" fmla="*/ 267 h 289"/>
                  <a:gd name="T14" fmla="*/ 176 w 176"/>
                  <a:gd name="T15" fmla="*/ 21 h 289"/>
                  <a:gd name="T16" fmla="*/ 155 w 176"/>
                  <a:gd name="T17" fmla="*/ 0 h 289"/>
                  <a:gd name="T18" fmla="*/ 88 w 176"/>
                  <a:gd name="T19" fmla="*/ 274 h 289"/>
                  <a:gd name="T20" fmla="*/ 75 w 176"/>
                  <a:gd name="T21" fmla="*/ 261 h 289"/>
                  <a:gd name="T22" fmla="*/ 88 w 176"/>
                  <a:gd name="T23" fmla="*/ 247 h 289"/>
                  <a:gd name="T24" fmla="*/ 102 w 176"/>
                  <a:gd name="T25" fmla="*/ 261 h 289"/>
                  <a:gd name="T26" fmla="*/ 88 w 176"/>
                  <a:gd name="T27" fmla="*/ 274 h 289"/>
                  <a:gd name="T28" fmla="*/ 160 w 176"/>
                  <a:gd name="T29" fmla="*/ 233 h 289"/>
                  <a:gd name="T30" fmla="*/ 16 w 176"/>
                  <a:gd name="T31" fmla="*/ 233 h 289"/>
                  <a:gd name="T32" fmla="*/ 16 w 176"/>
                  <a:gd name="T33" fmla="*/ 56 h 289"/>
                  <a:gd name="T34" fmla="*/ 160 w 176"/>
                  <a:gd name="T35" fmla="*/ 56 h 289"/>
                  <a:gd name="T36" fmla="*/ 160 w 176"/>
                  <a:gd name="T37" fmla="*/ 23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6" h="289">
                    <a:moveTo>
                      <a:pt x="155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267"/>
                      <a:pt x="0" y="267"/>
                      <a:pt x="0" y="267"/>
                    </a:cubicBezTo>
                    <a:cubicBezTo>
                      <a:pt x="0" y="279"/>
                      <a:pt x="10" y="289"/>
                      <a:pt x="22" y="289"/>
                    </a:cubicBezTo>
                    <a:cubicBezTo>
                      <a:pt x="155" y="289"/>
                      <a:pt x="155" y="289"/>
                      <a:pt x="155" y="289"/>
                    </a:cubicBezTo>
                    <a:cubicBezTo>
                      <a:pt x="167" y="289"/>
                      <a:pt x="176" y="279"/>
                      <a:pt x="176" y="267"/>
                    </a:cubicBezTo>
                    <a:cubicBezTo>
                      <a:pt x="176" y="21"/>
                      <a:pt x="176" y="21"/>
                      <a:pt x="176" y="21"/>
                    </a:cubicBezTo>
                    <a:cubicBezTo>
                      <a:pt x="176" y="9"/>
                      <a:pt x="167" y="0"/>
                      <a:pt x="155" y="0"/>
                    </a:cubicBezTo>
                    <a:close/>
                    <a:moveTo>
                      <a:pt x="88" y="274"/>
                    </a:moveTo>
                    <a:cubicBezTo>
                      <a:pt x="81" y="274"/>
                      <a:pt x="75" y="268"/>
                      <a:pt x="75" y="261"/>
                    </a:cubicBezTo>
                    <a:cubicBezTo>
                      <a:pt x="75" y="253"/>
                      <a:pt x="81" y="247"/>
                      <a:pt x="88" y="247"/>
                    </a:cubicBezTo>
                    <a:cubicBezTo>
                      <a:pt x="96" y="247"/>
                      <a:pt x="102" y="253"/>
                      <a:pt x="102" y="261"/>
                    </a:cubicBezTo>
                    <a:cubicBezTo>
                      <a:pt x="102" y="268"/>
                      <a:pt x="96" y="274"/>
                      <a:pt x="88" y="274"/>
                    </a:cubicBezTo>
                    <a:close/>
                    <a:moveTo>
                      <a:pt x="160" y="233"/>
                    </a:moveTo>
                    <a:cubicBezTo>
                      <a:pt x="16" y="233"/>
                      <a:pt x="16" y="233"/>
                      <a:pt x="16" y="233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0" y="56"/>
                      <a:pt x="160" y="56"/>
                      <a:pt x="160" y="56"/>
                    </a:cubicBezTo>
                    <a:lnTo>
                      <a:pt x="160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cs typeface="+mn-ea"/>
                  <a:sym typeface="+mn-lt"/>
                </a:endParaRPr>
              </a:p>
            </p:txBody>
          </p:sp>
        </p:grpSp>
        <p:sp>
          <p:nvSpPr>
            <p:cNvPr id="83" name="矩形 82"/>
            <p:cNvSpPr/>
            <p:nvPr/>
          </p:nvSpPr>
          <p:spPr>
            <a:xfrm>
              <a:off x="3402790" y="2038703"/>
              <a:ext cx="788983" cy="31329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scene3d>
              <a:camera prst="isometricTopUp">
                <a:rot lat="18538529" lon="19134282" rev="3600000"/>
              </a:camera>
              <a:lightRig rig="threePt" dir="t"/>
            </a:scene3d>
            <a:sp3d>
              <a:extrusionClr>
                <a:srgbClr val="6A6A6A"/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marL="193040" indent="-193040" algn="ctr">
                <a:buFont typeface="Arial" panose="020B0604020202020204" pitchFamily="34" charset="0"/>
                <a:buChar char="•"/>
              </a:pPr>
              <a:r>
                <a:rPr lang="zh-CN" altLang="en-US" dirty="0">
                  <a:cs typeface="+mn-ea"/>
                  <a:sym typeface="+mn-lt"/>
                </a:rPr>
                <a:t>应用表现层</a:t>
              </a:r>
            </a:p>
          </p:txBody>
        </p:sp>
        <p:sp>
          <p:nvSpPr>
            <p:cNvPr id="84" name="矩形 83"/>
            <p:cNvSpPr/>
            <p:nvPr/>
          </p:nvSpPr>
          <p:spPr>
            <a:xfrm>
              <a:off x="2868502" y="2310787"/>
              <a:ext cx="788983" cy="3132999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scene3d>
              <a:camera prst="isometricTopUp">
                <a:rot lat="18538529" lon="19134282" rev="3600000"/>
              </a:camera>
              <a:lightRig rig="threePt" dir="t"/>
            </a:scene3d>
            <a:sp3d>
              <a:extrusionClr>
                <a:srgbClr val="6A6A6A"/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marL="193040" indent="-193040" algn="ctr">
                <a:buFont typeface="Arial" panose="020B0604020202020204" pitchFamily="34" charset="0"/>
                <a:buChar char="•"/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资源管理层</a:t>
              </a:r>
            </a:p>
          </p:txBody>
        </p:sp>
      </p:grpSp>
      <p:sp>
        <p:nvSpPr>
          <p:cNvPr id="85" name="文本框 113"/>
          <p:cNvSpPr txBox="1"/>
          <p:nvPr/>
        </p:nvSpPr>
        <p:spPr>
          <a:xfrm>
            <a:off x="849024" y="4373027"/>
            <a:ext cx="73131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信息系统</a:t>
            </a:r>
            <a:r>
              <a:rPr lang="zh-CN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是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一种存储、加工、呈现信息的系统。一个信息系统中还会有子系统</a:t>
            </a: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。</a:t>
            </a:r>
            <a:endParaRPr lang="en-US" altLang="zh-CN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信息系统是因人的需求而产生，并最终被设计成为一个满足人的需求、为人提供各种服务的系统。</a:t>
            </a:r>
          </a:p>
          <a:p>
            <a:pPr>
              <a:lnSpc>
                <a:spcPct val="120000"/>
              </a:lnSpc>
            </a:pP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76" name="文本框 74"/>
          <p:cNvSpPr txBox="1"/>
          <p:nvPr/>
        </p:nvSpPr>
        <p:spPr>
          <a:xfrm>
            <a:off x="594457" y="1056758"/>
            <a:ext cx="8273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** 拓展 **</a:t>
            </a:r>
            <a:endParaRPr lang="zh-CN" altLang="en-US" sz="2800" b="1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文本框 52"/>
          <p:cNvSpPr txBox="1"/>
          <p:nvPr/>
        </p:nvSpPr>
        <p:spPr>
          <a:xfrm>
            <a:off x="547153" y="1112016"/>
            <a:ext cx="6272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kern="0" dirty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信息系统的基本结构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" y="1927860"/>
            <a:ext cx="9067800" cy="39776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文本框 74"/>
          <p:cNvSpPr txBox="1"/>
          <p:nvPr/>
        </p:nvSpPr>
        <p:spPr>
          <a:xfrm>
            <a:off x="594457" y="1056758"/>
            <a:ext cx="8273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信息系统按组成的复杂程度分：</a:t>
            </a:r>
            <a:endParaRPr lang="zh-CN" altLang="en-US" sz="2800" b="1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74"/>
          <p:cNvSpPr txBox="1"/>
          <p:nvPr/>
        </p:nvSpPr>
        <p:spPr>
          <a:xfrm>
            <a:off x="1089757" y="1998561"/>
            <a:ext cx="82733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简单系统</a:t>
            </a:r>
            <a:endParaRPr lang="en-US" altLang="zh-CN" sz="2400" kern="0" dirty="0" smtClean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sz="2400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400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复杂系统  子系统</a:t>
            </a:r>
            <a:endParaRPr lang="en-US" altLang="zh-CN" sz="2400" kern="0" dirty="0" smtClean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sz="2400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400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随机系统</a:t>
            </a:r>
            <a:endParaRPr lang="zh-CN" altLang="en-US" sz="2400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882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文本框 74"/>
          <p:cNvSpPr txBox="1"/>
          <p:nvPr/>
        </p:nvSpPr>
        <p:spPr>
          <a:xfrm>
            <a:off x="594457" y="1056758"/>
            <a:ext cx="8273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项目：探究信息系统的组成</a:t>
            </a:r>
            <a:endParaRPr lang="zh-CN" altLang="en-US" sz="2800" b="1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74"/>
          <p:cNvSpPr txBox="1"/>
          <p:nvPr/>
        </p:nvSpPr>
        <p:spPr>
          <a:xfrm>
            <a:off x="1089757" y="1998561"/>
            <a:ext cx="8273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任务一：运用信息系统在网上购买图书</a:t>
            </a:r>
            <a:endParaRPr lang="zh-CN" altLang="en-US" sz="2400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600959" y="2716768"/>
            <a:ext cx="5397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活动</a:t>
            </a:r>
            <a:r>
              <a:rPr lang="en-US" altLang="zh-CN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：体验</a:t>
            </a:r>
            <a:r>
              <a:rPr lang="zh-CN" altLang="en-US" kern="0" dirty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利用图书销售系统选购图书的基本过程</a:t>
            </a:r>
          </a:p>
        </p:txBody>
      </p:sp>
      <p:sp>
        <p:nvSpPr>
          <p:cNvPr id="6" name="矩形 5"/>
          <p:cNvSpPr/>
          <p:nvPr/>
        </p:nvSpPr>
        <p:spPr>
          <a:xfrm>
            <a:off x="1658109" y="4207907"/>
            <a:ext cx="42434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活动</a:t>
            </a:r>
            <a:r>
              <a:rPr lang="en-US" altLang="zh-CN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：考察图书借阅过程中的技术应用</a:t>
            </a:r>
            <a:endParaRPr lang="zh-CN" altLang="en-US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37873" y="3373993"/>
            <a:ext cx="5724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查询、购买（生成订单、支付）、智能推送、用户状态</a:t>
            </a:r>
            <a:endParaRPr lang="zh-CN" altLang="en-US" kern="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8641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文本框 74"/>
          <p:cNvSpPr txBox="1"/>
          <p:nvPr/>
        </p:nvSpPr>
        <p:spPr>
          <a:xfrm>
            <a:off x="594457" y="1056758"/>
            <a:ext cx="8273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项目：探究信息系统的组成</a:t>
            </a:r>
            <a:endParaRPr lang="zh-CN" altLang="en-US" sz="2800" b="1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文本框 74"/>
          <p:cNvSpPr txBox="1"/>
          <p:nvPr/>
        </p:nvSpPr>
        <p:spPr>
          <a:xfrm>
            <a:off x="1089757" y="1998561"/>
            <a:ext cx="8273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任务二：考察数字校园信息系统中的子系统</a:t>
            </a:r>
            <a:endParaRPr lang="zh-CN" altLang="en-US" sz="2400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600959" y="2716768"/>
            <a:ext cx="40126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活动</a:t>
            </a:r>
            <a:r>
              <a:rPr lang="en-US" altLang="zh-CN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：考察数字校园信息系统的组成</a:t>
            </a:r>
            <a:endParaRPr lang="zh-CN" altLang="en-US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600959" y="3207782"/>
            <a:ext cx="40126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活动</a:t>
            </a:r>
            <a:r>
              <a:rPr lang="en-US" altLang="zh-CN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：考察</a:t>
            </a:r>
            <a:r>
              <a:rPr lang="zh-CN" altLang="en-US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图书</a:t>
            </a:r>
            <a:r>
              <a:rPr lang="zh-CN" altLang="en-US" kern="0" dirty="0" smtClean="0">
                <a:solidFill>
                  <a:srgbClr val="466E8C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管理信息系统的组成</a:t>
            </a:r>
            <a:endParaRPr lang="zh-CN" altLang="en-US" kern="0" dirty="0">
              <a:solidFill>
                <a:srgbClr val="466E8C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826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3ad4e25c-9d03-467f-9d80-52e4b3dbebcb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943</TotalTime>
  <Words>239</Words>
  <Application>Microsoft Office PowerPoint</Application>
  <PresentationFormat>全屏显示(4:3)</PresentationFormat>
  <Paragraphs>46</Paragraphs>
  <Slides>14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hammer Hsu</dc:creator>
  <cp:lastModifiedBy>lenovo</cp:lastModifiedBy>
  <cp:revision>141</cp:revision>
  <dcterms:created xsi:type="dcterms:W3CDTF">2019-04-15T01:46:00Z</dcterms:created>
  <dcterms:modified xsi:type="dcterms:W3CDTF">2021-02-23T06:58:49Z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2052-11.1.0.8696</vt:lpwstr>
  </property>
</Properties>
</file>