
<file path=[Content_Types].xml><?xml version="1.0" encoding="utf-8"?>
<Types xmlns="http://schemas.openxmlformats.org/package/2006/content-types">
  <Default Extension="wav" ContentType="audio/x-wav"/>
  <Default Extension="png" ContentType="image/png"/>
  <Default Extension="jpeg" ContentType="image/jpeg"/>
  <Default Extension="JPG" ContentType="image/.jpg"/>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notesMasters/notesMaster1.xml" ContentType="application/vnd.openxmlformats-officedocument.presentationml.notesMaster+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heme/theme1.xml" ContentType="application/vnd.openxmlformats-officedocument.theme+xml"/>
  <Override PartName="/ppt/theme/theme2.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3" Type="http://schemas.openxmlformats.org/package/2006/relationships/metadata/core-properties" Target="docProps/core.xml"/><Relationship Id="rId2" Type="http://schemas.openxmlformats.org/officeDocument/2006/relationships/extended-properties" Target="docProps/app.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11"/>
  </p:notesMasterIdLst>
  <p:sldIdLst>
    <p:sldId id="297" r:id="rId3"/>
    <p:sldId id="299" r:id="rId4"/>
    <p:sldId id="300" r:id="rId5"/>
    <p:sldId id="333" r:id="rId6"/>
    <p:sldId id="334" r:id="rId7"/>
    <p:sldId id="335" r:id="rId8"/>
    <p:sldId id="336" r:id="rId9"/>
    <p:sldId id="307" r:id="rId10"/>
    <p:sldId id="337" r:id="rId12"/>
    <p:sldId id="310" r:id="rId13"/>
    <p:sldId id="311" r:id="rId14"/>
    <p:sldId id="347" r:id="rId15"/>
    <p:sldId id="312" r:id="rId16"/>
    <p:sldId id="313" r:id="rId17"/>
    <p:sldId id="315" r:id="rId18"/>
    <p:sldId id="316" r:id="rId19"/>
    <p:sldId id="331" r:id="rId20"/>
    <p:sldId id="349" r:id="rId21"/>
    <p:sldId id="350" r:id="rId22"/>
    <p:sldId id="352" r:id="rId23"/>
    <p:sldId id="353" r:id="rId24"/>
    <p:sldId id="354" r:id="rId25"/>
    <p:sldId id="355" r:id="rId26"/>
    <p:sldId id="356" r:id="rId27"/>
    <p:sldId id="357" r:id="rId28"/>
    <p:sldId id="358" r:id="rId29"/>
    <p:sldId id="359" r:id="rId30"/>
    <p:sldId id="360" r:id="rId31"/>
    <p:sldId id="361" r:id="rId32"/>
    <p:sldId id="362" r:id="rId33"/>
    <p:sldId id="363" r:id="rId34"/>
    <p:sldId id="364" r:id="rId35"/>
    <p:sldId id="365" r:id="rId36"/>
  </p:sldIdLst>
  <p:sldSz cx="9144000" cy="6858000" type="screen4x3"/>
  <p:notesSz cx="6858000" cy="9144000"/>
  <p:defaultTextStyle>
    <a:defPPr>
      <a:defRPr lang="zh-CN"/>
    </a:defPPr>
    <a:lvl1pPr marL="0" lvl="0" indent="0" algn="l" defTabSz="914400" rtl="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tx1"/>
        </a:solidFill>
        <a:latin typeface="Arial" panose="020B0604020202020204" pitchFamily="34" charset="0"/>
        <a:ea typeface="宋体" panose="02010600030101010101" pitchFamily="2" charset="-122"/>
        <a:cs typeface="+mn-cs"/>
      </a:defRPr>
    </a:lvl1pPr>
    <a:lvl2pPr marL="457200" lvl="1" indent="0" algn="l" defTabSz="914400" rtl="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tx1"/>
        </a:solidFill>
        <a:latin typeface="Arial" panose="020B0604020202020204" pitchFamily="34" charset="0"/>
        <a:ea typeface="宋体" panose="02010600030101010101" pitchFamily="2" charset="-122"/>
        <a:cs typeface="+mn-cs"/>
      </a:defRPr>
    </a:lvl2pPr>
    <a:lvl3pPr marL="914400" lvl="2" indent="0" algn="l" defTabSz="914400" rtl="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tx1"/>
        </a:solidFill>
        <a:latin typeface="Arial" panose="020B0604020202020204" pitchFamily="34" charset="0"/>
        <a:ea typeface="宋体" panose="02010600030101010101" pitchFamily="2" charset="-122"/>
        <a:cs typeface="+mn-cs"/>
      </a:defRPr>
    </a:lvl3pPr>
    <a:lvl4pPr marL="1371600" lvl="3" indent="0" algn="l" defTabSz="914400" rtl="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tx1"/>
        </a:solidFill>
        <a:latin typeface="Arial" panose="020B0604020202020204" pitchFamily="34" charset="0"/>
        <a:ea typeface="宋体" panose="02010600030101010101" pitchFamily="2" charset="-122"/>
        <a:cs typeface="+mn-cs"/>
      </a:defRPr>
    </a:lvl4pPr>
    <a:lvl5pPr marL="1828800" lvl="4" indent="0" algn="l" defTabSz="914400" rtl="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tx1"/>
        </a:solidFill>
        <a:latin typeface="Arial" panose="020B0604020202020204" pitchFamily="34" charset="0"/>
        <a:ea typeface="宋体" panose="02010600030101010101" pitchFamily="2" charset="-122"/>
        <a:cs typeface="+mn-cs"/>
      </a:defRPr>
    </a:lvl5pPr>
    <a:lvl6pPr marL="2286000" lvl="5" indent="0" algn="l" defTabSz="914400" rtl="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tx1"/>
        </a:solidFill>
        <a:latin typeface="Arial" panose="020B0604020202020204" pitchFamily="34" charset="0"/>
        <a:ea typeface="宋体" panose="02010600030101010101" pitchFamily="2" charset="-122"/>
        <a:cs typeface="+mn-cs"/>
      </a:defRPr>
    </a:lvl6pPr>
    <a:lvl7pPr marL="2743200" lvl="6" indent="0" algn="l" defTabSz="914400" rtl="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tx1"/>
        </a:solidFill>
        <a:latin typeface="Arial" panose="020B0604020202020204" pitchFamily="34" charset="0"/>
        <a:ea typeface="宋体" panose="02010600030101010101" pitchFamily="2" charset="-122"/>
        <a:cs typeface="+mn-cs"/>
      </a:defRPr>
    </a:lvl7pPr>
    <a:lvl8pPr marL="3200400" lvl="7" indent="0" algn="l" defTabSz="914400" rtl="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tx1"/>
        </a:solidFill>
        <a:latin typeface="Arial" panose="020B0604020202020204" pitchFamily="34" charset="0"/>
        <a:ea typeface="宋体" panose="02010600030101010101" pitchFamily="2" charset="-122"/>
        <a:cs typeface="+mn-cs"/>
      </a:defRPr>
    </a:lvl8pPr>
    <a:lvl9pPr marL="3657600" lvl="8" indent="0" algn="l" defTabSz="914400" rtl="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tx1"/>
        </a:solidFill>
        <a:latin typeface="Arial" panose="020B0604020202020204" pitchFamily="34" charset="0"/>
        <a:ea typeface="宋体" panose="02010600030101010101" pitchFamily="2" charset="-122"/>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中度样式 2 - 强调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showGuides="1">
      <p:cViewPr varScale="1">
        <p:scale>
          <a:sx n="93" d="100"/>
          <a:sy n="93" d="100"/>
        </p:scale>
        <p:origin x="-912" y="-96"/>
      </p:cViewPr>
      <p:guideLst>
        <p:guide orient="horz" pos="2144"/>
        <p:guide pos="2868"/>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9" Type="http://schemas.openxmlformats.org/officeDocument/2006/relationships/slide" Target="slides/slide7.xml"/><Relationship Id="rId8" Type="http://schemas.openxmlformats.org/officeDocument/2006/relationships/slide" Target="slides/slide6.xml"/><Relationship Id="rId7" Type="http://schemas.openxmlformats.org/officeDocument/2006/relationships/slide" Target="slides/slide5.xml"/><Relationship Id="rId6" Type="http://schemas.openxmlformats.org/officeDocument/2006/relationships/slide" Target="slides/slide4.xml"/><Relationship Id="rId5" Type="http://schemas.openxmlformats.org/officeDocument/2006/relationships/slide" Target="slides/slide3.xml"/><Relationship Id="rId4" Type="http://schemas.openxmlformats.org/officeDocument/2006/relationships/slide" Target="slides/slide2.xml"/><Relationship Id="rId39" Type="http://schemas.openxmlformats.org/officeDocument/2006/relationships/tableStyles" Target="tableStyles.xml"/><Relationship Id="rId38" Type="http://schemas.openxmlformats.org/officeDocument/2006/relationships/viewProps" Target="viewProps.xml"/><Relationship Id="rId37" Type="http://schemas.openxmlformats.org/officeDocument/2006/relationships/presProps" Target="presProps.xml"/><Relationship Id="rId36" Type="http://schemas.openxmlformats.org/officeDocument/2006/relationships/slide" Target="slides/slide33.xml"/><Relationship Id="rId35" Type="http://schemas.openxmlformats.org/officeDocument/2006/relationships/slide" Target="slides/slide32.xml"/><Relationship Id="rId34" Type="http://schemas.openxmlformats.org/officeDocument/2006/relationships/slide" Target="slides/slide31.xml"/><Relationship Id="rId33" Type="http://schemas.openxmlformats.org/officeDocument/2006/relationships/slide" Target="slides/slide30.xml"/><Relationship Id="rId32" Type="http://schemas.openxmlformats.org/officeDocument/2006/relationships/slide" Target="slides/slide29.xml"/><Relationship Id="rId31" Type="http://schemas.openxmlformats.org/officeDocument/2006/relationships/slide" Target="slides/slide28.xml"/><Relationship Id="rId30" Type="http://schemas.openxmlformats.org/officeDocument/2006/relationships/slide" Target="slides/slide27.xml"/><Relationship Id="rId3" Type="http://schemas.openxmlformats.org/officeDocument/2006/relationships/slide" Target="slides/slide1.xml"/><Relationship Id="rId29" Type="http://schemas.openxmlformats.org/officeDocument/2006/relationships/slide" Target="slides/slide26.xml"/><Relationship Id="rId28" Type="http://schemas.openxmlformats.org/officeDocument/2006/relationships/slide" Target="slides/slide25.xml"/><Relationship Id="rId27" Type="http://schemas.openxmlformats.org/officeDocument/2006/relationships/slide" Target="slides/slide24.xml"/><Relationship Id="rId26" Type="http://schemas.openxmlformats.org/officeDocument/2006/relationships/slide" Target="slides/slide23.xml"/><Relationship Id="rId25" Type="http://schemas.openxmlformats.org/officeDocument/2006/relationships/slide" Target="slides/slide22.xml"/><Relationship Id="rId24" Type="http://schemas.openxmlformats.org/officeDocument/2006/relationships/slide" Target="slides/slide21.xml"/><Relationship Id="rId23" Type="http://schemas.openxmlformats.org/officeDocument/2006/relationships/slide" Target="slides/slide20.xml"/><Relationship Id="rId22" Type="http://schemas.openxmlformats.org/officeDocument/2006/relationships/slide" Target="slides/slide19.xml"/><Relationship Id="rId21" Type="http://schemas.openxmlformats.org/officeDocument/2006/relationships/slide" Target="slides/slide18.xml"/><Relationship Id="rId20" Type="http://schemas.openxmlformats.org/officeDocument/2006/relationships/slide" Target="slides/slide17.xml"/><Relationship Id="rId2" Type="http://schemas.openxmlformats.org/officeDocument/2006/relationships/theme" Target="theme/theme1.xml"/><Relationship Id="rId19" Type="http://schemas.openxmlformats.org/officeDocument/2006/relationships/slide" Target="slides/slide16.xml"/><Relationship Id="rId18" Type="http://schemas.openxmlformats.org/officeDocument/2006/relationships/slide" Target="slides/slide15.xml"/><Relationship Id="rId17" Type="http://schemas.openxmlformats.org/officeDocument/2006/relationships/slide" Target="slides/slide14.xml"/><Relationship Id="rId16" Type="http://schemas.openxmlformats.org/officeDocument/2006/relationships/slide" Target="slides/slide13.xml"/><Relationship Id="rId15" Type="http://schemas.openxmlformats.org/officeDocument/2006/relationships/slide" Target="slides/slide12.xml"/><Relationship Id="rId14" Type="http://schemas.openxmlformats.org/officeDocument/2006/relationships/slide" Target="slides/slide11.xml"/><Relationship Id="rId13" Type="http://schemas.openxmlformats.org/officeDocument/2006/relationships/slide" Target="slides/slide10.xml"/><Relationship Id="rId12" Type="http://schemas.openxmlformats.org/officeDocument/2006/relationships/slide" Target="slides/slide9.xml"/><Relationship Id="rId11" Type="http://schemas.openxmlformats.org/officeDocument/2006/relationships/notesMaster" Target="notesMasters/notesMaster1.xml"/><Relationship Id="rId10" Type="http://schemas.openxmlformats.org/officeDocument/2006/relationships/slide" Target="slides/slide8.xml"/><Relationship Id="rId1" Type="http://schemas.openxmlformats.org/officeDocument/2006/relationships/slideMaster" Target="slideMasters/slide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pPr fontAlgn="base"/>
            <a:endParaRPr lang="zh-CN" altLang="en-US" strike="noStrike" noProof="1"/>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pPr fontAlgn="base"/>
            <a:fld id="{D2A48B96-639E-45A3-A0BA-2464DFDB1FAA}" type="datetimeFigureOut">
              <a:rPr lang="zh-CN" altLang="en-US" strike="noStrike" noProof="1" smtClean="0">
                <a:latin typeface="Arial" panose="020B0604020202020204" pitchFamily="34" charset="0"/>
                <a:ea typeface="宋体" panose="02010600030101010101" pitchFamily="2" charset="-122"/>
                <a:cs typeface="+mn-cs"/>
              </a:rPr>
            </a:fld>
            <a:endParaRPr lang="zh-CN" altLang="en-US" strike="noStrike" noProof="1"/>
          </a:p>
        </p:txBody>
      </p:sp>
      <p:sp>
        <p:nvSpPr>
          <p:cNvPr id="2052" name="幻灯片图像占位符 3"/>
          <p:cNvSpPr>
            <a:spLocks noGrp="1" noRot="1" noChangeAspect="1"/>
          </p:cNvSpPr>
          <p:nvPr>
            <p:ph type="sldImg"/>
          </p:nvPr>
        </p:nvSpPr>
        <p:spPr>
          <a:xfrm>
            <a:off x="1371600" y="1143000"/>
            <a:ext cx="4114800" cy="3086100"/>
          </a:xfrm>
          <a:prstGeom prst="rect">
            <a:avLst/>
          </a:prstGeom>
          <a:noFill/>
          <a:ln w="12700" cap="flat" cmpd="sng">
            <a:solidFill>
              <a:srgbClr val="000000"/>
            </a:solidFill>
            <a:prstDash val="solid"/>
            <a:round/>
            <a:headEnd type="none" w="med" len="med"/>
            <a:tailEnd type="none" w="med" len="med"/>
          </a:ln>
        </p:spPr>
      </p:sp>
      <p:sp>
        <p:nvSpPr>
          <p:cNvPr id="2053" name="备注占位符 4"/>
          <p:cNvSpPr>
            <a:spLocks noGrp="1"/>
          </p:cNvSpPr>
          <p:nvPr>
            <p:ph type="body" sz="quarter"/>
          </p:nvPr>
        </p:nvSpPr>
        <p:spPr>
          <a:xfrm>
            <a:off x="685800" y="4400550"/>
            <a:ext cx="5486400" cy="3600450"/>
          </a:xfrm>
          <a:prstGeom prst="rect">
            <a:avLst/>
          </a:prstGeom>
          <a:noFill/>
          <a:ln w="9525">
            <a:noFill/>
          </a:ln>
        </p:spPr>
        <p:txBody>
          <a:bodyPr lIns="91440" tIns="45720" rIns="91440" bIns="45720" anchor="t" anchorCtr="0"/>
          <a:p>
            <a:pPr lvl="0"/>
            <a:r>
              <a:rPr lang="zh-CN" altLang="en-US"/>
              <a:t>单击此处编辑母版文本样式</a:t>
            </a:r>
            <a:endParaRPr lang="zh-CN" altLang="en-US"/>
          </a:p>
          <a:p>
            <a:pPr lvl="1" indent="0"/>
            <a:r>
              <a:rPr lang="zh-CN" altLang="en-US"/>
              <a:t>第二级</a:t>
            </a:r>
            <a:endParaRPr lang="zh-CN" altLang="en-US"/>
          </a:p>
          <a:p>
            <a:pPr lvl="2" indent="0"/>
            <a:r>
              <a:rPr lang="zh-CN" altLang="en-US"/>
              <a:t>第三级</a:t>
            </a:r>
            <a:endParaRPr lang="zh-CN" altLang="en-US"/>
          </a:p>
          <a:p>
            <a:pPr lvl="3" indent="0"/>
            <a:r>
              <a:rPr lang="zh-CN" altLang="en-US"/>
              <a:t>第四级</a:t>
            </a:r>
            <a:endParaRPr lang="zh-CN" altLang="en-US"/>
          </a:p>
          <a:p>
            <a:pPr lvl="4" indent="0"/>
            <a:r>
              <a:rPr lang="zh-CN" altLang="en-US"/>
              <a:t>第五级</a:t>
            </a:r>
            <a:endParaRPr lang="zh-CN" altLang="en-US"/>
          </a:p>
        </p:txBody>
      </p:sp>
      <p:sp>
        <p:nvSpPr>
          <p:cNvPr id="6" name="页脚占位符 5"/>
          <p:cNvSpPr>
            <a:spLocks noGrp="1"/>
          </p:cNvSpPr>
          <p:nvPr>
            <p:ph type="ftr" sz="quarter" idx="4"/>
          </p:nvPr>
        </p:nvSpPr>
        <p:spPr>
          <a:xfrm>
            <a:off x="0" y="8685213"/>
            <a:ext cx="2971800" cy="458788"/>
          </a:xfrm>
          <a:prstGeom prst="rect">
            <a:avLst/>
          </a:prstGeom>
        </p:spPr>
        <p:txBody>
          <a:bodyPr vert="horz" lIns="91440" tIns="45720" rIns="91440" bIns="45720" rtlCol="0" anchor="b"/>
          <a:lstStyle>
            <a:lvl1pPr algn="l">
              <a:defRPr sz="1200"/>
            </a:lvl1pPr>
          </a:lstStyle>
          <a:p>
            <a:pPr fontAlgn="base"/>
            <a:endParaRPr lang="zh-CN" altLang="en-US" strike="noStrike" noProof="1"/>
          </a:p>
        </p:txBody>
      </p:sp>
      <p:sp>
        <p:nvSpPr>
          <p:cNvPr id="7" name="灯片编号占位符 6"/>
          <p:cNvSpPr>
            <a:spLocks noGrp="1"/>
          </p:cNvSpPr>
          <p:nvPr>
            <p:ph type="sldNum" sz="quarter" idx="5"/>
          </p:nvPr>
        </p:nvSpPr>
        <p:spPr>
          <a:xfrm>
            <a:off x="3884613" y="8685213"/>
            <a:ext cx="2971800" cy="458788"/>
          </a:xfrm>
          <a:prstGeom prst="rect">
            <a:avLst/>
          </a:prstGeom>
        </p:spPr>
        <p:txBody>
          <a:bodyPr vert="horz" lIns="91440" tIns="45720" rIns="91440" bIns="45720" rtlCol="0" anchor="b"/>
          <a:lstStyle>
            <a:lvl1pPr algn="r">
              <a:defRPr sz="1200"/>
            </a:lvl1pPr>
          </a:lstStyle>
          <a:p>
            <a:pPr fontAlgn="base"/>
            <a:fld id="{A6837353-30EB-4A48-80EB-173D804AEFBD}" type="slidenum">
              <a:rPr lang="zh-CN" altLang="en-US" strike="noStrike" noProof="1" smtClean="0">
                <a:latin typeface="Arial" panose="020B0604020202020204" pitchFamily="34" charset="0"/>
                <a:ea typeface="宋体" panose="02010600030101010101" pitchFamily="2" charset="-122"/>
                <a:cs typeface="+mn-cs"/>
              </a:rPr>
            </a:fld>
            <a:endParaRPr lang="zh-CN" altLang="en-US" strike="noStrike" noProof="1"/>
          </a:p>
        </p:txBody>
      </p:sp>
    </p:spTree>
  </p:cSld>
  <p:clrMap bg1="lt1" tx1="dk1" bg2="lt2" tx2="dk2" accent1="accent1" accent2="accent2" accent3="accent3" accent4="accent4" accent5="accent5" accent6="accent6" hlink="hlink" folHlink="folHlink"/>
  <p:hf sldNum="0" hdr="0" ftr="0" dt="0"/>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8.xml"/></Relationships>
</file>

<file path=ppt/notesSlides/_rels/notesSlide2.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6.xml"/></Relationships>
</file>

<file path=ppt/notesSlides/_rels/notesSlide3.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12289" name="Rectangle 1031"/>
          <p:cNvSpPr txBox="1">
            <a:spLocks noGrp="1"/>
          </p:cNvSpPr>
          <p:nvPr>
            <p:ph type="sldNum" sz="quarter"/>
          </p:nvPr>
        </p:nvSpPr>
        <p:spPr>
          <a:xfrm>
            <a:off x="3884613" y="8685213"/>
            <a:ext cx="2971800" cy="457200"/>
          </a:xfrm>
          <a:prstGeom prst="rect">
            <a:avLst/>
          </a:prstGeom>
          <a:noFill/>
          <a:ln w="9525">
            <a:noFill/>
          </a:ln>
        </p:spPr>
        <p:txBody>
          <a:bodyPr lIns="91440" tIns="45720" rIns="91440" bIns="45720" anchor="b" anchorCtr="0"/>
          <a:p>
            <a:pPr lvl="0" indent="0" algn="r"/>
            <a:fld id="{9A0DB2DC-4C9A-4742-B13C-FB6460FD3503}" type="slidenum">
              <a:rPr lang="en-US" altLang="zh-CN" sz="1200" dirty="0"/>
            </a:fld>
            <a:endParaRPr lang="en-US" altLang="zh-CN" sz="1200" dirty="0"/>
          </a:p>
        </p:txBody>
      </p:sp>
      <p:sp>
        <p:nvSpPr>
          <p:cNvPr id="12290" name="Rectangle 2"/>
          <p:cNvSpPr>
            <a:spLocks noGrp="1" noRot="1" noTextEdit="1"/>
          </p:cNvSpPr>
          <p:nvPr>
            <p:ph type="sldImg"/>
          </p:nvPr>
        </p:nvSpPr>
        <p:spPr>
          <a:ln/>
        </p:spPr>
      </p:sp>
      <p:sp>
        <p:nvSpPr>
          <p:cNvPr id="12291" name="Rectangle 3"/>
          <p:cNvSpPr>
            <a:spLocks noGrp="1"/>
          </p:cNvSpPr>
          <p:nvPr>
            <p:ph type="body"/>
          </p:nvPr>
        </p:nvSpPr>
        <p:spPr>
          <a:ln/>
        </p:spPr>
        <p:txBody>
          <a:bodyPr wrap="square" lIns="91440" tIns="45720" rIns="91440" bIns="45720" anchor="t" anchorCtr="0"/>
          <a:p>
            <a:pPr lvl="0"/>
            <a:endParaRPr lang="zh-CN" altLang="en-US" dirty="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21505" name="幻灯片图像占位符 1"/>
          <p:cNvSpPr>
            <a:spLocks noGrp="1" noRot="1"/>
          </p:cNvSpPr>
          <p:nvPr>
            <p:ph type="sldImg"/>
          </p:nvPr>
        </p:nvSpPr>
        <p:spPr>
          <a:ln/>
        </p:spPr>
      </p:sp>
      <p:sp>
        <p:nvSpPr>
          <p:cNvPr id="21506" name="文本占位符 2"/>
          <p:cNvSpPr>
            <a:spLocks noGrp="1"/>
          </p:cNvSpPr>
          <p:nvPr>
            <p:ph type="body"/>
          </p:nvPr>
        </p:nvSpPr>
        <p:spPr>
          <a:ln/>
        </p:spPr>
        <p:txBody>
          <a:bodyPr lIns="91440" tIns="45720" rIns="91440" bIns="45720" anchor="t" anchorCtr="0"/>
          <a:p>
            <a:pPr lvl="0"/>
            <a:endParaRPr lang="zh-CN" alt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31746" name="Rectangle 7"/>
          <p:cNvSpPr txBox="1">
            <a:spLocks noGrp="1"/>
          </p:cNvSpPr>
          <p:nvPr/>
        </p:nvSpPr>
        <p:spPr>
          <a:xfrm>
            <a:off x="3884613" y="8685213"/>
            <a:ext cx="2971800" cy="457200"/>
          </a:xfrm>
          <a:prstGeom prst="rect">
            <a:avLst/>
          </a:prstGeom>
          <a:noFill/>
          <a:ln w="9525">
            <a:noFill/>
          </a:ln>
        </p:spPr>
        <p:txBody>
          <a:bodyPr anchor="b" anchorCtr="0"/>
          <a:p>
            <a:pPr lvl="0" algn="r"/>
            <a:fld id="{9A0DB2DC-4C9A-4742-B13C-FB6460FD3503}" type="slidenum">
              <a:rPr lang="en-US" altLang="zh-CN" sz="1200" dirty="0"/>
            </a:fld>
            <a:endParaRPr lang="en-US" altLang="zh-CN" sz="1200" dirty="0"/>
          </a:p>
        </p:txBody>
      </p:sp>
      <p:sp>
        <p:nvSpPr>
          <p:cNvPr id="31747" name="Rectangle 2"/>
          <p:cNvSpPr>
            <a:spLocks noGrp="1" noRot="1" noTextEdit="1"/>
          </p:cNvSpPr>
          <p:nvPr>
            <p:ph type="sldImg"/>
          </p:nvPr>
        </p:nvSpPr>
        <p:spPr>
          <a:ln>
            <a:miter/>
          </a:ln>
        </p:spPr>
      </p:sp>
      <p:sp>
        <p:nvSpPr>
          <p:cNvPr id="31748" name="Rectangle 3"/>
          <p:cNvSpPr>
            <a:spLocks noGrp="1"/>
          </p:cNvSpPr>
          <p:nvPr>
            <p:ph type="body"/>
          </p:nvPr>
        </p:nvSpPr>
        <p:spPr>
          <a:ln/>
        </p:spPr>
        <p:txBody>
          <a:bodyPr wrap="square" lIns="91440" tIns="45720" rIns="91440" bIns="45720" anchor="t" anchorCtr="0"/>
          <a:p>
            <a:pPr lvl="0"/>
            <a:endParaRPr lang="zh-CN" altLang="en-US" b="1" dirty="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143000" y="1122363"/>
            <a:ext cx="6858000" cy="2387600"/>
          </a:xfrm>
        </p:spPr>
        <p:txBody>
          <a:bodyPr anchor="b"/>
          <a:lstStyle>
            <a:lvl1pPr algn="ctr">
              <a:defRPr sz="4500"/>
            </a:lvl1p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143000" y="3602038"/>
            <a:ext cx="6858000" cy="165576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zh-CN" altLang="en-US" smtClean="0"/>
              <a:t>单击此处编辑母版副标题样式</a:t>
            </a:r>
            <a:endParaRPr lang="zh-CN" altLang="en-US"/>
          </a:p>
        </p:txBody>
      </p:sp>
      <p:sp>
        <p:nvSpPr>
          <p:cNvPr id="4" name="日期占位符 3"/>
          <p:cNvSpPr>
            <a:spLocks noGrp="1"/>
          </p:cNvSpPr>
          <p:nvPr>
            <p:ph type="dt" sz="half" idx="10"/>
          </p:nvPr>
        </p:nvSpPr>
        <p:spPr/>
        <p:txBody>
          <a:bodyPr/>
          <a:lstStyle/>
          <a:p>
            <a:pPr lvl="0"/>
            <a:fld id="{BB962C8B-B14F-4D97-AF65-F5344CB8AC3E}" type="datetimeFigureOut">
              <a:rPr lang="zh-CN" altLang="en-US" dirty="0">
                <a:latin typeface="Arial" panose="020B0604020202020204" pitchFamily="34" charset="0"/>
              </a:rPr>
            </a:fld>
            <a:endParaRPr lang="zh-CN" altLang="en-US" dirty="0">
              <a:latin typeface="Arial" panose="020B0604020202020204" pitchFamily="34" charset="0"/>
            </a:endParaRPr>
          </a:p>
        </p:txBody>
      </p:sp>
      <p:sp>
        <p:nvSpPr>
          <p:cNvPr id="5" name="页脚占位符 4"/>
          <p:cNvSpPr>
            <a:spLocks noGrp="1"/>
          </p:cNvSpPr>
          <p:nvPr>
            <p:ph type="ftr" sz="quarter" idx="11"/>
          </p:nvPr>
        </p:nvSpPr>
        <p:spPr/>
        <p:txBody>
          <a:bodyPr/>
          <a:lstStyle/>
          <a:p>
            <a:pPr lvl="0"/>
            <a:endParaRPr lang="zh-CN" altLang="en-US" dirty="0">
              <a:latin typeface="Arial" panose="020B0604020202020204" pitchFamily="34" charset="0"/>
            </a:endParaRPr>
          </a:p>
        </p:txBody>
      </p:sp>
      <p:sp>
        <p:nvSpPr>
          <p:cNvPr id="6" name="灯片编号占位符 5"/>
          <p:cNvSpPr>
            <a:spLocks noGrp="1"/>
          </p:cNvSpPr>
          <p:nvPr>
            <p:ph type="sldNum" sz="quarter" idx="12"/>
          </p:nvPr>
        </p:nvSpPr>
        <p:spPr/>
        <p:txBody>
          <a:bodyPr/>
          <a:lstStyle/>
          <a:p>
            <a:pPr lvl="0"/>
            <a:fld id="{9A0DB2DC-4C9A-4742-B13C-FB6460FD3503}" type="slidenum">
              <a:rPr lang="zh-CN" altLang="en-US" dirty="0">
                <a:latin typeface="Arial" panose="020B0604020202020204" pitchFamily="34" charset="0"/>
              </a:rPr>
            </a:fld>
            <a:endParaRPr lang="zh-CN" altLang="en-US" dirty="0">
              <a:latin typeface="Arial" panose="020B0604020202020204" pitchFamily="34" charset="0"/>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pPr lvl="0"/>
            <a:fld id="{BB962C8B-B14F-4D97-AF65-F5344CB8AC3E}" type="datetimeFigureOut">
              <a:rPr lang="zh-CN" altLang="en-US" dirty="0">
                <a:latin typeface="Arial" panose="020B0604020202020204" pitchFamily="34" charset="0"/>
              </a:rPr>
            </a:fld>
            <a:endParaRPr lang="zh-CN" altLang="en-US" dirty="0">
              <a:latin typeface="Arial" panose="020B0604020202020204" pitchFamily="34" charset="0"/>
            </a:endParaRPr>
          </a:p>
        </p:txBody>
      </p:sp>
      <p:sp>
        <p:nvSpPr>
          <p:cNvPr id="5" name="页脚占位符 4"/>
          <p:cNvSpPr>
            <a:spLocks noGrp="1"/>
          </p:cNvSpPr>
          <p:nvPr>
            <p:ph type="ftr" sz="quarter" idx="11"/>
          </p:nvPr>
        </p:nvSpPr>
        <p:spPr/>
        <p:txBody>
          <a:bodyPr/>
          <a:lstStyle/>
          <a:p>
            <a:pPr lvl="0"/>
            <a:endParaRPr lang="zh-CN" altLang="en-US" dirty="0">
              <a:latin typeface="Arial" panose="020B0604020202020204" pitchFamily="34" charset="0"/>
            </a:endParaRPr>
          </a:p>
        </p:txBody>
      </p:sp>
      <p:sp>
        <p:nvSpPr>
          <p:cNvPr id="6" name="灯片编号占位符 5"/>
          <p:cNvSpPr>
            <a:spLocks noGrp="1"/>
          </p:cNvSpPr>
          <p:nvPr>
            <p:ph type="sldNum" sz="quarter" idx="12"/>
          </p:nvPr>
        </p:nvSpPr>
        <p:spPr/>
        <p:txBody>
          <a:bodyPr/>
          <a:lstStyle/>
          <a:p>
            <a:pPr lvl="0"/>
            <a:fld id="{9A0DB2DC-4C9A-4742-B13C-FB6460FD3503}" type="slidenum">
              <a:rPr lang="zh-CN" altLang="en-US" dirty="0">
                <a:latin typeface="Arial" panose="020B0604020202020204" pitchFamily="34" charset="0"/>
              </a:rPr>
            </a:fld>
            <a:endParaRPr lang="zh-CN" altLang="en-US" dirty="0">
              <a:latin typeface="Arial" panose="020B0604020202020204" pitchFamily="34" charset="0"/>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623888" y="1709738"/>
            <a:ext cx="7886700" cy="2852737"/>
          </a:xfrm>
        </p:spPr>
        <p:txBody>
          <a:bodyPr anchor="b"/>
          <a:lstStyle>
            <a:lvl1pPr>
              <a:defRPr sz="4500"/>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623888" y="4589463"/>
            <a:ext cx="7886700" cy="1500187"/>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zh-CN" altLang="en-US" smtClean="0"/>
              <a:t>单击此处编辑母版文本样式</a:t>
            </a:r>
            <a:endParaRPr lang="zh-CN" altLang="en-US" smtClean="0"/>
          </a:p>
        </p:txBody>
      </p:sp>
      <p:sp>
        <p:nvSpPr>
          <p:cNvPr id="4" name="日期占位符 3"/>
          <p:cNvSpPr>
            <a:spLocks noGrp="1"/>
          </p:cNvSpPr>
          <p:nvPr>
            <p:ph type="dt" sz="half" idx="10"/>
          </p:nvPr>
        </p:nvSpPr>
        <p:spPr/>
        <p:txBody>
          <a:bodyPr/>
          <a:lstStyle/>
          <a:p>
            <a:pPr lvl="0"/>
            <a:fld id="{BB962C8B-B14F-4D97-AF65-F5344CB8AC3E}" type="datetimeFigureOut">
              <a:rPr lang="zh-CN" altLang="en-US" dirty="0">
                <a:latin typeface="Arial" panose="020B0604020202020204" pitchFamily="34" charset="0"/>
              </a:rPr>
            </a:fld>
            <a:endParaRPr lang="zh-CN" altLang="en-US" dirty="0">
              <a:latin typeface="Arial" panose="020B0604020202020204" pitchFamily="34" charset="0"/>
            </a:endParaRPr>
          </a:p>
        </p:txBody>
      </p:sp>
      <p:sp>
        <p:nvSpPr>
          <p:cNvPr id="5" name="页脚占位符 4"/>
          <p:cNvSpPr>
            <a:spLocks noGrp="1"/>
          </p:cNvSpPr>
          <p:nvPr>
            <p:ph type="ftr" sz="quarter" idx="11"/>
          </p:nvPr>
        </p:nvSpPr>
        <p:spPr/>
        <p:txBody>
          <a:bodyPr/>
          <a:lstStyle/>
          <a:p>
            <a:pPr lvl="0"/>
            <a:endParaRPr lang="zh-CN" altLang="en-US" dirty="0">
              <a:latin typeface="Arial" panose="020B0604020202020204" pitchFamily="34" charset="0"/>
            </a:endParaRPr>
          </a:p>
        </p:txBody>
      </p:sp>
      <p:sp>
        <p:nvSpPr>
          <p:cNvPr id="6" name="灯片编号占位符 5"/>
          <p:cNvSpPr>
            <a:spLocks noGrp="1"/>
          </p:cNvSpPr>
          <p:nvPr>
            <p:ph type="sldNum" sz="quarter" idx="12"/>
          </p:nvPr>
        </p:nvSpPr>
        <p:spPr/>
        <p:txBody>
          <a:bodyPr/>
          <a:lstStyle/>
          <a:p>
            <a:pPr lvl="0"/>
            <a:fld id="{9A0DB2DC-4C9A-4742-B13C-FB6460FD3503}" type="slidenum">
              <a:rPr lang="zh-CN" altLang="en-US" dirty="0">
                <a:latin typeface="Arial" panose="020B0604020202020204" pitchFamily="34" charset="0"/>
              </a:rPr>
            </a:fld>
            <a:endParaRPr lang="zh-CN" altLang="en-US" dirty="0">
              <a:latin typeface="Arial" panose="020B0604020202020204" pitchFamily="34" charset="0"/>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457200" y="1600200"/>
            <a:ext cx="4032504" cy="4525963"/>
          </a:xfr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内容占位符 3"/>
          <p:cNvSpPr>
            <a:spLocks noGrp="1"/>
          </p:cNvSpPr>
          <p:nvPr>
            <p:ph sz="half" idx="2"/>
          </p:nvPr>
        </p:nvSpPr>
        <p:spPr>
          <a:xfrm>
            <a:off x="4654296" y="1600200"/>
            <a:ext cx="4032504" cy="4525963"/>
          </a:xfr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5" name="日期占位符 4"/>
          <p:cNvSpPr>
            <a:spLocks noGrp="1"/>
          </p:cNvSpPr>
          <p:nvPr>
            <p:ph type="dt" sz="half" idx="10"/>
          </p:nvPr>
        </p:nvSpPr>
        <p:spPr/>
        <p:txBody>
          <a:bodyPr/>
          <a:lstStyle/>
          <a:p>
            <a:pPr lvl="0"/>
            <a:fld id="{BB962C8B-B14F-4D97-AF65-F5344CB8AC3E}" type="datetimeFigureOut">
              <a:rPr lang="zh-CN" altLang="en-US" dirty="0">
                <a:latin typeface="Arial" panose="020B0604020202020204" pitchFamily="34" charset="0"/>
              </a:rPr>
            </a:fld>
            <a:endParaRPr lang="zh-CN" altLang="en-US" dirty="0">
              <a:latin typeface="Arial" panose="020B0604020202020204" pitchFamily="34" charset="0"/>
            </a:endParaRPr>
          </a:p>
        </p:txBody>
      </p:sp>
      <p:sp>
        <p:nvSpPr>
          <p:cNvPr id="6" name="页脚占位符 5"/>
          <p:cNvSpPr>
            <a:spLocks noGrp="1"/>
          </p:cNvSpPr>
          <p:nvPr>
            <p:ph type="ftr" sz="quarter" idx="11"/>
          </p:nvPr>
        </p:nvSpPr>
        <p:spPr/>
        <p:txBody>
          <a:bodyPr/>
          <a:lstStyle/>
          <a:p>
            <a:pPr lvl="0"/>
            <a:endParaRPr lang="zh-CN" altLang="en-US" dirty="0">
              <a:latin typeface="Arial" panose="020B0604020202020204" pitchFamily="34" charset="0"/>
            </a:endParaRPr>
          </a:p>
        </p:txBody>
      </p:sp>
      <p:sp>
        <p:nvSpPr>
          <p:cNvPr id="7" name="灯片编号占位符 6"/>
          <p:cNvSpPr>
            <a:spLocks noGrp="1"/>
          </p:cNvSpPr>
          <p:nvPr>
            <p:ph type="sldNum" sz="quarter" idx="12"/>
          </p:nvPr>
        </p:nvSpPr>
        <p:spPr/>
        <p:txBody>
          <a:bodyPr/>
          <a:lstStyle/>
          <a:p>
            <a:pPr lvl="0"/>
            <a:fld id="{9A0DB2DC-4C9A-4742-B13C-FB6460FD3503}" type="slidenum">
              <a:rPr lang="zh-CN" altLang="en-US" dirty="0">
                <a:latin typeface="Arial" panose="020B0604020202020204" pitchFamily="34" charset="0"/>
              </a:rPr>
            </a:fld>
            <a:endParaRPr lang="zh-CN" altLang="en-US" dirty="0">
              <a:latin typeface="Arial" panose="020B0604020202020204" pitchFamily="34" charset="0"/>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629841" y="365125"/>
            <a:ext cx="7886700" cy="1325563"/>
          </a:xfrm>
        </p:spPr>
        <p:txBody>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90081" y="1778438"/>
            <a:ext cx="3655181" cy="823912"/>
          </a:xfrm>
        </p:spPr>
        <p:txBody>
          <a:bodyPr anchor="ctr" anchorCtr="0"/>
          <a:lstStyle>
            <a:lvl1pPr marL="0" indent="0">
              <a:buNone/>
              <a:defRPr sz="2100"/>
            </a:lvl1pPr>
            <a:lvl2pPr marL="342900" indent="0">
              <a:buNone/>
              <a:defRPr sz="1800"/>
            </a:lvl2pPr>
            <a:lvl3pPr marL="685800" indent="0">
              <a:buNone/>
              <a:defRPr sz="1500"/>
            </a:lvl3pPr>
            <a:lvl4pPr marL="1028700" indent="0">
              <a:buNone/>
              <a:defRPr sz="1350"/>
            </a:lvl4pPr>
            <a:lvl5pPr marL="1371600" indent="0">
              <a:buNone/>
              <a:defRPr sz="1350"/>
            </a:lvl5pPr>
            <a:lvl6pPr marL="1714500" indent="0">
              <a:buNone/>
              <a:defRPr sz="1350"/>
            </a:lvl6pPr>
            <a:lvl7pPr marL="2057400" indent="0">
              <a:buNone/>
              <a:defRPr sz="1350"/>
            </a:lvl7pPr>
            <a:lvl8pPr marL="2400300" indent="0">
              <a:buNone/>
              <a:defRPr sz="1350"/>
            </a:lvl8pPr>
            <a:lvl9pPr marL="2743200" indent="0">
              <a:buNone/>
              <a:defRPr sz="1350"/>
            </a:lvl9pPr>
          </a:lstStyle>
          <a:p>
            <a:pPr lvl="0"/>
            <a:r>
              <a:rPr lang="zh-CN" altLang="en-US" smtClean="0"/>
              <a:t>单击此处编辑母版文本样式</a:t>
            </a:r>
            <a:endParaRPr lang="zh-CN" altLang="en-US" smtClean="0"/>
          </a:p>
        </p:txBody>
      </p:sp>
      <p:sp>
        <p:nvSpPr>
          <p:cNvPr id="4" name="内容占位符 3"/>
          <p:cNvSpPr>
            <a:spLocks noGrp="1"/>
          </p:cNvSpPr>
          <p:nvPr>
            <p:ph sz="half" idx="2"/>
          </p:nvPr>
        </p:nvSpPr>
        <p:spPr>
          <a:xfrm>
            <a:off x="890081" y="2665379"/>
            <a:ext cx="3655181" cy="3524284"/>
          </a:xfr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5" name="文本占位符 4"/>
          <p:cNvSpPr>
            <a:spLocks noGrp="1"/>
          </p:cNvSpPr>
          <p:nvPr>
            <p:ph type="body" sz="quarter" idx="3"/>
          </p:nvPr>
        </p:nvSpPr>
        <p:spPr>
          <a:xfrm>
            <a:off x="4692704" y="1778438"/>
            <a:ext cx="3673182" cy="823912"/>
          </a:xfrm>
        </p:spPr>
        <p:txBody>
          <a:bodyPr anchor="ctr" anchorCtr="0"/>
          <a:lstStyle>
            <a:lvl1pPr marL="0" indent="0">
              <a:buNone/>
              <a:defRPr sz="2100"/>
            </a:lvl1pPr>
            <a:lvl2pPr marL="342900" indent="0">
              <a:buNone/>
              <a:defRPr sz="1800"/>
            </a:lvl2pPr>
            <a:lvl3pPr marL="685800" indent="0">
              <a:buNone/>
              <a:defRPr sz="1500"/>
            </a:lvl3pPr>
            <a:lvl4pPr marL="1028700" indent="0">
              <a:buNone/>
              <a:defRPr sz="1350"/>
            </a:lvl4pPr>
            <a:lvl5pPr marL="1371600" indent="0">
              <a:buNone/>
              <a:defRPr sz="1350"/>
            </a:lvl5pPr>
            <a:lvl6pPr marL="1714500" indent="0">
              <a:buNone/>
              <a:defRPr sz="1350"/>
            </a:lvl6pPr>
            <a:lvl7pPr marL="2057400" indent="0">
              <a:buNone/>
              <a:defRPr sz="1350"/>
            </a:lvl7pPr>
            <a:lvl8pPr marL="2400300" indent="0">
              <a:buNone/>
              <a:defRPr sz="1350"/>
            </a:lvl8pPr>
            <a:lvl9pPr marL="2743200" indent="0">
              <a:buNone/>
              <a:defRPr sz="1350"/>
            </a:lvl9pPr>
          </a:lstStyle>
          <a:p>
            <a:pPr lvl="0"/>
            <a:r>
              <a:rPr lang="zh-CN" altLang="en-US" smtClean="0"/>
              <a:t>单击此处编辑母版文本样式</a:t>
            </a:r>
            <a:endParaRPr lang="zh-CN" altLang="en-US" smtClean="0"/>
          </a:p>
        </p:txBody>
      </p:sp>
      <p:sp>
        <p:nvSpPr>
          <p:cNvPr id="6" name="内容占位符 5"/>
          <p:cNvSpPr>
            <a:spLocks noGrp="1"/>
          </p:cNvSpPr>
          <p:nvPr>
            <p:ph sz="quarter" idx="4"/>
          </p:nvPr>
        </p:nvSpPr>
        <p:spPr>
          <a:xfrm>
            <a:off x="4692704" y="2665379"/>
            <a:ext cx="3673182" cy="3524284"/>
          </a:xfr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7" name="日期占位符 6"/>
          <p:cNvSpPr>
            <a:spLocks noGrp="1"/>
          </p:cNvSpPr>
          <p:nvPr>
            <p:ph type="dt" sz="half" idx="10"/>
          </p:nvPr>
        </p:nvSpPr>
        <p:spPr/>
        <p:txBody>
          <a:bodyPr/>
          <a:lstStyle/>
          <a:p>
            <a:pPr lvl="0"/>
            <a:fld id="{BB962C8B-B14F-4D97-AF65-F5344CB8AC3E}" type="datetimeFigureOut">
              <a:rPr lang="zh-CN" altLang="en-US" dirty="0">
                <a:latin typeface="Arial" panose="020B0604020202020204" pitchFamily="34" charset="0"/>
              </a:rPr>
            </a:fld>
            <a:endParaRPr lang="zh-CN" altLang="en-US" dirty="0">
              <a:latin typeface="Arial" panose="020B0604020202020204" pitchFamily="34" charset="0"/>
            </a:endParaRPr>
          </a:p>
        </p:txBody>
      </p:sp>
      <p:sp>
        <p:nvSpPr>
          <p:cNvPr id="8" name="页脚占位符 7"/>
          <p:cNvSpPr>
            <a:spLocks noGrp="1"/>
          </p:cNvSpPr>
          <p:nvPr>
            <p:ph type="ftr" sz="quarter" idx="11"/>
          </p:nvPr>
        </p:nvSpPr>
        <p:spPr/>
        <p:txBody>
          <a:bodyPr/>
          <a:lstStyle/>
          <a:p>
            <a:pPr lvl="0"/>
            <a:endParaRPr lang="zh-CN" altLang="en-US" dirty="0">
              <a:latin typeface="Arial" panose="020B0604020202020204" pitchFamily="34" charset="0"/>
            </a:endParaRPr>
          </a:p>
        </p:txBody>
      </p:sp>
      <p:sp>
        <p:nvSpPr>
          <p:cNvPr id="9" name="灯片编号占位符 8"/>
          <p:cNvSpPr>
            <a:spLocks noGrp="1"/>
          </p:cNvSpPr>
          <p:nvPr>
            <p:ph type="sldNum" sz="quarter" idx="12"/>
          </p:nvPr>
        </p:nvSpPr>
        <p:spPr/>
        <p:txBody>
          <a:bodyPr/>
          <a:lstStyle/>
          <a:p>
            <a:pPr lvl="0"/>
            <a:fld id="{9A0DB2DC-4C9A-4742-B13C-FB6460FD3503}" type="slidenum">
              <a:rPr lang="zh-CN" altLang="en-US" dirty="0">
                <a:latin typeface="Arial" panose="020B0604020202020204" pitchFamily="34" charset="0"/>
              </a:rPr>
            </a:fld>
            <a:endParaRPr lang="zh-CN" altLang="en-US" dirty="0">
              <a:latin typeface="Arial" panose="020B0604020202020204" pitchFamily="34" charset="0"/>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pPr lvl="0"/>
            <a:fld id="{BB962C8B-B14F-4D97-AF65-F5344CB8AC3E}" type="datetimeFigureOut">
              <a:rPr lang="zh-CN" altLang="en-US" dirty="0">
                <a:latin typeface="Arial" panose="020B0604020202020204" pitchFamily="34" charset="0"/>
              </a:rPr>
            </a:fld>
            <a:endParaRPr lang="zh-CN" altLang="en-US" dirty="0">
              <a:latin typeface="Arial" panose="020B0604020202020204" pitchFamily="34" charset="0"/>
            </a:endParaRPr>
          </a:p>
        </p:txBody>
      </p:sp>
      <p:sp>
        <p:nvSpPr>
          <p:cNvPr id="4" name="页脚占位符 3"/>
          <p:cNvSpPr>
            <a:spLocks noGrp="1"/>
          </p:cNvSpPr>
          <p:nvPr>
            <p:ph type="ftr" sz="quarter" idx="11"/>
          </p:nvPr>
        </p:nvSpPr>
        <p:spPr/>
        <p:txBody>
          <a:bodyPr/>
          <a:lstStyle/>
          <a:p>
            <a:pPr lvl="0"/>
            <a:endParaRPr lang="zh-CN" altLang="en-US" dirty="0">
              <a:latin typeface="Arial" panose="020B0604020202020204" pitchFamily="34" charset="0"/>
            </a:endParaRPr>
          </a:p>
        </p:txBody>
      </p:sp>
      <p:sp>
        <p:nvSpPr>
          <p:cNvPr id="5" name="灯片编号占位符 4"/>
          <p:cNvSpPr>
            <a:spLocks noGrp="1"/>
          </p:cNvSpPr>
          <p:nvPr>
            <p:ph type="sldNum" sz="quarter" idx="12"/>
          </p:nvPr>
        </p:nvSpPr>
        <p:spPr/>
        <p:txBody>
          <a:bodyPr/>
          <a:lstStyle/>
          <a:p>
            <a:pPr lvl="0"/>
            <a:fld id="{9A0DB2DC-4C9A-4742-B13C-FB6460FD3503}" type="slidenum">
              <a:rPr lang="zh-CN" altLang="en-US" dirty="0">
                <a:latin typeface="Arial" panose="020B0604020202020204" pitchFamily="34" charset="0"/>
              </a:rPr>
            </a:fld>
            <a:endParaRPr lang="zh-CN" altLang="en-US" dirty="0">
              <a:latin typeface="Arial" panose="020B0604020202020204" pitchFamily="34" charset="0"/>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pPr lvl="0"/>
            <a:fld id="{BB962C8B-B14F-4D97-AF65-F5344CB8AC3E}" type="datetime1">
              <a:rPr lang="zh-CN" altLang="en-US" dirty="0">
                <a:latin typeface="Arial" panose="020B0604020202020204" pitchFamily="34" charset="0"/>
              </a:rPr>
            </a:fld>
            <a:endParaRPr lang="zh-CN" altLang="en-US" dirty="0">
              <a:latin typeface="Arial" panose="020B0604020202020204" pitchFamily="34" charset="0"/>
            </a:endParaRPr>
          </a:p>
        </p:txBody>
      </p:sp>
      <p:sp>
        <p:nvSpPr>
          <p:cNvPr id="3" name="页脚占位符 2"/>
          <p:cNvSpPr>
            <a:spLocks noGrp="1"/>
          </p:cNvSpPr>
          <p:nvPr>
            <p:ph type="ftr" sz="quarter" idx="11"/>
          </p:nvPr>
        </p:nvSpPr>
        <p:spPr/>
        <p:txBody>
          <a:bodyPr/>
          <a:lstStyle/>
          <a:p>
            <a:pPr lvl="0"/>
            <a:endParaRPr lang="zh-CN" altLang="en-US" dirty="0">
              <a:latin typeface="Arial" panose="020B0604020202020204" pitchFamily="34" charset="0"/>
            </a:endParaRPr>
          </a:p>
        </p:txBody>
      </p:sp>
      <p:sp>
        <p:nvSpPr>
          <p:cNvPr id="4" name="灯片编号占位符 3"/>
          <p:cNvSpPr>
            <a:spLocks noGrp="1"/>
          </p:cNvSpPr>
          <p:nvPr>
            <p:ph type="sldNum" sz="quarter" idx="12"/>
          </p:nvPr>
        </p:nvSpPr>
        <p:spPr/>
        <p:txBody>
          <a:bodyPr/>
          <a:lstStyle/>
          <a:p>
            <a:pPr lvl="0"/>
            <a:fld id="{9A0DB2DC-4C9A-4742-B13C-FB6460FD3503}" type="slidenum">
              <a:rPr lang="zh-CN" altLang="en-US" dirty="0">
                <a:latin typeface="Arial" panose="020B0604020202020204" pitchFamily="34" charset="0"/>
              </a:rPr>
            </a:fld>
            <a:endParaRPr lang="zh-CN" altLang="en-US" dirty="0">
              <a:latin typeface="Arial" panose="020B0604020202020204" pitchFamily="34" charset="0"/>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629841" y="457200"/>
            <a:ext cx="2949178" cy="1600200"/>
          </a:xfrm>
        </p:spPr>
        <p:txBody>
          <a:bodyPr anchor="b"/>
          <a:lstStyle>
            <a:lvl1pPr>
              <a:defRPr sz="2400"/>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3887391" y="987425"/>
            <a:ext cx="4629150" cy="4873625"/>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文本占位符 3"/>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zh-CN" altLang="en-US" smtClean="0"/>
              <a:t>单击此处编辑母版文本样式</a:t>
            </a:r>
            <a:endParaRPr lang="zh-CN" altLang="en-US" smtClean="0"/>
          </a:p>
        </p:txBody>
      </p:sp>
      <p:sp>
        <p:nvSpPr>
          <p:cNvPr id="5" name="日期占位符 4"/>
          <p:cNvSpPr>
            <a:spLocks noGrp="1"/>
          </p:cNvSpPr>
          <p:nvPr>
            <p:ph type="dt" sz="half" idx="10"/>
          </p:nvPr>
        </p:nvSpPr>
        <p:spPr/>
        <p:txBody>
          <a:bodyPr/>
          <a:lstStyle/>
          <a:p>
            <a:pPr lvl="0"/>
            <a:fld id="{BB962C8B-B14F-4D97-AF65-F5344CB8AC3E}" type="datetimeFigureOut">
              <a:rPr lang="zh-CN" altLang="en-US" dirty="0">
                <a:latin typeface="Arial" panose="020B0604020202020204" pitchFamily="34" charset="0"/>
              </a:rPr>
            </a:fld>
            <a:endParaRPr lang="zh-CN" altLang="en-US" dirty="0">
              <a:latin typeface="Arial" panose="020B0604020202020204" pitchFamily="34" charset="0"/>
            </a:endParaRPr>
          </a:p>
        </p:txBody>
      </p:sp>
      <p:sp>
        <p:nvSpPr>
          <p:cNvPr id="6" name="页脚占位符 5"/>
          <p:cNvSpPr>
            <a:spLocks noGrp="1"/>
          </p:cNvSpPr>
          <p:nvPr>
            <p:ph type="ftr" sz="quarter" idx="11"/>
          </p:nvPr>
        </p:nvSpPr>
        <p:spPr/>
        <p:txBody>
          <a:bodyPr/>
          <a:lstStyle/>
          <a:p>
            <a:pPr lvl="0"/>
            <a:endParaRPr lang="zh-CN" altLang="en-US" dirty="0">
              <a:latin typeface="Arial" panose="020B0604020202020204" pitchFamily="34" charset="0"/>
            </a:endParaRPr>
          </a:p>
        </p:txBody>
      </p:sp>
      <p:sp>
        <p:nvSpPr>
          <p:cNvPr id="7" name="灯片编号占位符 6"/>
          <p:cNvSpPr>
            <a:spLocks noGrp="1"/>
          </p:cNvSpPr>
          <p:nvPr>
            <p:ph type="sldNum" sz="quarter" idx="12"/>
          </p:nvPr>
        </p:nvSpPr>
        <p:spPr/>
        <p:txBody>
          <a:bodyPr/>
          <a:lstStyle/>
          <a:p>
            <a:pPr lvl="0"/>
            <a:fld id="{9A0DB2DC-4C9A-4742-B13C-FB6460FD3503}" type="slidenum">
              <a:rPr lang="zh-CN" altLang="en-US" dirty="0">
                <a:latin typeface="Arial" panose="020B0604020202020204" pitchFamily="34" charset="0"/>
              </a:rPr>
            </a:fld>
            <a:endParaRPr lang="zh-CN" altLang="en-US" dirty="0">
              <a:latin typeface="Arial" panose="020B0604020202020204" pitchFamily="34" charset="0"/>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629841" y="457200"/>
            <a:ext cx="3124012" cy="1600200"/>
          </a:xfrm>
        </p:spPr>
        <p:txBody>
          <a:bodyPr anchor="b"/>
          <a:lstStyle>
            <a:lvl1pPr>
              <a:defRPr sz="2400"/>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3887391" y="457201"/>
            <a:ext cx="4629150" cy="5403850"/>
          </a:xfr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endParaRPr lang="zh-CN" altLang="en-US"/>
          </a:p>
        </p:txBody>
      </p:sp>
      <p:sp>
        <p:nvSpPr>
          <p:cNvPr id="4" name="文本占位符 3"/>
          <p:cNvSpPr>
            <a:spLocks noGrp="1"/>
          </p:cNvSpPr>
          <p:nvPr>
            <p:ph type="body" sz="half" idx="2"/>
          </p:nvPr>
        </p:nvSpPr>
        <p:spPr>
          <a:xfrm>
            <a:off x="629841" y="2057400"/>
            <a:ext cx="3124012" cy="3811588"/>
          </a:xfrm>
        </p:spPr>
        <p:txBody>
          <a:bodyPr/>
          <a:lstStyle>
            <a:lvl1pPr marL="0" indent="0">
              <a:buNone/>
              <a:defRPr sz="1500"/>
            </a:lvl1pPr>
            <a:lvl2pPr marL="342900" indent="0">
              <a:buNone/>
              <a:defRPr sz="1350"/>
            </a:lvl2pPr>
            <a:lvl3pPr marL="685800" indent="0">
              <a:buNone/>
              <a:defRPr sz="1200"/>
            </a:lvl3pPr>
            <a:lvl4pPr marL="1028700" indent="0">
              <a:buNone/>
              <a:defRPr sz="1050"/>
            </a:lvl4pPr>
            <a:lvl5pPr marL="1371600" indent="0">
              <a:buNone/>
              <a:defRPr sz="1050"/>
            </a:lvl5pPr>
            <a:lvl6pPr marL="1714500" indent="0">
              <a:buNone/>
              <a:defRPr sz="1050"/>
            </a:lvl6pPr>
            <a:lvl7pPr marL="2057400" indent="0">
              <a:buNone/>
              <a:defRPr sz="1050"/>
            </a:lvl7pPr>
            <a:lvl8pPr marL="2400300" indent="0">
              <a:buNone/>
              <a:defRPr sz="1050"/>
            </a:lvl8pPr>
            <a:lvl9pPr marL="2743200" indent="0">
              <a:buNone/>
              <a:defRPr sz="1050"/>
            </a:lvl9pPr>
          </a:lstStyle>
          <a:p>
            <a:pPr lvl="0"/>
            <a:r>
              <a:rPr lang="zh-CN" altLang="en-US" smtClean="0"/>
              <a:t>单击此处编辑母版文本样式</a:t>
            </a:r>
            <a:endParaRPr lang="zh-CN" altLang="en-US" smtClean="0"/>
          </a:p>
        </p:txBody>
      </p:sp>
      <p:sp>
        <p:nvSpPr>
          <p:cNvPr id="5" name="日期占位符 4"/>
          <p:cNvSpPr>
            <a:spLocks noGrp="1"/>
          </p:cNvSpPr>
          <p:nvPr>
            <p:ph type="dt" sz="half" idx="10"/>
          </p:nvPr>
        </p:nvSpPr>
        <p:spPr/>
        <p:txBody>
          <a:bodyPr/>
          <a:lstStyle/>
          <a:p>
            <a:pPr lvl="0"/>
            <a:fld id="{BB962C8B-B14F-4D97-AF65-F5344CB8AC3E}" type="datetimeFigureOut">
              <a:rPr lang="zh-CN" altLang="en-US" dirty="0">
                <a:latin typeface="Arial" panose="020B0604020202020204" pitchFamily="34" charset="0"/>
              </a:rPr>
            </a:fld>
            <a:endParaRPr lang="zh-CN" altLang="en-US" dirty="0">
              <a:latin typeface="Arial" panose="020B0604020202020204" pitchFamily="34" charset="0"/>
            </a:endParaRPr>
          </a:p>
        </p:txBody>
      </p:sp>
      <p:sp>
        <p:nvSpPr>
          <p:cNvPr id="6" name="页脚占位符 5"/>
          <p:cNvSpPr>
            <a:spLocks noGrp="1"/>
          </p:cNvSpPr>
          <p:nvPr>
            <p:ph type="ftr" sz="quarter" idx="11"/>
          </p:nvPr>
        </p:nvSpPr>
        <p:spPr/>
        <p:txBody>
          <a:bodyPr/>
          <a:lstStyle/>
          <a:p>
            <a:pPr lvl="0"/>
            <a:endParaRPr lang="zh-CN" altLang="en-US" dirty="0">
              <a:latin typeface="Arial" panose="020B0604020202020204" pitchFamily="34" charset="0"/>
            </a:endParaRPr>
          </a:p>
        </p:txBody>
      </p:sp>
      <p:sp>
        <p:nvSpPr>
          <p:cNvPr id="7" name="灯片编号占位符 6"/>
          <p:cNvSpPr>
            <a:spLocks noGrp="1"/>
          </p:cNvSpPr>
          <p:nvPr>
            <p:ph type="sldNum" sz="quarter" idx="12"/>
          </p:nvPr>
        </p:nvSpPr>
        <p:spPr/>
        <p:txBody>
          <a:bodyPr/>
          <a:lstStyle/>
          <a:p>
            <a:pPr lvl="0"/>
            <a:fld id="{9A0DB2DC-4C9A-4742-B13C-FB6460FD3503}" type="slidenum">
              <a:rPr lang="zh-CN" altLang="en-US" dirty="0">
                <a:latin typeface="Arial" panose="020B0604020202020204" pitchFamily="34" charset="0"/>
              </a:rPr>
            </a:fld>
            <a:endParaRPr lang="zh-CN" altLang="en-US" dirty="0">
              <a:latin typeface="Arial" panose="020B0604020202020204" pitchFamily="34" charset="0"/>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pPr lvl="0"/>
            <a:fld id="{BB962C8B-B14F-4D97-AF65-F5344CB8AC3E}" type="datetimeFigureOut">
              <a:rPr lang="zh-CN" altLang="en-US" dirty="0">
                <a:latin typeface="Arial" panose="020B0604020202020204" pitchFamily="34" charset="0"/>
              </a:rPr>
            </a:fld>
            <a:endParaRPr lang="zh-CN" altLang="en-US" dirty="0">
              <a:latin typeface="Arial" panose="020B0604020202020204" pitchFamily="34" charset="0"/>
            </a:endParaRPr>
          </a:p>
        </p:txBody>
      </p:sp>
      <p:sp>
        <p:nvSpPr>
          <p:cNvPr id="5" name="页脚占位符 4"/>
          <p:cNvSpPr>
            <a:spLocks noGrp="1"/>
          </p:cNvSpPr>
          <p:nvPr>
            <p:ph type="ftr" sz="quarter" idx="11"/>
          </p:nvPr>
        </p:nvSpPr>
        <p:spPr/>
        <p:txBody>
          <a:bodyPr/>
          <a:lstStyle/>
          <a:p>
            <a:pPr lvl="0"/>
            <a:endParaRPr lang="zh-CN" altLang="en-US" dirty="0">
              <a:latin typeface="Arial" panose="020B0604020202020204" pitchFamily="34" charset="0"/>
            </a:endParaRPr>
          </a:p>
        </p:txBody>
      </p:sp>
      <p:sp>
        <p:nvSpPr>
          <p:cNvPr id="6" name="灯片编号占位符 5"/>
          <p:cNvSpPr>
            <a:spLocks noGrp="1"/>
          </p:cNvSpPr>
          <p:nvPr>
            <p:ph type="sldNum" sz="quarter" idx="12"/>
          </p:nvPr>
        </p:nvSpPr>
        <p:spPr/>
        <p:txBody>
          <a:bodyPr/>
          <a:lstStyle/>
          <a:p>
            <a:pPr lvl="0"/>
            <a:fld id="{9A0DB2DC-4C9A-4742-B13C-FB6460FD3503}" type="slidenum">
              <a:rPr lang="zh-CN" altLang="en-US" dirty="0">
                <a:latin typeface="Arial" panose="020B0604020202020204" pitchFamily="34" charset="0"/>
              </a:rPr>
            </a:fld>
            <a:endParaRPr lang="zh-CN" altLang="en-US" dirty="0">
              <a:latin typeface="Arial" panose="020B0604020202020204" pitchFamily="34" charset="0"/>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竖版">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629400" y="274638"/>
            <a:ext cx="2057400" cy="5851525"/>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457200" y="274638"/>
            <a:ext cx="6052930" cy="5851525"/>
          </a:xfrm>
        </p:spPr>
        <p:txBody>
          <a:bodyPr vert="eaVert"/>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pPr lvl="0"/>
            <a:fld id="{BB962C8B-B14F-4D97-AF65-F5344CB8AC3E}" type="datetimeFigureOut">
              <a:rPr lang="zh-CN" altLang="en-US" dirty="0">
                <a:latin typeface="Arial" panose="020B0604020202020204" pitchFamily="34" charset="0"/>
              </a:rPr>
            </a:fld>
            <a:endParaRPr lang="zh-CN" altLang="en-US" dirty="0">
              <a:latin typeface="Arial" panose="020B0604020202020204" pitchFamily="34" charset="0"/>
            </a:endParaRPr>
          </a:p>
        </p:txBody>
      </p:sp>
      <p:sp>
        <p:nvSpPr>
          <p:cNvPr id="5" name="页脚占位符 4"/>
          <p:cNvSpPr>
            <a:spLocks noGrp="1"/>
          </p:cNvSpPr>
          <p:nvPr>
            <p:ph type="ftr" sz="quarter" idx="11"/>
          </p:nvPr>
        </p:nvSpPr>
        <p:spPr/>
        <p:txBody>
          <a:bodyPr/>
          <a:lstStyle/>
          <a:p>
            <a:pPr lvl="0"/>
            <a:endParaRPr lang="zh-CN" altLang="en-US" dirty="0">
              <a:latin typeface="Arial" panose="020B0604020202020204" pitchFamily="34" charset="0"/>
            </a:endParaRPr>
          </a:p>
        </p:txBody>
      </p:sp>
      <p:sp>
        <p:nvSpPr>
          <p:cNvPr id="6" name="灯片编号占位符 5"/>
          <p:cNvSpPr>
            <a:spLocks noGrp="1"/>
          </p:cNvSpPr>
          <p:nvPr>
            <p:ph type="sldNum" sz="quarter" idx="12"/>
          </p:nvPr>
        </p:nvSpPr>
        <p:spPr/>
        <p:txBody>
          <a:bodyPr/>
          <a:lstStyle/>
          <a:p>
            <a:pPr lvl="0"/>
            <a:fld id="{9A0DB2DC-4C9A-4742-B13C-FB6460FD3503}" type="slidenum">
              <a:rPr lang="zh-CN" altLang="en-US" dirty="0">
                <a:latin typeface="Arial" panose="020B0604020202020204" pitchFamily="34" charset="0"/>
              </a:rPr>
            </a:fld>
            <a:endParaRPr lang="zh-CN" altLang="en-US" dirty="0">
              <a:latin typeface="Arial" panose="020B0604020202020204" pitchFamily="34" charset="0"/>
            </a:endParaRPr>
          </a:p>
        </p:txBody>
      </p:sp>
    </p:spTree>
  </p:cSld>
  <p:clrMapOvr>
    <a:masterClrMapping/>
  </p:clrMapOvr>
</p:sldLayout>
</file>

<file path=ppt/slideMasters/_rels/slideMaster1.xml.rels><?xml version="1.0" encoding="UTF-8" standalone="yes"?>
<Relationships xmlns="http://schemas.openxmlformats.org/package/2006/relationships"><Relationship Id="rId9" Type="http://schemas.openxmlformats.org/officeDocument/2006/relationships/slideLayout" Target="../slideLayouts/slideLayout9.xml"/><Relationship Id="rId8" Type="http://schemas.openxmlformats.org/officeDocument/2006/relationships/slideLayout" Target="../slideLayouts/slideLayout8.xml"/><Relationship Id="rId7" Type="http://schemas.openxmlformats.org/officeDocument/2006/relationships/slideLayout" Target="../slideLayouts/slideLayout7.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3" Type="http://schemas.openxmlformats.org/officeDocument/2006/relationships/slideLayout" Target="../slideLayouts/slideLayout3.xml"/><Relationship Id="rId2" Type="http://schemas.openxmlformats.org/officeDocument/2006/relationships/slideLayout" Target="../slideLayouts/slideLayout2.xml"/><Relationship Id="rId12" Type="http://schemas.openxmlformats.org/officeDocument/2006/relationships/theme" Target="../theme/theme1.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p:sp>
        <p:nvSpPr>
          <p:cNvPr id="24578" name="标题 24577"/>
          <p:cNvSpPr>
            <a:spLocks noGrp="1"/>
          </p:cNvSpPr>
          <p:nvPr>
            <p:ph type="title"/>
          </p:nvPr>
        </p:nvSpPr>
        <p:spPr>
          <a:xfrm>
            <a:off x="457200" y="274638"/>
            <a:ext cx="8229600" cy="1143000"/>
          </a:xfrm>
          <a:prstGeom prst="rect">
            <a:avLst/>
          </a:prstGeom>
          <a:noFill/>
          <a:ln w="9525">
            <a:noFill/>
          </a:ln>
        </p:spPr>
        <p:txBody>
          <a:bodyPr anchor="ctr" anchorCtr="0"/>
          <a:p>
            <a:pPr lvl="0"/>
            <a:r>
              <a:rPr lang="zh-CN" altLang="en-US" dirty="0"/>
              <a:t>单击此处编辑母版标题样式</a:t>
            </a:r>
            <a:endParaRPr lang="zh-CN" altLang="en-US" dirty="0"/>
          </a:p>
        </p:txBody>
      </p:sp>
      <p:sp>
        <p:nvSpPr>
          <p:cNvPr id="24579" name="文本占位符 24578"/>
          <p:cNvSpPr>
            <a:spLocks noGrp="1"/>
          </p:cNvSpPr>
          <p:nvPr>
            <p:ph type="body" idx="1"/>
          </p:nvPr>
        </p:nvSpPr>
        <p:spPr>
          <a:xfrm>
            <a:off x="457200" y="1600200"/>
            <a:ext cx="8229600" cy="4525963"/>
          </a:xfrm>
          <a:prstGeom prst="rect">
            <a:avLst/>
          </a:prstGeom>
          <a:noFill/>
          <a:ln w="9525">
            <a:noFill/>
          </a:ln>
        </p:spPr>
        <p:txBody>
          <a:bodyPr/>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24580" name="日期占位符 24579"/>
          <p:cNvSpPr>
            <a:spLocks noGrp="1"/>
          </p:cNvSpPr>
          <p:nvPr>
            <p:ph type="dt" sz="half" idx="2"/>
          </p:nvPr>
        </p:nvSpPr>
        <p:spPr>
          <a:xfrm>
            <a:off x="457200" y="6245225"/>
            <a:ext cx="2133600" cy="476250"/>
          </a:xfrm>
          <a:prstGeom prst="rect">
            <a:avLst/>
          </a:prstGeom>
          <a:noFill/>
          <a:ln w="9525">
            <a:noFill/>
          </a:ln>
        </p:spPr>
        <p:txBody>
          <a:bodyPr/>
          <a:lstStyle>
            <a:lvl1pPr>
              <a:defRPr sz="1400"/>
            </a:lvl1pPr>
          </a:lstStyle>
          <a:p>
            <a:pPr lvl="0"/>
            <a:fld id="{BB962C8B-B14F-4D97-AF65-F5344CB8AC3E}" type="datetime1">
              <a:rPr lang="zh-CN" altLang="en-US" dirty="0">
                <a:latin typeface="Arial" panose="020B0604020202020204" pitchFamily="34" charset="0"/>
              </a:rPr>
            </a:fld>
            <a:endParaRPr lang="zh-CN" altLang="en-US" dirty="0">
              <a:latin typeface="Arial" panose="020B0604020202020204" pitchFamily="34" charset="0"/>
            </a:endParaRPr>
          </a:p>
        </p:txBody>
      </p:sp>
      <p:sp>
        <p:nvSpPr>
          <p:cNvPr id="24581" name="页脚占位符 24580"/>
          <p:cNvSpPr>
            <a:spLocks noGrp="1"/>
          </p:cNvSpPr>
          <p:nvPr>
            <p:ph type="ftr" sz="quarter" idx="3"/>
          </p:nvPr>
        </p:nvSpPr>
        <p:spPr>
          <a:xfrm>
            <a:off x="3124200" y="6245225"/>
            <a:ext cx="2895600" cy="476250"/>
          </a:xfrm>
          <a:prstGeom prst="rect">
            <a:avLst/>
          </a:prstGeom>
          <a:noFill/>
          <a:ln w="9525">
            <a:noFill/>
          </a:ln>
        </p:spPr>
        <p:txBody>
          <a:bodyPr/>
          <a:lstStyle>
            <a:lvl1pPr algn="ctr">
              <a:defRPr sz="1400"/>
            </a:lvl1pPr>
          </a:lstStyle>
          <a:p>
            <a:pPr lvl="0"/>
            <a:endParaRPr lang="zh-CN" altLang="en-US" dirty="0">
              <a:latin typeface="Arial" panose="020B0604020202020204" pitchFamily="34" charset="0"/>
            </a:endParaRPr>
          </a:p>
        </p:txBody>
      </p:sp>
      <p:sp>
        <p:nvSpPr>
          <p:cNvPr id="24582" name="灯片编号占位符 24581"/>
          <p:cNvSpPr>
            <a:spLocks noGrp="1"/>
          </p:cNvSpPr>
          <p:nvPr>
            <p:ph type="sldNum" sz="quarter" idx="4"/>
          </p:nvPr>
        </p:nvSpPr>
        <p:spPr>
          <a:xfrm>
            <a:off x="6553200" y="6245225"/>
            <a:ext cx="2133600" cy="476250"/>
          </a:xfrm>
          <a:prstGeom prst="rect">
            <a:avLst/>
          </a:prstGeom>
          <a:noFill/>
          <a:ln w="9525">
            <a:noFill/>
          </a:ln>
        </p:spPr>
        <p:txBody>
          <a:bodyPr/>
          <a:lstStyle>
            <a:lvl1pPr algn="r">
              <a:defRPr sz="1400"/>
            </a:lvl1pPr>
          </a:lstStyle>
          <a:p>
            <a:pPr lvl="0"/>
            <a:fld id="{9A0DB2DC-4C9A-4742-B13C-FB6460FD3503}" type="slidenum">
              <a:rPr lang="zh-CN" altLang="en-US" dirty="0">
                <a:latin typeface="Arial" panose="020B0604020202020204" pitchFamily="34" charset="0"/>
              </a:rPr>
            </a:fld>
            <a:endParaRPr lang="zh-CN" altLang="en-US" dirty="0">
              <a:latin typeface="Arial" panose="020B0604020202020204" pitchFamily="34" charset="0"/>
            </a:endParaRP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sldNum="0" hdr="0" ftr="0" dt="0"/>
  <p:txStyles>
    <p:titleStyle>
      <a:lvl1pPr marL="0" lvl="0" indent="0" algn="ctr" defTabSz="914400" rtl="0" eaLnBrk="1" fontAlgn="base" latinLnBrk="0" hangingPunct="1">
        <a:lnSpc>
          <a:spcPct val="100000"/>
        </a:lnSpc>
        <a:spcBef>
          <a:spcPct val="0"/>
        </a:spcBef>
        <a:spcAft>
          <a:spcPct val="0"/>
        </a:spcAft>
        <a:buNone/>
        <a:defRPr sz="4400" b="0" i="0" u="none" kern="1200" baseline="0">
          <a:solidFill>
            <a:schemeClr val="tx2"/>
          </a:solidFill>
          <a:latin typeface="+mj-lt"/>
          <a:ea typeface="+mj-ea"/>
          <a:cs typeface="+mj-cs"/>
        </a:defRPr>
      </a:lvl1pPr>
    </p:titleStyle>
    <p:bodyStyle>
      <a:lvl1pPr marL="342900" lvl="0" indent="-342900" algn="l" defTabSz="914400" rtl="0" eaLnBrk="1" fontAlgn="base" latinLnBrk="0" hangingPunct="1">
        <a:lnSpc>
          <a:spcPct val="100000"/>
        </a:lnSpc>
        <a:spcBef>
          <a:spcPct val="20000"/>
        </a:spcBef>
        <a:spcAft>
          <a:spcPct val="0"/>
        </a:spcAft>
        <a:buChar char="•"/>
        <a:defRPr sz="3200" b="0" i="0" u="none" kern="1200" baseline="0">
          <a:solidFill>
            <a:schemeClr val="tx1"/>
          </a:solidFill>
          <a:latin typeface="+mn-lt"/>
          <a:ea typeface="+mn-ea"/>
          <a:cs typeface="+mn-cs"/>
        </a:defRPr>
      </a:lvl1pPr>
      <a:lvl2pPr marL="742950" lvl="1" indent="-285750" algn="l" defTabSz="914400" rtl="0" eaLnBrk="1" fontAlgn="base" latinLnBrk="0" hangingPunct="1">
        <a:lnSpc>
          <a:spcPct val="100000"/>
        </a:lnSpc>
        <a:spcBef>
          <a:spcPct val="20000"/>
        </a:spcBef>
        <a:spcAft>
          <a:spcPct val="0"/>
        </a:spcAft>
        <a:buChar char="–"/>
        <a:defRPr sz="2800" b="0" i="0" u="none" kern="1200" baseline="0">
          <a:solidFill>
            <a:schemeClr val="tx1"/>
          </a:solidFill>
          <a:latin typeface="+mn-lt"/>
          <a:ea typeface="+mn-ea"/>
          <a:cs typeface="+mn-cs"/>
        </a:defRPr>
      </a:lvl2pPr>
      <a:lvl3pPr marL="1143000" lvl="2" indent="-228600" algn="l" defTabSz="914400" rtl="0" eaLnBrk="1" fontAlgn="base" latinLnBrk="0" hangingPunct="1">
        <a:lnSpc>
          <a:spcPct val="100000"/>
        </a:lnSpc>
        <a:spcBef>
          <a:spcPct val="20000"/>
        </a:spcBef>
        <a:spcAft>
          <a:spcPct val="0"/>
        </a:spcAft>
        <a:buChar char="•"/>
        <a:defRPr sz="2400" b="0" i="0" u="none" kern="1200" baseline="0">
          <a:solidFill>
            <a:schemeClr val="tx1"/>
          </a:solidFill>
          <a:latin typeface="+mn-lt"/>
          <a:ea typeface="+mn-ea"/>
          <a:cs typeface="+mn-cs"/>
        </a:defRPr>
      </a:lvl3pPr>
      <a:lvl4pPr marL="1600200" lvl="3" indent="-228600" algn="l" defTabSz="914400" rtl="0" eaLnBrk="1" fontAlgn="base" latinLnBrk="0" hangingPunct="1">
        <a:lnSpc>
          <a:spcPct val="100000"/>
        </a:lnSpc>
        <a:spcBef>
          <a:spcPct val="20000"/>
        </a:spcBef>
        <a:spcAft>
          <a:spcPct val="0"/>
        </a:spcAft>
        <a:buChar char="–"/>
        <a:defRPr sz="2000" b="0" i="0" u="none" kern="1200" baseline="0">
          <a:solidFill>
            <a:schemeClr val="tx1"/>
          </a:solidFill>
          <a:latin typeface="+mn-lt"/>
          <a:ea typeface="+mn-ea"/>
          <a:cs typeface="+mn-cs"/>
        </a:defRPr>
      </a:lvl4pPr>
      <a:lvl5pPr marL="2057400" lvl="4" indent="-228600" algn="l" defTabSz="914400" rtl="0" eaLnBrk="1" fontAlgn="base" latinLnBrk="0" hangingPunct="1">
        <a:lnSpc>
          <a:spcPct val="100000"/>
        </a:lnSpc>
        <a:spcBef>
          <a:spcPct val="20000"/>
        </a:spcBef>
        <a:spcAft>
          <a:spcPct val="0"/>
        </a:spcAft>
        <a:buChar char="»"/>
        <a:defRPr sz="2000" b="0" i="0" u="none" kern="1200" baseline="0">
          <a:solidFill>
            <a:schemeClr val="tx1"/>
          </a:solidFill>
          <a:latin typeface="+mn-lt"/>
          <a:ea typeface="+mn-ea"/>
          <a:cs typeface="+mn-cs"/>
        </a:defRPr>
      </a:lvl5pPr>
      <a:lvl6pPr marL="2514600" lvl="5" indent="-228600" algn="l" defTabSz="914400" rtl="0" eaLnBrk="1" fontAlgn="base" latinLnBrk="0" hangingPunct="1">
        <a:lnSpc>
          <a:spcPct val="100000"/>
        </a:lnSpc>
        <a:spcBef>
          <a:spcPct val="20000"/>
        </a:spcBef>
        <a:spcAft>
          <a:spcPct val="0"/>
        </a:spcAft>
        <a:buChar char="»"/>
        <a:defRPr sz="2000" b="0" i="0" u="none" kern="1200" baseline="0">
          <a:solidFill>
            <a:schemeClr val="tx1"/>
          </a:solidFill>
          <a:latin typeface="+mn-lt"/>
          <a:ea typeface="+mn-ea"/>
          <a:cs typeface="+mn-cs"/>
        </a:defRPr>
      </a:lvl6pPr>
      <a:lvl7pPr marL="2971800" lvl="6" indent="-228600" algn="l" defTabSz="914400" rtl="0" eaLnBrk="1" fontAlgn="base" latinLnBrk="0" hangingPunct="1">
        <a:lnSpc>
          <a:spcPct val="100000"/>
        </a:lnSpc>
        <a:spcBef>
          <a:spcPct val="20000"/>
        </a:spcBef>
        <a:spcAft>
          <a:spcPct val="0"/>
        </a:spcAft>
        <a:buChar char="»"/>
        <a:defRPr sz="2000" b="0" i="0" u="none" kern="1200" baseline="0">
          <a:solidFill>
            <a:schemeClr val="tx1"/>
          </a:solidFill>
          <a:latin typeface="+mn-lt"/>
          <a:ea typeface="+mn-ea"/>
          <a:cs typeface="+mn-cs"/>
        </a:defRPr>
      </a:lvl7pPr>
      <a:lvl8pPr marL="3429000" lvl="7" indent="-228600" algn="l" defTabSz="914400" rtl="0" eaLnBrk="1" fontAlgn="base" latinLnBrk="0" hangingPunct="1">
        <a:lnSpc>
          <a:spcPct val="100000"/>
        </a:lnSpc>
        <a:spcBef>
          <a:spcPct val="20000"/>
        </a:spcBef>
        <a:spcAft>
          <a:spcPct val="0"/>
        </a:spcAft>
        <a:buChar char="»"/>
        <a:defRPr sz="2000" b="0" i="0" u="none" kern="1200" baseline="0">
          <a:solidFill>
            <a:schemeClr val="tx1"/>
          </a:solidFill>
          <a:latin typeface="+mn-lt"/>
          <a:ea typeface="+mn-ea"/>
          <a:cs typeface="+mn-cs"/>
        </a:defRPr>
      </a:lvl8pPr>
      <a:lvl9pPr marL="3886200" lvl="8" indent="-228600" algn="l" defTabSz="914400" rtl="0" eaLnBrk="1" fontAlgn="base" latinLnBrk="0" hangingPunct="1">
        <a:lnSpc>
          <a:spcPct val="100000"/>
        </a:lnSpc>
        <a:spcBef>
          <a:spcPct val="20000"/>
        </a:spcBef>
        <a:spcAft>
          <a:spcPct val="0"/>
        </a:spcAft>
        <a:buChar char="»"/>
        <a:defRPr sz="2000" b="0" i="0" u="none" kern="1200" baseline="0">
          <a:solidFill>
            <a:schemeClr val="tx1"/>
          </a:solidFill>
          <a:latin typeface="+mn-lt"/>
          <a:ea typeface="+mn-ea"/>
          <a:cs typeface="+mn-cs"/>
        </a:defRPr>
      </a:lvl9pPr>
    </p:bodyStyle>
    <p:otherStyle>
      <a:lvl1pPr marL="0" lvl="0" indent="0" algn="l" defTabSz="914400" rtl="0" eaLnBrk="1" fontAlgn="base" latinLnBrk="0" hangingPunct="1">
        <a:lnSpc>
          <a:spcPct val="100000"/>
        </a:lnSpc>
        <a:spcBef>
          <a:spcPct val="0"/>
        </a:spcBef>
        <a:spcAft>
          <a:spcPct val="0"/>
        </a:spcAft>
        <a:buFont typeface="Arial" panose="020B0604020202020204" pitchFamily="34" charset="0"/>
        <a:buNone/>
        <a:defRPr sz="1800" b="0" i="0" u="none" kern="1200" baseline="0">
          <a:solidFill>
            <a:schemeClr val="tx1"/>
          </a:solidFill>
          <a:latin typeface="+mn-lt"/>
          <a:ea typeface="+mn-ea"/>
          <a:cs typeface="+mn-cs"/>
        </a:defRPr>
      </a:lvl1pPr>
      <a:lvl2pPr marL="457200" lvl="1" indent="0" algn="l" defTabSz="914400" rtl="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tx1"/>
          </a:solidFill>
          <a:latin typeface="Arial" panose="020B0604020202020204" pitchFamily="34" charset="0"/>
          <a:ea typeface="宋体" panose="02010600030101010101" pitchFamily="2" charset="-122"/>
          <a:cs typeface="+mn-cs"/>
        </a:defRPr>
      </a:lvl2pPr>
      <a:lvl3pPr marL="914400" lvl="2" indent="0" algn="l" defTabSz="914400" rtl="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tx1"/>
          </a:solidFill>
          <a:latin typeface="Arial" panose="020B0604020202020204" pitchFamily="34" charset="0"/>
          <a:ea typeface="宋体" panose="02010600030101010101" pitchFamily="2" charset="-122"/>
          <a:cs typeface="+mn-cs"/>
        </a:defRPr>
      </a:lvl3pPr>
      <a:lvl4pPr marL="1371600" lvl="3" indent="0" algn="l" defTabSz="914400" rtl="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tx1"/>
          </a:solidFill>
          <a:latin typeface="Arial" panose="020B0604020202020204" pitchFamily="34" charset="0"/>
          <a:ea typeface="宋体" panose="02010600030101010101" pitchFamily="2" charset="-122"/>
          <a:cs typeface="+mn-cs"/>
        </a:defRPr>
      </a:lvl4pPr>
      <a:lvl5pPr marL="1828800" lvl="4" indent="0" algn="l" defTabSz="914400" rtl="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tx1"/>
          </a:solidFill>
          <a:latin typeface="Arial" panose="020B0604020202020204" pitchFamily="34" charset="0"/>
          <a:ea typeface="宋体" panose="02010600030101010101" pitchFamily="2" charset="-122"/>
          <a:cs typeface="+mn-cs"/>
        </a:defRPr>
      </a:lvl5pPr>
      <a:lvl6pPr marL="2286000" lvl="5" indent="0" algn="l" defTabSz="914400" rtl="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tx1"/>
          </a:solidFill>
          <a:latin typeface="Arial" panose="020B0604020202020204" pitchFamily="34" charset="0"/>
          <a:ea typeface="宋体" panose="02010600030101010101" pitchFamily="2" charset="-122"/>
          <a:cs typeface="+mn-cs"/>
        </a:defRPr>
      </a:lvl6pPr>
      <a:lvl7pPr marL="2743200" lvl="6" indent="0" algn="l" defTabSz="914400" rtl="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tx1"/>
          </a:solidFill>
          <a:latin typeface="Arial" panose="020B0604020202020204" pitchFamily="34" charset="0"/>
          <a:ea typeface="宋体" panose="02010600030101010101" pitchFamily="2" charset="-122"/>
          <a:cs typeface="+mn-cs"/>
        </a:defRPr>
      </a:lvl7pPr>
      <a:lvl8pPr marL="3200400" lvl="7" indent="0" algn="l" defTabSz="914400" rtl="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tx1"/>
          </a:solidFill>
          <a:latin typeface="Arial" panose="020B0604020202020204" pitchFamily="34" charset="0"/>
          <a:ea typeface="宋体" panose="02010600030101010101" pitchFamily="2" charset="-122"/>
          <a:cs typeface="+mn-cs"/>
        </a:defRPr>
      </a:lvl8pPr>
      <a:lvl9pPr marL="3657600" lvl="8" indent="0" algn="l" defTabSz="914400" rtl="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tx1"/>
          </a:solidFill>
          <a:latin typeface="Arial" panose="020B0604020202020204" pitchFamily="34" charset="0"/>
          <a:ea typeface="宋体" panose="02010600030101010101" pitchFamily="2" charset="-122"/>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1.png"/></Relationships>
</file>

<file path=ppt/slides/_rels/slide2.xml.rels><?xml version="1.0" encoding="UTF-8" standalone="yes"?>
<Relationships xmlns="http://schemas.openxmlformats.org/package/2006/relationships"><Relationship Id="rId4" Type="http://schemas.openxmlformats.org/officeDocument/2006/relationships/slideLayout" Target="../slideLayouts/slideLayout7.xml"/><Relationship Id="rId3" Type="http://schemas.openxmlformats.org/officeDocument/2006/relationships/image" Target="../media/image4.jpeg"/><Relationship Id="rId2" Type="http://schemas.openxmlformats.org/officeDocument/2006/relationships/image" Target="../media/image3.jpeg"/><Relationship Id="rId1" Type="http://schemas.openxmlformats.org/officeDocument/2006/relationships/image" Target="../media/image2.jpeg"/></Relationships>
</file>

<file path=ppt/slides/_rels/slide3.xml.rels><?xml version="1.0" encoding="UTF-8" standalone="yes"?>
<Relationships xmlns="http://schemas.openxmlformats.org/package/2006/relationships"><Relationship Id="rId6" Type="http://schemas.openxmlformats.org/officeDocument/2006/relationships/slideLayout" Target="../slideLayouts/slideLayout7.xml"/><Relationship Id="rId5" Type="http://schemas.openxmlformats.org/officeDocument/2006/relationships/image" Target="../media/image9.png"/><Relationship Id="rId4" Type="http://schemas.openxmlformats.org/officeDocument/2006/relationships/image" Target="../media/image8.jpeg"/><Relationship Id="rId3" Type="http://schemas.openxmlformats.org/officeDocument/2006/relationships/image" Target="../media/image7.jpeg"/><Relationship Id="rId2" Type="http://schemas.openxmlformats.org/officeDocument/2006/relationships/image" Target="../media/image6.jpeg"/><Relationship Id="rId1" Type="http://schemas.openxmlformats.org/officeDocument/2006/relationships/image" Target="../media/image5.jpeg"/></Relationships>
</file>

<file path=ppt/slides/_rels/slide4.xml.rels><?xml version="1.0" encoding="UTF-8" standalone="yes"?>
<Relationships xmlns="http://schemas.openxmlformats.org/package/2006/relationships"><Relationship Id="rId7" Type="http://schemas.openxmlformats.org/officeDocument/2006/relationships/slideLayout" Target="../slideLayouts/slideLayout7.xml"/><Relationship Id="rId6" Type="http://schemas.openxmlformats.org/officeDocument/2006/relationships/image" Target="../media/image15.jpeg"/><Relationship Id="rId5" Type="http://schemas.openxmlformats.org/officeDocument/2006/relationships/image" Target="../media/image14.jpeg"/><Relationship Id="rId4" Type="http://schemas.openxmlformats.org/officeDocument/2006/relationships/image" Target="../media/image13.jpeg"/><Relationship Id="rId3" Type="http://schemas.openxmlformats.org/officeDocument/2006/relationships/image" Target="../media/image12.jpeg"/><Relationship Id="rId2" Type="http://schemas.openxmlformats.org/officeDocument/2006/relationships/image" Target="../media/image11.jpeg"/><Relationship Id="rId1" Type="http://schemas.openxmlformats.org/officeDocument/2006/relationships/image" Target="../media/image10.png"/></Relationships>
</file>

<file path=ppt/slides/_rels/slide5.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16.png"/></Relationships>
</file>

<file path=ppt/slides/_rels/slide6.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image" Target="../media/image18.png"/><Relationship Id="rId1" Type="http://schemas.openxmlformats.org/officeDocument/2006/relationships/image" Target="../media/image17.jpeg"/></Relationships>
</file>

<file path=ppt/slides/_rels/slide7.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19.jpeg"/></Relationships>
</file>

<file path=ppt/slides/_rels/slide8.xml.rels><?xml version="1.0" encoding="UTF-8" standalone="yes"?>
<Relationships xmlns="http://schemas.openxmlformats.org/package/2006/relationships"><Relationship Id="rId5" Type="http://schemas.openxmlformats.org/officeDocument/2006/relationships/notesSlide" Target="../notesSlides/notesSlide1.xml"/><Relationship Id="rId4" Type="http://schemas.openxmlformats.org/officeDocument/2006/relationships/slideLayout" Target="../slideLayouts/slideLayout7.xml"/><Relationship Id="rId3" Type="http://schemas.openxmlformats.org/officeDocument/2006/relationships/image" Target="../media/image22.jpeg"/><Relationship Id="rId2" Type="http://schemas.openxmlformats.org/officeDocument/2006/relationships/image" Target="../media/image21.jpeg"/><Relationship Id="rId1" Type="http://schemas.openxmlformats.org/officeDocument/2006/relationships/image" Target="../media/image20.png"/></Relationships>
</file>

<file path=ppt/slides/_rels/slide9.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23.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24.jpeg"/></Relationships>
</file>

<file path=ppt/slides/_rels/slide19.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25.jpeg"/></Relationships>
</file>

<file path=ppt/slides/_rels/slide20.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audio" Target="../media/audio1.wav"/></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4" Type="http://schemas.openxmlformats.org/officeDocument/2006/relationships/slideLayout" Target="../slideLayouts/slideLayout7.xml"/><Relationship Id="rId3" Type="http://schemas.openxmlformats.org/officeDocument/2006/relationships/image" Target="../media/image28.png"/><Relationship Id="rId2" Type="http://schemas.openxmlformats.org/officeDocument/2006/relationships/image" Target="../media/image27.jpeg"/><Relationship Id="rId1" Type="http://schemas.openxmlformats.org/officeDocument/2006/relationships/image" Target="../media/image26.jpeg"/></Relationships>
</file>

<file path=ppt/slides/_rels/slide23.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29.jpeg"/></Relationships>
</file>

<file path=ppt/slides/_rels/slide24.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30.jpeg"/></Relationships>
</file>

<file path=ppt/slides/_rels/slide25.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image" Target="../media/image31.jpeg"/><Relationship Id="rId1" Type="http://schemas.openxmlformats.org/officeDocument/2006/relationships/hyperlink" Target="&#27604;&#36739;&#21512;&#37329;&#21644;&#32431;&#37329;&#23646;&#30340;&#30828;&#24230;.wmv" TargetMode="Externa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32.jpeg"/></Relationships>
</file>

<file path=ppt/slides/_rels/slide32.xml.rels><?xml version="1.0" encoding="UTF-8" standalone="yes"?>
<Relationships xmlns="http://schemas.openxmlformats.org/package/2006/relationships"><Relationship Id="rId4" Type="http://schemas.openxmlformats.org/officeDocument/2006/relationships/slideLayout" Target="../slideLayouts/slideLayout7.xml"/><Relationship Id="rId3" Type="http://schemas.openxmlformats.org/officeDocument/2006/relationships/image" Target="../media/image35.png"/><Relationship Id="rId2" Type="http://schemas.openxmlformats.org/officeDocument/2006/relationships/image" Target="../media/image34.png"/><Relationship Id="rId1" Type="http://schemas.openxmlformats.org/officeDocument/2006/relationships/image" Target="../media/image33.png"/></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074" name="Rectangle 5"/>
          <p:cNvSpPr/>
          <p:nvPr/>
        </p:nvSpPr>
        <p:spPr>
          <a:xfrm>
            <a:off x="2655253" y="2737168"/>
            <a:ext cx="3846195" cy="1691640"/>
          </a:xfrm>
          <a:prstGeom prst="rect">
            <a:avLst/>
          </a:prstGeom>
          <a:noFill/>
          <a:ln w="9525">
            <a:noFill/>
          </a:ln>
        </p:spPr>
        <p:txBody>
          <a:bodyPr wrap="none" anchor="ctr" anchorCtr="0">
            <a:spAutoFit/>
          </a:bodyPr>
          <a:p>
            <a:pPr algn="ctr">
              <a:lnSpc>
                <a:spcPct val="130000"/>
              </a:lnSpc>
            </a:pPr>
            <a:r>
              <a:rPr lang="zh-CN" altLang="en-US" sz="4000" b="1" dirty="0">
                <a:latin typeface="微软雅黑" panose="020B0503020204020204" pitchFamily="34" charset="-122"/>
                <a:ea typeface="微软雅黑" panose="020B0503020204020204" pitchFamily="34" charset="-122"/>
              </a:rPr>
              <a:t>课题</a:t>
            </a:r>
            <a:r>
              <a:rPr lang="en-US" altLang="zh-CN" sz="4000" b="1">
                <a:latin typeface="微软雅黑" panose="020B0503020204020204" pitchFamily="34" charset="-122"/>
                <a:ea typeface="微软雅黑" panose="020B0503020204020204" pitchFamily="34" charset="-122"/>
              </a:rPr>
              <a:t>1  </a:t>
            </a:r>
            <a:r>
              <a:rPr lang="zh-CN" altLang="en-US" sz="4000" b="1" dirty="0">
                <a:latin typeface="微软雅黑" panose="020B0503020204020204" pitchFamily="34" charset="-122"/>
                <a:ea typeface="微软雅黑" panose="020B0503020204020204" pitchFamily="34" charset="-122"/>
              </a:rPr>
              <a:t>金属材料</a:t>
            </a:r>
            <a:endParaRPr lang="zh-CN" altLang="en-US" sz="4000" b="1" dirty="0">
              <a:latin typeface="微软雅黑" panose="020B0503020204020204" pitchFamily="34" charset="-122"/>
              <a:ea typeface="微软雅黑" panose="020B0503020204020204" pitchFamily="34" charset="-122"/>
            </a:endParaRPr>
          </a:p>
          <a:p>
            <a:pPr algn="ctr">
              <a:lnSpc>
                <a:spcPct val="130000"/>
              </a:lnSpc>
            </a:pPr>
            <a:endParaRPr lang="zh-CN" altLang="zh-CN" sz="4000" b="1" dirty="0">
              <a:solidFill>
                <a:srgbClr val="FF0000"/>
              </a:solidFill>
              <a:latin typeface="微软雅黑" panose="020B0503020204020204" pitchFamily="34" charset="-122"/>
              <a:ea typeface="微软雅黑" panose="020B0503020204020204" pitchFamily="34" charset="-122"/>
            </a:endParaRPr>
          </a:p>
        </p:txBody>
      </p:sp>
      <p:sp>
        <p:nvSpPr>
          <p:cNvPr id="3075" name="Text Box 4"/>
          <p:cNvSpPr txBox="1"/>
          <p:nvPr/>
        </p:nvSpPr>
        <p:spPr>
          <a:xfrm>
            <a:off x="0" y="1628775"/>
            <a:ext cx="9036050" cy="830263"/>
          </a:xfrm>
          <a:prstGeom prst="rect">
            <a:avLst/>
          </a:prstGeom>
          <a:noFill/>
          <a:ln w="9525">
            <a:noFill/>
          </a:ln>
        </p:spPr>
        <p:txBody>
          <a:bodyPr>
            <a:spAutoFit/>
          </a:bodyPr>
          <a:p>
            <a:r>
              <a:rPr lang="zh-CN" altLang="en-US" sz="4800" dirty="0">
                <a:solidFill>
                  <a:srgbClr val="070707"/>
                </a:solidFill>
                <a:latin typeface="隶书" panose="02010509060101010101" pitchFamily="49" charset="-122"/>
                <a:ea typeface="隶书" panose="02010509060101010101" pitchFamily="49" charset="-122"/>
              </a:rPr>
              <a:t>第八单元  金属和金属材料</a:t>
            </a:r>
            <a:endParaRPr lang="zh-CN" altLang="en-US" sz="4800" dirty="0">
              <a:solidFill>
                <a:srgbClr val="070707"/>
              </a:solidFill>
              <a:latin typeface="隶书" panose="02010509060101010101" pitchFamily="49" charset="-122"/>
              <a:ea typeface="隶书" panose="02010509060101010101" pitchFamily="49" charset="-122"/>
            </a:endParaRPr>
          </a:p>
        </p:txBody>
      </p:sp>
      <p:sp>
        <p:nvSpPr>
          <p:cNvPr id="3078" name="AutoShape 7"/>
          <p:cNvSpPr/>
          <p:nvPr/>
        </p:nvSpPr>
        <p:spPr>
          <a:xfrm>
            <a:off x="0" y="6454775"/>
            <a:ext cx="9144000" cy="403225"/>
          </a:xfrm>
          <a:prstGeom prst="flowChartProcess">
            <a:avLst/>
          </a:prstGeom>
          <a:solidFill>
            <a:srgbClr val="008080"/>
          </a:solidFill>
          <a:ln w="9525" cap="flat" cmpd="sng">
            <a:solidFill>
              <a:schemeClr val="tx1"/>
            </a:solidFill>
            <a:prstDash val="solid"/>
            <a:miter/>
            <a:headEnd type="none" w="med" len="med"/>
            <a:tailEnd type="none" w="med" len="med"/>
          </a:ln>
        </p:spPr>
        <p:txBody>
          <a:bodyPr anchor="ctr" anchorCtr="0"/>
          <a:p>
            <a:endParaRPr lang="zh-CN" altLang="en-US" dirty="0">
              <a:latin typeface="Arial" panose="020B0604020202020204" pitchFamily="34" charset="0"/>
            </a:endParaRPr>
          </a:p>
        </p:txBody>
      </p:sp>
      <p:sp>
        <p:nvSpPr>
          <p:cNvPr id="3079" name="MH_Text_1"/>
          <p:cNvSpPr/>
          <p:nvPr/>
        </p:nvSpPr>
        <p:spPr>
          <a:xfrm>
            <a:off x="735013" y="4668838"/>
            <a:ext cx="1665287" cy="1055687"/>
          </a:xfrm>
          <a:prstGeom prst="roundRect">
            <a:avLst>
              <a:gd name="adj" fmla="val 6991"/>
            </a:avLst>
          </a:prstGeom>
          <a:solidFill>
            <a:srgbClr val="CCFFFF"/>
          </a:solidFill>
          <a:ln w="9525">
            <a:noFill/>
          </a:ln>
          <a:effectLst>
            <a:outerShdw dist="25401" dir="2699999" algn="ctr" rotWithShape="0">
              <a:srgbClr val="000000">
                <a:alpha val="25000"/>
              </a:srgbClr>
            </a:outerShdw>
          </a:effectLst>
        </p:spPr>
        <p:txBody>
          <a:bodyPr lIns="90170" tIns="720090" rIns="90170" bIns="46990" anchor="ctr" anchorCtr="0"/>
          <a:p>
            <a:pPr algn="ctr">
              <a:lnSpc>
                <a:spcPct val="130000"/>
              </a:lnSpc>
            </a:pPr>
            <a:endParaRPr lang="zh-CN" altLang="en-US" sz="1600" dirty="0">
              <a:solidFill>
                <a:srgbClr val="4D4D4D"/>
              </a:solidFill>
              <a:latin typeface="Arial" panose="020B0604020202020204" pitchFamily="34" charset="0"/>
            </a:endParaRPr>
          </a:p>
        </p:txBody>
      </p:sp>
      <p:sp>
        <p:nvSpPr>
          <p:cNvPr id="3080" name="MH_SubTitle_1"/>
          <p:cNvSpPr/>
          <p:nvPr/>
        </p:nvSpPr>
        <p:spPr>
          <a:xfrm>
            <a:off x="733425" y="4940300"/>
            <a:ext cx="1665288" cy="539750"/>
          </a:xfrm>
          <a:prstGeom prst="rect">
            <a:avLst/>
          </a:prstGeom>
          <a:solidFill>
            <a:srgbClr val="008080"/>
          </a:solidFill>
          <a:ln w="9525">
            <a:noFill/>
          </a:ln>
        </p:spPr>
        <p:txBody>
          <a:bodyPr lIns="0" tIns="0" rIns="0" bIns="0" anchor="ctr" anchorCtr="0"/>
          <a:p>
            <a:pPr algn="ctr"/>
            <a:r>
              <a:rPr lang="zh-CN" altLang="en-US" dirty="0">
                <a:solidFill>
                  <a:srgbClr val="FFFFFF"/>
                </a:solidFill>
                <a:latin typeface="宋体" panose="02010600030101010101" pitchFamily="2" charset="-122"/>
              </a:rPr>
              <a:t>导入新课</a:t>
            </a:r>
            <a:endParaRPr lang="zh-CN" altLang="en-US" dirty="0">
              <a:solidFill>
                <a:srgbClr val="FFFFFF"/>
              </a:solidFill>
              <a:latin typeface="宋体" panose="02010600030101010101" pitchFamily="2" charset="-122"/>
            </a:endParaRPr>
          </a:p>
        </p:txBody>
      </p:sp>
      <p:sp>
        <p:nvSpPr>
          <p:cNvPr id="3081" name="MH_Other_1"/>
          <p:cNvSpPr/>
          <p:nvPr/>
        </p:nvSpPr>
        <p:spPr>
          <a:xfrm>
            <a:off x="2160588" y="5111750"/>
            <a:ext cx="168275" cy="171450"/>
          </a:xfrm>
          <a:prstGeom prst="ellipse">
            <a:avLst/>
          </a:prstGeom>
          <a:solidFill>
            <a:srgbClr val="FFFFFF"/>
          </a:solidFill>
          <a:ln w="25400" cap="flat" cmpd="sng">
            <a:solidFill>
              <a:srgbClr val="2E617E"/>
            </a:solidFill>
            <a:prstDash val="solid"/>
            <a:headEnd type="none" w="med" len="med"/>
            <a:tailEnd type="none" w="med" len="med"/>
          </a:ln>
        </p:spPr>
        <p:txBody>
          <a:bodyPr anchor="ctr" anchorCtr="0"/>
          <a:p>
            <a:pPr algn="ctr"/>
            <a:endParaRPr lang="zh-CN" altLang="en-US" sz="1400" dirty="0">
              <a:solidFill>
                <a:srgbClr val="FFFFFF"/>
              </a:solidFill>
              <a:latin typeface="Arial" panose="020B0604020202020204" pitchFamily="34" charset="0"/>
            </a:endParaRPr>
          </a:p>
        </p:txBody>
      </p:sp>
      <p:sp>
        <p:nvSpPr>
          <p:cNvPr id="3082" name="MH_Text_2"/>
          <p:cNvSpPr/>
          <p:nvPr/>
        </p:nvSpPr>
        <p:spPr>
          <a:xfrm>
            <a:off x="2700338" y="4652963"/>
            <a:ext cx="1665287" cy="1057275"/>
          </a:xfrm>
          <a:prstGeom prst="roundRect">
            <a:avLst>
              <a:gd name="adj" fmla="val 6991"/>
            </a:avLst>
          </a:prstGeom>
          <a:solidFill>
            <a:srgbClr val="CCFFFF"/>
          </a:solidFill>
          <a:ln w="9525">
            <a:noFill/>
          </a:ln>
          <a:effectLst>
            <a:outerShdw dist="25401" dir="2699999" algn="ctr" rotWithShape="0">
              <a:srgbClr val="000000">
                <a:alpha val="25000"/>
              </a:srgbClr>
            </a:outerShdw>
          </a:effectLst>
        </p:spPr>
        <p:txBody>
          <a:bodyPr lIns="90170" tIns="720090" rIns="90170" bIns="46990" anchor="ctr" anchorCtr="0"/>
          <a:p>
            <a:pPr algn="ctr">
              <a:lnSpc>
                <a:spcPct val="130000"/>
              </a:lnSpc>
            </a:pPr>
            <a:endParaRPr lang="zh-CN" altLang="en-US" sz="1600" dirty="0">
              <a:solidFill>
                <a:srgbClr val="4D4D4D"/>
              </a:solidFill>
              <a:latin typeface="Arial" panose="020B0604020202020204" pitchFamily="34" charset="0"/>
            </a:endParaRPr>
          </a:p>
        </p:txBody>
      </p:sp>
      <p:sp>
        <p:nvSpPr>
          <p:cNvPr id="3083" name="MH_SubTitle_2"/>
          <p:cNvSpPr/>
          <p:nvPr/>
        </p:nvSpPr>
        <p:spPr>
          <a:xfrm>
            <a:off x="2722563" y="4940300"/>
            <a:ext cx="1665287" cy="539750"/>
          </a:xfrm>
          <a:prstGeom prst="rect">
            <a:avLst/>
          </a:prstGeom>
          <a:solidFill>
            <a:srgbClr val="008080"/>
          </a:solidFill>
          <a:ln w="9525">
            <a:noFill/>
          </a:ln>
        </p:spPr>
        <p:txBody>
          <a:bodyPr lIns="0" tIns="0" rIns="0" bIns="0" anchor="ctr" anchorCtr="0"/>
          <a:p>
            <a:pPr algn="ctr"/>
            <a:r>
              <a:rPr lang="zh-CN" altLang="en-US" dirty="0">
                <a:solidFill>
                  <a:srgbClr val="FFFFFF"/>
                </a:solidFill>
                <a:latin typeface="宋体" panose="02010600030101010101" pitchFamily="2" charset="-122"/>
              </a:rPr>
              <a:t>讲授新课</a:t>
            </a:r>
            <a:endParaRPr lang="zh-CN" altLang="en-US" dirty="0">
              <a:solidFill>
                <a:srgbClr val="FFFFFF"/>
              </a:solidFill>
              <a:latin typeface="宋体" panose="02010600030101010101" pitchFamily="2" charset="-122"/>
            </a:endParaRPr>
          </a:p>
        </p:txBody>
      </p:sp>
      <p:sp>
        <p:nvSpPr>
          <p:cNvPr id="3084" name="MH_Other_2"/>
          <p:cNvSpPr/>
          <p:nvPr/>
        </p:nvSpPr>
        <p:spPr>
          <a:xfrm>
            <a:off x="2757488" y="5108575"/>
            <a:ext cx="168275" cy="171450"/>
          </a:xfrm>
          <a:prstGeom prst="ellipse">
            <a:avLst/>
          </a:prstGeom>
          <a:solidFill>
            <a:srgbClr val="FFFFFF"/>
          </a:solidFill>
          <a:ln w="25400" cap="flat" cmpd="sng">
            <a:solidFill>
              <a:srgbClr val="707C1A"/>
            </a:solidFill>
            <a:prstDash val="solid"/>
            <a:headEnd type="none" w="med" len="med"/>
            <a:tailEnd type="none" w="med" len="med"/>
          </a:ln>
        </p:spPr>
        <p:txBody>
          <a:bodyPr anchor="ctr" anchorCtr="0"/>
          <a:p>
            <a:pPr algn="ctr"/>
            <a:endParaRPr lang="zh-CN" altLang="en-US" sz="1400" dirty="0">
              <a:solidFill>
                <a:srgbClr val="FFFFFF"/>
              </a:solidFill>
              <a:latin typeface="Arial" panose="020B0604020202020204" pitchFamily="34" charset="0"/>
            </a:endParaRPr>
          </a:p>
        </p:txBody>
      </p:sp>
      <p:sp>
        <p:nvSpPr>
          <p:cNvPr id="3085" name="MH_Other_3"/>
          <p:cNvSpPr/>
          <p:nvPr/>
        </p:nvSpPr>
        <p:spPr>
          <a:xfrm>
            <a:off x="4191000" y="5111750"/>
            <a:ext cx="168275" cy="171450"/>
          </a:xfrm>
          <a:prstGeom prst="ellipse">
            <a:avLst/>
          </a:prstGeom>
          <a:solidFill>
            <a:srgbClr val="FFFFFF"/>
          </a:solidFill>
          <a:ln w="25400" cap="flat" cmpd="sng">
            <a:solidFill>
              <a:srgbClr val="707C1A"/>
            </a:solidFill>
            <a:prstDash val="solid"/>
            <a:headEnd type="none" w="med" len="med"/>
            <a:tailEnd type="none" w="med" len="med"/>
          </a:ln>
        </p:spPr>
        <p:txBody>
          <a:bodyPr anchor="ctr" anchorCtr="0"/>
          <a:p>
            <a:pPr algn="ctr"/>
            <a:endParaRPr lang="zh-CN" altLang="en-US" sz="1400" dirty="0">
              <a:solidFill>
                <a:srgbClr val="FFFFFF"/>
              </a:solidFill>
              <a:latin typeface="Arial" panose="020B0604020202020204" pitchFamily="34" charset="0"/>
            </a:endParaRPr>
          </a:p>
        </p:txBody>
      </p:sp>
      <p:sp>
        <p:nvSpPr>
          <p:cNvPr id="3086" name="MH_Text_3"/>
          <p:cNvSpPr/>
          <p:nvPr/>
        </p:nvSpPr>
        <p:spPr>
          <a:xfrm>
            <a:off x="4730750" y="4667250"/>
            <a:ext cx="1666875" cy="1057275"/>
          </a:xfrm>
          <a:prstGeom prst="roundRect">
            <a:avLst>
              <a:gd name="adj" fmla="val 6991"/>
            </a:avLst>
          </a:prstGeom>
          <a:solidFill>
            <a:srgbClr val="CCFFFF"/>
          </a:solidFill>
          <a:ln w="9525">
            <a:noFill/>
          </a:ln>
          <a:effectLst>
            <a:outerShdw dist="25401" dir="2699999" algn="ctr" rotWithShape="0">
              <a:srgbClr val="000000">
                <a:alpha val="25000"/>
              </a:srgbClr>
            </a:outerShdw>
          </a:effectLst>
        </p:spPr>
        <p:txBody>
          <a:bodyPr lIns="90170" tIns="720090" rIns="90170" bIns="46990" anchor="ctr" anchorCtr="0"/>
          <a:p>
            <a:pPr algn="ctr">
              <a:lnSpc>
                <a:spcPct val="130000"/>
              </a:lnSpc>
            </a:pPr>
            <a:endParaRPr lang="zh-CN" altLang="en-US" sz="1600" dirty="0">
              <a:solidFill>
                <a:srgbClr val="4D4D4D"/>
              </a:solidFill>
              <a:latin typeface="Arial" panose="020B0604020202020204" pitchFamily="34" charset="0"/>
            </a:endParaRPr>
          </a:p>
        </p:txBody>
      </p:sp>
      <p:sp>
        <p:nvSpPr>
          <p:cNvPr id="3087" name="MH_SubTitle_3"/>
          <p:cNvSpPr/>
          <p:nvPr/>
        </p:nvSpPr>
        <p:spPr>
          <a:xfrm>
            <a:off x="4730750" y="4940300"/>
            <a:ext cx="1665288" cy="539750"/>
          </a:xfrm>
          <a:prstGeom prst="rect">
            <a:avLst/>
          </a:prstGeom>
          <a:solidFill>
            <a:srgbClr val="008080"/>
          </a:solidFill>
          <a:ln w="9525">
            <a:noFill/>
          </a:ln>
        </p:spPr>
        <p:txBody>
          <a:bodyPr lIns="0" tIns="0" rIns="0" bIns="0" anchor="ctr" anchorCtr="0"/>
          <a:p>
            <a:pPr algn="ctr"/>
            <a:r>
              <a:rPr lang="zh-CN" altLang="en-US" dirty="0">
                <a:solidFill>
                  <a:srgbClr val="FFFFFF"/>
                </a:solidFill>
                <a:latin typeface="宋体" panose="02010600030101010101" pitchFamily="2" charset="-122"/>
              </a:rPr>
              <a:t>课堂小结</a:t>
            </a:r>
            <a:endParaRPr lang="zh-CN" altLang="en-US" dirty="0">
              <a:solidFill>
                <a:srgbClr val="FFFFFF"/>
              </a:solidFill>
              <a:latin typeface="宋体" panose="02010600030101010101" pitchFamily="2" charset="-122"/>
            </a:endParaRPr>
          </a:p>
        </p:txBody>
      </p:sp>
      <p:sp>
        <p:nvSpPr>
          <p:cNvPr id="3088" name="MH_Other_4"/>
          <p:cNvSpPr/>
          <p:nvPr/>
        </p:nvSpPr>
        <p:spPr>
          <a:xfrm>
            <a:off x="4787900" y="5108575"/>
            <a:ext cx="169863" cy="171450"/>
          </a:xfrm>
          <a:prstGeom prst="ellipse">
            <a:avLst/>
          </a:prstGeom>
          <a:solidFill>
            <a:srgbClr val="FFFFFF"/>
          </a:solidFill>
          <a:ln w="25400" cap="flat" cmpd="sng">
            <a:solidFill>
              <a:srgbClr val="2E617E"/>
            </a:solidFill>
            <a:prstDash val="solid"/>
            <a:headEnd type="none" w="med" len="med"/>
            <a:tailEnd type="none" w="med" len="med"/>
          </a:ln>
        </p:spPr>
        <p:txBody>
          <a:bodyPr anchor="ctr" anchorCtr="0"/>
          <a:p>
            <a:pPr algn="ctr"/>
            <a:endParaRPr lang="zh-CN" altLang="en-US" sz="1400" dirty="0">
              <a:solidFill>
                <a:srgbClr val="FFFFFF"/>
              </a:solidFill>
              <a:latin typeface="Arial" panose="020B0604020202020204" pitchFamily="34" charset="0"/>
            </a:endParaRPr>
          </a:p>
        </p:txBody>
      </p:sp>
      <p:sp>
        <p:nvSpPr>
          <p:cNvPr id="3089" name="MH_Other_5"/>
          <p:cNvSpPr/>
          <p:nvPr/>
        </p:nvSpPr>
        <p:spPr>
          <a:xfrm>
            <a:off x="6189663" y="5111750"/>
            <a:ext cx="168275" cy="171450"/>
          </a:xfrm>
          <a:prstGeom prst="ellipse">
            <a:avLst/>
          </a:prstGeom>
          <a:solidFill>
            <a:srgbClr val="FFFFFF"/>
          </a:solidFill>
          <a:ln w="25400" cap="flat" cmpd="sng">
            <a:solidFill>
              <a:srgbClr val="2E617E"/>
            </a:solidFill>
            <a:prstDash val="solid"/>
            <a:headEnd type="none" w="med" len="med"/>
            <a:tailEnd type="none" w="med" len="med"/>
          </a:ln>
        </p:spPr>
        <p:txBody>
          <a:bodyPr anchor="ctr" anchorCtr="0"/>
          <a:p>
            <a:pPr algn="ctr"/>
            <a:endParaRPr lang="zh-CN" altLang="en-US" sz="1400" dirty="0">
              <a:solidFill>
                <a:srgbClr val="FFFFFF"/>
              </a:solidFill>
              <a:latin typeface="Arial" panose="020B0604020202020204" pitchFamily="34" charset="0"/>
            </a:endParaRPr>
          </a:p>
        </p:txBody>
      </p:sp>
      <p:sp>
        <p:nvSpPr>
          <p:cNvPr id="3090" name="MH_Text_4"/>
          <p:cNvSpPr/>
          <p:nvPr/>
        </p:nvSpPr>
        <p:spPr>
          <a:xfrm>
            <a:off x="6738938" y="4667250"/>
            <a:ext cx="1665287" cy="1057275"/>
          </a:xfrm>
          <a:prstGeom prst="roundRect">
            <a:avLst>
              <a:gd name="adj" fmla="val 6991"/>
            </a:avLst>
          </a:prstGeom>
          <a:solidFill>
            <a:srgbClr val="CCFFFF"/>
          </a:solidFill>
          <a:ln w="9525">
            <a:noFill/>
          </a:ln>
          <a:effectLst>
            <a:outerShdw dist="25401" dir="2699999" algn="ctr" rotWithShape="0">
              <a:srgbClr val="000000">
                <a:alpha val="25000"/>
              </a:srgbClr>
            </a:outerShdw>
          </a:effectLst>
        </p:spPr>
        <p:txBody>
          <a:bodyPr lIns="90170" tIns="720090" rIns="90170" bIns="46990" anchor="ctr" anchorCtr="0"/>
          <a:p>
            <a:pPr algn="ctr">
              <a:lnSpc>
                <a:spcPct val="130000"/>
              </a:lnSpc>
            </a:pPr>
            <a:endParaRPr lang="zh-CN" altLang="en-US" sz="1600" dirty="0">
              <a:solidFill>
                <a:srgbClr val="4D4D4D"/>
              </a:solidFill>
              <a:latin typeface="Arial" panose="020B0604020202020204" pitchFamily="34" charset="0"/>
            </a:endParaRPr>
          </a:p>
        </p:txBody>
      </p:sp>
      <p:sp>
        <p:nvSpPr>
          <p:cNvPr id="3091" name="MH_SubTitle_4"/>
          <p:cNvSpPr/>
          <p:nvPr/>
        </p:nvSpPr>
        <p:spPr>
          <a:xfrm>
            <a:off x="6738938" y="4940300"/>
            <a:ext cx="1668462" cy="539750"/>
          </a:xfrm>
          <a:prstGeom prst="rect">
            <a:avLst/>
          </a:prstGeom>
          <a:solidFill>
            <a:srgbClr val="008080"/>
          </a:solidFill>
          <a:ln w="9525">
            <a:noFill/>
          </a:ln>
        </p:spPr>
        <p:txBody>
          <a:bodyPr lIns="0" tIns="0" rIns="0" bIns="0" anchor="ctr" anchorCtr="0"/>
          <a:p>
            <a:pPr algn="ctr"/>
            <a:r>
              <a:rPr lang="zh-CN" altLang="en-US" dirty="0">
                <a:solidFill>
                  <a:srgbClr val="FFFFFF"/>
                </a:solidFill>
                <a:latin typeface="宋体" panose="02010600030101010101" pitchFamily="2" charset="-122"/>
              </a:rPr>
              <a:t>随堂训练</a:t>
            </a:r>
            <a:endParaRPr lang="zh-CN" altLang="en-US" dirty="0">
              <a:solidFill>
                <a:srgbClr val="FFFFFF"/>
              </a:solidFill>
              <a:latin typeface="宋体" panose="02010600030101010101" pitchFamily="2" charset="-122"/>
            </a:endParaRPr>
          </a:p>
        </p:txBody>
      </p:sp>
      <p:sp>
        <p:nvSpPr>
          <p:cNvPr id="3092" name="MH_Other_6"/>
          <p:cNvSpPr/>
          <p:nvPr/>
        </p:nvSpPr>
        <p:spPr>
          <a:xfrm>
            <a:off x="6788150" y="5108575"/>
            <a:ext cx="168275" cy="171450"/>
          </a:xfrm>
          <a:prstGeom prst="ellipse">
            <a:avLst/>
          </a:prstGeom>
          <a:solidFill>
            <a:srgbClr val="FFFFFF"/>
          </a:solidFill>
          <a:ln w="25400" cap="flat" cmpd="sng">
            <a:solidFill>
              <a:srgbClr val="707C1A"/>
            </a:solidFill>
            <a:prstDash val="solid"/>
            <a:headEnd type="none" w="med" len="med"/>
            <a:tailEnd type="none" w="med" len="med"/>
          </a:ln>
        </p:spPr>
        <p:txBody>
          <a:bodyPr anchor="ctr" anchorCtr="0"/>
          <a:p>
            <a:pPr algn="ctr"/>
            <a:endParaRPr lang="zh-CN" altLang="en-US" sz="1400" dirty="0">
              <a:solidFill>
                <a:srgbClr val="FFFFFF"/>
              </a:solidFill>
              <a:latin typeface="Arial" panose="020B0604020202020204" pitchFamily="34" charset="0"/>
            </a:endParaRPr>
          </a:p>
        </p:txBody>
      </p:sp>
      <p:grpSp>
        <p:nvGrpSpPr>
          <p:cNvPr id="3093" name="组合 3093"/>
          <p:cNvGrpSpPr/>
          <p:nvPr/>
        </p:nvGrpSpPr>
        <p:grpSpPr>
          <a:xfrm>
            <a:off x="2097088" y="5064125"/>
            <a:ext cx="890587" cy="266700"/>
            <a:chOff x="0" y="0"/>
            <a:chExt cx="561" cy="169"/>
          </a:xfrm>
        </p:grpSpPr>
        <p:pic>
          <p:nvPicPr>
            <p:cNvPr id="3094" name="MH_Other_7"/>
            <p:cNvPicPr/>
            <p:nvPr/>
          </p:nvPicPr>
          <p:blipFill>
            <a:blip r:embed="rId1"/>
            <a:stretch>
              <a:fillRect/>
            </a:stretch>
          </p:blipFill>
          <p:spPr>
            <a:xfrm>
              <a:off x="0" y="0"/>
              <a:ext cx="561" cy="169"/>
            </a:xfrm>
            <a:prstGeom prst="rect">
              <a:avLst/>
            </a:prstGeom>
            <a:noFill/>
            <a:ln w="9525">
              <a:noFill/>
            </a:ln>
          </p:spPr>
        </p:pic>
        <p:sp>
          <p:nvSpPr>
            <p:cNvPr id="3095" name="Text Box 24"/>
            <p:cNvSpPr txBox="1"/>
            <p:nvPr/>
          </p:nvSpPr>
          <p:spPr>
            <a:xfrm>
              <a:off x="70" y="65"/>
              <a:ext cx="422" cy="39"/>
            </a:xfrm>
            <a:prstGeom prst="rect">
              <a:avLst/>
            </a:prstGeom>
            <a:noFill/>
            <a:ln w="9525">
              <a:noFill/>
            </a:ln>
          </p:spPr>
          <p:txBody>
            <a:bodyPr anchor="ctr" anchorCtr="0"/>
            <a:p>
              <a:pPr algn="ctr"/>
              <a:endParaRPr lang="zh-CN" altLang="en-US" sz="1400" dirty="0">
                <a:solidFill>
                  <a:srgbClr val="FFFFFF"/>
                </a:solidFill>
                <a:latin typeface="Arial" panose="020B0604020202020204" pitchFamily="34" charset="0"/>
              </a:endParaRPr>
            </a:p>
          </p:txBody>
        </p:sp>
      </p:grpSp>
      <p:sp>
        <p:nvSpPr>
          <p:cNvPr id="3096" name="MH_Other_8"/>
          <p:cNvSpPr/>
          <p:nvPr/>
        </p:nvSpPr>
        <p:spPr>
          <a:xfrm>
            <a:off x="2195513" y="5153025"/>
            <a:ext cx="695325" cy="88900"/>
          </a:xfrm>
          <a:prstGeom prst="roundRect">
            <a:avLst>
              <a:gd name="adj" fmla="val 50000"/>
            </a:avLst>
          </a:prstGeom>
          <a:gradFill rotWithShape="1">
            <a:gsLst>
              <a:gs pos="0">
                <a:srgbClr val="000000">
                  <a:alpha val="1999"/>
                </a:srgbClr>
              </a:gs>
              <a:gs pos="0">
                <a:srgbClr val="000000">
                  <a:alpha val="1999"/>
                </a:srgbClr>
              </a:gs>
              <a:gs pos="28999">
                <a:srgbClr val="000000">
                  <a:alpha val="1999"/>
                </a:srgbClr>
              </a:gs>
              <a:gs pos="50000">
                <a:srgbClr val="000000">
                  <a:alpha val="1999"/>
                </a:srgbClr>
              </a:gs>
              <a:gs pos="50000">
                <a:srgbClr val="000000">
                  <a:alpha val="1999"/>
                </a:srgbClr>
              </a:gs>
              <a:gs pos="50000">
                <a:srgbClr val="000000">
                  <a:alpha val="1999"/>
                </a:srgbClr>
              </a:gs>
              <a:gs pos="50000">
                <a:srgbClr val="000000">
                  <a:alpha val="1999"/>
                </a:srgbClr>
              </a:gs>
              <a:gs pos="50000">
                <a:srgbClr val="000000">
                  <a:alpha val="1999"/>
                </a:srgbClr>
              </a:gs>
              <a:gs pos="50000">
                <a:srgbClr val="000000">
                  <a:alpha val="1999"/>
                </a:srgbClr>
              </a:gs>
              <a:gs pos="50000">
                <a:srgbClr val="000000">
                  <a:alpha val="1999"/>
                </a:srgbClr>
              </a:gs>
              <a:gs pos="50000">
                <a:srgbClr val="000000">
                  <a:alpha val="1999"/>
                </a:srgbClr>
              </a:gs>
              <a:gs pos="50000">
                <a:srgbClr val="000000">
                  <a:alpha val="1999"/>
                </a:srgbClr>
              </a:gs>
              <a:gs pos="50000">
                <a:srgbClr val="000000">
                  <a:alpha val="1999"/>
                </a:srgbClr>
              </a:gs>
              <a:gs pos="50000">
                <a:srgbClr val="000000">
                  <a:alpha val="1999"/>
                </a:srgbClr>
              </a:gs>
              <a:gs pos="50000">
                <a:srgbClr val="000000">
                  <a:alpha val="1999"/>
                </a:srgbClr>
              </a:gs>
              <a:gs pos="50000">
                <a:srgbClr val="000000">
                  <a:alpha val="1999"/>
                </a:srgbClr>
              </a:gs>
              <a:gs pos="50000">
                <a:srgbClr val="000000">
                  <a:alpha val="1999"/>
                </a:srgbClr>
              </a:gs>
              <a:gs pos="50000">
                <a:srgbClr val="000000">
                  <a:alpha val="1999"/>
                </a:srgbClr>
              </a:gs>
              <a:gs pos="50000">
                <a:srgbClr val="000000">
                  <a:alpha val="1999"/>
                </a:srgbClr>
              </a:gs>
              <a:gs pos="50000">
                <a:srgbClr val="000000">
                  <a:alpha val="1999"/>
                </a:srgbClr>
              </a:gs>
              <a:gs pos="50000">
                <a:srgbClr val="000000">
                  <a:alpha val="1999"/>
                </a:srgbClr>
              </a:gs>
              <a:gs pos="50000">
                <a:srgbClr val="000000">
                  <a:alpha val="1999"/>
                </a:srgbClr>
              </a:gs>
              <a:gs pos="50000">
                <a:srgbClr val="000000">
                  <a:alpha val="1999"/>
                </a:srgbClr>
              </a:gs>
              <a:gs pos="50000">
                <a:srgbClr val="000000">
                  <a:alpha val="1999"/>
                </a:srgbClr>
              </a:gs>
              <a:gs pos="50000">
                <a:srgbClr val="000000">
                  <a:alpha val="1999"/>
                </a:srgbClr>
              </a:gs>
              <a:gs pos="50000">
                <a:srgbClr val="000000">
                  <a:alpha val="1999"/>
                </a:srgbClr>
              </a:gs>
              <a:gs pos="71001">
                <a:srgbClr val="000000">
                  <a:alpha val="1999"/>
                </a:srgbClr>
              </a:gs>
              <a:gs pos="100000">
                <a:srgbClr val="000000">
                  <a:alpha val="1999"/>
                </a:srgbClr>
              </a:gs>
              <a:gs pos="100000">
                <a:srgbClr val="000000">
                  <a:alpha val="1999"/>
                </a:srgbClr>
              </a:gs>
            </a:gsLst>
            <a:path path="rect">
              <a:fillToRect l="50000" t="50000" r="50000" b="50000"/>
            </a:path>
            <a:tileRect/>
          </a:gradFill>
          <a:ln w="9525">
            <a:noFill/>
          </a:ln>
          <a:effectLst>
            <a:outerShdw sx="102000" sy="102000" algn="ctr" rotWithShape="0">
              <a:srgbClr val="000000">
                <a:alpha val="32999"/>
              </a:srgbClr>
            </a:outerShdw>
          </a:effectLst>
        </p:spPr>
        <p:txBody>
          <a:bodyPr anchor="ctr" anchorCtr="0"/>
          <a:p>
            <a:pPr algn="ctr"/>
            <a:endParaRPr lang="zh-CN" altLang="en-US" sz="1400" dirty="0">
              <a:solidFill>
                <a:srgbClr val="FFFFFF"/>
              </a:solidFill>
              <a:latin typeface="Arial" panose="020B0604020202020204" pitchFamily="34" charset="0"/>
            </a:endParaRPr>
          </a:p>
        </p:txBody>
      </p:sp>
      <p:grpSp>
        <p:nvGrpSpPr>
          <p:cNvPr id="3097" name="组合 3097"/>
          <p:cNvGrpSpPr/>
          <p:nvPr/>
        </p:nvGrpSpPr>
        <p:grpSpPr>
          <a:xfrm>
            <a:off x="4127500" y="5064125"/>
            <a:ext cx="889000" cy="266700"/>
            <a:chOff x="0" y="0"/>
            <a:chExt cx="560" cy="169"/>
          </a:xfrm>
        </p:grpSpPr>
        <p:pic>
          <p:nvPicPr>
            <p:cNvPr id="3098" name="MH_Other_9"/>
            <p:cNvPicPr/>
            <p:nvPr/>
          </p:nvPicPr>
          <p:blipFill>
            <a:blip r:embed="rId1"/>
            <a:stretch>
              <a:fillRect/>
            </a:stretch>
          </p:blipFill>
          <p:spPr>
            <a:xfrm>
              <a:off x="0" y="0"/>
              <a:ext cx="560" cy="169"/>
            </a:xfrm>
            <a:prstGeom prst="rect">
              <a:avLst/>
            </a:prstGeom>
            <a:noFill/>
            <a:ln w="9525">
              <a:noFill/>
            </a:ln>
          </p:spPr>
        </p:pic>
        <p:sp>
          <p:nvSpPr>
            <p:cNvPr id="3099" name="Text Box 28"/>
            <p:cNvSpPr txBox="1"/>
            <p:nvPr/>
          </p:nvSpPr>
          <p:spPr>
            <a:xfrm>
              <a:off x="70" y="65"/>
              <a:ext cx="422" cy="39"/>
            </a:xfrm>
            <a:prstGeom prst="rect">
              <a:avLst/>
            </a:prstGeom>
            <a:noFill/>
            <a:ln w="9525">
              <a:noFill/>
            </a:ln>
          </p:spPr>
          <p:txBody>
            <a:bodyPr anchor="ctr" anchorCtr="0"/>
            <a:p>
              <a:pPr algn="ctr"/>
              <a:endParaRPr lang="zh-CN" altLang="en-US" sz="1400" dirty="0">
                <a:solidFill>
                  <a:srgbClr val="FFFFFF"/>
                </a:solidFill>
                <a:latin typeface="Arial" panose="020B0604020202020204" pitchFamily="34" charset="0"/>
              </a:endParaRPr>
            </a:p>
          </p:txBody>
        </p:sp>
      </p:grpSp>
      <p:sp>
        <p:nvSpPr>
          <p:cNvPr id="3100" name="MH_Other_10"/>
          <p:cNvSpPr/>
          <p:nvPr/>
        </p:nvSpPr>
        <p:spPr>
          <a:xfrm>
            <a:off x="4225925" y="5153025"/>
            <a:ext cx="695325" cy="88900"/>
          </a:xfrm>
          <a:prstGeom prst="roundRect">
            <a:avLst>
              <a:gd name="adj" fmla="val 50000"/>
            </a:avLst>
          </a:prstGeom>
          <a:gradFill rotWithShape="1">
            <a:gsLst>
              <a:gs pos="0">
                <a:srgbClr val="000000">
                  <a:alpha val="1999"/>
                </a:srgbClr>
              </a:gs>
              <a:gs pos="0">
                <a:srgbClr val="000000">
                  <a:alpha val="1999"/>
                </a:srgbClr>
              </a:gs>
              <a:gs pos="28999">
                <a:srgbClr val="000000">
                  <a:alpha val="1999"/>
                </a:srgbClr>
              </a:gs>
              <a:gs pos="50000">
                <a:srgbClr val="000000">
                  <a:alpha val="1999"/>
                </a:srgbClr>
              </a:gs>
              <a:gs pos="50000">
                <a:srgbClr val="000000">
                  <a:alpha val="1999"/>
                </a:srgbClr>
              </a:gs>
              <a:gs pos="50000">
                <a:srgbClr val="000000">
                  <a:alpha val="1999"/>
                </a:srgbClr>
              </a:gs>
              <a:gs pos="50000">
                <a:srgbClr val="000000">
                  <a:alpha val="1999"/>
                </a:srgbClr>
              </a:gs>
              <a:gs pos="50000">
                <a:srgbClr val="000000">
                  <a:alpha val="1999"/>
                </a:srgbClr>
              </a:gs>
              <a:gs pos="50000">
                <a:srgbClr val="000000">
                  <a:alpha val="1999"/>
                </a:srgbClr>
              </a:gs>
              <a:gs pos="50000">
                <a:srgbClr val="000000">
                  <a:alpha val="1999"/>
                </a:srgbClr>
              </a:gs>
              <a:gs pos="50000">
                <a:srgbClr val="000000">
                  <a:alpha val="1999"/>
                </a:srgbClr>
              </a:gs>
              <a:gs pos="50000">
                <a:srgbClr val="000000">
                  <a:alpha val="1999"/>
                </a:srgbClr>
              </a:gs>
              <a:gs pos="50000">
                <a:srgbClr val="000000">
                  <a:alpha val="1999"/>
                </a:srgbClr>
              </a:gs>
              <a:gs pos="50000">
                <a:srgbClr val="000000">
                  <a:alpha val="1999"/>
                </a:srgbClr>
              </a:gs>
              <a:gs pos="50000">
                <a:srgbClr val="000000">
                  <a:alpha val="1999"/>
                </a:srgbClr>
              </a:gs>
              <a:gs pos="50000">
                <a:srgbClr val="000000">
                  <a:alpha val="1999"/>
                </a:srgbClr>
              </a:gs>
              <a:gs pos="50000">
                <a:srgbClr val="000000">
                  <a:alpha val="1999"/>
                </a:srgbClr>
              </a:gs>
              <a:gs pos="50000">
                <a:srgbClr val="000000">
                  <a:alpha val="1999"/>
                </a:srgbClr>
              </a:gs>
              <a:gs pos="50000">
                <a:srgbClr val="000000">
                  <a:alpha val="1999"/>
                </a:srgbClr>
              </a:gs>
              <a:gs pos="50000">
                <a:srgbClr val="000000">
                  <a:alpha val="1999"/>
                </a:srgbClr>
              </a:gs>
              <a:gs pos="50000">
                <a:srgbClr val="000000">
                  <a:alpha val="1999"/>
                </a:srgbClr>
              </a:gs>
              <a:gs pos="50000">
                <a:srgbClr val="000000">
                  <a:alpha val="1999"/>
                </a:srgbClr>
              </a:gs>
              <a:gs pos="50000">
                <a:srgbClr val="000000">
                  <a:alpha val="1999"/>
                </a:srgbClr>
              </a:gs>
              <a:gs pos="50000">
                <a:srgbClr val="000000">
                  <a:alpha val="1999"/>
                </a:srgbClr>
              </a:gs>
              <a:gs pos="50000">
                <a:srgbClr val="000000">
                  <a:alpha val="1999"/>
                </a:srgbClr>
              </a:gs>
              <a:gs pos="50000">
                <a:srgbClr val="000000">
                  <a:alpha val="1999"/>
                </a:srgbClr>
              </a:gs>
              <a:gs pos="71001">
                <a:srgbClr val="000000">
                  <a:alpha val="1999"/>
                </a:srgbClr>
              </a:gs>
              <a:gs pos="100000">
                <a:srgbClr val="000000">
                  <a:alpha val="1999"/>
                </a:srgbClr>
              </a:gs>
              <a:gs pos="100000">
                <a:srgbClr val="000000">
                  <a:alpha val="1999"/>
                </a:srgbClr>
              </a:gs>
            </a:gsLst>
            <a:path path="rect">
              <a:fillToRect l="50000" t="50000" r="50000" b="50000"/>
            </a:path>
            <a:tileRect/>
          </a:gradFill>
          <a:ln w="9525">
            <a:noFill/>
          </a:ln>
          <a:effectLst>
            <a:outerShdw sx="102000" sy="102000" algn="ctr" rotWithShape="0">
              <a:srgbClr val="000000">
                <a:alpha val="32999"/>
              </a:srgbClr>
            </a:outerShdw>
          </a:effectLst>
        </p:spPr>
        <p:txBody>
          <a:bodyPr anchor="ctr" anchorCtr="0"/>
          <a:p>
            <a:pPr algn="ctr"/>
            <a:endParaRPr lang="zh-CN" altLang="en-US" sz="1400" dirty="0">
              <a:solidFill>
                <a:srgbClr val="FFFFFF"/>
              </a:solidFill>
              <a:latin typeface="Arial" panose="020B0604020202020204" pitchFamily="34" charset="0"/>
            </a:endParaRPr>
          </a:p>
        </p:txBody>
      </p:sp>
      <p:pic>
        <p:nvPicPr>
          <p:cNvPr id="3101" name="MH_Other_11"/>
          <p:cNvPicPr/>
          <p:nvPr/>
        </p:nvPicPr>
        <p:blipFill>
          <a:blip r:embed="rId1"/>
          <a:stretch>
            <a:fillRect/>
          </a:stretch>
        </p:blipFill>
        <p:spPr>
          <a:xfrm>
            <a:off x="6126163" y="5064125"/>
            <a:ext cx="890587" cy="266700"/>
          </a:xfrm>
          <a:prstGeom prst="rect">
            <a:avLst/>
          </a:prstGeom>
          <a:noFill/>
          <a:ln w="9525">
            <a:noFill/>
          </a:ln>
        </p:spPr>
      </p:pic>
      <p:sp>
        <p:nvSpPr>
          <p:cNvPr id="3102" name="Text Box 31"/>
          <p:cNvSpPr txBox="1"/>
          <p:nvPr/>
        </p:nvSpPr>
        <p:spPr>
          <a:xfrm>
            <a:off x="6237288" y="5165725"/>
            <a:ext cx="669925" cy="61913"/>
          </a:xfrm>
          <a:prstGeom prst="rect">
            <a:avLst/>
          </a:prstGeom>
          <a:noFill/>
          <a:ln w="9525">
            <a:noFill/>
          </a:ln>
        </p:spPr>
        <p:txBody>
          <a:bodyPr anchor="ctr" anchorCtr="0"/>
          <a:p>
            <a:pPr algn="ctr"/>
            <a:endParaRPr lang="zh-CN" altLang="en-US" sz="1400" dirty="0">
              <a:solidFill>
                <a:srgbClr val="FFFFFF"/>
              </a:solidFill>
              <a:latin typeface="Arial" panose="020B0604020202020204" pitchFamily="34" charset="0"/>
            </a:endParaRPr>
          </a:p>
        </p:txBody>
      </p:sp>
      <p:sp>
        <p:nvSpPr>
          <p:cNvPr id="3103" name="MH_Other_12"/>
          <p:cNvSpPr/>
          <p:nvPr/>
        </p:nvSpPr>
        <p:spPr>
          <a:xfrm>
            <a:off x="6224588" y="5153025"/>
            <a:ext cx="695325" cy="88900"/>
          </a:xfrm>
          <a:prstGeom prst="roundRect">
            <a:avLst>
              <a:gd name="adj" fmla="val 50000"/>
            </a:avLst>
          </a:prstGeom>
          <a:gradFill rotWithShape="1">
            <a:gsLst>
              <a:gs pos="0">
                <a:srgbClr val="000000">
                  <a:alpha val="1999"/>
                </a:srgbClr>
              </a:gs>
              <a:gs pos="0">
                <a:srgbClr val="000000">
                  <a:alpha val="1999"/>
                </a:srgbClr>
              </a:gs>
              <a:gs pos="28999">
                <a:srgbClr val="000000">
                  <a:alpha val="1999"/>
                </a:srgbClr>
              </a:gs>
              <a:gs pos="50000">
                <a:srgbClr val="000000">
                  <a:alpha val="1999"/>
                </a:srgbClr>
              </a:gs>
              <a:gs pos="50000">
                <a:srgbClr val="000000">
                  <a:alpha val="1999"/>
                </a:srgbClr>
              </a:gs>
              <a:gs pos="50000">
                <a:srgbClr val="000000">
                  <a:alpha val="1999"/>
                </a:srgbClr>
              </a:gs>
              <a:gs pos="50000">
                <a:srgbClr val="000000">
                  <a:alpha val="1999"/>
                </a:srgbClr>
              </a:gs>
              <a:gs pos="50000">
                <a:srgbClr val="000000">
                  <a:alpha val="1999"/>
                </a:srgbClr>
              </a:gs>
              <a:gs pos="50000">
                <a:srgbClr val="000000">
                  <a:alpha val="1999"/>
                </a:srgbClr>
              </a:gs>
              <a:gs pos="50000">
                <a:srgbClr val="000000">
                  <a:alpha val="1999"/>
                </a:srgbClr>
              </a:gs>
              <a:gs pos="50000">
                <a:srgbClr val="000000">
                  <a:alpha val="1999"/>
                </a:srgbClr>
              </a:gs>
              <a:gs pos="50000">
                <a:srgbClr val="000000">
                  <a:alpha val="1999"/>
                </a:srgbClr>
              </a:gs>
              <a:gs pos="50000">
                <a:srgbClr val="000000">
                  <a:alpha val="1999"/>
                </a:srgbClr>
              </a:gs>
              <a:gs pos="50000">
                <a:srgbClr val="000000">
                  <a:alpha val="1999"/>
                </a:srgbClr>
              </a:gs>
              <a:gs pos="50000">
                <a:srgbClr val="000000">
                  <a:alpha val="1999"/>
                </a:srgbClr>
              </a:gs>
              <a:gs pos="50000">
                <a:srgbClr val="000000">
                  <a:alpha val="1999"/>
                </a:srgbClr>
              </a:gs>
              <a:gs pos="50000">
                <a:srgbClr val="000000">
                  <a:alpha val="1999"/>
                </a:srgbClr>
              </a:gs>
              <a:gs pos="50000">
                <a:srgbClr val="000000">
                  <a:alpha val="1999"/>
                </a:srgbClr>
              </a:gs>
              <a:gs pos="50000">
                <a:srgbClr val="000000">
                  <a:alpha val="1999"/>
                </a:srgbClr>
              </a:gs>
              <a:gs pos="50000">
                <a:srgbClr val="000000">
                  <a:alpha val="1999"/>
                </a:srgbClr>
              </a:gs>
              <a:gs pos="50000">
                <a:srgbClr val="000000">
                  <a:alpha val="1999"/>
                </a:srgbClr>
              </a:gs>
              <a:gs pos="50000">
                <a:srgbClr val="000000">
                  <a:alpha val="1999"/>
                </a:srgbClr>
              </a:gs>
              <a:gs pos="50000">
                <a:srgbClr val="000000">
                  <a:alpha val="1999"/>
                </a:srgbClr>
              </a:gs>
              <a:gs pos="50000">
                <a:srgbClr val="000000">
                  <a:alpha val="1999"/>
                </a:srgbClr>
              </a:gs>
              <a:gs pos="50000">
                <a:srgbClr val="000000">
                  <a:alpha val="1999"/>
                </a:srgbClr>
              </a:gs>
              <a:gs pos="50000">
                <a:srgbClr val="000000">
                  <a:alpha val="1999"/>
                </a:srgbClr>
              </a:gs>
              <a:gs pos="71001">
                <a:srgbClr val="000000">
                  <a:alpha val="1999"/>
                </a:srgbClr>
              </a:gs>
              <a:gs pos="100000">
                <a:srgbClr val="000000">
                  <a:alpha val="1999"/>
                </a:srgbClr>
              </a:gs>
              <a:gs pos="100000">
                <a:srgbClr val="000000">
                  <a:alpha val="1999"/>
                </a:srgbClr>
              </a:gs>
            </a:gsLst>
            <a:path path="rect">
              <a:fillToRect l="50000" t="50000" r="50000" b="50000"/>
            </a:path>
            <a:tileRect/>
          </a:gradFill>
          <a:ln w="9525">
            <a:noFill/>
          </a:ln>
          <a:effectLst>
            <a:outerShdw sx="102000" sy="102000" algn="ctr" rotWithShape="0">
              <a:srgbClr val="000000">
                <a:alpha val="32999"/>
              </a:srgbClr>
            </a:outerShdw>
          </a:effectLst>
        </p:spPr>
        <p:txBody>
          <a:bodyPr anchor="ctr" anchorCtr="0"/>
          <a:p>
            <a:pPr algn="ctr"/>
            <a:endParaRPr lang="zh-CN" altLang="en-US" sz="1400" dirty="0">
              <a:solidFill>
                <a:srgbClr val="FFFFFF"/>
              </a:solidFill>
              <a:latin typeface="Arial" panose="020B0604020202020204" pitchFamily="34"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4098" name="Picture 4" descr="E:\化学\化学九年级（一）\081金属材料\金属材料（一）\铁锅.jpg"/>
          <p:cNvPicPr>
            <a:picLocks noChangeAspect="1"/>
          </p:cNvPicPr>
          <p:nvPr/>
        </p:nvPicPr>
        <p:blipFill>
          <a:blip r:embed="rId1"/>
          <a:stretch>
            <a:fillRect/>
          </a:stretch>
        </p:blipFill>
        <p:spPr>
          <a:xfrm>
            <a:off x="1493838" y="600075"/>
            <a:ext cx="2822575" cy="1839913"/>
          </a:xfrm>
          <a:prstGeom prst="rect">
            <a:avLst/>
          </a:prstGeom>
          <a:noFill/>
          <a:ln w="9525">
            <a:noFill/>
          </a:ln>
        </p:spPr>
      </p:pic>
      <p:pic>
        <p:nvPicPr>
          <p:cNvPr id="4099" name="Picture 5" descr="E:\化学\化学九年级（一）\081金属材料\金属材料（一）\铝锅.jpg"/>
          <p:cNvPicPr>
            <a:picLocks noChangeAspect="1"/>
          </p:cNvPicPr>
          <p:nvPr/>
        </p:nvPicPr>
        <p:blipFill>
          <a:blip r:embed="rId2"/>
          <a:stretch>
            <a:fillRect/>
          </a:stretch>
        </p:blipFill>
        <p:spPr>
          <a:xfrm>
            <a:off x="1493838" y="2652713"/>
            <a:ext cx="2822575" cy="1893887"/>
          </a:xfrm>
          <a:prstGeom prst="rect">
            <a:avLst/>
          </a:prstGeom>
          <a:noFill/>
          <a:ln w="9525">
            <a:noFill/>
          </a:ln>
        </p:spPr>
      </p:pic>
      <p:pic>
        <p:nvPicPr>
          <p:cNvPr id="4100" name="Picture 6" descr="E:\化学\化学九年级（一）\081金属材料\金属材料（一）\火锅.jpg"/>
          <p:cNvPicPr>
            <a:picLocks noChangeAspect="1"/>
          </p:cNvPicPr>
          <p:nvPr/>
        </p:nvPicPr>
        <p:blipFill>
          <a:blip r:embed="rId3"/>
          <a:stretch>
            <a:fillRect/>
          </a:stretch>
        </p:blipFill>
        <p:spPr>
          <a:xfrm>
            <a:off x="4514850" y="600075"/>
            <a:ext cx="3130550" cy="3962400"/>
          </a:xfrm>
          <a:prstGeom prst="rect">
            <a:avLst/>
          </a:prstGeom>
          <a:noFill/>
          <a:ln w="9525">
            <a:noFill/>
          </a:ln>
        </p:spPr>
      </p:pic>
      <p:sp>
        <p:nvSpPr>
          <p:cNvPr id="4101" name="Text Box 7"/>
          <p:cNvSpPr txBox="1"/>
          <p:nvPr/>
        </p:nvSpPr>
        <p:spPr>
          <a:xfrm>
            <a:off x="881063" y="1095375"/>
            <a:ext cx="677862" cy="892175"/>
          </a:xfrm>
          <a:prstGeom prst="rect">
            <a:avLst/>
          </a:prstGeom>
          <a:noFill/>
          <a:ln w="9525">
            <a:noFill/>
          </a:ln>
        </p:spPr>
        <p:txBody>
          <a:bodyPr wrap="none">
            <a:spAutoFit/>
          </a:bodyPr>
          <a:p>
            <a:r>
              <a:rPr lang="zh-CN" altLang="en-US" sz="2600" dirty="0">
                <a:latin typeface="黑体" panose="02010609060101010101" pitchFamily="2" charset="-122"/>
                <a:ea typeface="黑体" panose="02010609060101010101" pitchFamily="2" charset="-122"/>
              </a:rPr>
              <a:t>铁</a:t>
            </a:r>
            <a:endParaRPr lang="zh-CN" altLang="en-US" sz="2600" dirty="0">
              <a:latin typeface="黑体" panose="02010609060101010101" pitchFamily="2" charset="-122"/>
              <a:ea typeface="黑体" panose="02010609060101010101" pitchFamily="2" charset="-122"/>
            </a:endParaRPr>
          </a:p>
          <a:p>
            <a:r>
              <a:rPr lang="zh-CN" altLang="en-US" sz="2600" dirty="0">
                <a:latin typeface="黑体" panose="02010609060101010101" pitchFamily="2" charset="-122"/>
                <a:ea typeface="黑体" panose="02010609060101010101" pitchFamily="2" charset="-122"/>
              </a:rPr>
              <a:t>锅 </a:t>
            </a:r>
            <a:endParaRPr lang="zh-CN" altLang="en-US" sz="2600" dirty="0">
              <a:latin typeface="黑体" panose="02010609060101010101" pitchFamily="2" charset="-122"/>
              <a:ea typeface="黑体" panose="02010609060101010101" pitchFamily="2" charset="-122"/>
            </a:endParaRPr>
          </a:p>
        </p:txBody>
      </p:sp>
      <p:sp>
        <p:nvSpPr>
          <p:cNvPr id="4102" name="Text Box 8"/>
          <p:cNvSpPr txBox="1"/>
          <p:nvPr/>
        </p:nvSpPr>
        <p:spPr>
          <a:xfrm>
            <a:off x="881063" y="3217863"/>
            <a:ext cx="677862" cy="892175"/>
          </a:xfrm>
          <a:prstGeom prst="rect">
            <a:avLst/>
          </a:prstGeom>
          <a:noFill/>
          <a:ln w="9525">
            <a:noFill/>
          </a:ln>
        </p:spPr>
        <p:txBody>
          <a:bodyPr wrap="none">
            <a:spAutoFit/>
          </a:bodyPr>
          <a:p>
            <a:r>
              <a:rPr lang="zh-CN" altLang="en-US" sz="2600" dirty="0">
                <a:latin typeface="黑体" panose="02010609060101010101" pitchFamily="2" charset="-122"/>
                <a:ea typeface="黑体" panose="02010609060101010101" pitchFamily="2" charset="-122"/>
              </a:rPr>
              <a:t>铝</a:t>
            </a:r>
            <a:endParaRPr lang="zh-CN" altLang="en-US" sz="2600" dirty="0">
              <a:latin typeface="黑体" panose="02010609060101010101" pitchFamily="2" charset="-122"/>
              <a:ea typeface="黑体" panose="02010609060101010101" pitchFamily="2" charset="-122"/>
            </a:endParaRPr>
          </a:p>
          <a:p>
            <a:r>
              <a:rPr lang="zh-CN" altLang="en-US" sz="2600" dirty="0">
                <a:latin typeface="黑体" panose="02010609060101010101" pitchFamily="2" charset="-122"/>
                <a:ea typeface="黑体" panose="02010609060101010101" pitchFamily="2" charset="-122"/>
              </a:rPr>
              <a:t>锅 </a:t>
            </a:r>
            <a:endParaRPr lang="zh-CN" altLang="en-US" sz="2600" dirty="0">
              <a:latin typeface="黑体" panose="02010609060101010101" pitchFamily="2" charset="-122"/>
              <a:ea typeface="黑体" panose="02010609060101010101" pitchFamily="2" charset="-122"/>
            </a:endParaRPr>
          </a:p>
        </p:txBody>
      </p:sp>
      <p:sp>
        <p:nvSpPr>
          <p:cNvPr id="4103" name="Text Box 9"/>
          <p:cNvSpPr txBox="1"/>
          <p:nvPr/>
        </p:nvSpPr>
        <p:spPr>
          <a:xfrm>
            <a:off x="7656513" y="2282825"/>
            <a:ext cx="677862" cy="1292225"/>
          </a:xfrm>
          <a:prstGeom prst="rect">
            <a:avLst/>
          </a:prstGeom>
          <a:noFill/>
          <a:ln w="9525">
            <a:noFill/>
          </a:ln>
        </p:spPr>
        <p:txBody>
          <a:bodyPr wrap="none">
            <a:spAutoFit/>
          </a:bodyPr>
          <a:p>
            <a:r>
              <a:rPr lang="zh-CN" altLang="en-US" sz="2600" dirty="0">
                <a:latin typeface="黑体" panose="02010609060101010101" pitchFamily="2" charset="-122"/>
                <a:ea typeface="黑体" panose="02010609060101010101" pitchFamily="2" charset="-122"/>
              </a:rPr>
              <a:t>铜</a:t>
            </a:r>
            <a:endParaRPr lang="zh-CN" altLang="en-US" sz="2600" dirty="0">
              <a:latin typeface="黑体" panose="02010609060101010101" pitchFamily="2" charset="-122"/>
              <a:ea typeface="黑体" panose="02010609060101010101" pitchFamily="2" charset="-122"/>
            </a:endParaRPr>
          </a:p>
          <a:p>
            <a:r>
              <a:rPr lang="zh-CN" altLang="en-US" sz="2600" dirty="0">
                <a:latin typeface="黑体" panose="02010609060101010101" pitchFamily="2" charset="-122"/>
                <a:ea typeface="黑体" panose="02010609060101010101" pitchFamily="2" charset="-122"/>
              </a:rPr>
              <a:t>火</a:t>
            </a:r>
            <a:endParaRPr lang="zh-CN" altLang="en-US" sz="2600" dirty="0">
              <a:latin typeface="黑体" panose="02010609060101010101" pitchFamily="2" charset="-122"/>
              <a:ea typeface="黑体" panose="02010609060101010101" pitchFamily="2" charset="-122"/>
            </a:endParaRPr>
          </a:p>
          <a:p>
            <a:r>
              <a:rPr lang="zh-CN" altLang="en-US" sz="2600" dirty="0">
                <a:latin typeface="黑体" panose="02010609060101010101" pitchFamily="2" charset="-122"/>
                <a:ea typeface="黑体" panose="02010609060101010101" pitchFamily="2" charset="-122"/>
              </a:rPr>
              <a:t>锅 </a:t>
            </a:r>
            <a:endParaRPr lang="zh-CN" altLang="en-US" sz="2600" dirty="0">
              <a:latin typeface="黑体" panose="02010609060101010101" pitchFamily="2" charset="-122"/>
              <a:ea typeface="黑体" panose="02010609060101010101" pitchFamily="2" charset="-122"/>
            </a:endParaRPr>
          </a:p>
        </p:txBody>
      </p:sp>
      <p:sp>
        <p:nvSpPr>
          <p:cNvPr id="5122" name="Rectangle 6"/>
          <p:cNvSpPr/>
          <p:nvPr/>
        </p:nvSpPr>
        <p:spPr>
          <a:xfrm>
            <a:off x="534988" y="4767263"/>
            <a:ext cx="8318500" cy="1770062"/>
          </a:xfrm>
          <a:prstGeom prst="rect">
            <a:avLst/>
          </a:prstGeom>
          <a:noFill/>
          <a:ln w="9525">
            <a:noFill/>
          </a:ln>
        </p:spPr>
        <p:txBody>
          <a:bodyPr>
            <a:spAutoFit/>
          </a:bodyPr>
          <a:p>
            <a:pPr>
              <a:lnSpc>
                <a:spcPct val="140000"/>
              </a:lnSpc>
              <a:spcBef>
                <a:spcPts val="50"/>
              </a:spcBef>
            </a:pPr>
            <a:r>
              <a:rPr lang="zh-CN" altLang="en-US" sz="2600" dirty="0">
                <a:latin typeface="黑体" panose="02010609060101010101" pitchFamily="2" charset="-122"/>
                <a:ea typeface="黑体" panose="02010609060101010101" pitchFamily="2" charset="-122"/>
              </a:rPr>
              <a:t>　  环顾你家里的日常生活用品，如锅、壶、刀、锄、水龙头等，它们大都是由金属材料制成的。</a:t>
            </a:r>
            <a:r>
              <a:rPr lang="zh-CN" altLang="en-US" sz="2600" dirty="0">
                <a:solidFill>
                  <a:srgbClr val="0000FF"/>
                </a:solidFill>
                <a:latin typeface="黑体" panose="02010609060101010101" pitchFamily="2" charset="-122"/>
                <a:ea typeface="黑体" panose="02010609060101010101" pitchFamily="2" charset="-122"/>
              </a:rPr>
              <a:t>金属材料包括纯金属以及它们的合金。</a:t>
            </a:r>
            <a:endParaRPr lang="zh-CN" altLang="en-US" sz="2600" dirty="0">
              <a:solidFill>
                <a:srgbClr val="0000FF"/>
              </a:solidFill>
              <a:latin typeface="黑体" panose="02010609060101010101" pitchFamily="2" charset="-122"/>
              <a:ea typeface="黑体" panose="02010609060101010101" pitchFamily="2" charset="-122"/>
            </a:endParaRPr>
          </a:p>
        </p:txBody>
      </p:sp>
      <p:sp>
        <p:nvSpPr>
          <p:cNvPr id="4104" name="文本框 4103"/>
          <p:cNvSpPr txBox="1"/>
          <p:nvPr/>
        </p:nvSpPr>
        <p:spPr>
          <a:xfrm>
            <a:off x="106363" y="44450"/>
            <a:ext cx="1295400" cy="401638"/>
          </a:xfrm>
          <a:prstGeom prst="rect">
            <a:avLst/>
          </a:prstGeom>
          <a:noFill/>
          <a:ln w="9525">
            <a:noFill/>
          </a:ln>
        </p:spPr>
        <p:txBody>
          <a:bodyPr lIns="90170" tIns="46990" rIns="90170" bIns="46990">
            <a:spAutoFit/>
          </a:bodyPr>
          <a:p>
            <a:r>
              <a:rPr lang="zh-CN" altLang="en-US" sz="2000" b="1" dirty="0">
                <a:solidFill>
                  <a:srgbClr val="006666"/>
                </a:solidFill>
                <a:latin typeface="Arial" panose="020B0604020202020204" pitchFamily="34" charset="0"/>
                <a:ea typeface="方正姚体" panose="02010601030101010101" pitchFamily="2" charset="-122"/>
              </a:rPr>
              <a:t>导入新课</a:t>
            </a:r>
            <a:endParaRPr lang="zh-CN" altLang="en-US" sz="2000" b="1" dirty="0">
              <a:solidFill>
                <a:srgbClr val="006666"/>
              </a:solidFill>
              <a:latin typeface="Arial" panose="020B0604020202020204" pitchFamily="34" charset="0"/>
              <a:ea typeface="方正姚体" panose="02010601030101010101" pitchFamily="2"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4098"/>
                                        </p:tgtEl>
                                        <p:attrNameLst>
                                          <p:attrName>style.visibility</p:attrName>
                                        </p:attrNameLst>
                                      </p:cBhvr>
                                      <p:to>
                                        <p:strVal val="visible"/>
                                      </p:to>
                                    </p:set>
                                    <p:animEffect transition="in" filter="circle(in)">
                                      <p:cBhvr>
                                        <p:cTn id="7" dur="2000"/>
                                        <p:tgtEl>
                                          <p:spTgt spid="4098"/>
                                        </p:tgtEl>
                                      </p:cBhvr>
                                    </p:animEffect>
                                  </p:childTnLst>
                                </p:cTn>
                              </p:par>
                              <p:par>
                                <p:cTn id="8" presetID="6" presetClass="entr" presetSubtype="16" fill="hold" grpId="0" nodeType="withEffect">
                                  <p:stCondLst>
                                    <p:cond delay="0"/>
                                  </p:stCondLst>
                                  <p:childTnLst>
                                    <p:set>
                                      <p:cBhvr>
                                        <p:cTn id="9" dur="1" fill="hold">
                                          <p:stCondLst>
                                            <p:cond delay="0"/>
                                          </p:stCondLst>
                                        </p:cTn>
                                        <p:tgtEl>
                                          <p:spTgt spid="4101"/>
                                        </p:tgtEl>
                                        <p:attrNameLst>
                                          <p:attrName>style.visibility</p:attrName>
                                        </p:attrNameLst>
                                      </p:cBhvr>
                                      <p:to>
                                        <p:strVal val="visible"/>
                                      </p:to>
                                    </p:set>
                                    <p:animEffect transition="in" filter="circle(in)">
                                      <p:cBhvr>
                                        <p:cTn id="10" dur="2000"/>
                                        <p:tgtEl>
                                          <p:spTgt spid="4101"/>
                                        </p:tgtEl>
                                      </p:cBhvr>
                                    </p:animEffect>
                                  </p:childTnLst>
                                </p:cTn>
                              </p:par>
                              <p:par>
                                <p:cTn id="11" presetID="6" presetClass="entr" presetSubtype="16" fill="hold" nodeType="withEffect">
                                  <p:stCondLst>
                                    <p:cond delay="0"/>
                                  </p:stCondLst>
                                  <p:childTnLst>
                                    <p:set>
                                      <p:cBhvr>
                                        <p:cTn id="12" dur="1" fill="hold">
                                          <p:stCondLst>
                                            <p:cond delay="0"/>
                                          </p:stCondLst>
                                        </p:cTn>
                                        <p:tgtEl>
                                          <p:spTgt spid="4099"/>
                                        </p:tgtEl>
                                        <p:attrNameLst>
                                          <p:attrName>style.visibility</p:attrName>
                                        </p:attrNameLst>
                                      </p:cBhvr>
                                      <p:to>
                                        <p:strVal val="visible"/>
                                      </p:to>
                                    </p:set>
                                    <p:animEffect transition="in" filter="circle(in)">
                                      <p:cBhvr>
                                        <p:cTn id="13" dur="2000"/>
                                        <p:tgtEl>
                                          <p:spTgt spid="4099"/>
                                        </p:tgtEl>
                                      </p:cBhvr>
                                    </p:animEffect>
                                  </p:childTnLst>
                                </p:cTn>
                              </p:par>
                              <p:par>
                                <p:cTn id="14" presetID="6" presetClass="entr" presetSubtype="16" fill="hold" grpId="0" nodeType="withEffect">
                                  <p:stCondLst>
                                    <p:cond delay="0"/>
                                  </p:stCondLst>
                                  <p:childTnLst>
                                    <p:set>
                                      <p:cBhvr>
                                        <p:cTn id="15" dur="1" fill="hold">
                                          <p:stCondLst>
                                            <p:cond delay="0"/>
                                          </p:stCondLst>
                                        </p:cTn>
                                        <p:tgtEl>
                                          <p:spTgt spid="4102"/>
                                        </p:tgtEl>
                                        <p:attrNameLst>
                                          <p:attrName>style.visibility</p:attrName>
                                        </p:attrNameLst>
                                      </p:cBhvr>
                                      <p:to>
                                        <p:strVal val="visible"/>
                                      </p:to>
                                    </p:set>
                                    <p:animEffect transition="in" filter="circle(in)">
                                      <p:cBhvr>
                                        <p:cTn id="16" dur="2000"/>
                                        <p:tgtEl>
                                          <p:spTgt spid="4102"/>
                                        </p:tgtEl>
                                      </p:cBhvr>
                                    </p:animEffect>
                                  </p:childTnLst>
                                </p:cTn>
                              </p:par>
                              <p:par>
                                <p:cTn id="17" presetID="6" presetClass="entr" presetSubtype="16" fill="hold" nodeType="withEffect">
                                  <p:stCondLst>
                                    <p:cond delay="0"/>
                                  </p:stCondLst>
                                  <p:childTnLst>
                                    <p:set>
                                      <p:cBhvr>
                                        <p:cTn id="18" dur="1" fill="hold">
                                          <p:stCondLst>
                                            <p:cond delay="0"/>
                                          </p:stCondLst>
                                        </p:cTn>
                                        <p:tgtEl>
                                          <p:spTgt spid="4100"/>
                                        </p:tgtEl>
                                        <p:attrNameLst>
                                          <p:attrName>style.visibility</p:attrName>
                                        </p:attrNameLst>
                                      </p:cBhvr>
                                      <p:to>
                                        <p:strVal val="visible"/>
                                      </p:to>
                                    </p:set>
                                    <p:animEffect transition="in" filter="circle(in)">
                                      <p:cBhvr>
                                        <p:cTn id="19" dur="500"/>
                                        <p:tgtEl>
                                          <p:spTgt spid="4100"/>
                                        </p:tgtEl>
                                      </p:cBhvr>
                                    </p:animEffect>
                                  </p:childTnLst>
                                </p:cTn>
                              </p:par>
                              <p:par>
                                <p:cTn id="20" presetID="6" presetClass="entr" presetSubtype="16" fill="hold" grpId="0" nodeType="withEffect">
                                  <p:stCondLst>
                                    <p:cond delay="0"/>
                                  </p:stCondLst>
                                  <p:childTnLst>
                                    <p:set>
                                      <p:cBhvr>
                                        <p:cTn id="21" dur="1" fill="hold">
                                          <p:stCondLst>
                                            <p:cond delay="0"/>
                                          </p:stCondLst>
                                        </p:cTn>
                                        <p:tgtEl>
                                          <p:spTgt spid="4103"/>
                                        </p:tgtEl>
                                        <p:attrNameLst>
                                          <p:attrName>style.visibility</p:attrName>
                                        </p:attrNameLst>
                                      </p:cBhvr>
                                      <p:to>
                                        <p:strVal val="visible"/>
                                      </p:to>
                                    </p:set>
                                    <p:animEffect transition="in" filter="circle(in)">
                                      <p:cBhvr>
                                        <p:cTn id="22" dur="2000"/>
                                        <p:tgtEl>
                                          <p:spTgt spid="4103"/>
                                        </p:tgtEl>
                                      </p:cBhvr>
                                    </p:animEffect>
                                  </p:childTnLst>
                                </p:cTn>
                              </p:par>
                            </p:childTnLst>
                          </p:cTn>
                        </p:par>
                        <p:par>
                          <p:cTn id="23" fill="hold">
                            <p:stCondLst>
                              <p:cond delay="2000"/>
                            </p:stCondLst>
                            <p:childTnLst>
                              <p:par>
                                <p:cTn id="24" presetID="22" presetClass="entr" presetSubtype="1" fill="hold" grpId="0" nodeType="afterEffect">
                                  <p:stCondLst>
                                    <p:cond delay="0"/>
                                  </p:stCondLst>
                                  <p:childTnLst>
                                    <p:set>
                                      <p:cBhvr>
                                        <p:cTn id="25" dur="1" fill="hold">
                                          <p:stCondLst>
                                            <p:cond delay="0"/>
                                          </p:stCondLst>
                                        </p:cTn>
                                        <p:tgtEl>
                                          <p:spTgt spid="5122"/>
                                        </p:tgtEl>
                                        <p:attrNameLst>
                                          <p:attrName>style.visibility</p:attrName>
                                        </p:attrNameLst>
                                      </p:cBhvr>
                                      <p:to>
                                        <p:strVal val="visible"/>
                                      </p:to>
                                    </p:set>
                                    <p:animEffect transition="in" filter="wipe(up)">
                                      <p:cBhvr>
                                        <p:cTn id="26" dur="500"/>
                                        <p:tgtEl>
                                          <p:spTgt spid="51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101" grpId="0"/>
      <p:bldP spid="4102" grpId="0"/>
      <p:bldP spid="4103" grpId="0"/>
      <p:bldP spid="5122"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pSp>
        <p:nvGrpSpPr>
          <p:cNvPr id="6145" name="组合 6147"/>
          <p:cNvGrpSpPr/>
          <p:nvPr/>
        </p:nvGrpSpPr>
        <p:grpSpPr>
          <a:xfrm>
            <a:off x="230188" y="236538"/>
            <a:ext cx="2232025" cy="808037"/>
            <a:chOff x="0" y="0"/>
            <a:chExt cx="3516" cy="1275"/>
          </a:xfrm>
        </p:grpSpPr>
        <p:sp>
          <p:nvSpPr>
            <p:cNvPr id="6146" name="矩形 7"/>
            <p:cNvSpPr/>
            <p:nvPr/>
          </p:nvSpPr>
          <p:spPr>
            <a:xfrm>
              <a:off x="882" y="0"/>
              <a:ext cx="2634" cy="1200"/>
            </a:xfrm>
            <a:custGeom>
              <a:avLst/>
              <a:gdLst/>
              <a:ahLst/>
              <a:cxnLst>
                <a:cxn ang="0">
                  <a:pos x="0" y="1200"/>
                </a:cxn>
                <a:cxn ang="0">
                  <a:pos x="2634" y="1200"/>
                </a:cxn>
                <a:cxn ang="0">
                  <a:pos x="0" y="1200"/>
                </a:cxn>
                <a:cxn ang="0">
                  <a:pos x="0" y="0"/>
                </a:cxn>
                <a:cxn ang="0">
                  <a:pos x="1" y="0"/>
                </a:cxn>
                <a:cxn ang="0">
                  <a:pos x="0" y="0"/>
                </a:cxn>
              </a:cxnLst>
              <a:pathLst>
                <a:path w="2520280" h="1872208">
                  <a:moveTo>
                    <a:pt x="0" y="1872208"/>
                  </a:moveTo>
                  <a:lnTo>
                    <a:pt x="2520280" y="1872208"/>
                  </a:lnTo>
                  <a:lnTo>
                    <a:pt x="0" y="1872208"/>
                  </a:lnTo>
                  <a:close/>
                  <a:moveTo>
                    <a:pt x="0" y="0"/>
                  </a:moveTo>
                  <a:lnTo>
                    <a:pt x="916" y="0"/>
                  </a:lnTo>
                  <a:lnTo>
                    <a:pt x="0" y="0"/>
                  </a:lnTo>
                  <a:close/>
                </a:path>
              </a:pathLst>
            </a:custGeom>
            <a:noFill/>
            <a:ln w="12700" cap="sq" cmpd="sng">
              <a:solidFill>
                <a:srgbClr val="DDDDDD"/>
              </a:solidFill>
              <a:prstDash val="solid"/>
              <a:miter/>
              <a:headEnd type="none" w="med" len="med"/>
              <a:tailEnd type="none" w="med" len="med"/>
            </a:ln>
          </p:spPr>
          <p:txBody>
            <a:bodyPr/>
            <a:p>
              <a:endParaRPr lang="zh-CN" altLang="en-US"/>
            </a:p>
          </p:txBody>
        </p:sp>
        <p:sp>
          <p:nvSpPr>
            <p:cNvPr id="6147" name="任意多边形 16"/>
            <p:cNvSpPr/>
            <p:nvPr/>
          </p:nvSpPr>
          <p:spPr>
            <a:xfrm>
              <a:off x="0" y="454"/>
              <a:ext cx="826" cy="760"/>
            </a:xfrm>
            <a:custGeom>
              <a:avLst/>
              <a:gdLst/>
              <a:ahLst/>
              <a:cxnLst>
                <a:cxn ang="0">
                  <a:pos x="0" y="0"/>
                </a:cxn>
                <a:cxn ang="0">
                  <a:pos x="545" y="0"/>
                </a:cxn>
                <a:cxn ang="0">
                  <a:pos x="545" y="258"/>
                </a:cxn>
                <a:cxn ang="0">
                  <a:pos x="826" y="258"/>
                </a:cxn>
                <a:cxn ang="0">
                  <a:pos x="826" y="760"/>
                </a:cxn>
                <a:cxn ang="0">
                  <a:pos x="0" y="760"/>
                </a:cxn>
                <a:cxn ang="0">
                  <a:pos x="0" y="0"/>
                </a:cxn>
              </a:cxnLst>
              <a:pathLst>
                <a:path w="696310" h="696310">
                  <a:moveTo>
                    <a:pt x="0" y="0"/>
                  </a:moveTo>
                  <a:lnTo>
                    <a:pt x="459827" y="0"/>
                  </a:lnTo>
                  <a:lnTo>
                    <a:pt x="459827" y="236483"/>
                  </a:lnTo>
                  <a:lnTo>
                    <a:pt x="696310" y="236483"/>
                  </a:lnTo>
                  <a:lnTo>
                    <a:pt x="696310" y="696310"/>
                  </a:lnTo>
                  <a:lnTo>
                    <a:pt x="0" y="696310"/>
                  </a:lnTo>
                  <a:lnTo>
                    <a:pt x="0" y="0"/>
                  </a:lnTo>
                  <a:close/>
                </a:path>
              </a:pathLst>
            </a:custGeom>
            <a:solidFill>
              <a:srgbClr val="008080"/>
            </a:solidFill>
            <a:ln w="9525">
              <a:noFill/>
            </a:ln>
          </p:spPr>
          <p:txBody>
            <a:bodyPr/>
            <a:p>
              <a:endParaRPr lang="zh-CN" altLang="en-US"/>
            </a:p>
          </p:txBody>
        </p:sp>
        <p:sp>
          <p:nvSpPr>
            <p:cNvPr id="6148" name="矩形 17"/>
            <p:cNvSpPr/>
            <p:nvPr/>
          </p:nvSpPr>
          <p:spPr>
            <a:xfrm>
              <a:off x="570" y="374"/>
              <a:ext cx="258" cy="265"/>
            </a:xfrm>
            <a:prstGeom prst="rect">
              <a:avLst/>
            </a:prstGeom>
            <a:solidFill>
              <a:srgbClr val="008080">
                <a:alpha val="50980"/>
              </a:srgbClr>
            </a:solidFill>
            <a:ln w="9525">
              <a:noFill/>
            </a:ln>
          </p:spPr>
          <p:txBody>
            <a:bodyPr lIns="0" tIns="215900" rIns="179705" bIns="0" anchor="ctr" anchorCtr="0"/>
            <a:p>
              <a:pPr algn="ctr"/>
              <a:endParaRPr lang="zh-CN" altLang="en-US" sz="400" dirty="0">
                <a:solidFill>
                  <a:srgbClr val="FFFFFF"/>
                </a:solidFill>
                <a:latin typeface="Arial" panose="020B0604020202020204" pitchFamily="34" charset="0"/>
              </a:endParaRPr>
            </a:p>
          </p:txBody>
        </p:sp>
        <p:sp>
          <p:nvSpPr>
            <p:cNvPr id="6149" name="文本框 6151"/>
            <p:cNvSpPr txBox="1"/>
            <p:nvPr/>
          </p:nvSpPr>
          <p:spPr>
            <a:xfrm>
              <a:off x="878" y="432"/>
              <a:ext cx="2529" cy="823"/>
            </a:xfrm>
            <a:prstGeom prst="rect">
              <a:avLst/>
            </a:prstGeom>
            <a:noFill/>
            <a:ln w="9525">
              <a:noFill/>
            </a:ln>
          </p:spPr>
          <p:txBody>
            <a:bodyPr wrap="none">
              <a:spAutoFit/>
            </a:bodyPr>
            <a:p>
              <a:r>
                <a:rPr lang="zh-CN" altLang="zh-CN" sz="2800" b="1" dirty="0">
                  <a:solidFill>
                    <a:srgbClr val="006666"/>
                  </a:solidFill>
                  <a:latin typeface="微软雅黑" panose="020B0503020204020204" pitchFamily="34" charset="-122"/>
                  <a:ea typeface="微软雅黑" panose="020B0503020204020204" pitchFamily="34" charset="-122"/>
                  <a:sym typeface="宋体" panose="02010600030101010101" pitchFamily="2" charset="-122"/>
                </a:rPr>
                <a:t>金属材料</a:t>
              </a:r>
              <a:endParaRPr lang="zh-CN" altLang="zh-CN" sz="2800" b="1" dirty="0">
                <a:solidFill>
                  <a:srgbClr val="006666"/>
                </a:solidFill>
                <a:latin typeface="微软雅黑" panose="020B0503020204020204" pitchFamily="34" charset="-122"/>
                <a:ea typeface="微软雅黑" panose="020B0503020204020204" pitchFamily="34" charset="-122"/>
                <a:sym typeface="宋体" panose="02010600030101010101" pitchFamily="2" charset="-122"/>
              </a:endParaRPr>
            </a:p>
          </p:txBody>
        </p:sp>
        <p:sp>
          <p:nvSpPr>
            <p:cNvPr id="6150" name="文本框 6152"/>
            <p:cNvSpPr txBox="1"/>
            <p:nvPr/>
          </p:nvSpPr>
          <p:spPr>
            <a:xfrm>
              <a:off x="0" y="452"/>
              <a:ext cx="873" cy="823"/>
            </a:xfrm>
            <a:prstGeom prst="rect">
              <a:avLst/>
            </a:prstGeom>
            <a:noFill/>
            <a:ln w="9525">
              <a:noFill/>
            </a:ln>
          </p:spPr>
          <p:txBody>
            <a:bodyPr>
              <a:spAutoFit/>
            </a:bodyPr>
            <a:p>
              <a:r>
                <a:rPr lang="zh-CN" altLang="en-US" sz="2800" dirty="0">
                  <a:solidFill>
                    <a:schemeClr val="accent1"/>
                  </a:solidFill>
                  <a:latin typeface="微软雅黑" panose="020B0503020204020204" pitchFamily="34" charset="-122"/>
                  <a:ea typeface="微软雅黑" panose="020B0503020204020204" pitchFamily="34" charset="-122"/>
                </a:rPr>
                <a:t>一</a:t>
              </a:r>
              <a:endParaRPr lang="zh-CN" altLang="en-US" sz="2800" dirty="0">
                <a:solidFill>
                  <a:schemeClr val="accent1"/>
                </a:solidFill>
                <a:latin typeface="微软雅黑" panose="020B0503020204020204" pitchFamily="34" charset="-122"/>
                <a:ea typeface="微软雅黑" panose="020B0503020204020204" pitchFamily="34" charset="-122"/>
              </a:endParaRPr>
            </a:p>
          </p:txBody>
        </p:sp>
      </p:grpSp>
      <p:sp>
        <p:nvSpPr>
          <p:cNvPr id="2" name="文本框 1"/>
          <p:cNvSpPr txBox="1"/>
          <p:nvPr/>
        </p:nvSpPr>
        <p:spPr>
          <a:xfrm>
            <a:off x="277813" y="1162050"/>
            <a:ext cx="2900363" cy="492125"/>
          </a:xfrm>
          <a:prstGeom prst="rect">
            <a:avLst/>
          </a:prstGeom>
          <a:noFill/>
        </p:spPr>
        <p:txBody>
          <a:bodyPr wrap="square" rtlCol="0">
            <a:spAutoFit/>
          </a:bodyPr>
          <a:p>
            <a:r>
              <a:rPr lang="en-US" altLang="zh-CN" sz="2600" noProof="1">
                <a:solidFill>
                  <a:schemeClr val="accent6">
                    <a:lumMod val="50000"/>
                  </a:schemeClr>
                </a:solidFill>
                <a:latin typeface="黑体" panose="02010609060101010101" pitchFamily="2" charset="-122"/>
                <a:ea typeface="黑体" panose="02010609060101010101" pitchFamily="2" charset="-122"/>
                <a:cs typeface="+mn-cs"/>
              </a:rPr>
              <a:t>1.</a:t>
            </a:r>
            <a:r>
              <a:rPr lang="zh-CN" altLang="en-US" sz="2600" noProof="1">
                <a:solidFill>
                  <a:schemeClr val="accent6">
                    <a:lumMod val="50000"/>
                  </a:schemeClr>
                </a:solidFill>
                <a:latin typeface="黑体" panose="02010609060101010101" pitchFamily="2" charset="-122"/>
                <a:ea typeface="黑体" panose="02010609060101010101" pitchFamily="2" charset="-122"/>
                <a:cs typeface="+mn-cs"/>
              </a:rPr>
              <a:t>金属材料的种类</a:t>
            </a:r>
            <a:endParaRPr lang="zh-CN" altLang="en-US" sz="2600" noProof="1">
              <a:solidFill>
                <a:schemeClr val="accent6">
                  <a:lumMod val="50000"/>
                </a:schemeClr>
              </a:solidFill>
              <a:latin typeface="黑体" panose="02010609060101010101" pitchFamily="2" charset="-122"/>
              <a:ea typeface="黑体" panose="02010609060101010101" pitchFamily="2" charset="-122"/>
              <a:cs typeface="+mn-cs"/>
            </a:endParaRPr>
          </a:p>
        </p:txBody>
      </p:sp>
      <p:sp>
        <p:nvSpPr>
          <p:cNvPr id="6152" name="文本框 2"/>
          <p:cNvSpPr txBox="1"/>
          <p:nvPr/>
        </p:nvSpPr>
        <p:spPr>
          <a:xfrm>
            <a:off x="1362075" y="5730875"/>
            <a:ext cx="6465888" cy="644525"/>
          </a:xfrm>
          <a:prstGeom prst="rect">
            <a:avLst/>
          </a:prstGeom>
          <a:noFill/>
          <a:ln w="9525">
            <a:noFill/>
          </a:ln>
        </p:spPr>
        <p:txBody>
          <a:bodyPr>
            <a:spAutoFit/>
          </a:bodyPr>
          <a:p>
            <a:pPr>
              <a:lnSpc>
                <a:spcPct val="150000"/>
              </a:lnSpc>
            </a:pPr>
            <a:r>
              <a:rPr lang="en-US" altLang="zh-CN" sz="2400">
                <a:latin typeface="黑体" panose="02010609060101010101" pitchFamily="2" charset="-122"/>
                <a:ea typeface="黑体" panose="02010609060101010101" pitchFamily="2" charset="-122"/>
              </a:rPr>
              <a:t>    </a:t>
            </a:r>
            <a:r>
              <a:rPr lang="zh-CN" altLang="en-US" sz="2400" dirty="0">
                <a:latin typeface="黑体" panose="02010609060101010101" pitchFamily="2" charset="-122"/>
                <a:ea typeface="黑体" panose="02010609060101010101" pitchFamily="2" charset="-122"/>
              </a:rPr>
              <a:t>身边的化学</a:t>
            </a:r>
            <a:r>
              <a:rPr lang="en-US" altLang="zh-CN" sz="2400">
                <a:latin typeface="黑体" panose="02010609060101010101" pitchFamily="2" charset="-122"/>
                <a:ea typeface="黑体" panose="02010609060101010101" pitchFamily="2" charset="-122"/>
              </a:rPr>
              <a:t>——</a:t>
            </a:r>
            <a:r>
              <a:rPr lang="zh-CN" altLang="en-US" sz="2400" dirty="0">
                <a:latin typeface="黑体" panose="02010609060101010101" pitchFamily="2" charset="-122"/>
                <a:ea typeface="黑体" panose="02010609060101010101" pitchFamily="2" charset="-122"/>
              </a:rPr>
              <a:t>金属材料</a:t>
            </a:r>
            <a:r>
              <a:rPr lang="zh-CN" altLang="en-US" sz="2400" dirty="0">
                <a:solidFill>
                  <a:srgbClr val="FF0000"/>
                </a:solidFill>
                <a:latin typeface="黑体" panose="02010609060101010101" pitchFamily="2" charset="-122"/>
                <a:ea typeface="黑体" panose="02010609060101010101" pitchFamily="2" charset="-122"/>
              </a:rPr>
              <a:t>（纯金属和合金）</a:t>
            </a:r>
            <a:endParaRPr lang="zh-CN" altLang="en-US" sz="2400">
              <a:latin typeface="黑体" panose="02010609060101010101" pitchFamily="2" charset="-122"/>
              <a:ea typeface="黑体" panose="02010609060101010101" pitchFamily="2" charset="-122"/>
            </a:endParaRPr>
          </a:p>
        </p:txBody>
      </p:sp>
      <p:sp>
        <p:nvSpPr>
          <p:cNvPr id="6153" name="文本框 4103"/>
          <p:cNvSpPr txBox="1"/>
          <p:nvPr/>
        </p:nvSpPr>
        <p:spPr>
          <a:xfrm>
            <a:off x="106363" y="44450"/>
            <a:ext cx="1295400" cy="400050"/>
          </a:xfrm>
          <a:prstGeom prst="rect">
            <a:avLst/>
          </a:prstGeom>
          <a:noFill/>
          <a:ln w="9525">
            <a:noFill/>
          </a:ln>
        </p:spPr>
        <p:txBody>
          <a:bodyPr lIns="90170" tIns="46990" rIns="90170" bIns="46990">
            <a:spAutoFit/>
          </a:bodyPr>
          <a:p>
            <a:r>
              <a:rPr lang="zh-CN" altLang="en-US" sz="2000" b="1" dirty="0">
                <a:solidFill>
                  <a:srgbClr val="006666"/>
                </a:solidFill>
                <a:latin typeface="Arial" panose="020B0604020202020204" pitchFamily="34" charset="0"/>
                <a:ea typeface="方正姚体" panose="02010601030101010101" pitchFamily="2" charset="-122"/>
              </a:rPr>
              <a:t>讲授新课</a:t>
            </a:r>
            <a:endParaRPr lang="zh-CN" altLang="en-US" sz="2000" b="1" dirty="0">
              <a:solidFill>
                <a:srgbClr val="006666"/>
              </a:solidFill>
              <a:latin typeface="Arial" panose="020B0604020202020204" pitchFamily="34" charset="0"/>
              <a:ea typeface="方正姚体" panose="02010601030101010101" pitchFamily="2" charset="-122"/>
            </a:endParaRPr>
          </a:p>
        </p:txBody>
      </p:sp>
      <p:pic>
        <p:nvPicPr>
          <p:cNvPr id="23" name="图片 22"/>
          <p:cNvPicPr>
            <a:picLocks noChangeAspect="1"/>
          </p:cNvPicPr>
          <p:nvPr/>
        </p:nvPicPr>
        <p:blipFill>
          <a:blip r:embed="rId1">
            <a:extLst>
              <a:ext uri="{28A0092B-C50C-407E-A947-70E740481C1C}">
                <a14:useLocalDpi xmlns:a14="http://schemas.microsoft.com/office/drawing/2010/main" val="0"/>
              </a:ext>
            </a:extLst>
          </a:blip>
          <a:stretch>
            <a:fillRect/>
          </a:stretch>
        </p:blipFill>
        <p:spPr>
          <a:xfrm>
            <a:off x="3638999" y="3877944"/>
            <a:ext cx="4082907" cy="1426376"/>
          </a:xfrm>
          <a:prstGeom prst="roundRect">
            <a:avLst>
              <a:gd name="adj" fmla="val 8594"/>
            </a:avLst>
          </a:prstGeom>
          <a:solidFill>
            <a:srgbClr val="FFFFFF">
              <a:shade val="85000"/>
            </a:srgbClr>
          </a:solidFill>
          <a:ln>
            <a:noFill/>
          </a:ln>
          <a:effectLst>
            <a:reflection blurRad="12700" stA="38000" endPos="28000" dir="5400000" sy="-100000" algn="bl" rotWithShape="0"/>
          </a:effectLst>
        </p:spPr>
      </p:pic>
      <p:pic>
        <p:nvPicPr>
          <p:cNvPr id="25" name="图片 2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11509" y="3506355"/>
            <a:ext cx="1444037" cy="1917862"/>
          </a:xfrm>
          <a:prstGeom prst="roundRect">
            <a:avLst>
              <a:gd name="adj" fmla="val 8594"/>
            </a:avLst>
          </a:prstGeom>
          <a:solidFill>
            <a:srgbClr val="FFFFFF">
              <a:shade val="85000"/>
            </a:srgbClr>
          </a:solidFill>
          <a:ln>
            <a:noFill/>
          </a:ln>
          <a:effectLst>
            <a:reflection blurRad="12700" stA="38000" endPos="28000" dir="5400000" sy="-100000" algn="bl" rotWithShape="0"/>
          </a:effectLst>
        </p:spPr>
      </p:pic>
      <p:pic>
        <p:nvPicPr>
          <p:cNvPr id="26" name="图片 2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405934" y="1980040"/>
            <a:ext cx="2160000" cy="1571400"/>
          </a:xfrm>
          <a:prstGeom prst="ellipse">
            <a:avLst/>
          </a:prstGeom>
          <a:ln w="63500" cap="rnd">
            <a:no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pic>
        <p:nvPicPr>
          <p:cNvPr id="27" name="图片 26"/>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37857" y="1778517"/>
            <a:ext cx="2160000" cy="1620000"/>
          </a:xfrm>
          <a:prstGeom prst="ellipse">
            <a:avLst/>
          </a:prstGeom>
          <a:ln w="63500" cap="rnd">
            <a:no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pic>
        <p:nvPicPr>
          <p:cNvPr id="28" name="图片 27"/>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204085" y="1516791"/>
            <a:ext cx="2160000" cy="2053281"/>
          </a:xfrm>
          <a:prstGeom prst="ellipse">
            <a:avLst/>
          </a:prstGeom>
          <a:ln w="63500" cap="rnd">
            <a:no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7"/>
                                        </p:tgtEl>
                                        <p:attrNameLst>
                                          <p:attrName>style.visibility</p:attrName>
                                        </p:attrNameLst>
                                      </p:cBhvr>
                                      <p:to>
                                        <p:strVal val="visible"/>
                                      </p:to>
                                    </p:set>
                                    <p:animEffect transition="in" filter="fade">
                                      <p:cBhvr>
                                        <p:cTn id="7" dur="500"/>
                                        <p:tgtEl>
                                          <p:spTgt spid="27"/>
                                        </p:tgtEl>
                                      </p:cBhvr>
                                    </p:animEffect>
                                  </p:childTnLst>
                                </p:cTn>
                              </p:par>
                            </p:childTnLst>
                          </p:cTn>
                        </p:par>
                        <p:par>
                          <p:cTn id="8" fill="hold">
                            <p:stCondLst>
                              <p:cond delay="500"/>
                            </p:stCondLst>
                            <p:childTnLst>
                              <p:par>
                                <p:cTn id="9" presetID="10" presetClass="entr" presetSubtype="0" fill="hold" nodeType="afterEffect">
                                  <p:stCondLst>
                                    <p:cond delay="0"/>
                                  </p:stCondLst>
                                  <p:childTnLst>
                                    <p:set>
                                      <p:cBhvr>
                                        <p:cTn id="10" dur="1" fill="hold">
                                          <p:stCondLst>
                                            <p:cond delay="0"/>
                                          </p:stCondLst>
                                        </p:cTn>
                                        <p:tgtEl>
                                          <p:spTgt spid="26"/>
                                        </p:tgtEl>
                                        <p:attrNameLst>
                                          <p:attrName>style.visibility</p:attrName>
                                        </p:attrNameLst>
                                      </p:cBhvr>
                                      <p:to>
                                        <p:strVal val="visible"/>
                                      </p:to>
                                    </p:set>
                                    <p:animEffect transition="in" filter="fade">
                                      <p:cBhvr>
                                        <p:cTn id="11" dur="1000"/>
                                        <p:tgtEl>
                                          <p:spTgt spid="26"/>
                                        </p:tgtEl>
                                      </p:cBhvr>
                                    </p:animEffect>
                                  </p:childTnLst>
                                </p:cTn>
                              </p:par>
                            </p:childTnLst>
                          </p:cTn>
                        </p:par>
                        <p:par>
                          <p:cTn id="12" fill="hold">
                            <p:stCondLst>
                              <p:cond delay="1500"/>
                            </p:stCondLst>
                            <p:childTnLst>
                              <p:par>
                                <p:cTn id="13" presetID="10" presetClass="entr" presetSubtype="0" fill="hold" nodeType="afterEffect">
                                  <p:stCondLst>
                                    <p:cond delay="0"/>
                                  </p:stCondLst>
                                  <p:childTnLst>
                                    <p:set>
                                      <p:cBhvr>
                                        <p:cTn id="14" dur="1" fill="hold">
                                          <p:stCondLst>
                                            <p:cond delay="0"/>
                                          </p:stCondLst>
                                        </p:cTn>
                                        <p:tgtEl>
                                          <p:spTgt spid="28"/>
                                        </p:tgtEl>
                                        <p:attrNameLst>
                                          <p:attrName>style.visibility</p:attrName>
                                        </p:attrNameLst>
                                      </p:cBhvr>
                                      <p:to>
                                        <p:strVal val="visible"/>
                                      </p:to>
                                    </p:set>
                                    <p:animEffect transition="in" filter="fade">
                                      <p:cBhvr>
                                        <p:cTn id="15" dur="1000"/>
                                        <p:tgtEl>
                                          <p:spTgt spid="28"/>
                                        </p:tgtEl>
                                      </p:cBhvr>
                                    </p:animEffect>
                                  </p:childTnLst>
                                </p:cTn>
                              </p:par>
                            </p:childTnLst>
                          </p:cTn>
                        </p:par>
                        <p:par>
                          <p:cTn id="16" fill="hold">
                            <p:stCondLst>
                              <p:cond delay="2500"/>
                            </p:stCondLst>
                            <p:childTnLst>
                              <p:par>
                                <p:cTn id="17" presetID="10" presetClass="entr" presetSubtype="0" fill="hold" nodeType="afterEffect">
                                  <p:stCondLst>
                                    <p:cond delay="0"/>
                                  </p:stCondLst>
                                  <p:childTnLst>
                                    <p:set>
                                      <p:cBhvr>
                                        <p:cTn id="18" dur="1" fill="hold">
                                          <p:stCondLst>
                                            <p:cond delay="0"/>
                                          </p:stCondLst>
                                        </p:cTn>
                                        <p:tgtEl>
                                          <p:spTgt spid="25"/>
                                        </p:tgtEl>
                                        <p:attrNameLst>
                                          <p:attrName>style.visibility</p:attrName>
                                        </p:attrNameLst>
                                      </p:cBhvr>
                                      <p:to>
                                        <p:strVal val="visible"/>
                                      </p:to>
                                    </p:set>
                                    <p:animEffect transition="in" filter="fade">
                                      <p:cBhvr>
                                        <p:cTn id="19" dur="1000"/>
                                        <p:tgtEl>
                                          <p:spTgt spid="25"/>
                                        </p:tgtEl>
                                      </p:cBhvr>
                                    </p:animEffect>
                                  </p:childTnLst>
                                </p:cTn>
                              </p:par>
                            </p:childTnLst>
                          </p:cTn>
                        </p:par>
                        <p:par>
                          <p:cTn id="20" fill="hold">
                            <p:stCondLst>
                              <p:cond delay="3500"/>
                            </p:stCondLst>
                            <p:childTnLst>
                              <p:par>
                                <p:cTn id="21" presetID="10" presetClass="entr" presetSubtype="0" fill="hold" nodeType="afterEffect">
                                  <p:stCondLst>
                                    <p:cond delay="0"/>
                                  </p:stCondLst>
                                  <p:childTnLst>
                                    <p:set>
                                      <p:cBhvr>
                                        <p:cTn id="22" dur="1" fill="hold">
                                          <p:stCondLst>
                                            <p:cond delay="0"/>
                                          </p:stCondLst>
                                        </p:cTn>
                                        <p:tgtEl>
                                          <p:spTgt spid="23"/>
                                        </p:tgtEl>
                                        <p:attrNameLst>
                                          <p:attrName>style.visibility</p:attrName>
                                        </p:attrNameLst>
                                      </p:cBhvr>
                                      <p:to>
                                        <p:strVal val="visible"/>
                                      </p:to>
                                    </p:set>
                                    <p:animEffect transition="in" filter="fade">
                                      <p:cBhvr>
                                        <p:cTn id="23" dur="1000"/>
                                        <p:tgtEl>
                                          <p:spTgt spid="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pSp>
        <p:nvGrpSpPr>
          <p:cNvPr id="30" name="组合 29"/>
          <p:cNvGrpSpPr/>
          <p:nvPr/>
        </p:nvGrpSpPr>
        <p:grpSpPr>
          <a:xfrm>
            <a:off x="683260" y="1385253"/>
            <a:ext cx="2570163" cy="4086225"/>
            <a:chOff x="685280" y="2024092"/>
            <a:chExt cx="2570711" cy="4085531"/>
          </a:xfrm>
        </p:grpSpPr>
        <p:sp>
          <p:nvSpPr>
            <p:cNvPr id="7170" name="Text Box 20"/>
            <p:cNvSpPr txBox="1"/>
            <p:nvPr/>
          </p:nvSpPr>
          <p:spPr>
            <a:xfrm>
              <a:off x="1088504" y="5649325"/>
              <a:ext cx="1764260" cy="460298"/>
            </a:xfrm>
            <a:prstGeom prst="rect">
              <a:avLst/>
            </a:prstGeom>
            <a:noFill/>
            <a:ln w="9525">
              <a:noFill/>
            </a:ln>
          </p:spPr>
          <p:txBody>
            <a:bodyPr>
              <a:spAutoFit/>
            </a:bodyPr>
            <a:p>
              <a:pPr>
                <a:spcBef>
                  <a:spcPct val="50000"/>
                </a:spcBef>
              </a:pPr>
              <a:r>
                <a:rPr lang="zh-CN" altLang="en-US" sz="2400" dirty="0">
                  <a:latin typeface="黑体" panose="02010609060101010101" pitchFamily="2" charset="-122"/>
                  <a:ea typeface="黑体" panose="02010609060101010101" pitchFamily="2" charset="-122"/>
                </a:rPr>
                <a:t>石器时代</a:t>
              </a:r>
              <a:endParaRPr lang="zh-CN" altLang="en-US" sz="2400" dirty="0">
                <a:latin typeface="黑体" panose="02010609060101010101" pitchFamily="2" charset="-122"/>
                <a:ea typeface="黑体" panose="02010609060101010101" pitchFamily="2" charset="-122"/>
              </a:endParaRPr>
            </a:p>
          </p:txBody>
        </p:sp>
        <p:pic>
          <p:nvPicPr>
            <p:cNvPr id="20" name="Picture 5" descr="融汇多种文化的史前石锛"/>
            <p:cNvPicPr>
              <a:picLocks noChangeAspect="1" noChangeArrowheads="1"/>
            </p:cNvPicPr>
            <p:nvPr/>
          </p:nvPicPr>
          <p:blipFill>
            <a:blip r:embed="rId1">
              <a:lum bright="12000" contrast="12000"/>
              <a:extLst>
                <a:ext uri="{28A0092B-C50C-407E-A947-70E740481C1C}">
                  <a14:useLocalDpi xmlns:a14="http://schemas.microsoft.com/office/drawing/2010/main" val="0"/>
                </a:ext>
              </a:extLst>
            </a:blip>
            <a:srcRect/>
            <a:stretch>
              <a:fillRect/>
            </a:stretch>
          </p:blipFill>
          <p:spPr bwMode="auto">
            <a:xfrm>
              <a:off x="695505" y="2024092"/>
              <a:ext cx="2560486" cy="1637549"/>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1" name="Picture 6" descr="青海省文物考古研究所从昆仑山采集的“细石叶”，有水晶、石英、玛瑙等多种质地"/>
            <p:cNvPicPr>
              <a:picLocks noChangeAspect="1" noChangeArrowheads="1"/>
            </p:cNvPicPr>
            <p:nvPr/>
          </p:nvPicPr>
          <p:blipFill>
            <a:blip r:embed="rId2">
              <a:lum bright="18000" contrast="24000"/>
              <a:extLst>
                <a:ext uri="{28A0092B-C50C-407E-A947-70E740481C1C}">
                  <a14:useLocalDpi xmlns:a14="http://schemas.microsoft.com/office/drawing/2010/main" val="0"/>
                </a:ext>
              </a:extLst>
            </a:blip>
            <a:srcRect/>
            <a:stretch>
              <a:fillRect/>
            </a:stretch>
          </p:blipFill>
          <p:spPr bwMode="auto">
            <a:xfrm>
              <a:off x="685280" y="3779590"/>
              <a:ext cx="2570711" cy="1637549"/>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31" name="组合 30"/>
          <p:cNvGrpSpPr/>
          <p:nvPr/>
        </p:nvGrpSpPr>
        <p:grpSpPr>
          <a:xfrm>
            <a:off x="3779203" y="1124585"/>
            <a:ext cx="1963737" cy="4310063"/>
            <a:chOff x="3732091" y="1799780"/>
            <a:chExt cx="1964200" cy="4309904"/>
          </a:xfrm>
        </p:grpSpPr>
        <p:sp>
          <p:nvSpPr>
            <p:cNvPr id="7174" name="Text Box 22"/>
            <p:cNvSpPr txBox="1"/>
            <p:nvPr/>
          </p:nvSpPr>
          <p:spPr>
            <a:xfrm>
              <a:off x="3815275" y="5649325"/>
              <a:ext cx="1800785" cy="460359"/>
            </a:xfrm>
            <a:prstGeom prst="rect">
              <a:avLst/>
            </a:prstGeom>
            <a:noFill/>
            <a:ln w="9525">
              <a:noFill/>
            </a:ln>
          </p:spPr>
          <p:txBody>
            <a:bodyPr>
              <a:spAutoFit/>
            </a:bodyPr>
            <a:p>
              <a:pPr>
                <a:spcBef>
                  <a:spcPct val="50000"/>
                </a:spcBef>
              </a:pPr>
              <a:r>
                <a:rPr lang="zh-CN" altLang="en-US" sz="2400" dirty="0">
                  <a:latin typeface="黑体" panose="02010609060101010101" pitchFamily="2" charset="-122"/>
                  <a:ea typeface="黑体" panose="02010609060101010101" pitchFamily="2" charset="-122"/>
                </a:rPr>
                <a:t>青铜时代</a:t>
              </a:r>
              <a:endParaRPr lang="zh-CN" altLang="en-US" sz="2400" dirty="0">
                <a:latin typeface="黑体" panose="02010609060101010101" pitchFamily="2" charset="-122"/>
                <a:ea typeface="黑体" panose="02010609060101010101" pitchFamily="2" charset="-122"/>
              </a:endParaRPr>
            </a:p>
          </p:txBody>
        </p:sp>
        <p:pic>
          <p:nvPicPr>
            <p:cNvPr id="22" name="Picture 4" descr="014A-level3"/>
            <p:cNvPicPr>
              <a:picLocks noChangeAspect="1" noChangeArrowheads="1"/>
            </p:cNvPicPr>
            <p:nvPr/>
          </p:nvPicPr>
          <p:blipFill>
            <a:blip r:embed="rId3">
              <a:lum bright="6000" contrast="12000"/>
              <a:extLst>
                <a:ext uri="{28A0092B-C50C-407E-A947-70E740481C1C}">
                  <a14:useLocalDpi xmlns:a14="http://schemas.microsoft.com/office/drawing/2010/main" val="0"/>
                </a:ext>
              </a:extLst>
            </a:blip>
            <a:srcRect/>
            <a:stretch>
              <a:fillRect/>
            </a:stretch>
          </p:blipFill>
          <p:spPr bwMode="auto">
            <a:xfrm>
              <a:off x="3732091" y="1799780"/>
              <a:ext cx="1964200" cy="1840090"/>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3" name="Picture 6" descr="spe_3_1"/>
            <p:cNvPicPr>
              <a:picLocks noChangeAspect="1" noChangeArrowheads="1"/>
            </p:cNvPicPr>
            <p:nvPr/>
          </p:nvPicPr>
          <p:blipFill>
            <a:blip r:embed="rId4">
              <a:lum bright="-12000" contrast="18000"/>
              <a:extLst>
                <a:ext uri="{28A0092B-C50C-407E-A947-70E740481C1C}">
                  <a14:useLocalDpi xmlns:a14="http://schemas.microsoft.com/office/drawing/2010/main" val="0"/>
                </a:ext>
              </a:extLst>
            </a:blip>
            <a:srcRect/>
            <a:stretch>
              <a:fillRect/>
            </a:stretch>
          </p:blipFill>
          <p:spPr bwMode="auto">
            <a:xfrm>
              <a:off x="4052516" y="3790837"/>
              <a:ext cx="1326301" cy="1755498"/>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32" name="组合 31"/>
          <p:cNvGrpSpPr/>
          <p:nvPr/>
        </p:nvGrpSpPr>
        <p:grpSpPr>
          <a:xfrm>
            <a:off x="5936933" y="1237298"/>
            <a:ext cx="2738437" cy="4187825"/>
            <a:chOff x="5872616" y="1922822"/>
            <a:chExt cx="2737985" cy="4186763"/>
          </a:xfrm>
        </p:grpSpPr>
        <p:sp>
          <p:nvSpPr>
            <p:cNvPr id="7178" name="Text Box 27"/>
            <p:cNvSpPr txBox="1"/>
            <p:nvPr/>
          </p:nvSpPr>
          <p:spPr>
            <a:xfrm>
              <a:off x="5872616" y="5649325"/>
              <a:ext cx="2482850" cy="460260"/>
            </a:xfrm>
            <a:prstGeom prst="rect">
              <a:avLst/>
            </a:prstGeom>
            <a:noFill/>
            <a:ln w="9525">
              <a:noFill/>
            </a:ln>
          </p:spPr>
          <p:txBody>
            <a:bodyPr>
              <a:spAutoFit/>
            </a:bodyPr>
            <a:p>
              <a:pPr algn="ctr">
                <a:spcBef>
                  <a:spcPct val="50000"/>
                </a:spcBef>
              </a:pPr>
              <a:r>
                <a:rPr lang="zh-CN" altLang="en-US" sz="2400" dirty="0">
                  <a:latin typeface="黑体" panose="02010609060101010101" pitchFamily="2" charset="-122"/>
                  <a:ea typeface="黑体" panose="02010609060101010101" pitchFamily="2" charset="-122"/>
                </a:rPr>
                <a:t>铁器时代</a:t>
              </a:r>
              <a:endParaRPr lang="zh-CN" altLang="en-US" sz="2400" dirty="0">
                <a:latin typeface="黑体" panose="02010609060101010101" pitchFamily="2" charset="-122"/>
                <a:ea typeface="黑体" panose="02010609060101010101" pitchFamily="2" charset="-122"/>
              </a:endParaRPr>
            </a:p>
          </p:txBody>
        </p:sp>
        <p:pic>
          <p:nvPicPr>
            <p:cNvPr id="25" name="Picture 4" descr="xz41"/>
            <p:cNvPicPr>
              <a:picLocks noChangeAspect="1" noChangeArrowheads="1"/>
            </p:cNvPicPr>
            <p:nvPr/>
          </p:nvPicPr>
          <p:blipFill rotWithShape="1">
            <a:blip r:embed="rId5">
              <a:lum bright="-6000" contrast="12000"/>
              <a:extLst>
                <a:ext uri="{28A0092B-C50C-407E-A947-70E740481C1C}">
                  <a14:useLocalDpi xmlns:a14="http://schemas.microsoft.com/office/drawing/2010/main" val="0"/>
                </a:ext>
              </a:extLst>
            </a:blip>
            <a:srcRect t="-1" b="37913"/>
            <a:stretch>
              <a:fillRect/>
            </a:stretch>
          </p:blipFill>
          <p:spPr bwMode="auto">
            <a:xfrm rot="16200000">
              <a:off x="6557169" y="3410496"/>
              <a:ext cx="1516063" cy="2590801"/>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6" name="Picture 6" descr="铁镢头"/>
            <p:cNvPicPr>
              <a:picLocks noChangeAspect="1" noChangeArrowheads="1"/>
            </p:cNvPicPr>
            <p:nvPr/>
          </p:nvPicPr>
          <p:blipFill>
            <a:blip r:embed="rId6">
              <a:extLst>
                <a:ext uri="{28A0092B-C50C-407E-A947-70E740481C1C}">
                  <a14:useLocalDpi xmlns:a14="http://schemas.microsoft.com/office/drawing/2010/main" val="0"/>
                </a:ext>
              </a:extLst>
            </a:blip>
            <a:srcRect l="3477"/>
            <a:stretch>
              <a:fillRect/>
            </a:stretch>
          </p:blipFill>
          <p:spPr bwMode="auto">
            <a:xfrm>
              <a:off x="6298068" y="1922822"/>
              <a:ext cx="2057399" cy="1868015"/>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28" name="右箭头 27"/>
          <p:cNvSpPr/>
          <p:nvPr/>
        </p:nvSpPr>
        <p:spPr>
          <a:xfrm>
            <a:off x="3352800" y="3662363"/>
            <a:ext cx="461963" cy="285750"/>
          </a:xfrm>
          <a:prstGeom prst="rightArrow">
            <a:avLst/>
          </a:prstGeom>
          <a:solidFill>
            <a:srgbClr val="92D050"/>
          </a:solidFill>
          <a:ln>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800" i="0" u="none" strike="noStrike" kern="1200" cap="none" spc="0" normalizeH="0" baseline="0" noProof="0">
              <a:ln>
                <a:noFill/>
              </a:ln>
              <a:solidFill>
                <a:schemeClr val="lt1"/>
              </a:solidFill>
              <a:effectLst/>
              <a:uLnTx/>
              <a:uFillTx/>
              <a:latin typeface="黑体" panose="02010609060101010101" pitchFamily="2" charset="-122"/>
              <a:ea typeface="黑体" panose="02010609060101010101" pitchFamily="2" charset="-122"/>
              <a:cs typeface="+mn-cs"/>
            </a:endParaRPr>
          </a:p>
        </p:txBody>
      </p:sp>
      <p:sp>
        <p:nvSpPr>
          <p:cNvPr id="29" name="右箭头 28"/>
          <p:cNvSpPr/>
          <p:nvPr/>
        </p:nvSpPr>
        <p:spPr>
          <a:xfrm>
            <a:off x="5756275" y="3648075"/>
            <a:ext cx="461963" cy="285750"/>
          </a:xfrm>
          <a:prstGeom prst="rightArrow">
            <a:avLst/>
          </a:prstGeom>
          <a:solidFill>
            <a:srgbClr val="92D050"/>
          </a:solidFill>
          <a:ln>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800" i="0" u="none" strike="noStrike" kern="1200" cap="none" spc="0" normalizeH="0" baseline="0" noProof="0">
              <a:ln>
                <a:noFill/>
              </a:ln>
              <a:solidFill>
                <a:schemeClr val="lt1"/>
              </a:solidFill>
              <a:effectLst/>
              <a:uLnTx/>
              <a:uFillTx/>
              <a:latin typeface="黑体" panose="02010609060101010101" pitchFamily="2" charset="-122"/>
              <a:ea typeface="黑体" panose="02010609060101010101" pitchFamily="2" charset="-122"/>
              <a:cs typeface="+mn-cs"/>
            </a:endParaRPr>
          </a:p>
        </p:txBody>
      </p:sp>
      <p:sp>
        <p:nvSpPr>
          <p:cNvPr id="3" name="文本框 2"/>
          <p:cNvSpPr txBox="1"/>
          <p:nvPr/>
        </p:nvSpPr>
        <p:spPr>
          <a:xfrm>
            <a:off x="274638" y="654050"/>
            <a:ext cx="3648075" cy="492125"/>
          </a:xfrm>
          <a:prstGeom prst="rect">
            <a:avLst/>
          </a:prstGeom>
          <a:noFill/>
        </p:spPr>
        <p:txBody>
          <a:bodyPr wrap="square" rtlCol="0">
            <a:spAutoFit/>
          </a:bodyPr>
          <a:p>
            <a:r>
              <a:rPr lang="en-US" altLang="zh-CN" sz="2600" noProof="1">
                <a:solidFill>
                  <a:schemeClr val="accent6">
                    <a:lumMod val="50000"/>
                  </a:schemeClr>
                </a:solidFill>
                <a:latin typeface="黑体" panose="02010609060101010101" pitchFamily="2" charset="-122"/>
                <a:ea typeface="黑体" panose="02010609060101010101" pitchFamily="2" charset="-122"/>
                <a:cs typeface="+mn-cs"/>
              </a:rPr>
              <a:t>2.</a:t>
            </a:r>
            <a:r>
              <a:rPr lang="zh-CN" altLang="en-US" sz="2600" noProof="1">
                <a:solidFill>
                  <a:schemeClr val="accent6">
                    <a:lumMod val="50000"/>
                  </a:schemeClr>
                </a:solidFill>
                <a:latin typeface="黑体" panose="02010609060101010101" pitchFamily="2" charset="-122"/>
                <a:ea typeface="黑体" panose="02010609060101010101" pitchFamily="2" charset="-122"/>
                <a:cs typeface="+mn-cs"/>
              </a:rPr>
              <a:t>金属材料的发展史</a:t>
            </a:r>
            <a:endParaRPr lang="zh-CN" altLang="en-US" sz="2600" noProof="1">
              <a:solidFill>
                <a:schemeClr val="accent6">
                  <a:lumMod val="50000"/>
                </a:schemeClr>
              </a:solidFill>
              <a:latin typeface="黑体" panose="02010609060101010101" pitchFamily="2" charset="-122"/>
              <a:ea typeface="黑体" panose="02010609060101010101" pitchFamily="2" charset="-122"/>
              <a:cs typeface="+mn-cs"/>
            </a:endParaRPr>
          </a:p>
        </p:txBody>
      </p:sp>
      <p:sp>
        <p:nvSpPr>
          <p:cNvPr id="7184" name="文本框 4103"/>
          <p:cNvSpPr txBox="1"/>
          <p:nvPr/>
        </p:nvSpPr>
        <p:spPr>
          <a:xfrm>
            <a:off x="106363" y="44450"/>
            <a:ext cx="1295400" cy="400050"/>
          </a:xfrm>
          <a:prstGeom prst="rect">
            <a:avLst/>
          </a:prstGeom>
          <a:noFill/>
          <a:ln w="9525">
            <a:noFill/>
          </a:ln>
        </p:spPr>
        <p:txBody>
          <a:bodyPr lIns="90170" tIns="46990" rIns="90170" bIns="46990">
            <a:spAutoFit/>
          </a:bodyPr>
          <a:p>
            <a:r>
              <a:rPr lang="zh-CN" altLang="en-US" sz="2000" b="1" dirty="0">
                <a:solidFill>
                  <a:srgbClr val="006666"/>
                </a:solidFill>
                <a:latin typeface="Arial" panose="020B0604020202020204" pitchFamily="34" charset="0"/>
                <a:ea typeface="方正姚体" panose="02010601030101010101" pitchFamily="2" charset="-122"/>
              </a:rPr>
              <a:t>讲授新课</a:t>
            </a:r>
            <a:endParaRPr lang="zh-CN" altLang="en-US" sz="2000" b="1" dirty="0">
              <a:solidFill>
                <a:srgbClr val="006666"/>
              </a:solidFill>
              <a:latin typeface="Arial" panose="020B0604020202020204" pitchFamily="34" charset="0"/>
              <a:ea typeface="方正姚体" panose="02010601030101010101" pitchFamily="2" charset="-122"/>
            </a:endParaRPr>
          </a:p>
        </p:txBody>
      </p:sp>
      <p:sp>
        <p:nvSpPr>
          <p:cNvPr id="6152" name="文本框 2"/>
          <p:cNvSpPr txBox="1"/>
          <p:nvPr/>
        </p:nvSpPr>
        <p:spPr>
          <a:xfrm>
            <a:off x="1362075" y="5730875"/>
            <a:ext cx="6465888" cy="645160"/>
          </a:xfrm>
          <a:prstGeom prst="rect">
            <a:avLst/>
          </a:prstGeom>
          <a:noFill/>
          <a:ln w="28575">
            <a:solidFill>
              <a:srgbClr val="0000FF"/>
            </a:solidFill>
          </a:ln>
        </p:spPr>
        <p:txBody>
          <a:bodyPr>
            <a:spAutoFit/>
          </a:bodyPr>
          <a:p>
            <a:pPr>
              <a:lnSpc>
                <a:spcPct val="150000"/>
              </a:lnSpc>
            </a:pPr>
            <a:r>
              <a:rPr lang="en-US" altLang="zh-CN" sz="2400">
                <a:latin typeface="黑体" panose="02010609060101010101" pitchFamily="2" charset="-122"/>
                <a:ea typeface="黑体" panose="02010609060101010101" pitchFamily="2" charset="-122"/>
              </a:rPr>
              <a:t>   </a:t>
            </a:r>
            <a:r>
              <a:rPr lang="en-US" altLang="zh-CN" sz="2400">
                <a:solidFill>
                  <a:srgbClr val="FF0000"/>
                </a:solidFill>
                <a:latin typeface="黑体" panose="02010609060101010101" pitchFamily="2" charset="-122"/>
                <a:ea typeface="黑体" panose="02010609060101010101" pitchFamily="2" charset="-122"/>
              </a:rPr>
              <a:t> </a:t>
            </a:r>
            <a:r>
              <a:rPr lang="zh-CN" altLang="zh-CN" sz="2400">
                <a:solidFill>
                  <a:srgbClr val="FF0000"/>
                </a:solidFill>
                <a:latin typeface="黑体" panose="02010609060101010101" pitchFamily="2" charset="-122"/>
                <a:ea typeface="黑体" panose="02010609060101010101" pitchFamily="2" charset="-122"/>
              </a:rPr>
              <a:t>思考：人类使用金属的顺序与什么有关？</a:t>
            </a:r>
            <a:endParaRPr lang="zh-CN" altLang="zh-CN" sz="2400">
              <a:solidFill>
                <a:srgbClr val="FF0000"/>
              </a:solidFill>
              <a:latin typeface="黑体" panose="02010609060101010101" pitchFamily="2" charset="-122"/>
              <a:ea typeface="黑体" panose="02010609060101010101" pitchFamily="2"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nodeType="clickEffect">
                                  <p:stCondLst>
                                    <p:cond delay="0"/>
                                  </p:stCondLst>
                                  <p:childTnLst>
                                    <p:set>
                                      <p:cBhvr>
                                        <p:cTn id="6" dur="1" fill="hold">
                                          <p:stCondLst>
                                            <p:cond delay="0"/>
                                          </p:stCondLst>
                                        </p:cTn>
                                        <p:tgtEl>
                                          <p:spTgt spid="30"/>
                                        </p:tgtEl>
                                        <p:attrNameLst>
                                          <p:attrName>style.visibility</p:attrName>
                                        </p:attrNameLst>
                                      </p:cBhvr>
                                      <p:to>
                                        <p:strVal val="visible"/>
                                      </p:to>
                                    </p:set>
                                    <p:animEffect transition="in" filter="wipe(up)">
                                      <p:cBhvr>
                                        <p:cTn id="7" dur="1000"/>
                                        <p:tgtEl>
                                          <p:spTgt spid="30"/>
                                        </p:tgtEl>
                                      </p:cBhvr>
                                    </p:animEffect>
                                  </p:childTnLst>
                                </p:cTn>
                              </p:par>
                            </p:childTnLst>
                          </p:cTn>
                        </p:par>
                        <p:par>
                          <p:cTn id="8" fill="hold">
                            <p:stCondLst>
                              <p:cond delay="1000"/>
                            </p:stCondLst>
                            <p:childTnLst>
                              <p:par>
                                <p:cTn id="9" presetID="16" presetClass="entr" presetSubtype="21" fill="hold" grpId="0" nodeType="afterEffect">
                                  <p:stCondLst>
                                    <p:cond delay="0"/>
                                  </p:stCondLst>
                                  <p:childTnLst>
                                    <p:set>
                                      <p:cBhvr>
                                        <p:cTn id="10" dur="1" fill="hold">
                                          <p:stCondLst>
                                            <p:cond delay="0"/>
                                          </p:stCondLst>
                                        </p:cTn>
                                        <p:tgtEl>
                                          <p:spTgt spid="28"/>
                                        </p:tgtEl>
                                        <p:attrNameLst>
                                          <p:attrName>style.visibility</p:attrName>
                                        </p:attrNameLst>
                                      </p:cBhvr>
                                      <p:to>
                                        <p:strVal val="visible"/>
                                      </p:to>
                                    </p:set>
                                    <p:animEffect transition="in" filter="barn(inVertical)">
                                      <p:cBhvr>
                                        <p:cTn id="11" dur="500"/>
                                        <p:tgtEl>
                                          <p:spTgt spid="28"/>
                                        </p:tgtEl>
                                      </p:cBhvr>
                                    </p:animEffect>
                                  </p:childTnLst>
                                </p:cTn>
                              </p:par>
                            </p:childTnLst>
                          </p:cTn>
                        </p:par>
                        <p:par>
                          <p:cTn id="12" fill="hold">
                            <p:stCondLst>
                              <p:cond delay="1500"/>
                            </p:stCondLst>
                            <p:childTnLst>
                              <p:par>
                                <p:cTn id="13" presetID="22" presetClass="entr" presetSubtype="1" fill="hold" nodeType="afterEffect">
                                  <p:stCondLst>
                                    <p:cond delay="0"/>
                                  </p:stCondLst>
                                  <p:childTnLst>
                                    <p:set>
                                      <p:cBhvr>
                                        <p:cTn id="14" dur="1" fill="hold">
                                          <p:stCondLst>
                                            <p:cond delay="0"/>
                                          </p:stCondLst>
                                        </p:cTn>
                                        <p:tgtEl>
                                          <p:spTgt spid="31"/>
                                        </p:tgtEl>
                                        <p:attrNameLst>
                                          <p:attrName>style.visibility</p:attrName>
                                        </p:attrNameLst>
                                      </p:cBhvr>
                                      <p:to>
                                        <p:strVal val="visible"/>
                                      </p:to>
                                    </p:set>
                                    <p:animEffect transition="in" filter="wipe(up)">
                                      <p:cBhvr>
                                        <p:cTn id="15" dur="1000"/>
                                        <p:tgtEl>
                                          <p:spTgt spid="31"/>
                                        </p:tgtEl>
                                      </p:cBhvr>
                                    </p:animEffect>
                                  </p:childTnLst>
                                </p:cTn>
                              </p:par>
                            </p:childTnLst>
                          </p:cTn>
                        </p:par>
                        <p:par>
                          <p:cTn id="16" fill="hold">
                            <p:stCondLst>
                              <p:cond delay="2500"/>
                            </p:stCondLst>
                            <p:childTnLst>
                              <p:par>
                                <p:cTn id="17" presetID="16" presetClass="entr" presetSubtype="21" fill="hold" grpId="0" nodeType="afterEffect">
                                  <p:stCondLst>
                                    <p:cond delay="0"/>
                                  </p:stCondLst>
                                  <p:childTnLst>
                                    <p:set>
                                      <p:cBhvr>
                                        <p:cTn id="18" dur="1" fill="hold">
                                          <p:stCondLst>
                                            <p:cond delay="0"/>
                                          </p:stCondLst>
                                        </p:cTn>
                                        <p:tgtEl>
                                          <p:spTgt spid="29"/>
                                        </p:tgtEl>
                                        <p:attrNameLst>
                                          <p:attrName>style.visibility</p:attrName>
                                        </p:attrNameLst>
                                      </p:cBhvr>
                                      <p:to>
                                        <p:strVal val="visible"/>
                                      </p:to>
                                    </p:set>
                                    <p:animEffect transition="in" filter="barn(inVertical)">
                                      <p:cBhvr>
                                        <p:cTn id="19" dur="500"/>
                                        <p:tgtEl>
                                          <p:spTgt spid="29"/>
                                        </p:tgtEl>
                                      </p:cBhvr>
                                    </p:animEffect>
                                  </p:childTnLst>
                                </p:cTn>
                              </p:par>
                            </p:childTnLst>
                          </p:cTn>
                        </p:par>
                        <p:par>
                          <p:cTn id="20" fill="hold">
                            <p:stCondLst>
                              <p:cond delay="3000"/>
                            </p:stCondLst>
                            <p:childTnLst>
                              <p:par>
                                <p:cTn id="21" presetID="22" presetClass="entr" presetSubtype="1" fill="hold" nodeType="afterEffect">
                                  <p:stCondLst>
                                    <p:cond delay="0"/>
                                  </p:stCondLst>
                                  <p:childTnLst>
                                    <p:set>
                                      <p:cBhvr>
                                        <p:cTn id="22" dur="1" fill="hold">
                                          <p:stCondLst>
                                            <p:cond delay="0"/>
                                          </p:stCondLst>
                                        </p:cTn>
                                        <p:tgtEl>
                                          <p:spTgt spid="32"/>
                                        </p:tgtEl>
                                        <p:attrNameLst>
                                          <p:attrName>style.visibility</p:attrName>
                                        </p:attrNameLst>
                                      </p:cBhvr>
                                      <p:to>
                                        <p:strVal val="visible"/>
                                      </p:to>
                                    </p:set>
                                    <p:animEffect transition="in" filter="wipe(up)">
                                      <p:cBhvr>
                                        <p:cTn id="23" dur="1000"/>
                                        <p:tgtEl>
                                          <p:spTgt spid="3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 grpId="0" bldLvl="0" animBg="1"/>
      <p:bldP spid="29" grpId="0" bldLvl="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8193" name="标题 3"/>
          <p:cNvSpPr>
            <a:spLocks noGrp="1"/>
          </p:cNvSpPr>
          <p:nvPr>
            <p:ph type="title"/>
          </p:nvPr>
        </p:nvSpPr>
        <p:spPr>
          <a:xfrm>
            <a:off x="304800" y="671513"/>
            <a:ext cx="8229600" cy="530225"/>
          </a:xfrm>
          <a:ln/>
        </p:spPr>
        <p:txBody>
          <a:bodyPr anchor="t" anchorCtr="0"/>
          <a:p>
            <a:pPr algn="l"/>
            <a:r>
              <a:rPr lang="en-US" altLang="zh-CN" sz="2600">
                <a:solidFill>
                  <a:srgbClr val="175B5C"/>
                </a:solidFill>
                <a:latin typeface="黑体" panose="02010609060101010101" pitchFamily="2" charset="-122"/>
                <a:ea typeface="黑体" panose="02010609060101010101" pitchFamily="2" charset="-122"/>
              </a:rPr>
              <a:t>3.</a:t>
            </a:r>
            <a:r>
              <a:rPr lang="zh-CN" altLang="en-US" sz="2600" dirty="0">
                <a:solidFill>
                  <a:srgbClr val="175B5C"/>
                </a:solidFill>
                <a:latin typeface="黑体" panose="02010609060101010101" pitchFamily="2" charset="-122"/>
                <a:ea typeface="黑体" panose="02010609060101010101" pitchFamily="2" charset="-122"/>
              </a:rPr>
              <a:t>几种重要的金属</a:t>
            </a:r>
            <a:endParaRPr lang="zh-CN" altLang="en-US" sz="2600" dirty="0">
              <a:solidFill>
                <a:srgbClr val="175B5C"/>
              </a:solidFill>
              <a:latin typeface="黑体" panose="02010609060101010101" pitchFamily="2" charset="-122"/>
              <a:ea typeface="黑体" panose="02010609060101010101" pitchFamily="2" charset="-122"/>
            </a:endParaRPr>
          </a:p>
        </p:txBody>
      </p:sp>
      <p:sp>
        <p:nvSpPr>
          <p:cNvPr id="8194" name="内容占位符 1"/>
          <p:cNvSpPr>
            <a:spLocks noGrp="1"/>
          </p:cNvSpPr>
          <p:nvPr>
            <p:ph idx="4294967295"/>
          </p:nvPr>
        </p:nvSpPr>
        <p:spPr>
          <a:xfrm>
            <a:off x="376238" y="1257300"/>
            <a:ext cx="8229600" cy="4525963"/>
          </a:xfrm>
          <a:ln/>
        </p:spPr>
        <p:txBody>
          <a:bodyPr anchor="t" anchorCtr="0"/>
          <a:p>
            <a:pPr marL="0" indent="0">
              <a:lnSpc>
                <a:spcPct val="150000"/>
              </a:lnSpc>
              <a:buNone/>
            </a:pPr>
            <a:r>
              <a:rPr lang="en-US" altLang="zh-CN" sz="2600">
                <a:solidFill>
                  <a:srgbClr val="FF0000"/>
                </a:solidFill>
                <a:latin typeface="黑体" panose="02010609060101010101" pitchFamily="2" charset="-122"/>
                <a:ea typeface="黑体" panose="02010609060101010101" pitchFamily="2" charset="-122"/>
              </a:rPr>
              <a:t>    </a:t>
            </a:r>
            <a:r>
              <a:rPr lang="zh-CN" altLang="en-US" sz="2600" dirty="0">
                <a:solidFill>
                  <a:srgbClr val="FF0000"/>
                </a:solidFill>
                <a:latin typeface="黑体" panose="02010609060101010101" pitchFamily="2" charset="-122"/>
                <a:ea typeface="黑体" panose="02010609060101010101" pitchFamily="2" charset="-122"/>
              </a:rPr>
              <a:t>铁</a:t>
            </a:r>
            <a:r>
              <a:rPr lang="en-US" altLang="zh-CN" sz="2600">
                <a:latin typeface="黑体" panose="02010609060101010101" pitchFamily="2" charset="-122"/>
                <a:ea typeface="黑体" panose="02010609060101010101" pitchFamily="2" charset="-122"/>
              </a:rPr>
              <a:t> </a:t>
            </a:r>
            <a:r>
              <a:rPr lang="zh-CN" altLang="en-US" sz="2600" dirty="0">
                <a:latin typeface="黑体" panose="02010609060101010101" pitchFamily="2" charset="-122"/>
                <a:ea typeface="黑体" panose="02010609060101010101" pitchFamily="2" charset="-122"/>
              </a:rPr>
              <a:t>目前世界年产量最高的金属。</a:t>
            </a:r>
            <a:endParaRPr lang="zh-CN" altLang="en-US" sz="2600" dirty="0">
              <a:latin typeface="黑体" panose="02010609060101010101" pitchFamily="2" charset="-122"/>
              <a:ea typeface="黑体" panose="02010609060101010101" pitchFamily="2" charset="-122"/>
            </a:endParaRPr>
          </a:p>
        </p:txBody>
      </p:sp>
      <p:pic>
        <p:nvPicPr>
          <p:cNvPr id="6" name="Picture 8" descr="Image46"/>
          <p:cNvPicPr>
            <a:picLocks noChangeAspect="1" noChangeArrowheads="1"/>
          </p:cNvPicPr>
          <p:nvPr/>
        </p:nvPicPr>
        <p:blipFill>
          <a:blip r:embed="rId1"/>
          <a:srcRect b="10931"/>
          <a:stretch>
            <a:fillRect/>
          </a:stretch>
        </p:blipFill>
        <p:spPr bwMode="auto">
          <a:xfrm>
            <a:off x="2073275" y="2093913"/>
            <a:ext cx="5172075" cy="4006850"/>
          </a:xfrm>
          <a:prstGeom prst="rect">
            <a:avLst/>
          </a:prstGeom>
          <a:ln>
            <a:noFill/>
          </a:ln>
          <a:effectLst>
            <a:outerShdw blurRad="50800" dist="38100" dir="2700000" algn="tl" rotWithShape="0">
              <a:prstClr val="black">
                <a:alpha val="40000"/>
              </a:prst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196" name="文本框 4103"/>
          <p:cNvSpPr txBox="1"/>
          <p:nvPr/>
        </p:nvSpPr>
        <p:spPr>
          <a:xfrm>
            <a:off x="106363" y="44450"/>
            <a:ext cx="1295400" cy="400050"/>
          </a:xfrm>
          <a:prstGeom prst="rect">
            <a:avLst/>
          </a:prstGeom>
          <a:noFill/>
          <a:ln w="9525">
            <a:noFill/>
          </a:ln>
        </p:spPr>
        <p:txBody>
          <a:bodyPr lIns="90170" tIns="46990" rIns="90170" bIns="46990">
            <a:spAutoFit/>
          </a:bodyPr>
          <a:p>
            <a:r>
              <a:rPr lang="zh-CN" altLang="en-US" sz="2000" b="1" dirty="0">
                <a:solidFill>
                  <a:srgbClr val="006666"/>
                </a:solidFill>
                <a:latin typeface="Arial" panose="020B0604020202020204" pitchFamily="34" charset="0"/>
                <a:ea typeface="方正姚体" panose="02010601030101010101" pitchFamily="2" charset="-122"/>
              </a:rPr>
              <a:t>讲授新课</a:t>
            </a:r>
            <a:endParaRPr lang="zh-CN" altLang="en-US" sz="2000" b="1" dirty="0">
              <a:solidFill>
                <a:srgbClr val="006666"/>
              </a:solidFill>
              <a:latin typeface="Arial" panose="020B0604020202020204" pitchFamily="34" charset="0"/>
              <a:ea typeface="方正姚体" panose="02010601030101010101" pitchFamily="2" charset="-122"/>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9217" name="内容占位符 3"/>
          <p:cNvSpPr>
            <a:spLocks noGrp="1"/>
          </p:cNvSpPr>
          <p:nvPr>
            <p:ph idx="4294967295"/>
          </p:nvPr>
        </p:nvSpPr>
        <p:spPr>
          <a:xfrm>
            <a:off x="528638" y="868363"/>
            <a:ext cx="8023225" cy="4525962"/>
          </a:xfrm>
          <a:ln/>
        </p:spPr>
        <p:txBody>
          <a:bodyPr anchor="t" anchorCtr="0"/>
          <a:p>
            <a:pPr marL="0" indent="0">
              <a:lnSpc>
                <a:spcPct val="140000"/>
              </a:lnSpc>
              <a:spcBef>
                <a:spcPts val="25"/>
              </a:spcBef>
              <a:buNone/>
            </a:pPr>
            <a:r>
              <a:rPr lang="en-US" altLang="zh-CN" sz="2600">
                <a:solidFill>
                  <a:srgbClr val="FF0000"/>
                </a:solidFill>
                <a:latin typeface="黑体" panose="02010609060101010101" pitchFamily="2" charset="-122"/>
                <a:ea typeface="黑体" panose="02010609060101010101" pitchFamily="2" charset="-122"/>
              </a:rPr>
              <a:t>    </a:t>
            </a:r>
            <a:r>
              <a:rPr lang="zh-CN" altLang="en-US" sz="2600" dirty="0">
                <a:solidFill>
                  <a:srgbClr val="FF0000"/>
                </a:solidFill>
                <a:latin typeface="黑体" panose="02010609060101010101" pitchFamily="2" charset="-122"/>
                <a:ea typeface="黑体" panose="02010609060101010101" pitchFamily="2" charset="-122"/>
              </a:rPr>
              <a:t>铝</a:t>
            </a:r>
            <a:r>
              <a:rPr lang="en-US" altLang="zh-CN" sz="2600">
                <a:solidFill>
                  <a:srgbClr val="FF0000"/>
                </a:solidFill>
                <a:latin typeface="黑体" panose="02010609060101010101" pitchFamily="2" charset="-122"/>
                <a:ea typeface="黑体" panose="02010609060101010101" pitchFamily="2" charset="-122"/>
              </a:rPr>
              <a:t> </a:t>
            </a:r>
            <a:r>
              <a:rPr lang="zh-CN" altLang="en-US" sz="2600" dirty="0">
                <a:latin typeface="黑体" panose="02010609060101010101" pitchFamily="2" charset="-122"/>
                <a:ea typeface="黑体" panose="02010609060101010101" pitchFamily="2" charset="-122"/>
              </a:rPr>
              <a:t>的利用仅有</a:t>
            </a:r>
            <a:r>
              <a:rPr lang="en-US" altLang="zh-CN" sz="2600">
                <a:latin typeface="黑体" panose="02010609060101010101" pitchFamily="2" charset="-122"/>
                <a:ea typeface="黑体" panose="02010609060101010101" pitchFamily="2" charset="-122"/>
              </a:rPr>
              <a:t>100</a:t>
            </a:r>
            <a:r>
              <a:rPr lang="zh-CN" altLang="en-US" sz="2600" dirty="0">
                <a:latin typeface="黑体" panose="02010609060101010101" pitchFamily="2" charset="-122"/>
                <a:ea typeface="黑体" panose="02010609060101010101" pitchFamily="2" charset="-122"/>
              </a:rPr>
              <a:t>多年，由于它密度小、延展性好、具有抗腐蚀等优良性能，现在世界上铝的年产量已超过了铜，位于铁之后，居第二位。</a:t>
            </a:r>
            <a:endParaRPr lang="zh-CN" altLang="en-US" sz="2600" dirty="0">
              <a:latin typeface="黑体" panose="02010609060101010101" pitchFamily="2" charset="-122"/>
              <a:ea typeface="黑体" panose="02010609060101010101" pitchFamily="2" charset="-122"/>
            </a:endParaRPr>
          </a:p>
        </p:txBody>
      </p:sp>
      <p:pic>
        <p:nvPicPr>
          <p:cNvPr id="5" name="Picture 4" descr="2004326150834"/>
          <p:cNvPicPr>
            <a:picLocks noChangeAspect="1" noChangeArrowheads="1"/>
          </p:cNvPicPr>
          <p:nvPr/>
        </p:nvPicPr>
        <p:blipFill>
          <a:blip r:embed="rId1">
            <a:lum bright="6000" contrast="12000"/>
            <a:extLst>
              <a:ext uri="{28A0092B-C50C-407E-A947-70E740481C1C}">
                <a14:useLocalDpi xmlns:a14="http://schemas.microsoft.com/office/drawing/2010/main" val="0"/>
              </a:ext>
            </a:extLst>
          </a:blip>
          <a:srcRect t="9305" b="4260"/>
          <a:stretch>
            <a:fillRect/>
          </a:stretch>
        </p:blipFill>
        <p:spPr bwMode="auto">
          <a:xfrm>
            <a:off x="1447800" y="3352800"/>
            <a:ext cx="2882900" cy="2303463"/>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Picture 5" descr="1"/>
          <p:cNvPicPr>
            <a:picLocks noChangeAspect="1" noChangeArrowheads="1"/>
          </p:cNvPicPr>
          <p:nvPr/>
        </p:nvPicPr>
        <p:blipFill>
          <a:blip r:embed="rId2">
            <a:extLst>
              <a:ext uri="{28A0092B-C50C-407E-A947-70E740481C1C}">
                <a14:useLocalDpi xmlns:a14="http://schemas.microsoft.com/office/drawing/2010/main" val="0"/>
              </a:ext>
            </a:extLst>
          </a:blip>
          <a:srcRect l="4237" t="2614" r="7910" b="2614"/>
          <a:stretch>
            <a:fillRect/>
          </a:stretch>
        </p:blipFill>
        <p:spPr bwMode="auto">
          <a:xfrm>
            <a:off x="4562816" y="3379788"/>
            <a:ext cx="3240088" cy="2276475"/>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220" name="文本框 4103"/>
          <p:cNvSpPr txBox="1"/>
          <p:nvPr/>
        </p:nvSpPr>
        <p:spPr>
          <a:xfrm>
            <a:off x="106363" y="44450"/>
            <a:ext cx="1295400" cy="400050"/>
          </a:xfrm>
          <a:prstGeom prst="rect">
            <a:avLst/>
          </a:prstGeom>
          <a:noFill/>
          <a:ln w="9525">
            <a:noFill/>
          </a:ln>
        </p:spPr>
        <p:txBody>
          <a:bodyPr lIns="90170" tIns="46990" rIns="90170" bIns="46990">
            <a:spAutoFit/>
          </a:bodyPr>
          <a:p>
            <a:r>
              <a:rPr lang="zh-CN" altLang="en-US" sz="2000" b="1" dirty="0">
                <a:solidFill>
                  <a:srgbClr val="006666"/>
                </a:solidFill>
                <a:latin typeface="Arial" panose="020B0604020202020204" pitchFamily="34" charset="0"/>
                <a:ea typeface="方正姚体" panose="02010601030101010101" pitchFamily="2" charset="-122"/>
              </a:rPr>
              <a:t>讲授新课</a:t>
            </a:r>
            <a:endParaRPr lang="zh-CN" altLang="en-US" sz="2000" b="1" dirty="0">
              <a:solidFill>
                <a:srgbClr val="006666"/>
              </a:solidFill>
              <a:latin typeface="Arial" panose="020B0604020202020204" pitchFamily="34" charset="0"/>
              <a:ea typeface="方正姚体" panose="02010601030101010101" pitchFamily="2" charset="-122"/>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0241" name="内容占位符 1"/>
          <p:cNvSpPr>
            <a:spLocks noGrp="1"/>
          </p:cNvSpPr>
          <p:nvPr>
            <p:ph idx="4294967295"/>
          </p:nvPr>
        </p:nvSpPr>
        <p:spPr>
          <a:xfrm>
            <a:off x="493713" y="825500"/>
            <a:ext cx="8094662" cy="4525963"/>
          </a:xfrm>
          <a:ln/>
        </p:spPr>
        <p:txBody>
          <a:bodyPr anchor="t" anchorCtr="0"/>
          <a:p>
            <a:pPr marL="0" indent="0">
              <a:lnSpc>
                <a:spcPct val="140000"/>
              </a:lnSpc>
              <a:spcBef>
                <a:spcPts val="25"/>
              </a:spcBef>
              <a:buNone/>
            </a:pPr>
            <a:r>
              <a:rPr lang="en-US" altLang="zh-CN" sz="2600">
                <a:solidFill>
                  <a:srgbClr val="FF0000"/>
                </a:solidFill>
                <a:latin typeface="黑体" panose="02010609060101010101" pitchFamily="2" charset="-122"/>
                <a:ea typeface="黑体" panose="02010609060101010101" pitchFamily="2" charset="-122"/>
              </a:rPr>
              <a:t>    </a:t>
            </a:r>
            <a:r>
              <a:rPr lang="zh-CN" altLang="en-US" sz="2600" dirty="0">
                <a:solidFill>
                  <a:srgbClr val="FF0000"/>
                </a:solidFill>
                <a:latin typeface="黑体" panose="02010609060101010101" pitchFamily="2" charset="-122"/>
                <a:ea typeface="黑体" panose="02010609060101010101" pitchFamily="2" charset="-122"/>
              </a:rPr>
              <a:t>铜</a:t>
            </a:r>
            <a:r>
              <a:rPr lang="en-US" altLang="zh-CN" sz="2600">
                <a:latin typeface="黑体" panose="02010609060101010101" pitchFamily="2" charset="-122"/>
                <a:ea typeface="黑体" panose="02010609060101010101" pitchFamily="2" charset="-122"/>
              </a:rPr>
              <a:t> </a:t>
            </a:r>
            <a:r>
              <a:rPr lang="zh-CN" altLang="en-US" sz="2600" dirty="0">
                <a:latin typeface="黑体" panose="02010609060101010101" pitchFamily="2" charset="-122"/>
                <a:ea typeface="黑体" panose="02010609060101010101" pitchFamily="2" charset="-122"/>
              </a:rPr>
              <a:t>人类利用最早的金属材料，由于它的含量少等原因，现在世界上铜的年产量，位于铁和铝之后，居第三位。</a:t>
            </a:r>
            <a:endParaRPr lang="zh-CN" altLang="en-US" sz="2600" dirty="0">
              <a:latin typeface="黑体" panose="02010609060101010101" pitchFamily="2" charset="-122"/>
              <a:ea typeface="黑体" panose="02010609060101010101" pitchFamily="2" charset="-122"/>
            </a:endParaRPr>
          </a:p>
          <a:p>
            <a:pPr marL="0" indent="0">
              <a:lnSpc>
                <a:spcPct val="140000"/>
              </a:lnSpc>
              <a:spcBef>
                <a:spcPts val="25"/>
              </a:spcBef>
              <a:buNone/>
            </a:pPr>
            <a:endParaRPr lang="zh-CN" altLang="en-US" sz="2600" dirty="0">
              <a:latin typeface="黑体" panose="02010609060101010101" pitchFamily="2" charset="-122"/>
              <a:ea typeface="黑体" panose="02010609060101010101" pitchFamily="2" charset="-122"/>
            </a:endParaRPr>
          </a:p>
        </p:txBody>
      </p:sp>
      <p:pic>
        <p:nvPicPr>
          <p:cNvPr id="5" name="图片 4"/>
          <p:cNvPicPr>
            <a:picLocks noChangeAspect="1"/>
          </p:cNvPicPr>
          <p:nvPr/>
        </p:nvPicPr>
        <p:blipFill>
          <a:blip r:embed="rId1">
            <a:extLst>
              <a:ext uri="{28A0092B-C50C-407E-A947-70E740481C1C}">
                <a14:useLocalDpi xmlns:a14="http://schemas.microsoft.com/office/drawing/2010/main" val="0"/>
              </a:ext>
            </a:extLst>
          </a:blip>
          <a:stretch>
            <a:fillRect/>
          </a:stretch>
        </p:blipFill>
        <p:spPr>
          <a:xfrm>
            <a:off x="2973070" y="2225675"/>
            <a:ext cx="3317240" cy="331724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10243" name="文本框 4103"/>
          <p:cNvSpPr txBox="1"/>
          <p:nvPr/>
        </p:nvSpPr>
        <p:spPr>
          <a:xfrm>
            <a:off x="106363" y="44450"/>
            <a:ext cx="1295400" cy="400050"/>
          </a:xfrm>
          <a:prstGeom prst="rect">
            <a:avLst/>
          </a:prstGeom>
          <a:noFill/>
          <a:ln w="9525">
            <a:noFill/>
          </a:ln>
        </p:spPr>
        <p:txBody>
          <a:bodyPr lIns="90170" tIns="46990" rIns="90170" bIns="46990">
            <a:spAutoFit/>
          </a:bodyPr>
          <a:p>
            <a:r>
              <a:rPr lang="zh-CN" altLang="en-US" sz="2000" b="1" dirty="0">
                <a:solidFill>
                  <a:srgbClr val="006666"/>
                </a:solidFill>
                <a:latin typeface="Arial" panose="020B0604020202020204" pitchFamily="34" charset="0"/>
                <a:ea typeface="方正姚体" panose="02010601030101010101" pitchFamily="2" charset="-122"/>
              </a:rPr>
              <a:t>讲授新课</a:t>
            </a:r>
            <a:endParaRPr lang="zh-CN" altLang="en-US" sz="2000" b="1" dirty="0">
              <a:solidFill>
                <a:srgbClr val="006666"/>
              </a:solidFill>
              <a:latin typeface="Arial" panose="020B0604020202020204" pitchFamily="34" charset="0"/>
              <a:ea typeface="方正姚体" panose="02010601030101010101" pitchFamily="2" charset="-122"/>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1265" name="Rectangle 10"/>
          <p:cNvSpPr>
            <a:spLocks noGrp="1"/>
          </p:cNvSpPr>
          <p:nvPr>
            <p:ph type="title"/>
          </p:nvPr>
        </p:nvSpPr>
        <p:spPr>
          <a:xfrm>
            <a:off x="414338" y="749300"/>
            <a:ext cx="8229600" cy="428625"/>
          </a:xfrm>
          <a:ln/>
        </p:spPr>
        <p:txBody>
          <a:bodyPr wrap="square" lIns="91440" tIns="45720" rIns="91440" bIns="45720" anchor="ctr" anchorCtr="0"/>
          <a:p>
            <a:r>
              <a:rPr lang="zh-CN" altLang="en-US" sz="2600" dirty="0">
                <a:solidFill>
                  <a:srgbClr val="FF0000"/>
                </a:solidFill>
                <a:latin typeface="黑体" panose="02010609060101010101" pitchFamily="2" charset="-122"/>
                <a:ea typeface="黑体" panose="02010609060101010101" pitchFamily="2" charset="-122"/>
              </a:rPr>
              <a:t>钛</a:t>
            </a:r>
            <a:r>
              <a:rPr lang="en-US" altLang="zh-CN" sz="2600">
                <a:latin typeface="黑体" panose="02010609060101010101" pitchFamily="2" charset="-122"/>
                <a:ea typeface="黑体" panose="02010609060101010101" pitchFamily="2" charset="-122"/>
              </a:rPr>
              <a:t>——21</a:t>
            </a:r>
            <a:r>
              <a:rPr lang="zh-CN" altLang="en-US" sz="2600" dirty="0">
                <a:latin typeface="黑体" panose="02010609060101010101" pitchFamily="2" charset="-122"/>
                <a:ea typeface="黑体" panose="02010609060101010101" pitchFamily="2" charset="-122"/>
              </a:rPr>
              <a:t>世纪的重要金属材料</a:t>
            </a:r>
            <a:endParaRPr lang="zh-CN" altLang="en-US" sz="2600" dirty="0">
              <a:latin typeface="黑体" panose="02010609060101010101" pitchFamily="2" charset="-122"/>
              <a:ea typeface="黑体" panose="02010609060101010101" pitchFamily="2" charset="-122"/>
            </a:endParaRPr>
          </a:p>
        </p:txBody>
      </p:sp>
      <p:pic>
        <p:nvPicPr>
          <p:cNvPr id="11266" name="Picture 5" descr="C:\Users\Administrator\Desktop\图片1.png图片1"/>
          <p:cNvPicPr>
            <a:picLocks noGrp="1" noChangeAspect="1"/>
          </p:cNvPicPr>
          <p:nvPr>
            <p:ph sz="half" idx="4294967295"/>
          </p:nvPr>
        </p:nvPicPr>
        <p:blipFill>
          <a:blip r:embed="rId1"/>
          <a:stretch>
            <a:fillRect/>
          </a:stretch>
        </p:blipFill>
        <p:spPr>
          <a:xfrm>
            <a:off x="1177925" y="1393825"/>
            <a:ext cx="2538413" cy="4183063"/>
          </a:xfrm>
          <a:ln/>
          <a:effectLst>
            <a:outerShdw dist="38100" dir="2699999" algn="tl" rotWithShape="0">
              <a:srgbClr val="000000">
                <a:alpha val="39999"/>
              </a:srgbClr>
            </a:outerShdw>
          </a:effectLst>
        </p:spPr>
      </p:pic>
      <p:sp>
        <p:nvSpPr>
          <p:cNvPr id="11267" name="Rectangle 12"/>
          <p:cNvSpPr/>
          <p:nvPr/>
        </p:nvSpPr>
        <p:spPr>
          <a:xfrm>
            <a:off x="3527425" y="5816600"/>
            <a:ext cx="2327275" cy="571500"/>
          </a:xfrm>
          <a:prstGeom prst="rect">
            <a:avLst/>
          </a:prstGeom>
          <a:noFill/>
          <a:ln w="9525">
            <a:noFill/>
          </a:ln>
        </p:spPr>
        <p:txBody>
          <a:bodyPr>
            <a:spAutoFit/>
          </a:bodyPr>
          <a:p>
            <a:pPr>
              <a:lnSpc>
                <a:spcPct val="120000"/>
              </a:lnSpc>
              <a:spcBef>
                <a:spcPct val="50000"/>
              </a:spcBef>
            </a:pPr>
            <a:r>
              <a:rPr lang="zh-CN" altLang="en-US" sz="2600" dirty="0">
                <a:latin typeface="黑体" panose="02010609060101010101" pitchFamily="2" charset="-122"/>
                <a:ea typeface="黑体" panose="02010609060101010101" pitchFamily="2" charset="-122"/>
              </a:rPr>
              <a:t>钛应用于医学</a:t>
            </a:r>
            <a:endParaRPr lang="zh-CN" altLang="en-US" sz="2600" dirty="0">
              <a:latin typeface="黑体" panose="02010609060101010101" pitchFamily="2" charset="-122"/>
              <a:ea typeface="黑体" panose="02010609060101010101" pitchFamily="2" charset="-122"/>
            </a:endParaRPr>
          </a:p>
        </p:txBody>
      </p:sp>
      <p:sp>
        <p:nvSpPr>
          <p:cNvPr id="11268" name="文本框 4103"/>
          <p:cNvSpPr txBox="1"/>
          <p:nvPr/>
        </p:nvSpPr>
        <p:spPr>
          <a:xfrm>
            <a:off x="106363" y="44450"/>
            <a:ext cx="1295400" cy="400050"/>
          </a:xfrm>
          <a:prstGeom prst="rect">
            <a:avLst/>
          </a:prstGeom>
          <a:noFill/>
          <a:ln w="9525">
            <a:noFill/>
          </a:ln>
        </p:spPr>
        <p:txBody>
          <a:bodyPr lIns="90170" tIns="46990" rIns="90170" bIns="46990">
            <a:spAutoFit/>
          </a:bodyPr>
          <a:p>
            <a:r>
              <a:rPr lang="zh-CN" altLang="en-US" sz="2000" b="1" dirty="0">
                <a:solidFill>
                  <a:srgbClr val="006666"/>
                </a:solidFill>
                <a:latin typeface="Arial" panose="020B0604020202020204" pitchFamily="34" charset="0"/>
                <a:ea typeface="方正姚体" panose="02010601030101010101" pitchFamily="2" charset="-122"/>
              </a:rPr>
              <a:t>讲授新课</a:t>
            </a:r>
            <a:endParaRPr lang="zh-CN" altLang="en-US" sz="2000" b="1" dirty="0">
              <a:solidFill>
                <a:srgbClr val="006666"/>
              </a:solidFill>
              <a:latin typeface="Arial" panose="020B0604020202020204" pitchFamily="34" charset="0"/>
              <a:ea typeface="方正姚体" panose="02010601030101010101" pitchFamily="2" charset="-122"/>
            </a:endParaRPr>
          </a:p>
        </p:txBody>
      </p:sp>
      <p:pic>
        <p:nvPicPr>
          <p:cNvPr id="3" name="Picture 2" descr="pic_2178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707890" y="3677285"/>
            <a:ext cx="3199765" cy="1987550"/>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a:extLst>
            <a:ext uri="{909E8E84-426E-40DD-AFC4-6F175D3DCCD1}">
              <a14:hiddenFill xmlns:a14="http://schemas.microsoft.com/office/drawing/2010/main">
                <a:solidFill>
                  <a:srgbClr val="FFFFFF"/>
                </a:solidFill>
              </a14:hiddenFill>
            </a:ext>
          </a:extLst>
        </p:spPr>
      </p:pic>
      <p:pic>
        <p:nvPicPr>
          <p:cNvPr id="4" name="图片 3"/>
          <p:cNvPicPr>
            <a:picLocks noChangeAspect="1"/>
          </p:cNvPicPr>
          <p:nvPr/>
        </p:nvPicPr>
        <p:blipFill rotWithShape="1">
          <a:blip r:embed="rId3">
            <a:extLst>
              <a:ext uri="{28A0092B-C50C-407E-A947-70E740481C1C}">
                <a14:useLocalDpi xmlns:a14="http://schemas.microsoft.com/office/drawing/2010/main" val="0"/>
              </a:ext>
            </a:extLst>
          </a:blip>
          <a:srcRect l="9600" r="15733" b="13051"/>
          <a:stretch>
            <a:fillRect/>
          </a:stretch>
        </p:blipFill>
        <p:spPr>
          <a:xfrm>
            <a:off x="5742940" y="1291590"/>
            <a:ext cx="2164715" cy="2177415"/>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cSld>
  <p:clrMapOvr>
    <a:masterClrMapping/>
  </p:clrMapOvr>
  <p:transition spd="slow">
    <p:fade/>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3313" name="内容占位符 1"/>
          <p:cNvSpPr>
            <a:spLocks noGrp="1"/>
          </p:cNvSpPr>
          <p:nvPr>
            <p:ph sz="half" idx="4294967295"/>
          </p:nvPr>
        </p:nvSpPr>
        <p:spPr>
          <a:xfrm>
            <a:off x="403225" y="1365250"/>
            <a:ext cx="8005763" cy="1203325"/>
          </a:xfrm>
          <a:ln/>
        </p:spPr>
        <p:txBody>
          <a:bodyPr wrap="square" anchor="t" anchorCtr="0">
            <a:spAutoFit/>
          </a:bodyPr>
          <a:lstStyle>
            <a:lvl1pPr lvl="0">
              <a:buClrTx/>
              <a:buSzTx/>
              <a:buFontTx/>
              <a:defRPr sz="2800"/>
            </a:lvl1pPr>
            <a:lvl2pPr lvl="1">
              <a:buClrTx/>
              <a:buSzTx/>
              <a:buFontTx/>
              <a:defRPr sz="2400"/>
            </a:lvl2pPr>
            <a:lvl3pPr lvl="2">
              <a:buClrTx/>
              <a:buSzTx/>
              <a:buFontTx/>
              <a:defRPr sz="2000"/>
            </a:lvl3pPr>
            <a:lvl4pPr lvl="3">
              <a:buClrTx/>
              <a:buSzTx/>
              <a:buFontTx/>
              <a:defRPr sz="1800"/>
            </a:lvl4pPr>
            <a:lvl5pPr lvl="4">
              <a:buClrTx/>
              <a:buSzTx/>
              <a:buFontTx/>
              <a:defRPr sz="1800"/>
            </a:lvl5pPr>
          </a:lstStyle>
          <a:p>
            <a:pPr marL="0" lvl="0" indent="-342900" eaLnBrk="1" hangingPunct="1">
              <a:lnSpc>
                <a:spcPct val="140000"/>
              </a:lnSpc>
              <a:spcBef>
                <a:spcPts val="50"/>
              </a:spcBef>
              <a:buNone/>
            </a:pPr>
            <a:r>
              <a:rPr lang="zh-CN" altLang="en-US" sz="2600" dirty="0">
                <a:latin typeface="黑体" panose="02010609060101010101" pitchFamily="2" charset="-122"/>
                <a:ea typeface="黑体" panose="02010609060101010101" pitchFamily="2" charset="-122"/>
              </a:rPr>
              <a:t>    根据下面的图片，你能说出金属的用途吗？从中你又可以总结出金属的哪些物理性质？</a:t>
            </a:r>
            <a:endParaRPr lang="zh-CN" altLang="en-US" sz="2600" dirty="0">
              <a:latin typeface="黑体" panose="02010609060101010101" pitchFamily="2" charset="-122"/>
              <a:ea typeface="黑体" panose="02010609060101010101" pitchFamily="2" charset="-122"/>
            </a:endParaRPr>
          </a:p>
        </p:txBody>
      </p:sp>
      <p:pic>
        <p:nvPicPr>
          <p:cNvPr id="13314" name="图片 4"/>
          <p:cNvPicPr>
            <a:picLocks noChangeAspect="1"/>
          </p:cNvPicPr>
          <p:nvPr/>
        </p:nvPicPr>
        <p:blipFill>
          <a:blip r:embed="rId1"/>
          <a:stretch>
            <a:fillRect/>
          </a:stretch>
        </p:blipFill>
        <p:spPr>
          <a:xfrm>
            <a:off x="1228725" y="2644775"/>
            <a:ext cx="6726238" cy="3403600"/>
          </a:xfrm>
          <a:prstGeom prst="rect">
            <a:avLst/>
          </a:prstGeom>
          <a:noFill/>
          <a:ln w="9525">
            <a:noFill/>
          </a:ln>
        </p:spPr>
      </p:pic>
      <p:sp>
        <p:nvSpPr>
          <p:cNvPr id="6" name="TextBox 5"/>
          <p:cNvSpPr txBox="1"/>
          <p:nvPr/>
        </p:nvSpPr>
        <p:spPr>
          <a:xfrm>
            <a:off x="1549400" y="3998913"/>
            <a:ext cx="1289050" cy="398462"/>
          </a:xfrm>
          <a:prstGeom prst="rect">
            <a:avLst/>
          </a:prstGeom>
          <a:noFill/>
          <a:ln w="9525">
            <a:noFill/>
          </a:ln>
        </p:spPr>
        <p:txBody>
          <a:bodyPr>
            <a:spAutoFit/>
          </a:bodyPr>
          <a:p>
            <a:r>
              <a:rPr lang="zh-CN" altLang="en-US" sz="2000" dirty="0">
                <a:solidFill>
                  <a:srgbClr val="FF0000"/>
                </a:solidFill>
                <a:latin typeface="黑体" panose="02010609060101010101" pitchFamily="2" charset="-122"/>
                <a:ea typeface="黑体" panose="02010609060101010101" pitchFamily="2" charset="-122"/>
              </a:rPr>
              <a:t>有光泽</a:t>
            </a:r>
            <a:endParaRPr lang="zh-CN" altLang="en-US" sz="2000" dirty="0">
              <a:solidFill>
                <a:srgbClr val="FF0000"/>
              </a:solidFill>
              <a:latin typeface="黑体" panose="02010609060101010101" pitchFamily="2" charset="-122"/>
              <a:ea typeface="黑体" panose="02010609060101010101" pitchFamily="2" charset="-122"/>
            </a:endParaRPr>
          </a:p>
        </p:txBody>
      </p:sp>
      <p:sp>
        <p:nvSpPr>
          <p:cNvPr id="7" name="TextBox 6"/>
          <p:cNvSpPr txBox="1"/>
          <p:nvPr/>
        </p:nvSpPr>
        <p:spPr>
          <a:xfrm>
            <a:off x="3429000" y="3998913"/>
            <a:ext cx="1490663" cy="398462"/>
          </a:xfrm>
          <a:prstGeom prst="rect">
            <a:avLst/>
          </a:prstGeom>
          <a:noFill/>
          <a:ln w="9525">
            <a:noFill/>
          </a:ln>
        </p:spPr>
        <p:txBody>
          <a:bodyPr>
            <a:spAutoFit/>
          </a:bodyPr>
          <a:p>
            <a:r>
              <a:rPr lang="zh-CN" altLang="en-US" sz="2000" dirty="0">
                <a:solidFill>
                  <a:srgbClr val="FF0000"/>
                </a:solidFill>
                <a:latin typeface="黑体" panose="02010609060101010101" pitchFamily="2" charset="-122"/>
                <a:ea typeface="黑体" panose="02010609060101010101" pitchFamily="2" charset="-122"/>
              </a:rPr>
              <a:t>能够导电</a:t>
            </a:r>
            <a:endParaRPr lang="zh-CN" altLang="en-US" sz="2000" dirty="0">
              <a:solidFill>
                <a:srgbClr val="FF0000"/>
              </a:solidFill>
              <a:latin typeface="黑体" panose="02010609060101010101" pitchFamily="2" charset="-122"/>
              <a:ea typeface="黑体" panose="02010609060101010101" pitchFamily="2" charset="-122"/>
            </a:endParaRPr>
          </a:p>
        </p:txBody>
      </p:sp>
      <p:sp>
        <p:nvSpPr>
          <p:cNvPr id="8" name="TextBox 7"/>
          <p:cNvSpPr txBox="1"/>
          <p:nvPr/>
        </p:nvSpPr>
        <p:spPr>
          <a:xfrm>
            <a:off x="5334000" y="3998913"/>
            <a:ext cx="3292475" cy="398462"/>
          </a:xfrm>
          <a:prstGeom prst="rect">
            <a:avLst/>
          </a:prstGeom>
          <a:noFill/>
          <a:ln w="9525">
            <a:noFill/>
          </a:ln>
        </p:spPr>
        <p:txBody>
          <a:bodyPr>
            <a:spAutoFit/>
          </a:bodyPr>
          <a:p>
            <a:r>
              <a:rPr lang="zh-CN" altLang="en-US" sz="2000" dirty="0">
                <a:solidFill>
                  <a:srgbClr val="FF0000"/>
                </a:solidFill>
                <a:latin typeface="黑体" panose="02010609060101010101" pitchFamily="2" charset="-122"/>
                <a:ea typeface="黑体" panose="02010609060101010101" pitchFamily="2" charset="-122"/>
              </a:rPr>
              <a:t>有延展性，可以拉成丝</a:t>
            </a:r>
            <a:endParaRPr lang="zh-CN" altLang="en-US" sz="2000" dirty="0">
              <a:solidFill>
                <a:srgbClr val="FF0000"/>
              </a:solidFill>
              <a:latin typeface="黑体" panose="02010609060101010101" pitchFamily="2" charset="-122"/>
              <a:ea typeface="黑体" panose="02010609060101010101" pitchFamily="2" charset="-122"/>
            </a:endParaRPr>
          </a:p>
        </p:txBody>
      </p:sp>
      <p:sp>
        <p:nvSpPr>
          <p:cNvPr id="9" name="TextBox 8"/>
          <p:cNvSpPr txBox="1"/>
          <p:nvPr/>
        </p:nvSpPr>
        <p:spPr>
          <a:xfrm>
            <a:off x="838200" y="5935663"/>
            <a:ext cx="2825750" cy="398462"/>
          </a:xfrm>
          <a:prstGeom prst="rect">
            <a:avLst/>
          </a:prstGeom>
          <a:noFill/>
          <a:ln w="9525">
            <a:noFill/>
          </a:ln>
        </p:spPr>
        <p:txBody>
          <a:bodyPr>
            <a:spAutoFit/>
          </a:bodyPr>
          <a:p>
            <a:r>
              <a:rPr lang="zh-CN" altLang="en-US" sz="2000" dirty="0">
                <a:solidFill>
                  <a:srgbClr val="FF0000"/>
                </a:solidFill>
                <a:latin typeface="黑体" panose="02010609060101010101" pitchFamily="2" charset="-122"/>
                <a:ea typeface="黑体" panose="02010609060101010101" pitchFamily="2" charset="-122"/>
              </a:rPr>
              <a:t>有延展性，能压成薄片</a:t>
            </a:r>
            <a:endParaRPr lang="zh-CN" altLang="en-US" sz="2000" dirty="0">
              <a:solidFill>
                <a:srgbClr val="FF0000"/>
              </a:solidFill>
              <a:latin typeface="黑体" panose="02010609060101010101" pitchFamily="2" charset="-122"/>
              <a:ea typeface="黑体" panose="02010609060101010101" pitchFamily="2" charset="-122"/>
            </a:endParaRPr>
          </a:p>
        </p:txBody>
      </p:sp>
      <p:sp>
        <p:nvSpPr>
          <p:cNvPr id="10" name="TextBox 9"/>
          <p:cNvSpPr txBox="1"/>
          <p:nvPr/>
        </p:nvSpPr>
        <p:spPr>
          <a:xfrm>
            <a:off x="3648075" y="5935663"/>
            <a:ext cx="1482725" cy="398462"/>
          </a:xfrm>
          <a:prstGeom prst="rect">
            <a:avLst/>
          </a:prstGeom>
          <a:noFill/>
          <a:ln w="9525">
            <a:noFill/>
          </a:ln>
        </p:spPr>
        <p:txBody>
          <a:bodyPr>
            <a:spAutoFit/>
          </a:bodyPr>
          <a:p>
            <a:r>
              <a:rPr lang="zh-CN" altLang="en-US" sz="2000" dirty="0">
                <a:solidFill>
                  <a:srgbClr val="FF0000"/>
                </a:solidFill>
                <a:latin typeface="黑体" panose="02010609060101010101" pitchFamily="2" charset="-122"/>
                <a:ea typeface="黑体" panose="02010609060101010101" pitchFamily="2" charset="-122"/>
              </a:rPr>
              <a:t>能够导热</a:t>
            </a:r>
            <a:endParaRPr lang="zh-CN" altLang="en-US" sz="2000" dirty="0">
              <a:solidFill>
                <a:srgbClr val="FF0000"/>
              </a:solidFill>
              <a:latin typeface="黑体" panose="02010609060101010101" pitchFamily="2" charset="-122"/>
              <a:ea typeface="黑体" panose="02010609060101010101" pitchFamily="2" charset="-122"/>
            </a:endParaRPr>
          </a:p>
        </p:txBody>
      </p:sp>
      <p:sp>
        <p:nvSpPr>
          <p:cNvPr id="11" name="TextBox 10"/>
          <p:cNvSpPr txBox="1"/>
          <p:nvPr/>
        </p:nvSpPr>
        <p:spPr>
          <a:xfrm>
            <a:off x="5743575" y="5935663"/>
            <a:ext cx="1341438" cy="398462"/>
          </a:xfrm>
          <a:prstGeom prst="rect">
            <a:avLst/>
          </a:prstGeom>
          <a:noFill/>
          <a:ln w="9525">
            <a:noFill/>
          </a:ln>
        </p:spPr>
        <p:txBody>
          <a:bodyPr>
            <a:spAutoFit/>
          </a:bodyPr>
          <a:p>
            <a:r>
              <a:rPr lang="zh-CN" altLang="en-US" sz="2000" dirty="0">
                <a:solidFill>
                  <a:srgbClr val="FF0000"/>
                </a:solidFill>
                <a:latin typeface="黑体" panose="02010609060101010101" pitchFamily="2" charset="-122"/>
                <a:ea typeface="黑体" panose="02010609060101010101" pitchFamily="2" charset="-122"/>
              </a:rPr>
              <a:t>能够弯曲</a:t>
            </a:r>
            <a:endParaRPr lang="zh-CN" altLang="en-US" sz="2000" dirty="0">
              <a:solidFill>
                <a:srgbClr val="FF0000"/>
              </a:solidFill>
              <a:latin typeface="黑体" panose="02010609060101010101" pitchFamily="2" charset="-122"/>
              <a:ea typeface="黑体" panose="02010609060101010101" pitchFamily="2" charset="-122"/>
            </a:endParaRPr>
          </a:p>
        </p:txBody>
      </p:sp>
      <p:grpSp>
        <p:nvGrpSpPr>
          <p:cNvPr id="13321" name="组合 6147"/>
          <p:cNvGrpSpPr/>
          <p:nvPr/>
        </p:nvGrpSpPr>
        <p:grpSpPr>
          <a:xfrm>
            <a:off x="301625" y="379413"/>
            <a:ext cx="3228975" cy="808037"/>
            <a:chOff x="0" y="0"/>
            <a:chExt cx="5087" cy="1275"/>
          </a:xfrm>
        </p:grpSpPr>
        <p:sp>
          <p:nvSpPr>
            <p:cNvPr id="13322" name="矩形 7"/>
            <p:cNvSpPr/>
            <p:nvPr/>
          </p:nvSpPr>
          <p:spPr>
            <a:xfrm>
              <a:off x="882" y="0"/>
              <a:ext cx="2634" cy="1200"/>
            </a:xfrm>
            <a:custGeom>
              <a:avLst/>
              <a:gdLst/>
              <a:ahLst/>
              <a:cxnLst>
                <a:cxn ang="0">
                  <a:pos x="0" y="1200"/>
                </a:cxn>
                <a:cxn ang="0">
                  <a:pos x="2634" y="1200"/>
                </a:cxn>
                <a:cxn ang="0">
                  <a:pos x="0" y="1200"/>
                </a:cxn>
                <a:cxn ang="0">
                  <a:pos x="0" y="0"/>
                </a:cxn>
                <a:cxn ang="0">
                  <a:pos x="1" y="0"/>
                </a:cxn>
                <a:cxn ang="0">
                  <a:pos x="0" y="0"/>
                </a:cxn>
              </a:cxnLst>
              <a:pathLst>
                <a:path w="2520280" h="1872208">
                  <a:moveTo>
                    <a:pt x="0" y="1872208"/>
                  </a:moveTo>
                  <a:lnTo>
                    <a:pt x="2520280" y="1872208"/>
                  </a:lnTo>
                  <a:lnTo>
                    <a:pt x="0" y="1872208"/>
                  </a:lnTo>
                  <a:close/>
                  <a:moveTo>
                    <a:pt x="0" y="0"/>
                  </a:moveTo>
                  <a:lnTo>
                    <a:pt x="916" y="0"/>
                  </a:lnTo>
                  <a:lnTo>
                    <a:pt x="0" y="0"/>
                  </a:lnTo>
                  <a:close/>
                </a:path>
              </a:pathLst>
            </a:custGeom>
            <a:noFill/>
            <a:ln w="12700" cap="sq" cmpd="sng">
              <a:solidFill>
                <a:srgbClr val="DDDDDD"/>
              </a:solidFill>
              <a:prstDash val="solid"/>
              <a:miter/>
              <a:headEnd type="none" w="med" len="med"/>
              <a:tailEnd type="none" w="med" len="med"/>
            </a:ln>
          </p:spPr>
          <p:txBody>
            <a:bodyPr/>
            <a:p>
              <a:endParaRPr lang="zh-CN" altLang="en-US"/>
            </a:p>
          </p:txBody>
        </p:sp>
        <p:sp>
          <p:nvSpPr>
            <p:cNvPr id="13323" name="任意多边形 16"/>
            <p:cNvSpPr/>
            <p:nvPr/>
          </p:nvSpPr>
          <p:spPr>
            <a:xfrm>
              <a:off x="0" y="454"/>
              <a:ext cx="826" cy="760"/>
            </a:xfrm>
            <a:custGeom>
              <a:avLst/>
              <a:gdLst/>
              <a:ahLst/>
              <a:cxnLst>
                <a:cxn ang="0">
                  <a:pos x="0" y="0"/>
                </a:cxn>
                <a:cxn ang="0">
                  <a:pos x="545" y="0"/>
                </a:cxn>
                <a:cxn ang="0">
                  <a:pos x="545" y="258"/>
                </a:cxn>
                <a:cxn ang="0">
                  <a:pos x="826" y="258"/>
                </a:cxn>
                <a:cxn ang="0">
                  <a:pos x="826" y="760"/>
                </a:cxn>
                <a:cxn ang="0">
                  <a:pos x="0" y="760"/>
                </a:cxn>
                <a:cxn ang="0">
                  <a:pos x="0" y="0"/>
                </a:cxn>
              </a:cxnLst>
              <a:pathLst>
                <a:path w="696310" h="696310">
                  <a:moveTo>
                    <a:pt x="0" y="0"/>
                  </a:moveTo>
                  <a:lnTo>
                    <a:pt x="459827" y="0"/>
                  </a:lnTo>
                  <a:lnTo>
                    <a:pt x="459827" y="236483"/>
                  </a:lnTo>
                  <a:lnTo>
                    <a:pt x="696310" y="236483"/>
                  </a:lnTo>
                  <a:lnTo>
                    <a:pt x="696310" y="696310"/>
                  </a:lnTo>
                  <a:lnTo>
                    <a:pt x="0" y="696310"/>
                  </a:lnTo>
                  <a:lnTo>
                    <a:pt x="0" y="0"/>
                  </a:lnTo>
                  <a:close/>
                </a:path>
              </a:pathLst>
            </a:custGeom>
            <a:solidFill>
              <a:srgbClr val="008080"/>
            </a:solidFill>
            <a:ln w="9525">
              <a:noFill/>
            </a:ln>
          </p:spPr>
          <p:txBody>
            <a:bodyPr/>
            <a:p>
              <a:endParaRPr lang="zh-CN" altLang="en-US"/>
            </a:p>
          </p:txBody>
        </p:sp>
        <p:sp>
          <p:nvSpPr>
            <p:cNvPr id="13324" name="矩形 17"/>
            <p:cNvSpPr/>
            <p:nvPr/>
          </p:nvSpPr>
          <p:spPr>
            <a:xfrm>
              <a:off x="570" y="374"/>
              <a:ext cx="258" cy="265"/>
            </a:xfrm>
            <a:prstGeom prst="rect">
              <a:avLst/>
            </a:prstGeom>
            <a:solidFill>
              <a:srgbClr val="008080">
                <a:alpha val="50980"/>
              </a:srgbClr>
            </a:solidFill>
            <a:ln w="9525">
              <a:noFill/>
            </a:ln>
          </p:spPr>
          <p:txBody>
            <a:bodyPr lIns="0" tIns="215900" rIns="179705" bIns="0" anchor="ctr" anchorCtr="0"/>
            <a:p>
              <a:pPr algn="ctr"/>
              <a:endParaRPr lang="zh-CN" altLang="en-US" sz="400" dirty="0">
                <a:solidFill>
                  <a:srgbClr val="FFFFFF"/>
                </a:solidFill>
                <a:latin typeface="Arial" panose="020B0604020202020204" pitchFamily="34" charset="0"/>
              </a:endParaRPr>
            </a:p>
          </p:txBody>
        </p:sp>
        <p:sp>
          <p:nvSpPr>
            <p:cNvPr id="13325" name="文本框 6151"/>
            <p:cNvSpPr txBox="1"/>
            <p:nvPr/>
          </p:nvSpPr>
          <p:spPr>
            <a:xfrm>
              <a:off x="878" y="432"/>
              <a:ext cx="4209" cy="823"/>
            </a:xfrm>
            <a:prstGeom prst="rect">
              <a:avLst/>
            </a:prstGeom>
            <a:noFill/>
            <a:ln w="9525">
              <a:noFill/>
            </a:ln>
          </p:spPr>
          <p:txBody>
            <a:bodyPr wrap="none">
              <a:spAutoFit/>
            </a:bodyPr>
            <a:p>
              <a:r>
                <a:rPr lang="zh-CN" altLang="zh-CN" sz="2800" b="1" dirty="0">
                  <a:solidFill>
                    <a:srgbClr val="006666"/>
                  </a:solidFill>
                  <a:latin typeface="微软雅黑" panose="020B0503020204020204" pitchFamily="34" charset="-122"/>
                  <a:ea typeface="微软雅黑" panose="020B0503020204020204" pitchFamily="34" charset="-122"/>
                  <a:sym typeface="宋体" panose="02010600030101010101" pitchFamily="2" charset="-122"/>
                </a:rPr>
                <a:t>金属的物理性质</a:t>
              </a:r>
              <a:endParaRPr lang="zh-CN" altLang="zh-CN" sz="2800" b="1" dirty="0">
                <a:solidFill>
                  <a:srgbClr val="006666"/>
                </a:solidFill>
                <a:latin typeface="微软雅黑" panose="020B0503020204020204" pitchFamily="34" charset="-122"/>
                <a:ea typeface="微软雅黑" panose="020B0503020204020204" pitchFamily="34" charset="-122"/>
                <a:sym typeface="宋体" panose="02010600030101010101" pitchFamily="2" charset="-122"/>
              </a:endParaRPr>
            </a:p>
          </p:txBody>
        </p:sp>
        <p:sp>
          <p:nvSpPr>
            <p:cNvPr id="13326" name="文本框 6152"/>
            <p:cNvSpPr txBox="1"/>
            <p:nvPr/>
          </p:nvSpPr>
          <p:spPr>
            <a:xfrm>
              <a:off x="0" y="452"/>
              <a:ext cx="873" cy="823"/>
            </a:xfrm>
            <a:prstGeom prst="rect">
              <a:avLst/>
            </a:prstGeom>
            <a:noFill/>
            <a:ln w="9525">
              <a:noFill/>
            </a:ln>
          </p:spPr>
          <p:txBody>
            <a:bodyPr>
              <a:spAutoFit/>
            </a:bodyPr>
            <a:p>
              <a:r>
                <a:rPr lang="zh-CN" altLang="en-US" sz="2800" dirty="0">
                  <a:solidFill>
                    <a:schemeClr val="accent1"/>
                  </a:solidFill>
                  <a:latin typeface="微软雅黑" panose="020B0503020204020204" pitchFamily="34" charset="-122"/>
                  <a:ea typeface="微软雅黑" panose="020B0503020204020204" pitchFamily="34" charset="-122"/>
                </a:rPr>
                <a:t>二</a:t>
              </a:r>
              <a:endParaRPr lang="zh-CN" altLang="en-US" sz="2800" dirty="0">
                <a:solidFill>
                  <a:schemeClr val="accent1"/>
                </a:solidFill>
                <a:latin typeface="微软雅黑" panose="020B0503020204020204" pitchFamily="34" charset="-122"/>
                <a:ea typeface="微软雅黑" panose="020B0503020204020204" pitchFamily="34" charset="-122"/>
              </a:endParaRPr>
            </a:p>
          </p:txBody>
        </p:sp>
      </p:grpSp>
      <p:sp>
        <p:nvSpPr>
          <p:cNvPr id="13327" name="文本框 4103"/>
          <p:cNvSpPr txBox="1"/>
          <p:nvPr/>
        </p:nvSpPr>
        <p:spPr>
          <a:xfrm>
            <a:off x="106363" y="44450"/>
            <a:ext cx="1295400" cy="400050"/>
          </a:xfrm>
          <a:prstGeom prst="rect">
            <a:avLst/>
          </a:prstGeom>
          <a:noFill/>
          <a:ln w="9525">
            <a:noFill/>
          </a:ln>
        </p:spPr>
        <p:txBody>
          <a:bodyPr lIns="90170" tIns="46990" rIns="90170" bIns="46990">
            <a:spAutoFit/>
          </a:bodyPr>
          <a:p>
            <a:r>
              <a:rPr lang="zh-CN" altLang="en-US" sz="2000" b="1" dirty="0">
                <a:solidFill>
                  <a:srgbClr val="006666"/>
                </a:solidFill>
                <a:latin typeface="Arial" panose="020B0604020202020204" pitchFamily="34" charset="0"/>
                <a:ea typeface="方正姚体" panose="02010601030101010101" pitchFamily="2" charset="-122"/>
              </a:rPr>
              <a:t>讲授新课</a:t>
            </a:r>
            <a:endParaRPr lang="zh-CN" altLang="en-US" sz="2000" b="1" dirty="0">
              <a:solidFill>
                <a:srgbClr val="006666"/>
              </a:solidFill>
              <a:latin typeface="Arial" panose="020B0604020202020204" pitchFamily="34" charset="0"/>
              <a:ea typeface="方正姚体" panose="02010601030101010101" pitchFamily="2"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fade">
                                      <p:cBhvr>
                                        <p:cTn id="12" dur="500"/>
                                        <p:tgtEl>
                                          <p:spTgt spid="7"/>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fade">
                                      <p:cBhvr>
                                        <p:cTn id="17" dur="500"/>
                                        <p:tgtEl>
                                          <p:spTgt spid="8"/>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fade">
                                      <p:cBhvr>
                                        <p:cTn id="22" dur="500"/>
                                        <p:tgtEl>
                                          <p:spTgt spid="9"/>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10"/>
                                        </p:tgtEl>
                                        <p:attrNameLst>
                                          <p:attrName>style.visibility</p:attrName>
                                        </p:attrNameLst>
                                      </p:cBhvr>
                                      <p:to>
                                        <p:strVal val="visible"/>
                                      </p:to>
                                    </p:set>
                                    <p:animEffect transition="in" filter="fade">
                                      <p:cBhvr>
                                        <p:cTn id="27" dur="500"/>
                                        <p:tgtEl>
                                          <p:spTgt spid="10"/>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11"/>
                                        </p:tgtEl>
                                        <p:attrNameLst>
                                          <p:attrName>style.visibility</p:attrName>
                                        </p:attrNameLst>
                                      </p:cBhvr>
                                      <p:to>
                                        <p:strVal val="visible"/>
                                      </p:to>
                                    </p:set>
                                    <p:animEffect transition="in" filter="fade">
                                      <p:cBhvr>
                                        <p:cTn id="32"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P spid="8" grpId="0"/>
      <p:bldP spid="9" grpId="0"/>
      <p:bldP spid="10" grpId="0"/>
      <p:bldP spid="11"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5362" name="Text Box 10"/>
          <p:cNvSpPr txBox="1"/>
          <p:nvPr/>
        </p:nvSpPr>
        <p:spPr>
          <a:xfrm>
            <a:off x="395605" y="1124585"/>
            <a:ext cx="3484563" cy="492125"/>
          </a:xfrm>
          <a:prstGeom prst="rect">
            <a:avLst/>
          </a:prstGeom>
          <a:noFill/>
          <a:ln w="9525">
            <a:noFill/>
          </a:ln>
        </p:spPr>
        <p:txBody>
          <a:bodyPr wrap="none">
            <a:spAutoFit/>
          </a:bodyPr>
          <a:p>
            <a:r>
              <a:rPr lang="en-US" altLang="zh-CN" sz="2600" noProof="1" dirty="0">
                <a:solidFill>
                  <a:schemeClr val="accent6">
                    <a:lumMod val="50000"/>
                  </a:schemeClr>
                </a:solidFill>
                <a:latin typeface="黑体" panose="02010609060101010101" pitchFamily="2" charset="-122"/>
                <a:ea typeface="黑体" panose="02010609060101010101" pitchFamily="2" charset="-122"/>
                <a:cs typeface="+mn-cs"/>
              </a:rPr>
              <a:t>1.</a:t>
            </a:r>
            <a:r>
              <a:rPr lang="zh-CN" altLang="en-US" sz="2600" noProof="1" dirty="0">
                <a:solidFill>
                  <a:schemeClr val="accent6">
                    <a:lumMod val="50000"/>
                  </a:schemeClr>
                </a:solidFill>
                <a:latin typeface="黑体" panose="02010609060101010101" pitchFamily="2" charset="-122"/>
                <a:ea typeface="黑体" panose="02010609060101010101" pitchFamily="2" charset="-122"/>
                <a:cs typeface="+mn-cs"/>
              </a:rPr>
              <a:t>金属共同的物理性质</a:t>
            </a:r>
            <a:endParaRPr lang="zh-CN" altLang="en-US" sz="2600" noProof="1" dirty="0">
              <a:solidFill>
                <a:schemeClr val="accent6">
                  <a:lumMod val="50000"/>
                </a:schemeClr>
              </a:solidFill>
              <a:latin typeface="黑体" panose="02010609060101010101" pitchFamily="2" charset="-122"/>
              <a:ea typeface="黑体" panose="02010609060101010101" pitchFamily="2" charset="-122"/>
            </a:endParaRPr>
          </a:p>
        </p:txBody>
      </p:sp>
      <p:sp>
        <p:nvSpPr>
          <p:cNvPr id="14339" name="Text Box 11"/>
          <p:cNvSpPr/>
          <p:nvPr/>
        </p:nvSpPr>
        <p:spPr>
          <a:xfrm>
            <a:off x="307975" y="1735138"/>
            <a:ext cx="8545513" cy="3481705"/>
          </a:xfrm>
          <a:prstGeom prst="rect">
            <a:avLst/>
          </a:prstGeom>
          <a:noFill/>
          <a:ln w="9525">
            <a:noFill/>
          </a:ln>
        </p:spPr>
        <p:txBody>
          <a:bodyPr>
            <a:spAutoFit/>
          </a:bodyPr>
          <a:p>
            <a:pPr indent="-342900">
              <a:lnSpc>
                <a:spcPct val="140000"/>
              </a:lnSpc>
              <a:spcBef>
                <a:spcPts val="50"/>
              </a:spcBef>
            </a:pPr>
            <a:r>
              <a:rPr lang="zh-CN" altLang="en-US" sz="2600" dirty="0">
                <a:latin typeface="Times New Roman" panose="02020603050405020304" pitchFamily="18" charset="0"/>
                <a:ea typeface="黑体" panose="02010609060101010101" pitchFamily="2" charset="-122"/>
              </a:rPr>
              <a:t>①常温下为固体；（汞除外）</a:t>
            </a:r>
            <a:endParaRPr lang="zh-CN" altLang="en-US" sz="2600" dirty="0">
              <a:latin typeface="Times New Roman" panose="02020603050405020304" pitchFamily="18" charset="0"/>
              <a:ea typeface="黑体" panose="02010609060101010101" pitchFamily="2" charset="-122"/>
            </a:endParaRPr>
          </a:p>
          <a:p>
            <a:pPr indent="-342900">
              <a:lnSpc>
                <a:spcPct val="140000"/>
              </a:lnSpc>
              <a:spcBef>
                <a:spcPts val="50"/>
              </a:spcBef>
            </a:pPr>
            <a:r>
              <a:rPr lang="zh-CN" altLang="en-US" sz="2600" dirty="0">
                <a:solidFill>
                  <a:srgbClr val="0000FF"/>
                </a:solidFill>
                <a:latin typeface="Times New Roman" panose="02020603050405020304" pitchFamily="18" charset="0"/>
                <a:ea typeface="黑体" panose="02010609060101010101" pitchFamily="2" charset="-122"/>
              </a:rPr>
              <a:t>②有金属光泽；</a:t>
            </a:r>
            <a:r>
              <a:rPr lang="zh-CN" altLang="en-US" sz="2600" dirty="0">
                <a:latin typeface="Times New Roman" panose="02020603050405020304" pitchFamily="18" charset="0"/>
                <a:ea typeface="黑体" panose="02010609060101010101" pitchFamily="2" charset="-122"/>
              </a:rPr>
              <a:t>（大多呈</a:t>
            </a:r>
            <a:r>
              <a:rPr lang="zh-CN" altLang="en-US" sz="2600" dirty="0">
                <a:solidFill>
                  <a:srgbClr val="FF0000"/>
                </a:solidFill>
                <a:latin typeface="Times New Roman" panose="02020603050405020304" pitchFamily="18" charset="0"/>
                <a:ea typeface="黑体" panose="02010609060101010101" pitchFamily="2" charset="-122"/>
              </a:rPr>
              <a:t>银白色</a:t>
            </a:r>
            <a:r>
              <a:rPr lang="zh-CN" altLang="en-US" sz="2600" dirty="0">
                <a:latin typeface="Times New Roman" panose="02020603050405020304" pitchFamily="18" charset="0"/>
                <a:ea typeface="黑体" panose="02010609060101010101" pitchFamily="2" charset="-122"/>
              </a:rPr>
              <a:t>，铁在粉末时呈</a:t>
            </a:r>
            <a:r>
              <a:rPr lang="zh-CN" altLang="en-US" sz="2600" dirty="0">
                <a:solidFill>
                  <a:srgbClr val="FF0000"/>
                </a:solidFill>
                <a:latin typeface="Times New Roman" panose="02020603050405020304" pitchFamily="18" charset="0"/>
                <a:ea typeface="黑体" panose="02010609060101010101" pitchFamily="2" charset="-122"/>
              </a:rPr>
              <a:t>黑色</a:t>
            </a:r>
            <a:r>
              <a:rPr lang="zh-CN" altLang="en-US" sz="2600" dirty="0">
                <a:latin typeface="Times New Roman" panose="02020603050405020304" pitchFamily="18" charset="0"/>
                <a:ea typeface="黑体" panose="02010609060101010101" pitchFamily="2" charset="-122"/>
              </a:rPr>
              <a:t>）</a:t>
            </a:r>
            <a:endParaRPr lang="zh-CN" altLang="en-US" sz="2600" dirty="0">
              <a:latin typeface="Times New Roman" panose="02020603050405020304" pitchFamily="18" charset="0"/>
              <a:ea typeface="黑体" panose="02010609060101010101" pitchFamily="2" charset="-122"/>
            </a:endParaRPr>
          </a:p>
          <a:p>
            <a:pPr indent="-342900">
              <a:lnSpc>
                <a:spcPct val="140000"/>
              </a:lnSpc>
              <a:spcBef>
                <a:spcPts val="50"/>
              </a:spcBef>
            </a:pPr>
            <a:r>
              <a:rPr lang="zh-CN" altLang="en-US" sz="2600" dirty="0">
                <a:latin typeface="Times New Roman" panose="02020603050405020304" pitchFamily="18" charset="0"/>
                <a:ea typeface="黑体" panose="02010609060101010101" pitchFamily="2" charset="-122"/>
              </a:rPr>
              <a:t>③大多数为电和热的良导体；</a:t>
            </a:r>
            <a:endParaRPr lang="zh-CN" altLang="en-US" sz="2600" dirty="0">
              <a:latin typeface="Times New Roman" panose="02020603050405020304" pitchFamily="18" charset="0"/>
              <a:ea typeface="黑体" panose="02010609060101010101" pitchFamily="2" charset="-122"/>
            </a:endParaRPr>
          </a:p>
          <a:p>
            <a:pPr indent="-342900">
              <a:lnSpc>
                <a:spcPct val="140000"/>
              </a:lnSpc>
              <a:spcBef>
                <a:spcPts val="50"/>
              </a:spcBef>
            </a:pPr>
            <a:r>
              <a:rPr lang="zh-CN" altLang="en-US" sz="2600" dirty="0">
                <a:solidFill>
                  <a:srgbClr val="0000FF"/>
                </a:solidFill>
                <a:latin typeface="Times New Roman" panose="02020603050405020304" pitchFamily="18" charset="0"/>
                <a:ea typeface="黑体" panose="02010609060101010101" pitchFamily="2" charset="-122"/>
              </a:rPr>
              <a:t>④有延展性；</a:t>
            </a:r>
            <a:endParaRPr lang="zh-CN" altLang="en-US" sz="2600" dirty="0">
              <a:latin typeface="Times New Roman" panose="02020603050405020304" pitchFamily="18" charset="0"/>
              <a:ea typeface="黑体" panose="02010609060101010101" pitchFamily="2" charset="-122"/>
            </a:endParaRPr>
          </a:p>
          <a:p>
            <a:pPr indent="-342900">
              <a:lnSpc>
                <a:spcPct val="140000"/>
              </a:lnSpc>
              <a:spcBef>
                <a:spcPts val="50"/>
              </a:spcBef>
            </a:pPr>
            <a:r>
              <a:rPr lang="zh-CN" altLang="en-US" sz="2600" dirty="0">
                <a:latin typeface="Times New Roman" panose="02020603050405020304" pitchFamily="18" charset="0"/>
                <a:ea typeface="黑体" panose="02010609060101010101" pitchFamily="2" charset="-122"/>
              </a:rPr>
              <a:t>⑤密度较大；</a:t>
            </a:r>
            <a:endParaRPr lang="zh-CN" altLang="en-US" sz="2600" dirty="0">
              <a:latin typeface="Times New Roman" panose="02020603050405020304" pitchFamily="18" charset="0"/>
              <a:ea typeface="黑体" panose="02010609060101010101" pitchFamily="2" charset="-122"/>
            </a:endParaRPr>
          </a:p>
          <a:p>
            <a:pPr indent="-342900">
              <a:lnSpc>
                <a:spcPct val="140000"/>
              </a:lnSpc>
              <a:spcBef>
                <a:spcPts val="50"/>
              </a:spcBef>
            </a:pPr>
            <a:endParaRPr lang="zh-CN" altLang="en-US" sz="2600" dirty="0">
              <a:latin typeface="Times New Roman" panose="02020603050405020304" pitchFamily="18" charset="0"/>
              <a:ea typeface="黑体" panose="02010609060101010101" pitchFamily="2" charset="-122"/>
            </a:endParaRPr>
          </a:p>
        </p:txBody>
      </p:sp>
      <p:sp>
        <p:nvSpPr>
          <p:cNvPr id="14340" name="Text Box 12"/>
          <p:cNvSpPr txBox="1"/>
          <p:nvPr/>
        </p:nvSpPr>
        <p:spPr>
          <a:xfrm>
            <a:off x="4859973" y="3068955"/>
            <a:ext cx="3629025" cy="1692275"/>
          </a:xfrm>
          <a:prstGeom prst="rect">
            <a:avLst/>
          </a:prstGeom>
          <a:solidFill>
            <a:schemeClr val="bg1"/>
          </a:solidFill>
          <a:ln w="28575" cap="flat" cmpd="sng">
            <a:noFill/>
            <a:prstDash val="solid"/>
            <a:miter/>
            <a:headEnd type="none" w="med" len="med"/>
            <a:tailEnd type="none" w="med" len="med"/>
          </a:ln>
          <a:effectLst>
            <a:outerShdw blurRad="50800" dist="38100" dir="2700000" algn="tl" rotWithShape="0">
              <a:prstClr val="black">
                <a:alpha val="40000"/>
              </a:prstClr>
            </a:outerShdw>
          </a:effectLst>
        </p:spPr>
        <p:txBody>
          <a:bodyPr wrap="square">
            <a:spAutoFit/>
          </a:bodyPr>
          <a:p>
            <a:pPr marL="342900" indent="-342900">
              <a:spcBef>
                <a:spcPct val="50000"/>
              </a:spcBef>
              <a:buSzPct val="85000"/>
              <a:buFont typeface="Arial" panose="020B0604020202020204" pitchFamily="34" charset="0"/>
            </a:pPr>
            <a:r>
              <a:rPr lang="zh-CN" altLang="en-US" sz="2600" noProof="1" dirty="0">
                <a:latin typeface="黑体" panose="02010609060101010101" pitchFamily="2" charset="-122"/>
                <a:ea typeface="黑体" panose="02010609060101010101" pitchFamily="2" charset="-122"/>
                <a:cs typeface="+mn-cs"/>
              </a:rPr>
              <a:t>特例：汞常温下液态</a:t>
            </a:r>
            <a:endParaRPr lang="zh-CN" altLang="en-US" sz="2600" noProof="1" dirty="0">
              <a:latin typeface="黑体" panose="02010609060101010101" pitchFamily="2" charset="-122"/>
              <a:ea typeface="黑体" panose="02010609060101010101" pitchFamily="2" charset="-122"/>
            </a:endParaRPr>
          </a:p>
          <a:p>
            <a:pPr marL="342900" indent="-342900">
              <a:spcBef>
                <a:spcPct val="50000"/>
              </a:spcBef>
              <a:buSzPct val="85000"/>
              <a:buFont typeface="Arial" panose="020B0604020202020204" pitchFamily="34" charset="0"/>
            </a:pPr>
            <a:r>
              <a:rPr lang="zh-CN" altLang="en-US" sz="2600" noProof="1" dirty="0">
                <a:latin typeface="黑体" panose="02010609060101010101" pitchFamily="2" charset="-122"/>
                <a:ea typeface="黑体" panose="02010609060101010101" pitchFamily="2" charset="-122"/>
                <a:cs typeface="+mn-cs"/>
              </a:rPr>
              <a:t>铜呈</a:t>
            </a:r>
            <a:r>
              <a:rPr lang="zh-CN" altLang="en-US" sz="2600" noProof="1" dirty="0">
                <a:solidFill>
                  <a:srgbClr val="FF0000"/>
                </a:solidFill>
                <a:latin typeface="黑体" panose="02010609060101010101" pitchFamily="2" charset="-122"/>
                <a:ea typeface="黑体" panose="02010609060101010101" pitchFamily="2" charset="-122"/>
                <a:cs typeface="+mn-cs"/>
              </a:rPr>
              <a:t>紫红色</a:t>
            </a:r>
            <a:endParaRPr lang="zh-CN" altLang="en-US" sz="2600" noProof="1" dirty="0">
              <a:latin typeface="黑体" panose="02010609060101010101" pitchFamily="2" charset="-122"/>
              <a:ea typeface="黑体" panose="02010609060101010101" pitchFamily="2" charset="-122"/>
            </a:endParaRPr>
          </a:p>
          <a:p>
            <a:pPr marL="342900" indent="-342900">
              <a:spcBef>
                <a:spcPct val="50000"/>
              </a:spcBef>
              <a:buSzPct val="85000"/>
              <a:buFont typeface="Arial" panose="020B0604020202020204" pitchFamily="34" charset="0"/>
            </a:pPr>
            <a:r>
              <a:rPr lang="zh-CN" altLang="en-US" sz="2600" noProof="1" dirty="0">
                <a:latin typeface="黑体" panose="02010609060101010101" pitchFamily="2" charset="-122"/>
                <a:ea typeface="黑体" panose="02010609060101010101" pitchFamily="2" charset="-122"/>
                <a:cs typeface="+mn-cs"/>
              </a:rPr>
              <a:t>金呈</a:t>
            </a:r>
            <a:r>
              <a:rPr lang="zh-CN" altLang="en-US" sz="2600" noProof="1" dirty="0">
                <a:solidFill>
                  <a:srgbClr val="FF0000"/>
                </a:solidFill>
                <a:latin typeface="黑体" panose="02010609060101010101" pitchFamily="2" charset="-122"/>
                <a:ea typeface="黑体" panose="02010609060101010101" pitchFamily="2" charset="-122"/>
                <a:cs typeface="+mn-cs"/>
              </a:rPr>
              <a:t>黄色</a:t>
            </a:r>
            <a:endParaRPr lang="zh-CN" altLang="en-US" sz="2600" noProof="1" dirty="0">
              <a:solidFill>
                <a:schemeClr val="tx2"/>
              </a:solidFill>
              <a:latin typeface="黑体" panose="02010609060101010101" pitchFamily="2" charset="-122"/>
              <a:ea typeface="黑体" panose="02010609060101010101" pitchFamily="2" charset="-122"/>
            </a:endParaRPr>
          </a:p>
        </p:txBody>
      </p:sp>
      <p:sp>
        <p:nvSpPr>
          <p:cNvPr id="2" name="文本框 4103"/>
          <p:cNvSpPr txBox="1"/>
          <p:nvPr/>
        </p:nvSpPr>
        <p:spPr>
          <a:xfrm>
            <a:off x="106363" y="44450"/>
            <a:ext cx="1295400" cy="400050"/>
          </a:xfrm>
          <a:prstGeom prst="rect">
            <a:avLst/>
          </a:prstGeom>
          <a:noFill/>
          <a:ln w="9525">
            <a:noFill/>
          </a:ln>
        </p:spPr>
        <p:txBody>
          <a:bodyPr lIns="90170" tIns="46990" rIns="90170" bIns="46990">
            <a:spAutoFit/>
          </a:bodyPr>
          <a:p>
            <a:r>
              <a:rPr lang="zh-CN" altLang="en-US" sz="2000" b="1" dirty="0">
                <a:solidFill>
                  <a:srgbClr val="006666"/>
                </a:solidFill>
                <a:latin typeface="Arial" panose="020B0604020202020204" pitchFamily="34" charset="0"/>
                <a:ea typeface="方正姚体" panose="02010601030101010101" pitchFamily="2" charset="-122"/>
              </a:rPr>
              <a:t>讲授新课</a:t>
            </a:r>
            <a:endParaRPr lang="zh-CN" altLang="en-US" sz="2000" b="1" dirty="0">
              <a:solidFill>
                <a:srgbClr val="006666"/>
              </a:solidFill>
              <a:latin typeface="Arial" panose="020B0604020202020204" pitchFamily="34" charset="0"/>
              <a:ea typeface="方正姚体" panose="02010601030101010101" pitchFamily="2" charset="-122"/>
            </a:endParaRPr>
          </a:p>
        </p:txBody>
      </p:sp>
      <p:sp>
        <p:nvSpPr>
          <p:cNvPr id="6152" name="文本框 2"/>
          <p:cNvSpPr txBox="1"/>
          <p:nvPr/>
        </p:nvSpPr>
        <p:spPr>
          <a:xfrm>
            <a:off x="972185" y="4869180"/>
            <a:ext cx="6944995" cy="1753235"/>
          </a:xfrm>
          <a:prstGeom prst="rect">
            <a:avLst/>
          </a:prstGeom>
          <a:noFill/>
          <a:ln w="38100">
            <a:solidFill>
              <a:srgbClr val="C00000"/>
            </a:solidFill>
          </a:ln>
        </p:spPr>
        <p:txBody>
          <a:bodyPr wrap="square">
            <a:spAutoFit/>
          </a:bodyPr>
          <a:p>
            <a:pPr>
              <a:lnSpc>
                <a:spcPct val="150000"/>
              </a:lnSpc>
            </a:pPr>
            <a:r>
              <a:rPr lang="zh-CN" altLang="en-US" sz="2400">
                <a:latin typeface="黑体" panose="02010609060101010101" pitchFamily="2" charset="-122"/>
                <a:ea typeface="黑体" panose="02010609060101010101" pitchFamily="2" charset="-122"/>
              </a:rPr>
              <a:t>【小结】金属的共性有三点：</a:t>
            </a:r>
            <a:r>
              <a:rPr lang="zh-CN" altLang="en-US" sz="2400" dirty="0">
                <a:solidFill>
                  <a:srgbClr val="0000FF"/>
                </a:solidFill>
                <a:latin typeface="Times New Roman" panose="02020603050405020304" pitchFamily="18" charset="0"/>
                <a:ea typeface="黑体" panose="02010609060101010101" pitchFamily="2" charset="-122"/>
                <a:sym typeface="+mn-ea"/>
              </a:rPr>
              <a:t>有金属光泽</a:t>
            </a:r>
            <a:endParaRPr lang="zh-CN" altLang="en-US" sz="2400" dirty="0">
              <a:solidFill>
                <a:srgbClr val="0000FF"/>
              </a:solidFill>
              <a:latin typeface="Times New Roman" panose="02020603050405020304" pitchFamily="18" charset="0"/>
              <a:ea typeface="黑体" panose="02010609060101010101" pitchFamily="2" charset="-122"/>
              <a:sym typeface="+mn-ea"/>
            </a:endParaRPr>
          </a:p>
          <a:p>
            <a:pPr>
              <a:lnSpc>
                <a:spcPct val="150000"/>
              </a:lnSpc>
            </a:pPr>
            <a:r>
              <a:rPr lang="en-US" altLang="zh-CN" sz="2400">
                <a:latin typeface="黑体" panose="02010609060101010101" pitchFamily="2" charset="-122"/>
                <a:ea typeface="黑体" panose="02010609060101010101" pitchFamily="2" charset="-122"/>
              </a:rPr>
              <a:t>                          </a:t>
            </a:r>
            <a:r>
              <a:rPr lang="zh-CN" altLang="en-US" sz="2400">
                <a:solidFill>
                  <a:srgbClr val="0000FF"/>
                </a:solidFill>
                <a:latin typeface="黑体" panose="02010609060101010101" pitchFamily="2" charset="-122"/>
                <a:ea typeface="黑体" panose="02010609060101010101" pitchFamily="2" charset="-122"/>
              </a:rPr>
              <a:t>有导电性和导热性</a:t>
            </a:r>
            <a:endParaRPr lang="zh-CN" altLang="en-US" sz="2400">
              <a:solidFill>
                <a:srgbClr val="0000FF"/>
              </a:solidFill>
              <a:latin typeface="黑体" panose="02010609060101010101" pitchFamily="2" charset="-122"/>
              <a:ea typeface="黑体" panose="02010609060101010101" pitchFamily="2" charset="-122"/>
            </a:endParaRPr>
          </a:p>
          <a:p>
            <a:pPr>
              <a:lnSpc>
                <a:spcPct val="150000"/>
              </a:lnSpc>
            </a:pPr>
            <a:r>
              <a:rPr lang="en-US" altLang="zh-CN" sz="2400">
                <a:solidFill>
                  <a:srgbClr val="0000FF"/>
                </a:solidFill>
                <a:latin typeface="黑体" panose="02010609060101010101" pitchFamily="2" charset="-122"/>
                <a:ea typeface="黑体" panose="02010609060101010101" pitchFamily="2" charset="-122"/>
              </a:rPr>
              <a:t>                          </a:t>
            </a:r>
            <a:r>
              <a:rPr lang="zh-CN" altLang="en-US" sz="2400">
                <a:solidFill>
                  <a:srgbClr val="0000FF"/>
                </a:solidFill>
                <a:latin typeface="黑体" panose="02010609060101010101" pitchFamily="2" charset="-122"/>
                <a:ea typeface="黑体" panose="02010609060101010101" pitchFamily="2" charset="-122"/>
              </a:rPr>
              <a:t>有延展性</a:t>
            </a:r>
            <a:endParaRPr lang="zh-CN" altLang="en-US" sz="2400">
              <a:solidFill>
                <a:srgbClr val="0000FF"/>
              </a:solidFill>
              <a:latin typeface="黑体" panose="02010609060101010101" pitchFamily="2" charset="-122"/>
              <a:ea typeface="黑体" panose="02010609060101010101" pitchFamily="2"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6" fill="hold" grpId="0" nodeType="clickEffect">
                                  <p:stCondLst>
                                    <p:cond delay="0"/>
                                  </p:stCondLst>
                                  <p:childTnLst>
                                    <p:set>
                                      <p:cBhvr>
                                        <p:cTn id="6" dur="1" fill="hold">
                                          <p:stCondLst>
                                            <p:cond delay="0"/>
                                          </p:stCondLst>
                                        </p:cTn>
                                        <p:tgtEl>
                                          <p:spTgt spid="14339"/>
                                        </p:tgtEl>
                                        <p:attrNameLst>
                                          <p:attrName>style.visibility</p:attrName>
                                        </p:attrNameLst>
                                      </p:cBhvr>
                                      <p:to>
                                        <p:strVal val="visible"/>
                                      </p:to>
                                    </p:set>
                                    <p:animEffect transition="in" filter="barn(inHorizontal)">
                                      <p:cBhvr>
                                        <p:cTn id="7" dur="500"/>
                                        <p:tgtEl>
                                          <p:spTgt spid="14339"/>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14340"/>
                                        </p:tgtEl>
                                        <p:attrNameLst>
                                          <p:attrName>style.visibility</p:attrName>
                                        </p:attrNameLst>
                                      </p:cBhvr>
                                      <p:to>
                                        <p:strVal val="visible"/>
                                      </p:to>
                                    </p:set>
                                    <p:animEffect transition="in" filter="randombar(horizontal)">
                                      <p:cBhvr>
                                        <p:cTn id="12" dur="500"/>
                                        <p:tgtEl>
                                          <p:spTgt spid="14340"/>
                                        </p:tgtEl>
                                      </p:cBhvr>
                                    </p:animEffect>
                                  </p:childTnLst>
                                </p:cTn>
                              </p:par>
                            </p:childTnLst>
                          </p:cTn>
                        </p:par>
                      </p:childTnLst>
                    </p:cTn>
                  </p:par>
                  <p:par>
                    <p:cTn id="13" fill="hold">
                      <p:stCondLst>
                        <p:cond delay="indefinite"/>
                      </p:stCondLst>
                      <p:childTnLst>
                        <p:par>
                          <p:cTn id="14" fill="hold">
                            <p:stCondLst>
                              <p:cond delay="0"/>
                            </p:stCondLst>
                            <p:childTnLst>
                              <p:par>
                                <p:cTn id="15" presetID="4" presetClass="entr" presetSubtype="16" fill="hold" grpId="0" nodeType="clickEffect">
                                  <p:stCondLst>
                                    <p:cond delay="0"/>
                                  </p:stCondLst>
                                  <p:childTnLst>
                                    <p:set>
                                      <p:cBhvr>
                                        <p:cTn id="16" dur="1" fill="hold">
                                          <p:stCondLst>
                                            <p:cond delay="0"/>
                                          </p:stCondLst>
                                        </p:cTn>
                                        <p:tgtEl>
                                          <p:spTgt spid="6152"/>
                                        </p:tgtEl>
                                        <p:attrNameLst>
                                          <p:attrName>style.visibility</p:attrName>
                                        </p:attrNameLst>
                                      </p:cBhvr>
                                      <p:to>
                                        <p:strVal val="visible"/>
                                      </p:to>
                                    </p:set>
                                    <p:animEffect transition="in" filter="box(in)">
                                      <p:cBhvr>
                                        <p:cTn id="17" dur="2000"/>
                                        <p:tgtEl>
                                          <p:spTgt spid="615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339" grpId="0"/>
      <p:bldP spid="14340" grpId="0" bldLvl="0" animBg="1"/>
      <p:bldP spid="6152" grpId="0" animBg="1"/>
      <p:bldP spid="6152" grpId="1"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5362" name="Text Box 3"/>
          <p:cNvSpPr txBox="1"/>
          <p:nvPr/>
        </p:nvSpPr>
        <p:spPr>
          <a:xfrm>
            <a:off x="317500" y="750888"/>
            <a:ext cx="4640263" cy="492125"/>
          </a:xfrm>
          <a:prstGeom prst="rect">
            <a:avLst/>
          </a:prstGeom>
          <a:noFill/>
          <a:ln w="9525">
            <a:noFill/>
          </a:ln>
        </p:spPr>
        <p:txBody>
          <a:bodyPr wrap="none">
            <a:spAutoFit/>
          </a:bodyPr>
          <a:p>
            <a:r>
              <a:rPr lang="en-US" altLang="zh-CN" sz="2600" noProof="1" dirty="0">
                <a:solidFill>
                  <a:schemeClr val="accent6">
                    <a:lumMod val="50000"/>
                  </a:schemeClr>
                </a:solidFill>
                <a:latin typeface="黑体" panose="02010609060101010101" pitchFamily="2" charset="-122"/>
                <a:ea typeface="黑体" panose="02010609060101010101" pitchFamily="2" charset="-122"/>
                <a:cs typeface="+mn-cs"/>
              </a:rPr>
              <a:t>2.</a:t>
            </a:r>
            <a:r>
              <a:rPr lang="zh-CN" altLang="en-US" sz="2600" noProof="1" dirty="0">
                <a:solidFill>
                  <a:schemeClr val="accent6">
                    <a:lumMod val="50000"/>
                  </a:schemeClr>
                </a:solidFill>
                <a:latin typeface="黑体" panose="02010609060101010101" pitchFamily="2" charset="-122"/>
                <a:ea typeface="黑体" panose="02010609060101010101" pitchFamily="2" charset="-122"/>
                <a:cs typeface="+mn-cs"/>
              </a:rPr>
              <a:t>一些金属的物理性质的比较 </a:t>
            </a:r>
            <a:endParaRPr lang="zh-CN" altLang="en-US" sz="2600" noProof="1" dirty="0">
              <a:solidFill>
                <a:schemeClr val="accent6">
                  <a:lumMod val="50000"/>
                </a:schemeClr>
              </a:solidFill>
              <a:latin typeface="黑体" panose="02010609060101010101" pitchFamily="2" charset="-122"/>
              <a:ea typeface="黑体" panose="02010609060101010101" pitchFamily="2" charset="-122"/>
            </a:endParaRPr>
          </a:p>
        </p:txBody>
      </p:sp>
      <p:graphicFrame>
        <p:nvGraphicFramePr>
          <p:cNvPr id="15363" name="Group 3"/>
          <p:cNvGraphicFramePr>
            <a:graphicFrameLocks noGrp="1"/>
          </p:cNvGraphicFramePr>
          <p:nvPr/>
        </p:nvGraphicFramePr>
        <p:xfrm>
          <a:off x="828675" y="1917700"/>
          <a:ext cx="7812088" cy="3952875"/>
        </p:xfrm>
        <a:graphic>
          <a:graphicData uri="http://schemas.openxmlformats.org/drawingml/2006/table">
            <a:tbl>
              <a:tblPr/>
              <a:tblGrid>
                <a:gridCol w="2562225"/>
                <a:gridCol w="5249862"/>
              </a:tblGrid>
              <a:tr h="441325">
                <a:tc>
                  <a:txBody>
                    <a:bodyPr/>
                    <a:lstStyle/>
                    <a:p>
                      <a:pPr marL="0" marR="0" lvl="0" indent="0" algn="ctr" defTabSz="914400" rtl="0" eaLnBrk="1" fontAlgn="base" latinLnBrk="0" hangingPunct="1">
                        <a:lnSpc>
                          <a:spcPct val="100000"/>
                        </a:lnSpc>
                        <a:spcBef>
                          <a:spcPct val="20000"/>
                        </a:spcBef>
                        <a:spcAft>
                          <a:spcPct val="0"/>
                        </a:spcAft>
                        <a:buClrTx/>
                        <a:buSzTx/>
                        <a:buFont typeface="Wingdings" panose="05000000000000000000" pitchFamily="2" charset="2"/>
                        <a:buNone/>
                      </a:pPr>
                      <a:r>
                        <a:rPr kumimoji="0" lang="zh-CN" sz="2000" b="0" i="0" u="none" strike="noStrike" cap="none" normalizeH="0" baseline="0" smtClean="0">
                          <a:ln>
                            <a:noFill/>
                          </a:ln>
                          <a:solidFill>
                            <a:schemeClr val="tx1"/>
                          </a:solidFill>
                          <a:effectLst/>
                          <a:latin typeface="Times New Roman" panose="02020603050405020304" pitchFamily="18" charset="0"/>
                          <a:ea typeface="黑体" panose="02010609060101010101" pitchFamily="2" charset="-122"/>
                        </a:rPr>
                        <a:t>物理性质</a:t>
                      </a:r>
                      <a:endParaRPr kumimoji="0" lang="zh-CN" sz="2000" b="0" i="0" u="none" strike="noStrike" cap="none" normalizeH="0" baseline="0" smtClean="0">
                        <a:ln>
                          <a:noFill/>
                        </a:ln>
                        <a:solidFill>
                          <a:schemeClr val="tx1"/>
                        </a:solidFill>
                        <a:effectLst/>
                        <a:latin typeface="Times New Roman" panose="02020603050405020304" pitchFamily="18" charset="0"/>
                        <a:ea typeface="黑体" panose="02010609060101010101" pitchFamily="2" charset="-122"/>
                      </a:endParaRPr>
                    </a:p>
                  </a:txBody>
                  <a:tcPr marL="92075" marR="92075" marT="46038" marB="46038" horzOverflow="overflow">
                    <a:lnL>
                      <a:noFill/>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6">
                        <a:lumMod val="20000"/>
                        <a:lumOff val="80000"/>
                      </a:schemeClr>
                    </a:solidFill>
                  </a:tcPr>
                </a:tc>
                <a:tc>
                  <a:txBody>
                    <a:bodyPr/>
                    <a:lstStyle/>
                    <a:p>
                      <a:pPr marL="0" marR="0" lvl="0" indent="0" algn="ctr" defTabSz="914400" rtl="0" eaLnBrk="1" fontAlgn="base" latinLnBrk="0" hangingPunct="1">
                        <a:lnSpc>
                          <a:spcPct val="100000"/>
                        </a:lnSpc>
                        <a:spcBef>
                          <a:spcPct val="20000"/>
                        </a:spcBef>
                        <a:spcAft>
                          <a:spcPct val="0"/>
                        </a:spcAft>
                        <a:buClrTx/>
                        <a:buSzTx/>
                        <a:buFont typeface="Wingdings" panose="05000000000000000000" pitchFamily="2" charset="2"/>
                        <a:buNone/>
                      </a:pPr>
                      <a:r>
                        <a:rPr kumimoji="0" lang="zh-CN" sz="2000" b="0" i="0" u="none" strike="noStrike" cap="none" normalizeH="0" baseline="0" smtClean="0">
                          <a:ln>
                            <a:noFill/>
                          </a:ln>
                          <a:solidFill>
                            <a:schemeClr val="tx1"/>
                          </a:solidFill>
                          <a:effectLst/>
                          <a:latin typeface="Times New Roman" panose="02020603050405020304" pitchFamily="18" charset="0"/>
                          <a:ea typeface="黑体" panose="02010609060101010101" pitchFamily="2" charset="-122"/>
                        </a:rPr>
                        <a:t>物理性质比较</a:t>
                      </a:r>
                      <a:endParaRPr kumimoji="0" lang="zh-CN" sz="2000" b="0" i="0" u="none" strike="noStrike" cap="none" normalizeH="0" baseline="0" smtClean="0">
                        <a:ln>
                          <a:noFill/>
                        </a:ln>
                        <a:solidFill>
                          <a:schemeClr val="tx1"/>
                        </a:solidFill>
                        <a:effectLst/>
                        <a:latin typeface="Times New Roman" panose="02020603050405020304" pitchFamily="18" charset="0"/>
                        <a:ea typeface="黑体" panose="02010609060101010101" pitchFamily="2" charset="-122"/>
                      </a:endParaRPr>
                    </a:p>
                  </a:txBody>
                  <a:tcPr marL="92075" marR="92075" marT="46038" marB="46038" horzOverflow="overflow">
                    <a:lnL w="12700" cap="flat" cmpd="sng" algn="ctr">
                      <a:solidFill>
                        <a:schemeClr val="tx1"/>
                      </a:solidFill>
                      <a:prstDash val="solid"/>
                      <a:round/>
                      <a:headEnd type="none" w="med" len="med"/>
                      <a:tailEnd type="none" w="med" len="med"/>
                    </a:lnL>
                    <a:lnR>
                      <a:noFill/>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6">
                        <a:lumMod val="20000"/>
                        <a:lumOff val="80000"/>
                      </a:schemeClr>
                    </a:solidFill>
                  </a:tcPr>
                </a:tc>
              </a:tr>
              <a:tr h="441325">
                <a:tc rowSpan="2">
                  <a:txBody>
                    <a:bodyPr/>
                    <a:lstStyle/>
                    <a:p>
                      <a:pPr marL="0" marR="0" lvl="0" indent="0" algn="l" defTabSz="914400" rtl="0" eaLnBrk="1" fontAlgn="base" latinLnBrk="0" hangingPunct="1">
                        <a:lnSpc>
                          <a:spcPct val="100000"/>
                        </a:lnSpc>
                        <a:spcBef>
                          <a:spcPct val="20000"/>
                        </a:spcBef>
                        <a:spcAft>
                          <a:spcPct val="0"/>
                        </a:spcAft>
                        <a:buClrTx/>
                        <a:buSzTx/>
                        <a:buFont typeface="Wingdings" panose="05000000000000000000" pitchFamily="2" charset="2"/>
                        <a:buNone/>
                      </a:pPr>
                      <a:r>
                        <a:rPr kumimoji="0" lang="zh-CN" sz="2000" b="0" i="0" u="none" strike="noStrike" cap="none" normalizeH="0" baseline="0" smtClean="0">
                          <a:ln>
                            <a:noFill/>
                          </a:ln>
                          <a:solidFill>
                            <a:schemeClr val="tx1"/>
                          </a:solidFill>
                          <a:effectLst/>
                          <a:latin typeface="Times New Roman" panose="02020603050405020304" pitchFamily="18" charset="0"/>
                          <a:ea typeface="黑体" panose="02010609060101010101" pitchFamily="2" charset="-122"/>
                        </a:rPr>
                        <a:t>导电性</a:t>
                      </a:r>
                      <a:r>
                        <a:rPr kumimoji="0" lang="zh-CN" altLang="zh-CN" sz="2000" b="0" i="0" u="none" strike="noStrike" cap="none" normalizeH="0" baseline="0" smtClean="0">
                          <a:ln>
                            <a:noFill/>
                          </a:ln>
                          <a:solidFill>
                            <a:schemeClr val="tx1"/>
                          </a:solidFill>
                          <a:effectLst/>
                          <a:latin typeface="Times New Roman" panose="02020603050405020304" pitchFamily="18" charset="0"/>
                          <a:ea typeface="黑体" panose="02010609060101010101" pitchFamily="2" charset="-122"/>
                        </a:rPr>
                        <a:t>(</a:t>
                      </a:r>
                      <a:r>
                        <a:rPr kumimoji="0" lang="zh-CN" sz="2000" b="0" i="0" u="none" strike="noStrike" cap="none" normalizeH="0" baseline="0" smtClean="0">
                          <a:ln>
                            <a:noFill/>
                          </a:ln>
                          <a:solidFill>
                            <a:schemeClr val="tx1"/>
                          </a:solidFill>
                          <a:effectLst/>
                          <a:latin typeface="Times New Roman" panose="02020603050405020304" pitchFamily="18" charset="0"/>
                          <a:ea typeface="黑体" panose="02010609060101010101" pitchFamily="2" charset="-122"/>
                        </a:rPr>
                        <a:t>以银的导电性为</a:t>
                      </a:r>
                      <a:r>
                        <a:rPr kumimoji="0" lang="zh-CN" altLang="zh-CN" sz="2000" b="0" i="0" u="none" strike="noStrike" cap="none" normalizeH="0" baseline="0" smtClean="0">
                          <a:ln>
                            <a:noFill/>
                          </a:ln>
                          <a:solidFill>
                            <a:schemeClr val="tx1"/>
                          </a:solidFill>
                          <a:effectLst/>
                          <a:latin typeface="Times New Roman" panose="02020603050405020304" pitchFamily="18" charset="0"/>
                          <a:ea typeface="黑体" panose="02010609060101010101" pitchFamily="2" charset="-122"/>
                        </a:rPr>
                        <a:t>100</a:t>
                      </a:r>
                      <a:r>
                        <a:rPr kumimoji="0" lang="zh-CN" sz="2000" b="0" i="0" u="none" strike="noStrike" cap="none" normalizeH="0" baseline="0" smtClean="0">
                          <a:ln>
                            <a:noFill/>
                          </a:ln>
                          <a:solidFill>
                            <a:schemeClr val="tx1"/>
                          </a:solidFill>
                          <a:effectLst/>
                          <a:latin typeface="Times New Roman" panose="02020603050405020304" pitchFamily="18" charset="0"/>
                          <a:ea typeface="黑体" panose="02010609060101010101" pitchFamily="2" charset="-122"/>
                        </a:rPr>
                        <a:t>作标准</a:t>
                      </a:r>
                      <a:r>
                        <a:rPr kumimoji="0" lang="zh-CN" altLang="zh-CN" sz="2000" b="0" i="0" u="none" strike="noStrike" cap="none" normalizeH="0" baseline="0" smtClean="0">
                          <a:ln>
                            <a:noFill/>
                          </a:ln>
                          <a:solidFill>
                            <a:schemeClr val="tx1"/>
                          </a:solidFill>
                          <a:effectLst/>
                          <a:latin typeface="Times New Roman" panose="02020603050405020304" pitchFamily="18" charset="0"/>
                          <a:ea typeface="黑体" panose="02010609060101010101" pitchFamily="2" charset="-122"/>
                        </a:rPr>
                        <a:t>)</a:t>
                      </a:r>
                      <a:endParaRPr kumimoji="0" lang="zh-CN" altLang="zh-CN" sz="2000" b="0" i="0" u="none" strike="noStrike" cap="none" normalizeH="0" baseline="0" smtClean="0">
                        <a:ln>
                          <a:noFill/>
                        </a:ln>
                        <a:solidFill>
                          <a:schemeClr val="tx1"/>
                        </a:solidFill>
                        <a:effectLst/>
                        <a:latin typeface="Times New Roman" panose="02020603050405020304" pitchFamily="18" charset="0"/>
                        <a:ea typeface="黑体" panose="02010609060101010101" pitchFamily="2" charset="-122"/>
                      </a:endParaRPr>
                    </a:p>
                  </a:txBody>
                  <a:tcPr marL="92075" marR="92075" marT="46038" marB="46038" anchor="ctr" horzOverflow="overflow">
                    <a:lnL>
                      <a:noFill/>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 typeface="Wingdings" panose="05000000000000000000" pitchFamily="2" charset="2"/>
                        <a:buNone/>
                      </a:pPr>
                      <a:r>
                        <a:rPr kumimoji="0" lang="zh-CN" sz="2000" b="0" i="0" u="none" strike="noStrike" cap="none" normalizeH="0" baseline="0" smtClean="0">
                          <a:ln>
                            <a:noFill/>
                          </a:ln>
                          <a:solidFill>
                            <a:schemeClr val="tx1"/>
                          </a:solidFill>
                          <a:effectLst/>
                          <a:latin typeface="Times New Roman" panose="02020603050405020304" pitchFamily="18" charset="0"/>
                          <a:ea typeface="黑体" panose="02010609060101010101" pitchFamily="2" charset="-122"/>
                        </a:rPr>
                        <a:t>　    银　铜　金　铝　锌　铁　铅</a:t>
                      </a:r>
                      <a:endParaRPr kumimoji="0" lang="zh-CN" sz="2000" b="0" i="0" u="none" strike="noStrike" cap="none" normalizeH="0" baseline="0" smtClean="0">
                        <a:ln>
                          <a:noFill/>
                        </a:ln>
                        <a:solidFill>
                          <a:schemeClr val="tx1"/>
                        </a:solidFill>
                        <a:effectLst/>
                        <a:latin typeface="Times New Roman" panose="02020603050405020304" pitchFamily="18" charset="0"/>
                        <a:ea typeface="黑体" panose="02010609060101010101" pitchFamily="2" charset="-122"/>
                      </a:endParaRPr>
                    </a:p>
                  </a:txBody>
                  <a:tcPr marL="92075" marR="92075" marT="46038" marB="46038" horzOverflow="overflow">
                    <a:lnL w="12700" cap="flat" cmpd="sng" algn="ctr">
                      <a:solidFill>
                        <a:schemeClr val="tx1"/>
                      </a:solidFill>
                      <a:prstDash val="solid"/>
                      <a:round/>
                      <a:headEnd type="none" w="med" len="med"/>
                      <a:tailEnd type="none" w="med" len="med"/>
                    </a:lnL>
                    <a:lnR>
                      <a:noFill/>
                    </a:lnR>
                    <a:lnT w="12700" cap="flat" cmpd="sng" algn="ctr">
                      <a:solidFill>
                        <a:schemeClr val="tx1"/>
                      </a:solidFill>
                      <a:prstDash val="solid"/>
                      <a:round/>
                      <a:headEnd type="none" w="med" len="med"/>
                      <a:tailEnd type="none" w="med" len="med"/>
                    </a:lnT>
                    <a:lnB>
                      <a:noFill/>
                    </a:lnB>
                    <a:lnTlToBr>
                      <a:noFill/>
                    </a:lnTlToBr>
                    <a:lnBlToTr>
                      <a:noFill/>
                    </a:lnBlToTr>
                    <a:noFill/>
                  </a:tcPr>
                </a:tc>
              </a:tr>
              <a:tr h="441325">
                <a:tc vMerge="1">
                  <a:tcPr/>
                </a:tc>
                <a:tc>
                  <a:txBody>
                    <a:bodyPr/>
                    <a:lstStyle/>
                    <a:p>
                      <a:pPr marL="0" marR="0" lvl="0" indent="0" algn="l" defTabSz="914400" rtl="0" eaLnBrk="1" fontAlgn="base" latinLnBrk="0" hangingPunct="1">
                        <a:lnSpc>
                          <a:spcPct val="100000"/>
                        </a:lnSpc>
                        <a:spcBef>
                          <a:spcPct val="20000"/>
                        </a:spcBef>
                        <a:spcAft>
                          <a:spcPct val="0"/>
                        </a:spcAft>
                        <a:buClrTx/>
                        <a:buSzTx/>
                        <a:buFont typeface="Wingdings" panose="05000000000000000000" pitchFamily="2" charset="2"/>
                        <a:buNone/>
                      </a:pPr>
                      <a:r>
                        <a:rPr kumimoji="0" lang="zh-CN" altLang="zh-CN" sz="2000" b="0" i="0" u="none" strike="noStrike" cap="none" normalizeH="0" baseline="0" smtClean="0">
                          <a:ln>
                            <a:noFill/>
                          </a:ln>
                          <a:solidFill>
                            <a:schemeClr val="tx1"/>
                          </a:solidFill>
                          <a:effectLst/>
                          <a:latin typeface="Times New Roman" panose="02020603050405020304" pitchFamily="18" charset="0"/>
                          <a:ea typeface="黑体" panose="02010609060101010101" pitchFamily="2" charset="-122"/>
                        </a:rPr>
                        <a:t>(</a:t>
                      </a:r>
                      <a:r>
                        <a:rPr kumimoji="0" lang="zh-CN" sz="2000" b="0" i="0" u="none" strike="noStrike" cap="none" normalizeH="0" baseline="0" smtClean="0">
                          <a:ln>
                            <a:noFill/>
                          </a:ln>
                          <a:solidFill>
                            <a:schemeClr val="tx1"/>
                          </a:solidFill>
                          <a:effectLst/>
                          <a:latin typeface="Times New Roman" panose="02020603050405020304" pitchFamily="18" charset="0"/>
                          <a:ea typeface="黑体" panose="02010609060101010101" pitchFamily="2" charset="-122"/>
                        </a:rPr>
                        <a:t>优</a:t>
                      </a:r>
                      <a:r>
                        <a:rPr kumimoji="0" lang="zh-CN" altLang="zh-CN" sz="2000" b="0" i="0" u="none" strike="noStrike" cap="none" normalizeH="0" baseline="0" smtClean="0">
                          <a:ln>
                            <a:noFill/>
                          </a:ln>
                          <a:solidFill>
                            <a:schemeClr val="tx1"/>
                          </a:solidFill>
                          <a:effectLst/>
                          <a:latin typeface="Times New Roman" panose="02020603050405020304" pitchFamily="18" charset="0"/>
                          <a:ea typeface="黑体" panose="02010609060101010101" pitchFamily="2" charset="-122"/>
                        </a:rPr>
                        <a:t>)  100  99   74     61    27   17    7.9(</a:t>
                      </a:r>
                      <a:r>
                        <a:rPr kumimoji="0" lang="zh-CN" sz="2000" b="0" i="0" u="none" strike="noStrike" cap="none" normalizeH="0" baseline="0" smtClean="0">
                          <a:ln>
                            <a:noFill/>
                          </a:ln>
                          <a:solidFill>
                            <a:schemeClr val="tx1"/>
                          </a:solidFill>
                          <a:effectLst/>
                          <a:latin typeface="Times New Roman" panose="02020603050405020304" pitchFamily="18" charset="0"/>
                          <a:ea typeface="黑体" panose="02010609060101010101" pitchFamily="2" charset="-122"/>
                        </a:rPr>
                        <a:t>良</a:t>
                      </a:r>
                      <a:r>
                        <a:rPr kumimoji="0" lang="zh-CN" altLang="zh-CN" sz="2000" b="0" i="0" u="none" strike="noStrike" cap="none" normalizeH="0" baseline="0" smtClean="0">
                          <a:ln>
                            <a:noFill/>
                          </a:ln>
                          <a:solidFill>
                            <a:schemeClr val="tx1"/>
                          </a:solidFill>
                          <a:effectLst/>
                          <a:latin typeface="Times New Roman" panose="02020603050405020304" pitchFamily="18" charset="0"/>
                          <a:ea typeface="黑体" panose="02010609060101010101" pitchFamily="2" charset="-122"/>
                        </a:rPr>
                        <a:t>)</a:t>
                      </a:r>
                      <a:endParaRPr kumimoji="0" lang="zh-CN" altLang="zh-CN" sz="2000" b="0" i="0" u="none" strike="noStrike" cap="none" normalizeH="0" baseline="0" smtClean="0">
                        <a:ln>
                          <a:noFill/>
                        </a:ln>
                        <a:solidFill>
                          <a:schemeClr val="tx1"/>
                        </a:solidFill>
                        <a:effectLst/>
                        <a:latin typeface="Times New Roman" panose="02020603050405020304" pitchFamily="18" charset="0"/>
                        <a:ea typeface="黑体" panose="02010609060101010101" pitchFamily="2" charset="-122"/>
                      </a:endParaRPr>
                    </a:p>
                  </a:txBody>
                  <a:tcPr marL="92075" marR="92075" marT="46038" marB="46038" horzOverflow="overflow">
                    <a:lnL w="12700" cap="flat" cmpd="sng" algn="ctr">
                      <a:solidFill>
                        <a:schemeClr val="tx1"/>
                      </a:solidFill>
                      <a:prstDash val="solid"/>
                      <a:round/>
                      <a:headEnd type="none" w="med" len="med"/>
                      <a:tailEnd type="none" w="med" len="med"/>
                    </a:lnL>
                    <a:lnR>
                      <a:noFill/>
                    </a:lnR>
                    <a:lnT>
                      <a:noFill/>
                    </a:lnT>
                    <a:lnB w="12700" cap="flat" cmpd="sng" algn="ctr">
                      <a:solidFill>
                        <a:schemeClr val="tx1"/>
                      </a:solidFill>
                      <a:prstDash val="solid"/>
                      <a:round/>
                      <a:headEnd type="none" w="med" len="med"/>
                      <a:tailEnd type="none" w="med" len="med"/>
                    </a:lnB>
                    <a:lnTlToBr>
                      <a:noFill/>
                    </a:lnTlToBr>
                    <a:lnBlToTr>
                      <a:noFill/>
                    </a:lnBlToTr>
                    <a:noFill/>
                  </a:tcPr>
                </a:tc>
              </a:tr>
              <a:tr h="441325">
                <a:tc rowSpan="2">
                  <a:txBody>
                    <a:bodyPr/>
                    <a:lstStyle/>
                    <a:p>
                      <a:pPr marL="0" marR="0" lvl="0" indent="0" algn="l" defTabSz="914400" rtl="0" eaLnBrk="1" fontAlgn="base" latinLnBrk="0" hangingPunct="1">
                        <a:lnSpc>
                          <a:spcPct val="100000"/>
                        </a:lnSpc>
                        <a:spcBef>
                          <a:spcPct val="20000"/>
                        </a:spcBef>
                        <a:spcAft>
                          <a:spcPct val="0"/>
                        </a:spcAft>
                        <a:buClrTx/>
                        <a:buSzTx/>
                        <a:buFont typeface="Wingdings" panose="05000000000000000000" pitchFamily="2" charset="2"/>
                        <a:buNone/>
                      </a:pPr>
                      <a:r>
                        <a:rPr kumimoji="0" lang="zh-CN" sz="2000" b="0" i="0" u="none" strike="noStrike" cap="none" normalizeH="0" baseline="0" smtClean="0">
                          <a:ln>
                            <a:noFill/>
                          </a:ln>
                          <a:solidFill>
                            <a:schemeClr val="tx1"/>
                          </a:solidFill>
                          <a:effectLst/>
                          <a:latin typeface="Times New Roman" panose="02020603050405020304" pitchFamily="18" charset="0"/>
                          <a:ea typeface="黑体" panose="02010609060101010101" pitchFamily="2" charset="-122"/>
                        </a:rPr>
                        <a:t>密度</a:t>
                      </a:r>
                      <a:r>
                        <a:rPr kumimoji="0" lang="zh-CN" altLang="zh-CN" sz="2000" b="0" i="0" u="none" strike="noStrike" cap="none" normalizeH="0" baseline="0" smtClean="0">
                          <a:ln>
                            <a:noFill/>
                          </a:ln>
                          <a:solidFill>
                            <a:schemeClr val="tx1"/>
                          </a:solidFill>
                          <a:effectLst/>
                          <a:latin typeface="Times New Roman" panose="02020603050405020304" pitchFamily="18" charset="0"/>
                          <a:ea typeface="黑体" panose="02010609060101010101" pitchFamily="2" charset="-122"/>
                        </a:rPr>
                        <a:t>/(g·cm</a:t>
                      </a:r>
                      <a:r>
                        <a:rPr kumimoji="0" lang="zh-CN" altLang="zh-CN" sz="2000" b="0" i="0" u="none" strike="noStrike" cap="none" normalizeH="0" baseline="30000" smtClean="0">
                          <a:ln>
                            <a:noFill/>
                          </a:ln>
                          <a:solidFill>
                            <a:schemeClr val="tx1"/>
                          </a:solidFill>
                          <a:effectLst/>
                          <a:latin typeface="Times New Roman" panose="02020603050405020304" pitchFamily="18" charset="0"/>
                          <a:ea typeface="黑体" panose="02010609060101010101" pitchFamily="2" charset="-122"/>
                        </a:rPr>
                        <a:t>-3</a:t>
                      </a:r>
                      <a:r>
                        <a:rPr kumimoji="0" lang="zh-CN" altLang="zh-CN" sz="2000" b="0" i="0" u="none" strike="noStrike" cap="none" normalizeH="0" baseline="0" smtClean="0">
                          <a:ln>
                            <a:noFill/>
                          </a:ln>
                          <a:solidFill>
                            <a:schemeClr val="tx1"/>
                          </a:solidFill>
                          <a:effectLst/>
                          <a:latin typeface="Times New Roman" panose="02020603050405020304" pitchFamily="18" charset="0"/>
                          <a:ea typeface="黑体" panose="02010609060101010101" pitchFamily="2" charset="-122"/>
                        </a:rPr>
                        <a:t>)</a:t>
                      </a:r>
                      <a:endParaRPr kumimoji="0" lang="zh-CN" altLang="zh-CN" sz="2000" b="0" i="0" u="none" strike="noStrike" cap="none" normalizeH="0" baseline="0" smtClean="0">
                        <a:ln>
                          <a:noFill/>
                        </a:ln>
                        <a:solidFill>
                          <a:schemeClr val="tx1"/>
                        </a:solidFill>
                        <a:effectLst/>
                        <a:latin typeface="Times New Roman" panose="02020603050405020304" pitchFamily="18" charset="0"/>
                        <a:ea typeface="黑体" panose="02010609060101010101" pitchFamily="2" charset="-122"/>
                      </a:endParaRPr>
                    </a:p>
                  </a:txBody>
                  <a:tcPr marL="92075" marR="92075" marT="46038" marB="46038" anchor="ctr" horzOverflow="overflow">
                    <a:lnL>
                      <a:noFill/>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 typeface="Wingdings" panose="05000000000000000000" pitchFamily="2" charset="2"/>
                        <a:buNone/>
                      </a:pPr>
                      <a:r>
                        <a:rPr kumimoji="0" lang="zh-CN" sz="2000" b="0" i="0" u="none" strike="noStrike" cap="none" normalizeH="0" baseline="0" smtClean="0">
                          <a:ln>
                            <a:noFill/>
                          </a:ln>
                          <a:solidFill>
                            <a:schemeClr val="tx1"/>
                          </a:solidFill>
                          <a:effectLst/>
                          <a:latin typeface="Times New Roman" panose="02020603050405020304" pitchFamily="18" charset="0"/>
                          <a:ea typeface="黑体" panose="02010609060101010101" pitchFamily="2" charset="-122"/>
                        </a:rPr>
                        <a:t>　     金　 铅　 银　   铜　  铁　   锌　铝</a:t>
                      </a:r>
                      <a:endParaRPr kumimoji="0" lang="zh-CN" sz="2000" b="0" i="0" u="none" strike="noStrike" cap="none" normalizeH="0" baseline="0" smtClean="0">
                        <a:ln>
                          <a:noFill/>
                        </a:ln>
                        <a:solidFill>
                          <a:schemeClr val="tx1"/>
                        </a:solidFill>
                        <a:effectLst/>
                        <a:latin typeface="Times New Roman" panose="02020603050405020304" pitchFamily="18" charset="0"/>
                        <a:ea typeface="黑体" panose="02010609060101010101" pitchFamily="2" charset="-122"/>
                      </a:endParaRPr>
                    </a:p>
                  </a:txBody>
                  <a:tcPr marL="92075" marR="92075" marT="46038" marB="46038" horzOverflow="overflow">
                    <a:lnL w="12700" cap="flat" cmpd="sng" algn="ctr">
                      <a:solidFill>
                        <a:schemeClr val="tx1"/>
                      </a:solidFill>
                      <a:prstDash val="solid"/>
                      <a:round/>
                      <a:headEnd type="none" w="med" len="med"/>
                      <a:tailEnd type="none" w="med" len="med"/>
                    </a:lnL>
                    <a:lnR>
                      <a:noFill/>
                    </a:lnR>
                    <a:lnT w="12700" cap="flat" cmpd="sng" algn="ctr">
                      <a:solidFill>
                        <a:schemeClr val="tx1"/>
                      </a:solidFill>
                      <a:prstDash val="solid"/>
                      <a:round/>
                      <a:headEnd type="none" w="med" len="med"/>
                      <a:tailEnd type="none" w="med" len="med"/>
                    </a:lnT>
                    <a:lnB>
                      <a:noFill/>
                    </a:lnB>
                    <a:lnTlToBr>
                      <a:noFill/>
                    </a:lnTlToBr>
                    <a:lnBlToTr>
                      <a:noFill/>
                    </a:lnBlToTr>
                    <a:noFill/>
                  </a:tcPr>
                </a:tc>
              </a:tr>
              <a:tr h="439738">
                <a:tc vMerge="1">
                  <a:tcPr/>
                </a:tc>
                <a:tc>
                  <a:txBody>
                    <a:bodyPr/>
                    <a:lstStyle/>
                    <a:p>
                      <a:pPr marL="0" marR="0" lvl="0" indent="0" algn="l" defTabSz="914400" rtl="0" eaLnBrk="1" fontAlgn="base" latinLnBrk="0" hangingPunct="1">
                        <a:lnSpc>
                          <a:spcPct val="100000"/>
                        </a:lnSpc>
                        <a:spcBef>
                          <a:spcPct val="20000"/>
                        </a:spcBef>
                        <a:spcAft>
                          <a:spcPct val="0"/>
                        </a:spcAft>
                        <a:buClrTx/>
                        <a:buSzTx/>
                        <a:buFont typeface="Wingdings" panose="05000000000000000000" pitchFamily="2" charset="2"/>
                        <a:buNone/>
                      </a:pPr>
                      <a:r>
                        <a:rPr kumimoji="0" lang="zh-CN" altLang="zh-CN" sz="2000" b="0" i="0" u="none" strike="noStrike" cap="none" normalizeH="0" baseline="0" smtClean="0">
                          <a:ln>
                            <a:noFill/>
                          </a:ln>
                          <a:solidFill>
                            <a:schemeClr val="tx1"/>
                          </a:solidFill>
                          <a:effectLst/>
                          <a:latin typeface="Times New Roman" panose="02020603050405020304" pitchFamily="18" charset="0"/>
                          <a:ea typeface="黑体" panose="02010609060101010101" pitchFamily="2" charset="-122"/>
                        </a:rPr>
                        <a:t>(</a:t>
                      </a:r>
                      <a:r>
                        <a:rPr kumimoji="0" lang="zh-CN" sz="2000" b="0" i="0" u="none" strike="noStrike" cap="none" normalizeH="0" baseline="0" smtClean="0">
                          <a:ln>
                            <a:noFill/>
                          </a:ln>
                          <a:solidFill>
                            <a:schemeClr val="tx1"/>
                          </a:solidFill>
                          <a:effectLst/>
                          <a:latin typeface="Times New Roman" panose="02020603050405020304" pitchFamily="18" charset="0"/>
                          <a:ea typeface="黑体" panose="02010609060101010101" pitchFamily="2" charset="-122"/>
                        </a:rPr>
                        <a:t>大</a:t>
                      </a:r>
                      <a:r>
                        <a:rPr kumimoji="0" lang="zh-CN" altLang="zh-CN" sz="2000" b="0" i="0" u="none" strike="noStrike" cap="none" normalizeH="0" baseline="0" smtClean="0">
                          <a:ln>
                            <a:noFill/>
                          </a:ln>
                          <a:solidFill>
                            <a:schemeClr val="tx1"/>
                          </a:solidFill>
                          <a:effectLst/>
                          <a:latin typeface="Times New Roman" panose="02020603050405020304" pitchFamily="18" charset="0"/>
                          <a:ea typeface="黑体" panose="02010609060101010101" pitchFamily="2" charset="-122"/>
                        </a:rPr>
                        <a:t>)  19.3 11.3  10.5    8.92   7.86    7.14  2.7</a:t>
                      </a:r>
                      <a:r>
                        <a:rPr kumimoji="0" lang="en-US" altLang="zh-CN" sz="2000" b="0" i="0" u="none" strike="noStrike" cap="none" normalizeH="0" baseline="0" smtClean="0">
                          <a:ln>
                            <a:noFill/>
                          </a:ln>
                          <a:solidFill>
                            <a:schemeClr val="tx1"/>
                          </a:solidFill>
                          <a:effectLst/>
                          <a:latin typeface="Times New Roman" panose="02020603050405020304" pitchFamily="18" charset="0"/>
                          <a:ea typeface="黑体" panose="02010609060101010101" pitchFamily="2" charset="-122"/>
                        </a:rPr>
                        <a:t>0</a:t>
                      </a:r>
                      <a:r>
                        <a:rPr kumimoji="0" lang="zh-CN" altLang="zh-CN" sz="2000" b="0" i="0" u="none" strike="noStrike" cap="none" normalizeH="0" baseline="0" smtClean="0">
                          <a:ln>
                            <a:noFill/>
                          </a:ln>
                          <a:solidFill>
                            <a:schemeClr val="tx1"/>
                          </a:solidFill>
                          <a:effectLst/>
                          <a:latin typeface="Times New Roman" panose="02020603050405020304" pitchFamily="18" charset="0"/>
                          <a:ea typeface="黑体" panose="02010609060101010101" pitchFamily="2" charset="-122"/>
                        </a:rPr>
                        <a:t>(</a:t>
                      </a:r>
                      <a:r>
                        <a:rPr kumimoji="0" lang="zh-CN" sz="2000" b="0" i="0" u="none" strike="noStrike" cap="none" normalizeH="0" baseline="0" smtClean="0">
                          <a:ln>
                            <a:noFill/>
                          </a:ln>
                          <a:solidFill>
                            <a:schemeClr val="tx1"/>
                          </a:solidFill>
                          <a:effectLst/>
                          <a:latin typeface="Times New Roman" panose="02020603050405020304" pitchFamily="18" charset="0"/>
                          <a:ea typeface="黑体" panose="02010609060101010101" pitchFamily="2" charset="-122"/>
                        </a:rPr>
                        <a:t>小</a:t>
                      </a:r>
                      <a:r>
                        <a:rPr kumimoji="0" lang="zh-CN" altLang="zh-CN" sz="2000" b="0" i="0" u="none" strike="noStrike" cap="none" normalizeH="0" baseline="0" smtClean="0">
                          <a:ln>
                            <a:noFill/>
                          </a:ln>
                          <a:solidFill>
                            <a:schemeClr val="tx1"/>
                          </a:solidFill>
                          <a:effectLst/>
                          <a:latin typeface="Times New Roman" panose="02020603050405020304" pitchFamily="18" charset="0"/>
                          <a:ea typeface="黑体" panose="02010609060101010101" pitchFamily="2" charset="-122"/>
                        </a:rPr>
                        <a:t>)</a:t>
                      </a:r>
                      <a:endParaRPr kumimoji="0" lang="zh-CN" altLang="zh-CN" sz="2000" b="0" i="0" u="none" strike="noStrike" cap="none" normalizeH="0" baseline="0" smtClean="0">
                        <a:ln>
                          <a:noFill/>
                        </a:ln>
                        <a:solidFill>
                          <a:schemeClr val="tx1"/>
                        </a:solidFill>
                        <a:effectLst/>
                        <a:latin typeface="Times New Roman" panose="02020603050405020304" pitchFamily="18" charset="0"/>
                        <a:ea typeface="黑体" panose="02010609060101010101" pitchFamily="2" charset="-122"/>
                      </a:endParaRPr>
                    </a:p>
                  </a:txBody>
                  <a:tcPr marL="92075" marR="92075" marT="46038" marB="46038" horzOverflow="overflow">
                    <a:lnL w="12700" cap="flat" cmpd="sng" algn="ctr">
                      <a:solidFill>
                        <a:schemeClr val="tx1"/>
                      </a:solidFill>
                      <a:prstDash val="solid"/>
                      <a:round/>
                      <a:headEnd type="none" w="med" len="med"/>
                      <a:tailEnd type="none" w="med" len="med"/>
                    </a:lnL>
                    <a:lnR>
                      <a:noFill/>
                    </a:lnR>
                    <a:lnT>
                      <a:noFill/>
                    </a:lnT>
                    <a:lnB w="12700" cap="flat" cmpd="sng" algn="ctr">
                      <a:solidFill>
                        <a:schemeClr val="tx1"/>
                      </a:solidFill>
                      <a:prstDash val="solid"/>
                      <a:round/>
                      <a:headEnd type="none" w="med" len="med"/>
                      <a:tailEnd type="none" w="med" len="med"/>
                    </a:lnB>
                    <a:lnTlToBr>
                      <a:noFill/>
                    </a:lnTlToBr>
                    <a:lnBlToTr>
                      <a:noFill/>
                    </a:lnBlToTr>
                    <a:noFill/>
                  </a:tcPr>
                </a:tc>
              </a:tr>
              <a:tr h="423545">
                <a:tc rowSpan="2">
                  <a:txBody>
                    <a:bodyPr/>
                    <a:lstStyle/>
                    <a:p>
                      <a:pPr marL="0" marR="0" lvl="0" indent="0" algn="l" defTabSz="914400" rtl="0" eaLnBrk="1" fontAlgn="base" latinLnBrk="0" hangingPunct="1">
                        <a:lnSpc>
                          <a:spcPct val="100000"/>
                        </a:lnSpc>
                        <a:spcBef>
                          <a:spcPct val="20000"/>
                        </a:spcBef>
                        <a:spcAft>
                          <a:spcPct val="0"/>
                        </a:spcAft>
                        <a:buClrTx/>
                        <a:buSzTx/>
                        <a:buFont typeface="Wingdings" panose="05000000000000000000" pitchFamily="2" charset="2"/>
                        <a:buNone/>
                      </a:pPr>
                      <a:r>
                        <a:rPr kumimoji="0" lang="zh-CN" sz="2000" b="0" i="0" u="none" strike="noStrike" cap="none" normalizeH="0" baseline="0" smtClean="0">
                          <a:ln>
                            <a:noFill/>
                          </a:ln>
                          <a:solidFill>
                            <a:schemeClr val="tx1"/>
                          </a:solidFill>
                          <a:effectLst/>
                          <a:latin typeface="Times New Roman" panose="02020603050405020304" pitchFamily="18" charset="0"/>
                          <a:ea typeface="黑体" panose="02010609060101010101" pitchFamily="2" charset="-122"/>
                        </a:rPr>
                        <a:t>熔点</a:t>
                      </a:r>
                      <a:r>
                        <a:rPr kumimoji="0" lang="zh-CN" altLang="zh-CN" sz="2000" b="0" i="0" u="none" strike="noStrike" cap="none" normalizeH="0" baseline="0" smtClean="0">
                          <a:ln>
                            <a:noFill/>
                          </a:ln>
                          <a:solidFill>
                            <a:schemeClr val="tx1"/>
                          </a:solidFill>
                          <a:effectLst/>
                          <a:latin typeface="Times New Roman" panose="02020603050405020304" pitchFamily="18" charset="0"/>
                          <a:ea typeface="黑体" panose="02010609060101010101" pitchFamily="2" charset="-122"/>
                        </a:rPr>
                        <a:t>/℃</a:t>
                      </a:r>
                      <a:endParaRPr kumimoji="0" lang="zh-CN" altLang="zh-CN" sz="2000" b="0" i="0" u="none" strike="noStrike" cap="none" normalizeH="0" baseline="0" smtClean="0">
                        <a:ln>
                          <a:noFill/>
                        </a:ln>
                        <a:solidFill>
                          <a:schemeClr val="tx1"/>
                        </a:solidFill>
                        <a:effectLst/>
                        <a:latin typeface="Times New Roman" panose="02020603050405020304" pitchFamily="18" charset="0"/>
                        <a:ea typeface="黑体" panose="02010609060101010101" pitchFamily="2" charset="-122"/>
                      </a:endParaRPr>
                    </a:p>
                  </a:txBody>
                  <a:tcPr marL="92075" marR="92075" marT="46038" marB="46038" anchor="ctr" horzOverflow="overflow">
                    <a:lnL>
                      <a:noFill/>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 typeface="Wingdings" panose="05000000000000000000" pitchFamily="2" charset="2"/>
                        <a:buNone/>
                      </a:pPr>
                      <a:r>
                        <a:rPr kumimoji="0" lang="zh-CN" sz="2000" b="0" i="0" u="none" strike="noStrike" cap="none" normalizeH="0" baseline="0" smtClean="0">
                          <a:ln>
                            <a:noFill/>
                          </a:ln>
                          <a:solidFill>
                            <a:schemeClr val="tx1"/>
                          </a:solidFill>
                          <a:effectLst/>
                          <a:latin typeface="Times New Roman" panose="02020603050405020304" pitchFamily="18" charset="0"/>
                          <a:ea typeface="黑体" panose="02010609060101010101" pitchFamily="2" charset="-122"/>
                        </a:rPr>
                        <a:t>　    钨　   铁　  铜　  金　  银　铝　 锡</a:t>
                      </a:r>
                      <a:endParaRPr kumimoji="0" lang="zh-CN" sz="2000" b="0" i="0" u="none" strike="noStrike" cap="none" normalizeH="0" baseline="0" smtClean="0">
                        <a:ln>
                          <a:noFill/>
                        </a:ln>
                        <a:solidFill>
                          <a:schemeClr val="tx1"/>
                        </a:solidFill>
                        <a:effectLst/>
                        <a:latin typeface="Times New Roman" panose="02020603050405020304" pitchFamily="18" charset="0"/>
                        <a:ea typeface="黑体" panose="02010609060101010101" pitchFamily="2" charset="-122"/>
                      </a:endParaRPr>
                    </a:p>
                  </a:txBody>
                  <a:tcPr marL="92075" marR="92075" marT="46038" marB="46038" horzOverflow="overflow">
                    <a:lnL w="12700" cap="flat" cmpd="sng" algn="ctr">
                      <a:solidFill>
                        <a:schemeClr val="tx1"/>
                      </a:solidFill>
                      <a:prstDash val="solid"/>
                      <a:round/>
                      <a:headEnd type="none" w="med" len="med"/>
                      <a:tailEnd type="none" w="med" len="med"/>
                    </a:lnL>
                    <a:lnR>
                      <a:noFill/>
                    </a:lnR>
                    <a:lnT w="12700" cap="flat" cmpd="sng" algn="ctr">
                      <a:solidFill>
                        <a:schemeClr val="tx1"/>
                      </a:solidFill>
                      <a:prstDash val="solid"/>
                      <a:round/>
                      <a:headEnd type="none" w="med" len="med"/>
                      <a:tailEnd type="none" w="med" len="med"/>
                    </a:lnT>
                    <a:lnB>
                      <a:noFill/>
                    </a:lnB>
                    <a:lnTlToBr>
                      <a:noFill/>
                    </a:lnTlToBr>
                    <a:lnBlToTr>
                      <a:noFill/>
                    </a:lnBlToTr>
                    <a:noFill/>
                  </a:tcPr>
                </a:tc>
              </a:tr>
              <a:tr h="441325">
                <a:tc vMerge="1">
                  <a:tcPr/>
                </a:tc>
                <a:tc>
                  <a:txBody>
                    <a:bodyPr/>
                    <a:lstStyle/>
                    <a:p>
                      <a:pPr marL="0" marR="0" lvl="0" indent="0" algn="l" defTabSz="914400" rtl="0" eaLnBrk="1" fontAlgn="base" latinLnBrk="0" hangingPunct="1">
                        <a:lnSpc>
                          <a:spcPct val="100000"/>
                        </a:lnSpc>
                        <a:spcBef>
                          <a:spcPct val="20000"/>
                        </a:spcBef>
                        <a:spcAft>
                          <a:spcPct val="0"/>
                        </a:spcAft>
                        <a:buClrTx/>
                        <a:buSzTx/>
                        <a:buFont typeface="Wingdings" panose="05000000000000000000" pitchFamily="2" charset="2"/>
                        <a:buNone/>
                      </a:pPr>
                      <a:r>
                        <a:rPr kumimoji="0" lang="zh-CN" altLang="zh-CN" sz="2000" b="0" i="0" u="none" strike="noStrike" cap="none" normalizeH="0" baseline="0" smtClean="0">
                          <a:ln>
                            <a:noFill/>
                          </a:ln>
                          <a:solidFill>
                            <a:schemeClr val="tx1"/>
                          </a:solidFill>
                          <a:effectLst/>
                          <a:latin typeface="Times New Roman" panose="02020603050405020304" pitchFamily="18" charset="0"/>
                          <a:ea typeface="黑体" panose="02010609060101010101" pitchFamily="2" charset="-122"/>
                        </a:rPr>
                        <a:t>(</a:t>
                      </a:r>
                      <a:r>
                        <a:rPr kumimoji="0" lang="zh-CN" sz="2000" b="0" i="0" u="none" strike="noStrike" cap="none" normalizeH="0" baseline="0" smtClean="0">
                          <a:ln>
                            <a:noFill/>
                          </a:ln>
                          <a:solidFill>
                            <a:schemeClr val="tx1"/>
                          </a:solidFill>
                          <a:effectLst/>
                          <a:latin typeface="Times New Roman" panose="02020603050405020304" pitchFamily="18" charset="0"/>
                          <a:ea typeface="黑体" panose="02010609060101010101" pitchFamily="2" charset="-122"/>
                        </a:rPr>
                        <a:t>高</a:t>
                      </a:r>
                      <a:r>
                        <a:rPr kumimoji="0" lang="zh-CN" altLang="zh-CN" sz="2000" b="0" i="0" u="none" strike="noStrike" cap="none" normalizeH="0" baseline="0" smtClean="0">
                          <a:ln>
                            <a:noFill/>
                          </a:ln>
                          <a:solidFill>
                            <a:schemeClr val="tx1"/>
                          </a:solidFill>
                          <a:effectLst/>
                          <a:latin typeface="Times New Roman" panose="02020603050405020304" pitchFamily="18" charset="0"/>
                          <a:ea typeface="黑体" panose="02010609060101010101" pitchFamily="2" charset="-122"/>
                        </a:rPr>
                        <a:t>) 3410  1535 1083  1064    962  660   232(</a:t>
                      </a:r>
                      <a:r>
                        <a:rPr kumimoji="0" lang="zh-CN" sz="2000" b="0" i="0" u="none" strike="noStrike" cap="none" normalizeH="0" baseline="0" smtClean="0">
                          <a:ln>
                            <a:noFill/>
                          </a:ln>
                          <a:solidFill>
                            <a:schemeClr val="tx1"/>
                          </a:solidFill>
                          <a:effectLst/>
                          <a:latin typeface="Times New Roman" panose="02020603050405020304" pitchFamily="18" charset="0"/>
                          <a:ea typeface="黑体" panose="02010609060101010101" pitchFamily="2" charset="-122"/>
                        </a:rPr>
                        <a:t>低</a:t>
                      </a:r>
                      <a:r>
                        <a:rPr kumimoji="0" lang="zh-CN" altLang="zh-CN" sz="2000" b="0" i="0" u="none" strike="noStrike" cap="none" normalizeH="0" baseline="0" smtClean="0">
                          <a:ln>
                            <a:noFill/>
                          </a:ln>
                          <a:solidFill>
                            <a:schemeClr val="tx1"/>
                          </a:solidFill>
                          <a:effectLst/>
                          <a:latin typeface="Times New Roman" panose="02020603050405020304" pitchFamily="18" charset="0"/>
                          <a:ea typeface="黑体" panose="02010609060101010101" pitchFamily="2" charset="-122"/>
                        </a:rPr>
                        <a:t>)</a:t>
                      </a:r>
                      <a:endParaRPr kumimoji="0" lang="zh-CN" altLang="zh-CN" sz="2000" b="0" i="0" u="none" strike="noStrike" cap="none" normalizeH="0" baseline="0" smtClean="0">
                        <a:ln>
                          <a:noFill/>
                        </a:ln>
                        <a:solidFill>
                          <a:schemeClr val="tx1"/>
                        </a:solidFill>
                        <a:effectLst/>
                        <a:latin typeface="Times New Roman" panose="02020603050405020304" pitchFamily="18" charset="0"/>
                        <a:ea typeface="黑体" panose="02010609060101010101" pitchFamily="2" charset="-122"/>
                      </a:endParaRPr>
                    </a:p>
                  </a:txBody>
                  <a:tcPr marL="92075" marR="92075" marT="46038" marB="46038" horzOverflow="overflow">
                    <a:lnL w="12700" cap="flat" cmpd="sng" algn="ctr">
                      <a:solidFill>
                        <a:schemeClr val="tx1"/>
                      </a:solidFill>
                      <a:prstDash val="solid"/>
                      <a:round/>
                      <a:headEnd type="none" w="med" len="med"/>
                      <a:tailEnd type="none" w="med" len="med"/>
                    </a:lnL>
                    <a:lnR>
                      <a:noFill/>
                    </a:lnR>
                    <a:lnT>
                      <a:noFill/>
                    </a:lnT>
                    <a:lnB w="12700" cap="flat" cmpd="sng" algn="ctr">
                      <a:solidFill>
                        <a:schemeClr val="tx1"/>
                      </a:solidFill>
                      <a:prstDash val="solid"/>
                      <a:round/>
                      <a:headEnd type="none" w="med" len="med"/>
                      <a:tailEnd type="none" w="med" len="med"/>
                    </a:lnB>
                    <a:lnTlToBr>
                      <a:noFill/>
                    </a:lnTlToBr>
                    <a:lnBlToTr>
                      <a:noFill/>
                    </a:lnBlToTr>
                    <a:noFill/>
                  </a:tcPr>
                </a:tc>
              </a:tr>
              <a:tr h="441325">
                <a:tc rowSpan="2">
                  <a:txBody>
                    <a:bodyPr/>
                    <a:lstStyle/>
                    <a:p>
                      <a:pPr marL="0" marR="0" lvl="0" indent="0" algn="l" defTabSz="914400" rtl="0" eaLnBrk="1" fontAlgn="base" latinLnBrk="0" hangingPunct="1">
                        <a:lnSpc>
                          <a:spcPct val="100000"/>
                        </a:lnSpc>
                        <a:spcBef>
                          <a:spcPct val="20000"/>
                        </a:spcBef>
                        <a:spcAft>
                          <a:spcPct val="0"/>
                        </a:spcAft>
                        <a:buClrTx/>
                        <a:buSzTx/>
                        <a:buFont typeface="Wingdings" panose="05000000000000000000" pitchFamily="2" charset="2"/>
                        <a:buNone/>
                      </a:pPr>
                      <a:r>
                        <a:rPr kumimoji="0" lang="zh-CN" sz="2000" b="0" i="0" u="none" strike="noStrike" cap="none" normalizeH="0" baseline="0" smtClean="0">
                          <a:ln>
                            <a:noFill/>
                          </a:ln>
                          <a:solidFill>
                            <a:schemeClr val="tx1"/>
                          </a:solidFill>
                          <a:effectLst/>
                          <a:latin typeface="Times New Roman" panose="02020603050405020304" pitchFamily="18" charset="0"/>
                          <a:ea typeface="黑体" panose="02010609060101010101" pitchFamily="2" charset="-122"/>
                        </a:rPr>
                        <a:t>硬度</a:t>
                      </a:r>
                      <a:r>
                        <a:rPr kumimoji="0" lang="zh-CN" altLang="zh-CN" sz="2000" b="0" i="0" u="none" strike="noStrike" cap="none" normalizeH="0" baseline="0" smtClean="0">
                          <a:ln>
                            <a:noFill/>
                          </a:ln>
                          <a:solidFill>
                            <a:schemeClr val="tx1"/>
                          </a:solidFill>
                          <a:effectLst/>
                          <a:latin typeface="Times New Roman" panose="02020603050405020304" pitchFamily="18" charset="0"/>
                          <a:ea typeface="黑体" panose="02010609060101010101" pitchFamily="2" charset="-122"/>
                        </a:rPr>
                        <a:t>(</a:t>
                      </a:r>
                      <a:r>
                        <a:rPr kumimoji="0" lang="zh-CN" sz="2000" b="0" i="0" u="none" strike="noStrike" cap="none" normalizeH="0" baseline="0" smtClean="0">
                          <a:ln>
                            <a:noFill/>
                          </a:ln>
                          <a:solidFill>
                            <a:schemeClr val="tx1"/>
                          </a:solidFill>
                          <a:effectLst/>
                          <a:latin typeface="Times New Roman" panose="02020603050405020304" pitchFamily="18" charset="0"/>
                          <a:ea typeface="黑体" panose="02010609060101010101" pitchFamily="2" charset="-122"/>
                        </a:rPr>
                        <a:t>以金刚石的硬度为</a:t>
                      </a:r>
                      <a:r>
                        <a:rPr kumimoji="0" lang="zh-CN" altLang="zh-CN" sz="2000" b="0" i="0" u="none" strike="noStrike" cap="none" normalizeH="0" baseline="0" smtClean="0">
                          <a:ln>
                            <a:noFill/>
                          </a:ln>
                          <a:solidFill>
                            <a:schemeClr val="tx1"/>
                          </a:solidFill>
                          <a:effectLst/>
                          <a:latin typeface="Times New Roman" panose="02020603050405020304" pitchFamily="18" charset="0"/>
                          <a:ea typeface="黑体" panose="02010609060101010101" pitchFamily="2" charset="-122"/>
                        </a:rPr>
                        <a:t>10</a:t>
                      </a:r>
                      <a:r>
                        <a:rPr kumimoji="0" lang="zh-CN" sz="2000" b="0" i="0" u="none" strike="noStrike" cap="none" normalizeH="0" baseline="0" smtClean="0">
                          <a:ln>
                            <a:noFill/>
                          </a:ln>
                          <a:solidFill>
                            <a:schemeClr val="tx1"/>
                          </a:solidFill>
                          <a:effectLst/>
                          <a:latin typeface="Times New Roman" panose="02020603050405020304" pitchFamily="18" charset="0"/>
                          <a:ea typeface="黑体" panose="02010609060101010101" pitchFamily="2" charset="-122"/>
                        </a:rPr>
                        <a:t>作标准</a:t>
                      </a:r>
                      <a:r>
                        <a:rPr kumimoji="0" lang="zh-CN" altLang="zh-CN" sz="2000" b="0" i="0" u="none" strike="noStrike" cap="none" normalizeH="0" baseline="0" smtClean="0">
                          <a:ln>
                            <a:noFill/>
                          </a:ln>
                          <a:solidFill>
                            <a:schemeClr val="tx1"/>
                          </a:solidFill>
                          <a:effectLst/>
                          <a:latin typeface="Times New Roman" panose="02020603050405020304" pitchFamily="18" charset="0"/>
                          <a:ea typeface="黑体" panose="02010609060101010101" pitchFamily="2" charset="-122"/>
                        </a:rPr>
                        <a:t>)</a:t>
                      </a:r>
                      <a:endParaRPr kumimoji="0" lang="zh-CN" altLang="zh-CN" sz="2000" b="0" i="0" u="none" strike="noStrike" cap="none" normalizeH="0" baseline="0" smtClean="0">
                        <a:ln>
                          <a:noFill/>
                        </a:ln>
                        <a:solidFill>
                          <a:schemeClr val="tx1"/>
                        </a:solidFill>
                        <a:effectLst/>
                        <a:latin typeface="Times New Roman" panose="02020603050405020304" pitchFamily="18" charset="0"/>
                        <a:ea typeface="黑体" panose="02010609060101010101" pitchFamily="2" charset="-122"/>
                      </a:endParaRPr>
                    </a:p>
                  </a:txBody>
                  <a:tcPr marL="92075" marR="92075" marT="46038" marB="46038" anchor="ctr" horzOverflow="overflow">
                    <a:lnL>
                      <a:noFill/>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 typeface="Wingdings" panose="05000000000000000000" pitchFamily="2" charset="2"/>
                        <a:buNone/>
                      </a:pPr>
                      <a:r>
                        <a:rPr kumimoji="0" lang="zh-CN" sz="2000" b="0" i="0" u="none" strike="noStrike" cap="none" normalizeH="0" baseline="0" smtClean="0">
                          <a:ln>
                            <a:noFill/>
                          </a:ln>
                          <a:solidFill>
                            <a:schemeClr val="tx1"/>
                          </a:solidFill>
                          <a:effectLst/>
                          <a:latin typeface="Times New Roman" panose="02020603050405020304" pitchFamily="18" charset="0"/>
                          <a:ea typeface="黑体" panose="02010609060101010101" pitchFamily="2" charset="-122"/>
                        </a:rPr>
                        <a:t>　    铬　铁　  银　    铜　   金　   铝　 铅</a:t>
                      </a:r>
                      <a:endParaRPr kumimoji="0" lang="zh-CN" sz="2000" b="0" i="0" u="none" strike="noStrike" cap="none" normalizeH="0" baseline="0" smtClean="0">
                        <a:ln>
                          <a:noFill/>
                        </a:ln>
                        <a:solidFill>
                          <a:schemeClr val="tx1"/>
                        </a:solidFill>
                        <a:effectLst/>
                        <a:latin typeface="Times New Roman" panose="02020603050405020304" pitchFamily="18" charset="0"/>
                        <a:ea typeface="黑体" panose="02010609060101010101" pitchFamily="2" charset="-122"/>
                      </a:endParaRPr>
                    </a:p>
                  </a:txBody>
                  <a:tcPr marL="92075" marR="92075" marT="46038" marB="46038" horzOverflow="overflow">
                    <a:lnL w="12700" cap="flat" cmpd="sng" algn="ctr">
                      <a:solidFill>
                        <a:schemeClr val="tx1"/>
                      </a:solidFill>
                      <a:prstDash val="solid"/>
                      <a:round/>
                      <a:headEnd type="none" w="med" len="med"/>
                      <a:tailEnd type="none" w="med" len="med"/>
                    </a:lnL>
                    <a:lnR>
                      <a:noFill/>
                    </a:lnR>
                    <a:lnT w="12700" cap="flat" cmpd="sng" algn="ctr">
                      <a:solidFill>
                        <a:schemeClr val="tx1"/>
                      </a:solidFill>
                      <a:prstDash val="solid"/>
                      <a:round/>
                      <a:headEnd type="none" w="med" len="med"/>
                      <a:tailEnd type="none" w="med" len="med"/>
                    </a:lnT>
                    <a:lnB>
                      <a:noFill/>
                    </a:lnB>
                    <a:lnTlToBr>
                      <a:noFill/>
                    </a:lnTlToBr>
                    <a:lnBlToTr>
                      <a:noFill/>
                    </a:lnBlToTr>
                    <a:noFill/>
                  </a:tcPr>
                </a:tc>
              </a:tr>
              <a:tr h="441325">
                <a:tc vMerge="1">
                  <a:tcPr/>
                </a:tc>
                <a:tc>
                  <a:txBody>
                    <a:bodyPr/>
                    <a:lstStyle/>
                    <a:p>
                      <a:pPr marL="0" marR="0" lvl="0" indent="0" algn="l" defTabSz="914400" rtl="0" eaLnBrk="1" fontAlgn="base" latinLnBrk="0" hangingPunct="1">
                        <a:lnSpc>
                          <a:spcPct val="100000"/>
                        </a:lnSpc>
                        <a:spcBef>
                          <a:spcPct val="20000"/>
                        </a:spcBef>
                        <a:spcAft>
                          <a:spcPct val="0"/>
                        </a:spcAft>
                        <a:buClrTx/>
                        <a:buSzTx/>
                        <a:buFont typeface="Wingdings" panose="05000000000000000000" pitchFamily="2" charset="2"/>
                        <a:buNone/>
                      </a:pPr>
                      <a:r>
                        <a:rPr kumimoji="0" lang="zh-CN" altLang="zh-CN" sz="2000" b="0" i="0" u="none" strike="noStrike" cap="none" normalizeH="0" baseline="0" smtClean="0">
                          <a:ln>
                            <a:noFill/>
                          </a:ln>
                          <a:solidFill>
                            <a:schemeClr val="tx1"/>
                          </a:solidFill>
                          <a:effectLst/>
                          <a:latin typeface="Times New Roman" panose="02020603050405020304" pitchFamily="18" charset="0"/>
                          <a:ea typeface="黑体" panose="02010609060101010101" pitchFamily="2" charset="-122"/>
                        </a:rPr>
                        <a:t>(</a:t>
                      </a:r>
                      <a:r>
                        <a:rPr kumimoji="0" lang="zh-CN" sz="2000" b="0" i="0" u="none" strike="noStrike" cap="none" normalizeH="0" baseline="0" smtClean="0">
                          <a:ln>
                            <a:noFill/>
                          </a:ln>
                          <a:solidFill>
                            <a:schemeClr val="tx1"/>
                          </a:solidFill>
                          <a:effectLst/>
                          <a:latin typeface="Times New Roman" panose="02020603050405020304" pitchFamily="18" charset="0"/>
                          <a:ea typeface="黑体" panose="02010609060101010101" pitchFamily="2" charset="-122"/>
                        </a:rPr>
                        <a:t>大</a:t>
                      </a:r>
                      <a:r>
                        <a:rPr kumimoji="0" lang="zh-CN" altLang="zh-CN" sz="2000" b="0" i="0" u="none" strike="noStrike" cap="none" normalizeH="0" baseline="0" smtClean="0">
                          <a:ln>
                            <a:noFill/>
                          </a:ln>
                          <a:solidFill>
                            <a:schemeClr val="tx1"/>
                          </a:solidFill>
                          <a:effectLst/>
                          <a:latin typeface="Times New Roman" panose="02020603050405020304" pitchFamily="18" charset="0"/>
                          <a:ea typeface="黑体" panose="02010609060101010101" pitchFamily="2" charset="-122"/>
                        </a:rPr>
                        <a:t>)  9    4</a:t>
                      </a:r>
                      <a:r>
                        <a:rPr lang="en-US" altLang="zh-CN" sz="2000" smtClean="0">
                          <a:ln>
                            <a:noFill/>
                          </a:ln>
                          <a:effectLst/>
                          <a:latin typeface="Times New Roman" panose="02020603050405020304" pitchFamily="18" charset="0"/>
                          <a:ea typeface="黑体" panose="02010609060101010101" pitchFamily="2" charset="-122"/>
                          <a:sym typeface="+mn-ea"/>
                        </a:rPr>
                        <a:t>~</a:t>
                      </a:r>
                      <a:r>
                        <a:rPr kumimoji="0" lang="zh-CN" altLang="zh-CN" sz="2000" b="0" i="0" u="none" strike="noStrike" cap="none" normalizeH="0" baseline="0" smtClean="0">
                          <a:ln>
                            <a:noFill/>
                          </a:ln>
                          <a:solidFill>
                            <a:schemeClr val="tx1"/>
                          </a:solidFill>
                          <a:effectLst/>
                          <a:latin typeface="Times New Roman" panose="02020603050405020304" pitchFamily="18" charset="0"/>
                          <a:ea typeface="黑体" panose="02010609060101010101" pitchFamily="2" charset="-122"/>
                        </a:rPr>
                        <a:t>5   2.5</a:t>
                      </a:r>
                      <a:r>
                        <a:rPr kumimoji="0" lang="en-US" altLang="zh-CN" sz="2000" b="0" i="0" u="none" strike="noStrike" cap="none" normalizeH="0" baseline="0" smtClean="0">
                          <a:ln>
                            <a:noFill/>
                          </a:ln>
                          <a:solidFill>
                            <a:schemeClr val="tx1"/>
                          </a:solidFill>
                          <a:effectLst/>
                          <a:latin typeface="Times New Roman" panose="02020603050405020304" pitchFamily="18" charset="0"/>
                          <a:ea typeface="黑体" panose="02010609060101010101" pitchFamily="2" charset="-122"/>
                        </a:rPr>
                        <a:t>~</a:t>
                      </a:r>
                      <a:r>
                        <a:rPr kumimoji="0" lang="zh-CN" altLang="zh-CN" sz="2000" b="0" i="0" u="none" strike="noStrike" cap="none" normalizeH="0" baseline="0" smtClean="0">
                          <a:ln>
                            <a:noFill/>
                          </a:ln>
                          <a:solidFill>
                            <a:schemeClr val="tx1"/>
                          </a:solidFill>
                          <a:effectLst/>
                          <a:latin typeface="Times New Roman" panose="02020603050405020304" pitchFamily="18" charset="0"/>
                          <a:ea typeface="黑体" panose="02010609060101010101" pitchFamily="2" charset="-122"/>
                        </a:rPr>
                        <a:t>4   2.5</a:t>
                      </a:r>
                      <a:r>
                        <a:rPr lang="en-US" altLang="zh-CN" sz="2000" smtClean="0">
                          <a:ln>
                            <a:noFill/>
                          </a:ln>
                          <a:effectLst/>
                          <a:latin typeface="Times New Roman" panose="02020603050405020304" pitchFamily="18" charset="0"/>
                          <a:ea typeface="黑体" panose="02010609060101010101" pitchFamily="2" charset="-122"/>
                          <a:sym typeface="+mn-ea"/>
                        </a:rPr>
                        <a:t>~</a:t>
                      </a:r>
                      <a:r>
                        <a:rPr kumimoji="0" lang="zh-CN" altLang="zh-CN" sz="2000" b="0" i="0" u="none" strike="noStrike" cap="none" normalizeH="0" baseline="0" smtClean="0">
                          <a:ln>
                            <a:noFill/>
                          </a:ln>
                          <a:solidFill>
                            <a:schemeClr val="tx1"/>
                          </a:solidFill>
                          <a:effectLst/>
                          <a:latin typeface="Times New Roman" panose="02020603050405020304" pitchFamily="18" charset="0"/>
                          <a:ea typeface="黑体" panose="02010609060101010101" pitchFamily="2" charset="-122"/>
                        </a:rPr>
                        <a:t>3  2.5</a:t>
                      </a:r>
                      <a:r>
                        <a:rPr lang="en-US" altLang="zh-CN" sz="2000" smtClean="0">
                          <a:ln>
                            <a:noFill/>
                          </a:ln>
                          <a:effectLst/>
                          <a:latin typeface="Times New Roman" panose="02020603050405020304" pitchFamily="18" charset="0"/>
                          <a:ea typeface="黑体" panose="02010609060101010101" pitchFamily="2" charset="-122"/>
                          <a:sym typeface="+mn-ea"/>
                        </a:rPr>
                        <a:t>~</a:t>
                      </a:r>
                      <a:r>
                        <a:rPr kumimoji="0" lang="zh-CN" altLang="zh-CN" sz="2000" b="0" i="0" u="none" strike="noStrike" cap="none" normalizeH="0" baseline="0" smtClean="0">
                          <a:ln>
                            <a:noFill/>
                          </a:ln>
                          <a:solidFill>
                            <a:schemeClr val="tx1"/>
                          </a:solidFill>
                          <a:effectLst/>
                          <a:latin typeface="Times New Roman" panose="02020603050405020304" pitchFamily="18" charset="0"/>
                          <a:ea typeface="黑体" panose="02010609060101010101" pitchFamily="2" charset="-122"/>
                        </a:rPr>
                        <a:t>3  2</a:t>
                      </a:r>
                      <a:r>
                        <a:rPr lang="en-US" altLang="zh-CN" sz="2000" smtClean="0">
                          <a:ln>
                            <a:noFill/>
                          </a:ln>
                          <a:effectLst/>
                          <a:latin typeface="Times New Roman" panose="02020603050405020304" pitchFamily="18" charset="0"/>
                          <a:ea typeface="黑体" panose="02010609060101010101" pitchFamily="2" charset="-122"/>
                          <a:sym typeface="+mn-ea"/>
                        </a:rPr>
                        <a:t>~</a:t>
                      </a:r>
                      <a:r>
                        <a:rPr kumimoji="0" lang="zh-CN" altLang="zh-CN" sz="2000" b="0" i="0" u="none" strike="noStrike" cap="none" normalizeH="0" baseline="0" smtClean="0">
                          <a:ln>
                            <a:noFill/>
                          </a:ln>
                          <a:solidFill>
                            <a:schemeClr val="tx1"/>
                          </a:solidFill>
                          <a:effectLst/>
                          <a:latin typeface="Times New Roman" panose="02020603050405020304" pitchFamily="18" charset="0"/>
                          <a:ea typeface="黑体" panose="02010609060101010101" pitchFamily="2" charset="-122"/>
                        </a:rPr>
                        <a:t>2.9 1.5(</a:t>
                      </a:r>
                      <a:r>
                        <a:rPr kumimoji="0" lang="zh-CN" sz="2000" b="0" i="0" u="none" strike="noStrike" cap="none" normalizeH="0" baseline="0" smtClean="0">
                          <a:ln>
                            <a:noFill/>
                          </a:ln>
                          <a:solidFill>
                            <a:schemeClr val="tx1"/>
                          </a:solidFill>
                          <a:effectLst/>
                          <a:latin typeface="Times New Roman" panose="02020603050405020304" pitchFamily="18" charset="0"/>
                          <a:ea typeface="黑体" panose="02010609060101010101" pitchFamily="2" charset="-122"/>
                        </a:rPr>
                        <a:t>小</a:t>
                      </a:r>
                      <a:r>
                        <a:rPr kumimoji="0" lang="zh-CN" altLang="zh-CN" sz="2000" b="0" i="0" u="none" strike="noStrike" cap="none" normalizeH="0" baseline="0" smtClean="0">
                          <a:ln>
                            <a:noFill/>
                          </a:ln>
                          <a:solidFill>
                            <a:schemeClr val="tx1"/>
                          </a:solidFill>
                          <a:effectLst/>
                          <a:latin typeface="Times New Roman" panose="02020603050405020304" pitchFamily="18" charset="0"/>
                          <a:ea typeface="黑体" panose="02010609060101010101" pitchFamily="2" charset="-122"/>
                        </a:rPr>
                        <a:t>)</a:t>
                      </a:r>
                      <a:endParaRPr kumimoji="0" lang="zh-CN" altLang="zh-CN" sz="2000" b="0" i="0" u="none" strike="noStrike" cap="none" normalizeH="0" baseline="0" smtClean="0">
                        <a:ln>
                          <a:noFill/>
                        </a:ln>
                        <a:solidFill>
                          <a:schemeClr val="tx1"/>
                        </a:solidFill>
                        <a:effectLst/>
                        <a:latin typeface="Times New Roman" panose="02020603050405020304" pitchFamily="18" charset="0"/>
                        <a:ea typeface="黑体" panose="02010609060101010101" pitchFamily="2" charset="-122"/>
                      </a:endParaRPr>
                    </a:p>
                  </a:txBody>
                  <a:tcPr marL="92075" marR="92075" marT="46038" marB="46038" horzOverflow="overflow">
                    <a:lnL w="12700" cap="flat" cmpd="sng" algn="ctr">
                      <a:solidFill>
                        <a:schemeClr val="tx1"/>
                      </a:solidFill>
                      <a:prstDash val="solid"/>
                      <a:round/>
                      <a:headEnd type="none" w="med" len="med"/>
                      <a:tailEnd type="none" w="med" len="med"/>
                    </a:lnL>
                    <a:lnR>
                      <a:noFill/>
                    </a:lnR>
                    <a:lnT>
                      <a:noFill/>
                    </a:lnT>
                    <a:lnB w="28575" cap="flat" cmpd="sng" algn="ctr">
                      <a:solidFill>
                        <a:schemeClr val="tx1"/>
                      </a:solidFill>
                      <a:prstDash val="solid"/>
                      <a:round/>
                      <a:headEnd type="none" w="med" len="med"/>
                      <a:tailEnd type="none" w="med" len="med"/>
                    </a:lnB>
                    <a:lnTlToBr>
                      <a:noFill/>
                    </a:lnTlToBr>
                    <a:lnBlToTr>
                      <a:noFill/>
                    </a:lnBlToTr>
                    <a:noFill/>
                  </a:tcPr>
                </a:tc>
              </a:tr>
            </a:tbl>
          </a:graphicData>
        </a:graphic>
      </p:graphicFrame>
      <p:sp>
        <p:nvSpPr>
          <p:cNvPr id="15390" name="文本框 4103"/>
          <p:cNvSpPr txBox="1"/>
          <p:nvPr/>
        </p:nvSpPr>
        <p:spPr>
          <a:xfrm>
            <a:off x="106363" y="44450"/>
            <a:ext cx="1295400" cy="400050"/>
          </a:xfrm>
          <a:prstGeom prst="rect">
            <a:avLst/>
          </a:prstGeom>
          <a:noFill/>
          <a:ln w="9525">
            <a:noFill/>
          </a:ln>
        </p:spPr>
        <p:txBody>
          <a:bodyPr lIns="90170" tIns="46990" rIns="90170" bIns="46990">
            <a:spAutoFit/>
          </a:bodyPr>
          <a:p>
            <a:r>
              <a:rPr lang="zh-CN" altLang="en-US" sz="2000" b="1" dirty="0">
                <a:solidFill>
                  <a:srgbClr val="006666"/>
                </a:solidFill>
                <a:latin typeface="Arial" panose="020B0604020202020204" pitchFamily="34" charset="0"/>
                <a:ea typeface="方正姚体" panose="02010601030101010101" pitchFamily="2" charset="-122"/>
              </a:rPr>
              <a:t>讲授新课</a:t>
            </a:r>
            <a:endParaRPr lang="zh-CN" altLang="en-US" sz="2000" b="1" dirty="0">
              <a:solidFill>
                <a:srgbClr val="006666"/>
              </a:solidFill>
              <a:latin typeface="Arial" panose="020B0604020202020204" pitchFamily="34" charset="0"/>
              <a:ea typeface="方正姚体" panose="02010601030101010101" pitchFamily="2" charset="-122"/>
            </a:endParaRPr>
          </a:p>
        </p:txBody>
      </p:sp>
      <p:cxnSp>
        <p:nvCxnSpPr>
          <p:cNvPr id="2" name="直接箭头连接符 1"/>
          <p:cNvCxnSpPr/>
          <p:nvPr/>
        </p:nvCxnSpPr>
        <p:spPr>
          <a:xfrm>
            <a:off x="3448050" y="2762250"/>
            <a:ext cx="5229225" cy="19050"/>
          </a:xfrm>
          <a:prstGeom prst="straightConnector1">
            <a:avLst/>
          </a:prstGeom>
          <a:ln>
            <a:tailEnd type="arrow" w="med" len="med"/>
          </a:ln>
        </p:spPr>
        <p:style>
          <a:lnRef idx="2">
            <a:schemeClr val="dk1"/>
          </a:lnRef>
          <a:fillRef idx="0">
            <a:schemeClr val="dk1"/>
          </a:fillRef>
          <a:effectRef idx="1">
            <a:schemeClr val="dk1"/>
          </a:effectRef>
          <a:fontRef idx="minor">
            <a:schemeClr val="tx1"/>
          </a:fontRef>
        </p:style>
      </p:cxnSp>
      <p:cxnSp>
        <p:nvCxnSpPr>
          <p:cNvPr id="3" name="直接箭头连接符 2"/>
          <p:cNvCxnSpPr/>
          <p:nvPr/>
        </p:nvCxnSpPr>
        <p:spPr>
          <a:xfrm>
            <a:off x="3430588" y="3648075"/>
            <a:ext cx="5229225" cy="19050"/>
          </a:xfrm>
          <a:prstGeom prst="straightConnector1">
            <a:avLst/>
          </a:prstGeom>
          <a:ln>
            <a:tailEnd type="arrow" w="med" len="med"/>
          </a:ln>
        </p:spPr>
        <p:style>
          <a:lnRef idx="2">
            <a:schemeClr val="dk1"/>
          </a:lnRef>
          <a:fillRef idx="0">
            <a:schemeClr val="dk1"/>
          </a:fillRef>
          <a:effectRef idx="1">
            <a:schemeClr val="dk1"/>
          </a:effectRef>
          <a:fontRef idx="minor">
            <a:schemeClr val="tx1"/>
          </a:fontRef>
        </p:style>
      </p:cxnSp>
      <p:cxnSp>
        <p:nvCxnSpPr>
          <p:cNvPr id="4" name="直接箭头连接符 3"/>
          <p:cNvCxnSpPr/>
          <p:nvPr/>
        </p:nvCxnSpPr>
        <p:spPr>
          <a:xfrm>
            <a:off x="3486150" y="4511675"/>
            <a:ext cx="5229225" cy="19050"/>
          </a:xfrm>
          <a:prstGeom prst="straightConnector1">
            <a:avLst/>
          </a:prstGeom>
          <a:ln>
            <a:tailEnd type="arrow" w="med" len="med"/>
          </a:ln>
        </p:spPr>
        <p:style>
          <a:lnRef idx="2">
            <a:schemeClr val="dk1"/>
          </a:lnRef>
          <a:fillRef idx="0">
            <a:schemeClr val="dk1"/>
          </a:fillRef>
          <a:effectRef idx="1">
            <a:schemeClr val="dk1"/>
          </a:effectRef>
          <a:fontRef idx="minor">
            <a:schemeClr val="tx1"/>
          </a:fontRef>
        </p:style>
      </p:cxnSp>
      <p:cxnSp>
        <p:nvCxnSpPr>
          <p:cNvPr id="5" name="直接箭头连接符 4"/>
          <p:cNvCxnSpPr/>
          <p:nvPr/>
        </p:nvCxnSpPr>
        <p:spPr>
          <a:xfrm>
            <a:off x="3470275" y="5387975"/>
            <a:ext cx="5229225" cy="19050"/>
          </a:xfrm>
          <a:prstGeom prst="straightConnector1">
            <a:avLst/>
          </a:prstGeom>
          <a:ln>
            <a:tailEnd type="arrow" w="med" len="med"/>
          </a:ln>
        </p:spPr>
        <p:style>
          <a:lnRef idx="2">
            <a:schemeClr val="dk1"/>
          </a:lnRef>
          <a:fillRef idx="0">
            <a:schemeClr val="dk1"/>
          </a:fillRef>
          <a:effectRef idx="1">
            <a:schemeClr val="dk1"/>
          </a:effectRef>
          <a:fontRef idx="minor">
            <a:schemeClr val="tx1"/>
          </a:fontRef>
        </p:style>
      </p:cxn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ntr" presetSubtype="4" fill="hold" grpId="0" nodeType="clickEffect">
                                  <p:stCondLst>
                                    <p:cond delay="0"/>
                                  </p:stCondLst>
                                  <p:childTnLst>
                                    <p:set>
                                      <p:cBhvr>
                                        <p:cTn id="6" dur="1" fill="hold">
                                          <p:stCondLst>
                                            <p:cond delay="0"/>
                                          </p:stCondLst>
                                        </p:cTn>
                                        <p:tgtEl>
                                          <p:spTgt spid="15362"/>
                                        </p:tgtEl>
                                        <p:attrNameLst>
                                          <p:attrName>style.visibility</p:attrName>
                                        </p:attrNameLst>
                                      </p:cBhvr>
                                      <p:to>
                                        <p:strVal val="visible"/>
                                      </p:to>
                                    </p:set>
                                    <p:animEffect transition="in" filter="slide(fromBottom)">
                                      <p:cBhvr>
                                        <p:cTn id="7" dur="500"/>
                                        <p:tgtEl>
                                          <p:spTgt spid="15362"/>
                                        </p:tgtEl>
                                      </p:cBhvr>
                                    </p:animEffect>
                                  </p:childTnLst>
                                </p:cTn>
                              </p:par>
                            </p:childTnLst>
                          </p:cTn>
                        </p:par>
                      </p:childTnLst>
                    </p:cTn>
                  </p:par>
                  <p:par>
                    <p:cTn id="8" fill="hold">
                      <p:stCondLst>
                        <p:cond delay="indefinite"/>
                      </p:stCondLst>
                      <p:childTnLst>
                        <p:par>
                          <p:cTn id="9" fill="hold">
                            <p:stCondLst>
                              <p:cond delay="0"/>
                            </p:stCondLst>
                            <p:childTnLst>
                              <p:par>
                                <p:cTn id="10" presetID="8" presetClass="entr" presetSubtype="16" fill="hold" nodeType="clickEffect">
                                  <p:stCondLst>
                                    <p:cond delay="0"/>
                                  </p:stCondLst>
                                  <p:childTnLst>
                                    <p:set>
                                      <p:cBhvr>
                                        <p:cTn id="11" dur="1" fill="hold">
                                          <p:stCondLst>
                                            <p:cond delay="0"/>
                                          </p:stCondLst>
                                        </p:cTn>
                                        <p:tgtEl>
                                          <p:spTgt spid="15363"/>
                                        </p:tgtEl>
                                        <p:attrNameLst>
                                          <p:attrName>style.visibility</p:attrName>
                                        </p:attrNameLst>
                                      </p:cBhvr>
                                      <p:to>
                                        <p:strVal val="visible"/>
                                      </p:to>
                                    </p:set>
                                    <p:animEffect transition="in" filter="diamond(in)">
                                      <p:cBhvr>
                                        <p:cTn id="12" dur="2000"/>
                                        <p:tgtEl>
                                          <p:spTgt spid="15363"/>
                                        </p:tgtEl>
                                      </p:cBhvr>
                                    </p:animEffect>
                                  </p:childTnLst>
                                </p:cTn>
                              </p:par>
                              <p:par>
                                <p:cTn id="13" presetID="8" presetClass="entr" presetSubtype="16" fill="hold" nodeType="withEffect">
                                  <p:stCondLst>
                                    <p:cond delay="0"/>
                                  </p:stCondLst>
                                  <p:childTnLst>
                                    <p:set>
                                      <p:cBhvr>
                                        <p:cTn id="14" dur="1" fill="hold">
                                          <p:stCondLst>
                                            <p:cond delay="0"/>
                                          </p:stCondLst>
                                        </p:cTn>
                                        <p:tgtEl>
                                          <p:spTgt spid="2"/>
                                        </p:tgtEl>
                                        <p:attrNameLst>
                                          <p:attrName>style.visibility</p:attrName>
                                        </p:attrNameLst>
                                      </p:cBhvr>
                                      <p:to>
                                        <p:strVal val="visible"/>
                                      </p:to>
                                    </p:set>
                                    <p:animEffect transition="in" filter="diamond(in)">
                                      <p:cBhvr>
                                        <p:cTn id="15" dur="2000"/>
                                        <p:tgtEl>
                                          <p:spTgt spid="2"/>
                                        </p:tgtEl>
                                      </p:cBhvr>
                                    </p:animEffect>
                                  </p:childTnLst>
                                </p:cTn>
                              </p:par>
                              <p:par>
                                <p:cTn id="16" presetID="8" presetClass="entr" presetSubtype="16" fill="hold" nodeType="withEffect">
                                  <p:stCondLst>
                                    <p:cond delay="0"/>
                                  </p:stCondLst>
                                  <p:childTnLst>
                                    <p:set>
                                      <p:cBhvr>
                                        <p:cTn id="17" dur="1" fill="hold">
                                          <p:stCondLst>
                                            <p:cond delay="0"/>
                                          </p:stCondLst>
                                        </p:cTn>
                                        <p:tgtEl>
                                          <p:spTgt spid="3"/>
                                        </p:tgtEl>
                                        <p:attrNameLst>
                                          <p:attrName>style.visibility</p:attrName>
                                        </p:attrNameLst>
                                      </p:cBhvr>
                                      <p:to>
                                        <p:strVal val="visible"/>
                                      </p:to>
                                    </p:set>
                                    <p:animEffect transition="in" filter="diamond(in)">
                                      <p:cBhvr>
                                        <p:cTn id="18" dur="2000"/>
                                        <p:tgtEl>
                                          <p:spTgt spid="3"/>
                                        </p:tgtEl>
                                      </p:cBhvr>
                                    </p:animEffect>
                                  </p:childTnLst>
                                </p:cTn>
                              </p:par>
                              <p:par>
                                <p:cTn id="19" presetID="8" presetClass="entr" presetSubtype="16"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diamond(in)">
                                      <p:cBhvr>
                                        <p:cTn id="21" dur="2000"/>
                                        <p:tgtEl>
                                          <p:spTgt spid="4"/>
                                        </p:tgtEl>
                                      </p:cBhvr>
                                    </p:animEffect>
                                  </p:childTnLst>
                                </p:cTn>
                              </p:par>
                              <p:par>
                                <p:cTn id="22" presetID="8" presetClass="entr" presetSubtype="16" fill="hold" nodeType="withEffect">
                                  <p:stCondLst>
                                    <p:cond delay="0"/>
                                  </p:stCondLst>
                                  <p:childTnLst>
                                    <p:set>
                                      <p:cBhvr>
                                        <p:cTn id="23" dur="1" fill="hold">
                                          <p:stCondLst>
                                            <p:cond delay="0"/>
                                          </p:stCondLst>
                                        </p:cTn>
                                        <p:tgtEl>
                                          <p:spTgt spid="5"/>
                                        </p:tgtEl>
                                        <p:attrNameLst>
                                          <p:attrName>style.visibility</p:attrName>
                                        </p:attrNameLst>
                                      </p:cBhvr>
                                      <p:to>
                                        <p:strVal val="visible"/>
                                      </p:to>
                                    </p:set>
                                    <p:animEffect transition="in" filter="diamond(in)">
                                      <p:cBhvr>
                                        <p:cTn id="24"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362"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6385" name="内容占位符 1"/>
          <p:cNvSpPr>
            <a:spLocks noGrp="1"/>
          </p:cNvSpPr>
          <p:nvPr/>
        </p:nvSpPr>
        <p:spPr>
          <a:xfrm>
            <a:off x="398463" y="714375"/>
            <a:ext cx="8229600" cy="4525963"/>
          </a:xfrm>
          <a:prstGeom prst="rect">
            <a:avLst/>
          </a:prstGeom>
          <a:noFill/>
          <a:ln w="9525">
            <a:noFill/>
          </a:ln>
        </p:spPr>
        <p:txBody>
          <a:bodyPr/>
          <a:p>
            <a:pPr eaLnBrk="0" hangingPunct="0">
              <a:lnSpc>
                <a:spcPct val="150000"/>
              </a:lnSpc>
              <a:spcBef>
                <a:spcPct val="20000"/>
              </a:spcBef>
            </a:pPr>
            <a:r>
              <a:rPr lang="zh-CN" altLang="en-US" sz="2600" dirty="0">
                <a:latin typeface="Times New Roman" panose="02020603050405020304" pitchFamily="18" charset="0"/>
                <a:ea typeface="黑体" panose="02010609060101010101" pitchFamily="2" charset="-122"/>
              </a:rPr>
              <a:t>了解了金属的物理性质，几种重要金属有哪些特性呢？</a:t>
            </a:r>
            <a:endParaRPr lang="zh-CN" altLang="en-US" sz="2600" dirty="0">
              <a:latin typeface="Times New Roman" panose="02020603050405020304" pitchFamily="18" charset="0"/>
              <a:ea typeface="黑体" panose="02010609060101010101" pitchFamily="2" charset="-122"/>
            </a:endParaRPr>
          </a:p>
        </p:txBody>
      </p:sp>
      <p:graphicFrame>
        <p:nvGraphicFramePr>
          <p:cNvPr id="3" name="表格 2"/>
          <p:cNvGraphicFramePr>
            <a:graphicFrameLocks noGrp="1"/>
          </p:cNvGraphicFramePr>
          <p:nvPr/>
        </p:nvGraphicFramePr>
        <p:xfrm>
          <a:off x="614363" y="1762125"/>
          <a:ext cx="7848600" cy="4022725"/>
        </p:xfrm>
        <a:graphic>
          <a:graphicData uri="http://schemas.openxmlformats.org/drawingml/2006/table">
            <a:tbl>
              <a:tblPr firstRow="1" bandRow="1">
                <a:tableStyleId>{5C22544A-7EE6-4342-B048-85BDC9FD1C3A}</a:tableStyleId>
              </a:tblPr>
              <a:tblGrid>
                <a:gridCol w="1524000"/>
                <a:gridCol w="2057400"/>
                <a:gridCol w="2438400"/>
                <a:gridCol w="1828800"/>
              </a:tblGrid>
              <a:tr h="640080">
                <a:tc>
                  <a:txBody>
                    <a:bodyPr/>
                    <a:lstStyle/>
                    <a:p>
                      <a:pPr algn="ctr">
                        <a:lnSpc>
                          <a:spcPct val="150000"/>
                        </a:lnSpc>
                      </a:pPr>
                      <a:r>
                        <a:rPr lang="zh-CN" altLang="en-US" sz="2400" b="0" dirty="0" smtClean="0">
                          <a:solidFill>
                            <a:schemeClr val="tx1"/>
                          </a:solidFill>
                          <a:latin typeface="Times New Roman" panose="02020603050405020304" pitchFamily="18" charset="0"/>
                          <a:ea typeface="黑体" panose="02010609060101010101" pitchFamily="2" charset="-122"/>
                        </a:rPr>
                        <a:t>金属</a:t>
                      </a:r>
                      <a:endParaRPr lang="zh-CN" altLang="en-US" sz="2400" b="0" dirty="0" smtClean="0">
                        <a:solidFill>
                          <a:schemeClr val="tx1"/>
                        </a:solidFill>
                        <a:latin typeface="Times New Roman" panose="02020603050405020304" pitchFamily="18" charset="0"/>
                        <a:ea typeface="黑体" panose="02010609060101010101" pitchFamily="2" charset="-122"/>
                      </a:endParaRPr>
                    </a:p>
                  </a:txBody>
                  <a:tcPr marT="45681" marB="45681" anchor="ctr" anchorCtr="0">
                    <a:lnL w="28575">
                      <a:solidFill>
                        <a:schemeClr val="accent6">
                          <a:lumMod val="50000"/>
                        </a:schemeClr>
                      </a:solidFill>
                      <a:prstDash val="solid"/>
                    </a:lnL>
                    <a:lnR w="12700" cap="flat" cmpd="sng" algn="ctr">
                      <a:solidFill>
                        <a:schemeClr val="tx1"/>
                      </a:solidFill>
                      <a:prstDash val="solid"/>
                      <a:round/>
                      <a:headEnd type="none" w="med" len="med"/>
                      <a:tailEnd type="none" w="med" len="med"/>
                    </a:lnR>
                    <a:lnT w="28575">
                      <a:solidFill>
                        <a:schemeClr val="accent6">
                          <a:lumMod val="50000"/>
                        </a:schemeClr>
                      </a:solidFill>
                      <a:prstDash val="solid"/>
                    </a:lnT>
                    <a:lnB w="12700" cap="flat" cmpd="sng" algn="ctr">
                      <a:solidFill>
                        <a:schemeClr val="tx1"/>
                      </a:solidFill>
                      <a:prstDash val="solid"/>
                      <a:round/>
                      <a:headEnd type="none" w="med" len="med"/>
                      <a:tailEnd type="none" w="med" len="med"/>
                    </a:lnB>
                    <a:solidFill>
                      <a:schemeClr val="accent2">
                        <a:lumMod val="20000"/>
                        <a:lumOff val="80000"/>
                      </a:schemeClr>
                    </a:solidFill>
                  </a:tcPr>
                </a:tc>
                <a:tc>
                  <a:txBody>
                    <a:bodyPr/>
                    <a:lstStyle/>
                    <a:p>
                      <a:pPr algn="ctr">
                        <a:lnSpc>
                          <a:spcPct val="150000"/>
                        </a:lnSpc>
                      </a:pPr>
                      <a:r>
                        <a:rPr lang="zh-CN" altLang="en-US" sz="2400" b="0" dirty="0" smtClean="0">
                          <a:solidFill>
                            <a:schemeClr val="tx1"/>
                          </a:solidFill>
                          <a:latin typeface="Times New Roman" panose="02020603050405020304" pitchFamily="18" charset="0"/>
                          <a:ea typeface="黑体" panose="02010609060101010101" pitchFamily="2" charset="-122"/>
                        </a:rPr>
                        <a:t>铜（</a:t>
                      </a:r>
                      <a:r>
                        <a:rPr lang="en-US" altLang="zh-CN" sz="2400" b="0" dirty="0" smtClean="0">
                          <a:solidFill>
                            <a:schemeClr val="tx1"/>
                          </a:solidFill>
                          <a:latin typeface="Times New Roman" panose="02020603050405020304" pitchFamily="18" charset="0"/>
                          <a:ea typeface="黑体" panose="02010609060101010101" pitchFamily="2" charset="-122"/>
                        </a:rPr>
                        <a:t>Cu</a:t>
                      </a:r>
                      <a:r>
                        <a:rPr lang="zh-CN" altLang="en-US" sz="2400" b="0" dirty="0" smtClean="0">
                          <a:solidFill>
                            <a:schemeClr val="tx1"/>
                          </a:solidFill>
                          <a:latin typeface="Times New Roman" panose="02020603050405020304" pitchFamily="18" charset="0"/>
                          <a:ea typeface="黑体" panose="02010609060101010101" pitchFamily="2" charset="-122"/>
                        </a:rPr>
                        <a:t>）</a:t>
                      </a:r>
                      <a:endParaRPr lang="zh-CN" altLang="en-US" sz="2400" b="0" dirty="0">
                        <a:solidFill>
                          <a:schemeClr val="tx1"/>
                        </a:solidFill>
                        <a:latin typeface="Times New Roman" panose="02020603050405020304" pitchFamily="18" charset="0"/>
                        <a:ea typeface="黑体" panose="02010609060101010101" pitchFamily="2" charset="-122"/>
                      </a:endParaRPr>
                    </a:p>
                  </a:txBody>
                  <a:tcPr marT="45681" marB="45681" anchor="ctr" anchorCtr="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a:solidFill>
                        <a:schemeClr val="accent6">
                          <a:lumMod val="50000"/>
                        </a:schemeClr>
                      </a:solidFill>
                      <a:prstDash val="solid"/>
                    </a:lnT>
                    <a:lnB w="12700" cap="flat" cmpd="sng" algn="ctr">
                      <a:solidFill>
                        <a:schemeClr val="tx1"/>
                      </a:solidFill>
                      <a:prstDash val="solid"/>
                      <a:round/>
                      <a:headEnd type="none" w="med" len="med"/>
                      <a:tailEnd type="none" w="med" len="med"/>
                    </a:lnB>
                    <a:solidFill>
                      <a:schemeClr val="accent2">
                        <a:lumMod val="20000"/>
                        <a:lumOff val="80000"/>
                      </a:schemeClr>
                    </a:solidFill>
                  </a:tcPr>
                </a:tc>
                <a:tc>
                  <a:txBody>
                    <a:bodyPr/>
                    <a:lstStyle/>
                    <a:p>
                      <a:pPr marL="0" marR="0" indent="0" algn="ctr" defTabSz="914400" rtl="0" eaLnBrk="1" fontAlgn="auto" latinLnBrk="0" hangingPunct="1">
                        <a:lnSpc>
                          <a:spcPct val="150000"/>
                        </a:lnSpc>
                        <a:spcBef>
                          <a:spcPts val="0"/>
                        </a:spcBef>
                        <a:spcAft>
                          <a:spcPts val="0"/>
                        </a:spcAft>
                        <a:buClrTx/>
                        <a:buSzTx/>
                        <a:buFontTx/>
                        <a:buNone/>
                        <a:defRPr/>
                      </a:pPr>
                      <a:r>
                        <a:rPr lang="zh-CN" altLang="en-US" sz="2400" b="0" dirty="0" smtClean="0">
                          <a:solidFill>
                            <a:schemeClr val="tx1"/>
                          </a:solidFill>
                          <a:latin typeface="Times New Roman" panose="02020603050405020304" pitchFamily="18" charset="0"/>
                          <a:ea typeface="黑体" panose="02010609060101010101" pitchFamily="2" charset="-122"/>
                        </a:rPr>
                        <a:t>铁（</a:t>
                      </a:r>
                      <a:r>
                        <a:rPr lang="en-US" altLang="zh-CN" sz="2400" b="0" dirty="0" smtClean="0">
                          <a:solidFill>
                            <a:schemeClr val="tx1"/>
                          </a:solidFill>
                          <a:latin typeface="Times New Roman" panose="02020603050405020304" pitchFamily="18" charset="0"/>
                          <a:ea typeface="黑体" panose="02010609060101010101" pitchFamily="2" charset="-122"/>
                        </a:rPr>
                        <a:t>Fe</a:t>
                      </a:r>
                      <a:r>
                        <a:rPr lang="zh-CN" altLang="en-US" sz="2400" b="0" dirty="0" smtClean="0">
                          <a:solidFill>
                            <a:schemeClr val="tx1"/>
                          </a:solidFill>
                          <a:latin typeface="Times New Roman" panose="02020603050405020304" pitchFamily="18" charset="0"/>
                          <a:ea typeface="黑体" panose="02010609060101010101" pitchFamily="2" charset="-122"/>
                        </a:rPr>
                        <a:t>）</a:t>
                      </a:r>
                      <a:endParaRPr lang="zh-CN" altLang="en-US" sz="2400" b="0" dirty="0" smtClean="0">
                        <a:solidFill>
                          <a:schemeClr val="tx1"/>
                        </a:solidFill>
                        <a:latin typeface="Times New Roman" panose="02020603050405020304" pitchFamily="18" charset="0"/>
                        <a:ea typeface="黑体" panose="02010609060101010101" pitchFamily="2" charset="-122"/>
                      </a:endParaRPr>
                    </a:p>
                  </a:txBody>
                  <a:tcPr marT="45681" marB="45681" anchor="ctr" anchorCtr="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a:solidFill>
                        <a:schemeClr val="accent6">
                          <a:lumMod val="50000"/>
                        </a:schemeClr>
                      </a:solidFill>
                      <a:prstDash val="solid"/>
                    </a:lnT>
                    <a:lnB w="12700" cap="flat" cmpd="sng" algn="ctr">
                      <a:solidFill>
                        <a:schemeClr val="tx1"/>
                      </a:solidFill>
                      <a:prstDash val="solid"/>
                      <a:round/>
                      <a:headEnd type="none" w="med" len="med"/>
                      <a:tailEnd type="none" w="med" len="med"/>
                    </a:lnB>
                    <a:solidFill>
                      <a:schemeClr val="accent2">
                        <a:lumMod val="20000"/>
                        <a:lumOff val="80000"/>
                      </a:schemeClr>
                    </a:solidFill>
                  </a:tcPr>
                </a:tc>
                <a:tc>
                  <a:txBody>
                    <a:bodyPr/>
                    <a:lstStyle/>
                    <a:p>
                      <a:pPr marL="0" marR="0" indent="0" algn="ctr" defTabSz="914400" rtl="0" eaLnBrk="1" fontAlgn="auto" latinLnBrk="0" hangingPunct="1">
                        <a:lnSpc>
                          <a:spcPct val="150000"/>
                        </a:lnSpc>
                        <a:spcBef>
                          <a:spcPts val="0"/>
                        </a:spcBef>
                        <a:spcAft>
                          <a:spcPts val="0"/>
                        </a:spcAft>
                        <a:buClrTx/>
                        <a:buSzTx/>
                        <a:buFontTx/>
                        <a:buNone/>
                        <a:defRPr/>
                      </a:pPr>
                      <a:r>
                        <a:rPr lang="zh-CN" altLang="en-US" sz="2400" b="0" dirty="0" smtClean="0">
                          <a:solidFill>
                            <a:schemeClr val="tx1"/>
                          </a:solidFill>
                          <a:latin typeface="Times New Roman" panose="02020603050405020304" pitchFamily="18" charset="0"/>
                          <a:ea typeface="黑体" panose="02010609060101010101" pitchFamily="2" charset="-122"/>
                        </a:rPr>
                        <a:t>铝（</a:t>
                      </a:r>
                      <a:r>
                        <a:rPr lang="en-US" altLang="zh-CN" sz="2400" b="0" dirty="0" smtClean="0">
                          <a:solidFill>
                            <a:schemeClr val="tx1"/>
                          </a:solidFill>
                          <a:latin typeface="Times New Roman" panose="02020603050405020304" pitchFamily="18" charset="0"/>
                          <a:ea typeface="黑体" panose="02010609060101010101" pitchFamily="2" charset="-122"/>
                        </a:rPr>
                        <a:t>Al</a:t>
                      </a:r>
                      <a:r>
                        <a:rPr lang="zh-CN" altLang="en-US" sz="2400" b="0" dirty="0" smtClean="0">
                          <a:solidFill>
                            <a:schemeClr val="tx1"/>
                          </a:solidFill>
                          <a:latin typeface="Times New Roman" panose="02020603050405020304" pitchFamily="18" charset="0"/>
                          <a:ea typeface="黑体" panose="02010609060101010101" pitchFamily="2" charset="-122"/>
                        </a:rPr>
                        <a:t>）</a:t>
                      </a:r>
                      <a:endParaRPr lang="zh-CN" altLang="en-US" sz="2400" b="0" dirty="0" smtClean="0">
                        <a:solidFill>
                          <a:schemeClr val="tx1"/>
                        </a:solidFill>
                        <a:latin typeface="Times New Roman" panose="02020603050405020304" pitchFamily="18" charset="0"/>
                        <a:ea typeface="黑体" panose="02010609060101010101" pitchFamily="2" charset="-122"/>
                      </a:endParaRPr>
                    </a:p>
                  </a:txBody>
                  <a:tcPr marT="45681" marB="45681" anchor="ctr" anchorCtr="0">
                    <a:lnL w="12700" cap="flat" cmpd="sng" algn="ctr">
                      <a:solidFill>
                        <a:schemeClr val="tx1"/>
                      </a:solidFill>
                      <a:prstDash val="solid"/>
                      <a:round/>
                      <a:headEnd type="none" w="med" len="med"/>
                      <a:tailEnd type="none" w="med" len="med"/>
                    </a:lnL>
                    <a:lnR w="28575">
                      <a:solidFill>
                        <a:schemeClr val="accent6">
                          <a:lumMod val="50000"/>
                        </a:schemeClr>
                      </a:solidFill>
                      <a:prstDash val="solid"/>
                    </a:lnR>
                    <a:lnT w="28575">
                      <a:solidFill>
                        <a:schemeClr val="accent6">
                          <a:lumMod val="50000"/>
                        </a:schemeClr>
                      </a:solidFill>
                      <a:prstDash val="solid"/>
                    </a:lnT>
                    <a:lnB w="12700" cap="flat" cmpd="sng" algn="ctr">
                      <a:solidFill>
                        <a:schemeClr val="tx1"/>
                      </a:solidFill>
                      <a:prstDash val="solid"/>
                      <a:round/>
                      <a:headEnd type="none" w="med" len="med"/>
                      <a:tailEnd type="none" w="med" len="med"/>
                    </a:lnB>
                    <a:solidFill>
                      <a:schemeClr val="accent2">
                        <a:lumMod val="20000"/>
                        <a:lumOff val="80000"/>
                      </a:schemeClr>
                    </a:solidFill>
                  </a:tcPr>
                </a:tc>
              </a:tr>
              <a:tr h="3382791">
                <a:tc>
                  <a:txBody>
                    <a:bodyPr/>
                    <a:lstStyle/>
                    <a:p>
                      <a:pPr algn="ctr">
                        <a:lnSpc>
                          <a:spcPct val="150000"/>
                        </a:lnSpc>
                      </a:pPr>
                      <a:r>
                        <a:rPr lang="zh-CN" altLang="en-US" sz="2400" b="0" dirty="0" smtClean="0">
                          <a:solidFill>
                            <a:schemeClr val="tx1"/>
                          </a:solidFill>
                          <a:latin typeface="Times New Roman" panose="02020603050405020304" pitchFamily="18" charset="0"/>
                          <a:ea typeface="黑体" panose="02010609060101010101" pitchFamily="2" charset="-122"/>
                        </a:rPr>
                        <a:t>物理性质</a:t>
                      </a:r>
                      <a:endParaRPr lang="zh-CN" altLang="en-US" sz="2400" b="0" dirty="0" smtClean="0">
                        <a:solidFill>
                          <a:schemeClr val="tx1"/>
                        </a:solidFill>
                        <a:latin typeface="Times New Roman" panose="02020603050405020304" pitchFamily="18" charset="0"/>
                        <a:ea typeface="黑体" panose="02010609060101010101" pitchFamily="2" charset="-122"/>
                      </a:endParaRPr>
                    </a:p>
                  </a:txBody>
                  <a:tcPr marT="45681" marB="45681" anchor="ctr" anchorCtr="0">
                    <a:lnL w="28575">
                      <a:solidFill>
                        <a:schemeClr val="accent6">
                          <a:lumMod val="50000"/>
                        </a:schemeClr>
                      </a:solidFill>
                      <a:prstDash val="soli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a:solidFill>
                        <a:schemeClr val="accent6">
                          <a:lumMod val="50000"/>
                        </a:schemeClr>
                      </a:solidFill>
                      <a:prstDash val="solid"/>
                    </a:lnB>
                    <a:solidFill>
                      <a:schemeClr val="accent2">
                        <a:lumMod val="20000"/>
                        <a:lumOff val="80000"/>
                      </a:schemeClr>
                    </a:solidFill>
                  </a:tcPr>
                </a:tc>
                <a:tc>
                  <a:txBody>
                    <a:bodyPr/>
                    <a:lstStyle/>
                    <a:p>
                      <a:pPr algn="ctr">
                        <a:lnSpc>
                          <a:spcPct val="150000"/>
                        </a:lnSpc>
                      </a:pPr>
                      <a:r>
                        <a:rPr lang="zh-CN" altLang="en-US" sz="2400" b="0" dirty="0" smtClean="0">
                          <a:solidFill>
                            <a:srgbClr val="FF0000"/>
                          </a:solidFill>
                          <a:latin typeface="Times New Roman" panose="02020603050405020304" pitchFamily="18" charset="0"/>
                          <a:ea typeface="黑体" panose="02010609060101010101" pitchFamily="2" charset="-122"/>
                        </a:rPr>
                        <a:t>铜具有紫红色的金属光泽，具有良好的延展性、导电性和导热性</a:t>
                      </a:r>
                      <a:endParaRPr lang="zh-CN" altLang="en-US" sz="2400" b="0" dirty="0" smtClean="0">
                        <a:solidFill>
                          <a:srgbClr val="FF0000"/>
                        </a:solidFill>
                        <a:latin typeface="Times New Roman" panose="02020603050405020304" pitchFamily="18" charset="0"/>
                        <a:ea typeface="黑体" panose="02010609060101010101" pitchFamily="2" charset="-122"/>
                      </a:endParaRPr>
                    </a:p>
                  </a:txBody>
                  <a:tcPr marT="45681" marB="45681" anchor="ctr" anchorCtr="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a:solidFill>
                        <a:schemeClr val="accent6">
                          <a:lumMod val="50000"/>
                        </a:schemeClr>
                      </a:solidFill>
                      <a:prstDash val="solid"/>
                    </a:lnB>
                    <a:noFill/>
                  </a:tcPr>
                </a:tc>
                <a:tc>
                  <a:txBody>
                    <a:bodyPr/>
                    <a:lstStyle/>
                    <a:p>
                      <a:pPr algn="ctr">
                        <a:lnSpc>
                          <a:spcPct val="150000"/>
                        </a:lnSpc>
                      </a:pPr>
                      <a:r>
                        <a:rPr lang="zh-CN" altLang="en-US" sz="2400" b="0" dirty="0" smtClean="0">
                          <a:solidFill>
                            <a:srgbClr val="FF0000"/>
                          </a:solidFill>
                          <a:latin typeface="Times New Roman" panose="02020603050405020304" pitchFamily="18" charset="0"/>
                          <a:ea typeface="黑体" panose="02010609060101010101" pitchFamily="2" charset="-122"/>
                        </a:rPr>
                        <a:t>纯铁具有银白色的金属光泽，质软，有良好的延展性，是电和热的良导体</a:t>
                      </a:r>
                      <a:endParaRPr lang="zh-CN" altLang="en-US" sz="2400" b="0" dirty="0" smtClean="0">
                        <a:solidFill>
                          <a:srgbClr val="FF0000"/>
                        </a:solidFill>
                        <a:latin typeface="Times New Roman" panose="02020603050405020304" pitchFamily="18" charset="0"/>
                        <a:ea typeface="黑体" panose="02010609060101010101" pitchFamily="2" charset="-122"/>
                      </a:endParaRPr>
                    </a:p>
                  </a:txBody>
                  <a:tcPr marT="45681" marB="45681" anchor="ctr" anchorCtr="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a:solidFill>
                        <a:schemeClr val="accent6">
                          <a:lumMod val="50000"/>
                        </a:schemeClr>
                      </a:solidFill>
                      <a:prstDash val="solid"/>
                    </a:lnB>
                    <a:noFill/>
                  </a:tcPr>
                </a:tc>
                <a:tc>
                  <a:txBody>
                    <a:bodyPr/>
                    <a:lstStyle/>
                    <a:p>
                      <a:pPr marL="0" marR="0" algn="ctr" defTabSz="914400" rtl="0" eaLnBrk="1" latinLnBrk="0" hangingPunct="1">
                        <a:lnSpc>
                          <a:spcPct val="150000"/>
                        </a:lnSpc>
                        <a:spcBef>
                          <a:spcPts val="0"/>
                        </a:spcBef>
                        <a:buNone/>
                      </a:pPr>
                      <a:r>
                        <a:rPr lang="zh-CN" altLang="en-US" sz="2400" b="0" dirty="0" smtClean="0">
                          <a:solidFill>
                            <a:srgbClr val="FF0000"/>
                          </a:solidFill>
                          <a:latin typeface="Times New Roman" panose="02020603050405020304" pitchFamily="18" charset="0"/>
                          <a:ea typeface="黑体" panose="02010609060101010101" pitchFamily="2" charset="-122"/>
                        </a:rPr>
                        <a:t>铝具有银白色的金属光泽，具有良好的延展性、导电性和导热性</a:t>
                      </a:r>
                      <a:endParaRPr lang="zh-CN" altLang="en-US" sz="2400" b="0" dirty="0" smtClean="0">
                        <a:solidFill>
                          <a:srgbClr val="FF0000"/>
                        </a:solidFill>
                        <a:latin typeface="Times New Roman" panose="02020603050405020304" pitchFamily="18" charset="0"/>
                        <a:ea typeface="黑体" panose="02010609060101010101" pitchFamily="2" charset="-122"/>
                      </a:endParaRPr>
                    </a:p>
                  </a:txBody>
                  <a:tcPr marT="45681" marB="45681" anchor="ctr" anchorCtr="0">
                    <a:lnL w="12700" cap="flat" cmpd="sng" algn="ctr">
                      <a:solidFill>
                        <a:schemeClr val="tx1"/>
                      </a:solidFill>
                      <a:prstDash val="solid"/>
                      <a:round/>
                      <a:headEnd type="none" w="med" len="med"/>
                      <a:tailEnd type="none" w="med" len="med"/>
                    </a:lnL>
                    <a:lnR w="28575">
                      <a:solidFill>
                        <a:schemeClr val="accent6">
                          <a:lumMod val="50000"/>
                        </a:schemeClr>
                      </a:solidFill>
                      <a:prstDash val="solid"/>
                    </a:lnR>
                    <a:lnT w="12700" cap="flat" cmpd="sng" algn="ctr">
                      <a:solidFill>
                        <a:schemeClr val="tx1"/>
                      </a:solidFill>
                      <a:prstDash val="solid"/>
                      <a:round/>
                      <a:headEnd type="none" w="med" len="med"/>
                      <a:tailEnd type="none" w="med" len="med"/>
                    </a:lnT>
                    <a:lnB w="28575">
                      <a:solidFill>
                        <a:schemeClr val="accent6">
                          <a:lumMod val="50000"/>
                        </a:schemeClr>
                      </a:solidFill>
                      <a:prstDash val="solid"/>
                    </a:lnB>
                    <a:noFill/>
                  </a:tcPr>
                </a:tc>
              </a:tr>
            </a:tbl>
          </a:graphicData>
        </a:graphic>
      </p:graphicFrame>
      <p:sp>
        <p:nvSpPr>
          <p:cNvPr id="16403" name="文本框 4103"/>
          <p:cNvSpPr txBox="1"/>
          <p:nvPr/>
        </p:nvSpPr>
        <p:spPr>
          <a:xfrm>
            <a:off x="106363" y="44450"/>
            <a:ext cx="1295400" cy="400050"/>
          </a:xfrm>
          <a:prstGeom prst="rect">
            <a:avLst/>
          </a:prstGeom>
          <a:noFill/>
          <a:ln w="9525">
            <a:noFill/>
          </a:ln>
        </p:spPr>
        <p:txBody>
          <a:bodyPr lIns="90170" tIns="46990" rIns="90170" bIns="46990">
            <a:spAutoFit/>
          </a:bodyPr>
          <a:p>
            <a:r>
              <a:rPr lang="zh-CN" altLang="en-US" sz="2000" b="1" dirty="0">
                <a:solidFill>
                  <a:srgbClr val="006666"/>
                </a:solidFill>
                <a:latin typeface="Arial" panose="020B0604020202020204" pitchFamily="34" charset="0"/>
                <a:ea typeface="方正姚体" panose="02010601030101010101" pitchFamily="2" charset="-122"/>
              </a:rPr>
              <a:t>讲授新课</a:t>
            </a:r>
            <a:endParaRPr lang="zh-CN" altLang="en-US" sz="2000" b="1" dirty="0">
              <a:solidFill>
                <a:srgbClr val="006666"/>
              </a:solidFill>
              <a:latin typeface="Arial" panose="020B0604020202020204" pitchFamily="34" charset="0"/>
              <a:ea typeface="方正姚体" panose="02010601030101010101" pitchFamily="2"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7410" name="Rectangle 2"/>
          <p:cNvSpPr/>
          <p:nvPr/>
        </p:nvSpPr>
        <p:spPr>
          <a:xfrm>
            <a:off x="425450" y="3943350"/>
            <a:ext cx="7777163" cy="1123950"/>
          </a:xfrm>
          <a:prstGeom prst="rect">
            <a:avLst/>
          </a:prstGeom>
          <a:noFill/>
          <a:ln w="9525">
            <a:noFill/>
          </a:ln>
        </p:spPr>
        <p:txBody>
          <a:bodyPr lIns="92075" tIns="46038" rIns="92075" bIns="46038">
            <a:spAutoFit/>
          </a:bodyPr>
          <a:p>
            <a:pPr marL="180975" indent="-180975" defTabSz="914400">
              <a:lnSpc>
                <a:spcPct val="140000"/>
              </a:lnSpc>
              <a:spcBef>
                <a:spcPts val="25"/>
              </a:spcBef>
              <a:tabLst>
                <a:tab pos="88900" algn="l"/>
              </a:tabLst>
            </a:pPr>
            <a:r>
              <a:rPr lang="en-US" altLang="zh-CN" sz="2400">
                <a:latin typeface="黑体" panose="02010609060101010101" pitchFamily="2" charset="-122"/>
                <a:ea typeface="黑体" panose="02010609060101010101" pitchFamily="2" charset="-122"/>
              </a:rPr>
              <a:t>3.</a:t>
            </a:r>
            <a:r>
              <a:rPr lang="zh-CN" altLang="en-US" sz="2400" dirty="0">
                <a:latin typeface="黑体" panose="02010609060101010101" pitchFamily="2" charset="-122"/>
                <a:ea typeface="黑体" panose="02010609060101010101" pitchFamily="2" charset="-122"/>
              </a:rPr>
              <a:t>为什么灯泡里的灯丝用钨制而不用锡制？如果用锡制的话，可能会出现什么情况？</a:t>
            </a:r>
            <a:endParaRPr lang="zh-CN" altLang="en-US" sz="2400" dirty="0">
              <a:latin typeface="黑体" panose="02010609060101010101" pitchFamily="2" charset="-122"/>
              <a:ea typeface="黑体" panose="02010609060101010101" pitchFamily="2" charset="-122"/>
            </a:endParaRPr>
          </a:p>
        </p:txBody>
      </p:sp>
      <p:sp>
        <p:nvSpPr>
          <p:cNvPr id="17411" name="Rectangle 4"/>
          <p:cNvSpPr/>
          <p:nvPr/>
        </p:nvSpPr>
        <p:spPr>
          <a:xfrm>
            <a:off x="425450" y="2781300"/>
            <a:ext cx="8278813" cy="460375"/>
          </a:xfrm>
          <a:prstGeom prst="rect">
            <a:avLst/>
          </a:prstGeom>
          <a:noFill/>
          <a:ln w="9525">
            <a:noFill/>
          </a:ln>
        </p:spPr>
        <p:txBody>
          <a:bodyPr lIns="92075" tIns="46038" rIns="92075" bIns="46038">
            <a:spAutoFit/>
          </a:bodyPr>
          <a:p>
            <a:pPr marL="342900" indent="-342900">
              <a:spcBef>
                <a:spcPct val="20000"/>
              </a:spcBef>
            </a:pPr>
            <a:r>
              <a:rPr lang="en-US" altLang="zh-CN" sz="2400">
                <a:latin typeface="黑体" panose="02010609060101010101" pitchFamily="2" charset="-122"/>
                <a:ea typeface="黑体" panose="02010609060101010101" pitchFamily="2" charset="-122"/>
              </a:rPr>
              <a:t>2.</a:t>
            </a:r>
            <a:r>
              <a:rPr lang="zh-CN" altLang="en-US" sz="2400" dirty="0">
                <a:latin typeface="黑体" panose="02010609060101010101" pitchFamily="2" charset="-122"/>
                <a:ea typeface="黑体" panose="02010609060101010101" pitchFamily="2" charset="-122"/>
              </a:rPr>
              <a:t>银的导电性比铜好，为什么电线一般用铜制而不用银制？</a:t>
            </a:r>
            <a:endParaRPr lang="zh-CN" altLang="en-US" sz="2400" dirty="0">
              <a:latin typeface="黑体" panose="02010609060101010101" pitchFamily="2" charset="-122"/>
              <a:ea typeface="黑体" panose="02010609060101010101" pitchFamily="2" charset="-122"/>
            </a:endParaRPr>
          </a:p>
        </p:txBody>
      </p:sp>
      <p:sp>
        <p:nvSpPr>
          <p:cNvPr id="17412" name="Rectangle 5"/>
          <p:cNvSpPr/>
          <p:nvPr/>
        </p:nvSpPr>
        <p:spPr>
          <a:xfrm>
            <a:off x="425450" y="1341438"/>
            <a:ext cx="7488238" cy="460375"/>
          </a:xfrm>
          <a:prstGeom prst="rect">
            <a:avLst/>
          </a:prstGeom>
          <a:noFill/>
          <a:ln w="9525">
            <a:noFill/>
          </a:ln>
        </p:spPr>
        <p:txBody>
          <a:bodyPr lIns="92075" tIns="46038" rIns="92075" bIns="46038">
            <a:spAutoFit/>
          </a:bodyPr>
          <a:p>
            <a:pPr marL="342900" indent="-342900">
              <a:spcBef>
                <a:spcPct val="20000"/>
              </a:spcBef>
            </a:pPr>
            <a:r>
              <a:rPr lang="en-US" altLang="zh-CN" sz="2400">
                <a:latin typeface="黑体" panose="02010609060101010101" pitchFamily="2" charset="-122"/>
                <a:ea typeface="黑体" panose="02010609060101010101" pitchFamily="2" charset="-122"/>
              </a:rPr>
              <a:t>1.</a:t>
            </a:r>
            <a:r>
              <a:rPr lang="zh-CN" altLang="en-US" sz="2400" dirty="0">
                <a:latin typeface="黑体" panose="02010609060101010101" pitchFamily="2" charset="-122"/>
                <a:ea typeface="黑体" panose="02010609060101010101" pitchFamily="2" charset="-122"/>
              </a:rPr>
              <a:t>为什么菜刀、镰刀、锤子等用铁制而不用铅制？</a:t>
            </a:r>
            <a:endParaRPr lang="zh-CN" altLang="en-US" sz="2400" dirty="0">
              <a:latin typeface="黑体" panose="02010609060101010101" pitchFamily="2" charset="-122"/>
              <a:ea typeface="黑体" panose="02010609060101010101" pitchFamily="2" charset="-122"/>
            </a:endParaRPr>
          </a:p>
        </p:txBody>
      </p:sp>
      <p:sp>
        <p:nvSpPr>
          <p:cNvPr id="17413" name="Text Box 7"/>
          <p:cNvSpPr txBox="1"/>
          <p:nvPr/>
        </p:nvSpPr>
        <p:spPr>
          <a:xfrm>
            <a:off x="1344613" y="2060575"/>
            <a:ext cx="5041900" cy="460375"/>
          </a:xfrm>
          <a:prstGeom prst="rect">
            <a:avLst/>
          </a:prstGeom>
          <a:noFill/>
          <a:ln w="9525">
            <a:noFill/>
          </a:ln>
        </p:spPr>
        <p:txBody>
          <a:bodyPr>
            <a:spAutoFit/>
          </a:bodyPr>
          <a:p>
            <a:pPr>
              <a:spcBef>
                <a:spcPct val="50000"/>
              </a:spcBef>
            </a:pPr>
            <a:r>
              <a:rPr lang="zh-CN" altLang="en-US" sz="2400" b="1" dirty="0">
                <a:solidFill>
                  <a:srgbClr val="FF0000"/>
                </a:solidFill>
                <a:latin typeface="Times New Roman" panose="02020603050405020304" pitchFamily="18" charset="0"/>
              </a:rPr>
              <a:t>铁比铅的硬度大，且铅有毒。</a:t>
            </a:r>
            <a:endParaRPr lang="zh-CN" altLang="en-US" sz="2400" b="1" dirty="0">
              <a:solidFill>
                <a:srgbClr val="FF0000"/>
              </a:solidFill>
              <a:latin typeface="Times New Roman" panose="02020603050405020304" pitchFamily="18" charset="0"/>
            </a:endParaRPr>
          </a:p>
        </p:txBody>
      </p:sp>
      <p:sp>
        <p:nvSpPr>
          <p:cNvPr id="17414" name="Text Box 8"/>
          <p:cNvSpPr txBox="1"/>
          <p:nvPr/>
        </p:nvSpPr>
        <p:spPr>
          <a:xfrm>
            <a:off x="1344613" y="3362325"/>
            <a:ext cx="2808287" cy="460375"/>
          </a:xfrm>
          <a:prstGeom prst="rect">
            <a:avLst/>
          </a:prstGeom>
          <a:noFill/>
          <a:ln w="9525">
            <a:noFill/>
          </a:ln>
        </p:spPr>
        <p:txBody>
          <a:bodyPr>
            <a:spAutoFit/>
          </a:bodyPr>
          <a:p>
            <a:pPr algn="ctr">
              <a:spcBef>
                <a:spcPct val="50000"/>
              </a:spcBef>
            </a:pPr>
            <a:r>
              <a:rPr lang="zh-CN" altLang="en-US" sz="2400" b="1" dirty="0">
                <a:solidFill>
                  <a:srgbClr val="FF0000"/>
                </a:solidFill>
                <a:latin typeface="Times New Roman" panose="02020603050405020304" pitchFamily="18" charset="0"/>
              </a:rPr>
              <a:t>银的成本比铜高。</a:t>
            </a:r>
            <a:endParaRPr lang="zh-CN" altLang="en-US" sz="2400" b="1" dirty="0">
              <a:solidFill>
                <a:srgbClr val="FF0000"/>
              </a:solidFill>
              <a:latin typeface="Times New Roman" panose="02020603050405020304" pitchFamily="18" charset="0"/>
            </a:endParaRPr>
          </a:p>
        </p:txBody>
      </p:sp>
      <p:sp>
        <p:nvSpPr>
          <p:cNvPr id="17415" name="Text Box 9"/>
          <p:cNvSpPr txBox="1"/>
          <p:nvPr/>
        </p:nvSpPr>
        <p:spPr>
          <a:xfrm>
            <a:off x="738188" y="5132388"/>
            <a:ext cx="7702550" cy="1123950"/>
          </a:xfrm>
          <a:prstGeom prst="rect">
            <a:avLst/>
          </a:prstGeom>
          <a:noFill/>
          <a:ln w="9525">
            <a:noFill/>
          </a:ln>
        </p:spPr>
        <p:txBody>
          <a:bodyPr>
            <a:spAutoFit/>
          </a:bodyPr>
          <a:p>
            <a:pPr>
              <a:lnSpc>
                <a:spcPct val="140000"/>
              </a:lnSpc>
              <a:spcBef>
                <a:spcPts val="100"/>
              </a:spcBef>
            </a:pPr>
            <a:r>
              <a:rPr lang="en-US" altLang="zh-CN" sz="2400" b="1">
                <a:solidFill>
                  <a:srgbClr val="FF0000"/>
                </a:solidFill>
                <a:latin typeface="Times New Roman" panose="02020603050405020304" pitchFamily="18" charset="0"/>
              </a:rPr>
              <a:t>        </a:t>
            </a:r>
            <a:r>
              <a:rPr lang="zh-CN" altLang="en-US" sz="2400" b="1" dirty="0">
                <a:solidFill>
                  <a:srgbClr val="FF0000"/>
                </a:solidFill>
                <a:latin typeface="Times New Roman" panose="02020603050405020304" pitchFamily="18" charset="0"/>
              </a:rPr>
              <a:t>钨的熔点比锡高。用锡制灯丝，通电后锡会熔化，灯丝会熔断，灯泡不能正常发光。</a:t>
            </a:r>
            <a:endParaRPr lang="zh-CN" altLang="en-US" sz="2400" b="1" dirty="0">
              <a:solidFill>
                <a:srgbClr val="FF0000"/>
              </a:solidFill>
              <a:latin typeface="Times New Roman" panose="02020603050405020304" pitchFamily="18" charset="0"/>
            </a:endParaRPr>
          </a:p>
        </p:txBody>
      </p:sp>
      <p:sp>
        <p:nvSpPr>
          <p:cNvPr id="2" name="文本框 4103"/>
          <p:cNvSpPr txBox="1"/>
          <p:nvPr/>
        </p:nvSpPr>
        <p:spPr>
          <a:xfrm>
            <a:off x="106363" y="44450"/>
            <a:ext cx="1295400" cy="400050"/>
          </a:xfrm>
          <a:prstGeom prst="rect">
            <a:avLst/>
          </a:prstGeom>
          <a:noFill/>
          <a:ln w="9525">
            <a:noFill/>
          </a:ln>
        </p:spPr>
        <p:txBody>
          <a:bodyPr lIns="90170" tIns="46990" rIns="90170" bIns="46990">
            <a:spAutoFit/>
          </a:bodyPr>
          <a:p>
            <a:r>
              <a:rPr lang="zh-CN" altLang="en-US" sz="2000" b="1" dirty="0">
                <a:solidFill>
                  <a:srgbClr val="006666"/>
                </a:solidFill>
                <a:latin typeface="Arial" panose="020B0604020202020204" pitchFamily="34" charset="0"/>
                <a:ea typeface="方正姚体" panose="02010601030101010101" pitchFamily="2" charset="-122"/>
              </a:rPr>
              <a:t>讲授新课</a:t>
            </a:r>
            <a:endParaRPr lang="zh-CN" altLang="en-US" sz="2000" b="1" dirty="0">
              <a:solidFill>
                <a:srgbClr val="006666"/>
              </a:solidFill>
              <a:latin typeface="Arial" panose="020B0604020202020204" pitchFamily="34" charset="0"/>
              <a:ea typeface="方正姚体" panose="02010601030101010101" pitchFamily="2" charset="-122"/>
            </a:endParaRPr>
          </a:p>
        </p:txBody>
      </p:sp>
      <p:sp>
        <p:nvSpPr>
          <p:cNvPr id="5" name="文本框 7"/>
          <p:cNvSpPr txBox="1"/>
          <p:nvPr/>
        </p:nvSpPr>
        <p:spPr>
          <a:xfrm>
            <a:off x="387350" y="708025"/>
            <a:ext cx="1184275" cy="509588"/>
          </a:xfrm>
          <a:prstGeom prst="roundRect">
            <a:avLst/>
          </a:prstGeom>
          <a:ln>
            <a:headEnd type="none" w="med" len="med"/>
            <a:tailEnd type="none" w="med" len="med"/>
          </a:ln>
        </p:spPr>
        <p:style>
          <a:lnRef idx="1">
            <a:schemeClr val="accent2"/>
          </a:lnRef>
          <a:fillRef idx="2">
            <a:schemeClr val="accent2"/>
          </a:fillRef>
          <a:effectRef idx="1">
            <a:schemeClr val="accent2"/>
          </a:effectRef>
          <a:fontRef idx="minor">
            <a:schemeClr val="dk1"/>
          </a:fontRef>
        </p:style>
        <p:txBody>
          <a:bodyPr wrap="square" anchor="t">
            <a:spAutoFit/>
          </a:bodyPr>
          <a:p>
            <a:pPr lvl="0" indent="0" fontAlgn="base"/>
            <a:r>
              <a:rPr lang="zh-CN" altLang="en-US" sz="2400" b="1" strike="noStrike" noProof="1" dirty="0">
                <a:latin typeface="Times New Roman" panose="02020603050405020304" pitchFamily="18" charset="0"/>
                <a:ea typeface="微软雅黑" panose="020B0503020204020204" pitchFamily="34" charset="-122"/>
                <a:sym typeface="Times New Roman" panose="02020603050405020304" pitchFamily="18" charset="0"/>
              </a:rPr>
              <a:t>想一想</a:t>
            </a:r>
            <a:endParaRPr lang="zh-CN" altLang="en-US" sz="2400" b="1" strike="noStrike" noProof="1" dirty="0">
              <a:latin typeface="Times New Roman" panose="02020603050405020304" pitchFamily="18" charset="0"/>
              <a:ea typeface="微软雅黑" panose="020B0503020204020204" pitchFamily="34" charset="-122"/>
              <a:sym typeface="Times New Roman" panose="02020603050405020304" pitchFamily="18" charset="0"/>
            </a:endParaRPr>
          </a:p>
        </p:txBody>
      </p:sp>
    </p:spTree>
  </p:cSld>
  <p:clrMapOvr>
    <a:masterClrMapping/>
  </p:clrMapOvr>
  <p:transition spd="med">
    <p:cover dir="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17412"/>
                                        </p:tgtEl>
                                        <p:attrNameLst>
                                          <p:attrName>style.visibility</p:attrName>
                                        </p:attrNameLst>
                                      </p:cBhvr>
                                      <p:to>
                                        <p:strVal val="visible"/>
                                      </p:to>
                                    </p:set>
                                    <p:animEffect transition="in" filter="blinds(horizontal)">
                                      <p:cBhvr>
                                        <p:cTn id="7" dur="500"/>
                                        <p:tgtEl>
                                          <p:spTgt spid="17412"/>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17413"/>
                                        </p:tgtEl>
                                        <p:attrNameLst>
                                          <p:attrName>style.visibility</p:attrName>
                                        </p:attrNameLst>
                                      </p:cBhvr>
                                      <p:to>
                                        <p:strVal val="visible"/>
                                      </p:to>
                                    </p:set>
                                    <p:animEffect transition="in" filter="blinds(horizontal)">
                                      <p:cBhvr>
                                        <p:cTn id="12" dur="500"/>
                                        <p:tgtEl>
                                          <p:spTgt spid="17413"/>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17411"/>
                                        </p:tgtEl>
                                        <p:attrNameLst>
                                          <p:attrName>style.visibility</p:attrName>
                                        </p:attrNameLst>
                                      </p:cBhvr>
                                      <p:to>
                                        <p:strVal val="visible"/>
                                      </p:to>
                                    </p:set>
                                    <p:animEffect transition="in" filter="blinds(horizontal)">
                                      <p:cBhvr>
                                        <p:cTn id="17" dur="500"/>
                                        <p:tgtEl>
                                          <p:spTgt spid="17411"/>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17414"/>
                                        </p:tgtEl>
                                        <p:attrNameLst>
                                          <p:attrName>style.visibility</p:attrName>
                                        </p:attrNameLst>
                                      </p:cBhvr>
                                      <p:to>
                                        <p:strVal val="visible"/>
                                      </p:to>
                                    </p:set>
                                    <p:animEffect transition="in" filter="blinds(horizontal)">
                                      <p:cBhvr>
                                        <p:cTn id="22" dur="500"/>
                                        <p:tgtEl>
                                          <p:spTgt spid="17414"/>
                                        </p:tgtEl>
                                      </p:cBhvr>
                                    </p:animEffect>
                                  </p:childTnLst>
                                </p:cTn>
                              </p:par>
                            </p:childTnLst>
                          </p:cTn>
                        </p:par>
                      </p:childTnLst>
                    </p:cTn>
                  </p:par>
                  <p:par>
                    <p:cTn id="23" fill="hold">
                      <p:stCondLst>
                        <p:cond delay="indefinite"/>
                      </p:stCondLst>
                      <p:childTnLst>
                        <p:par>
                          <p:cTn id="24" fill="hold">
                            <p:stCondLst>
                              <p:cond delay="0"/>
                            </p:stCondLst>
                            <p:childTnLst>
                              <p:par>
                                <p:cTn id="25" presetID="3" presetClass="entr" presetSubtype="10" fill="hold" grpId="0" nodeType="clickEffect">
                                  <p:stCondLst>
                                    <p:cond delay="0"/>
                                  </p:stCondLst>
                                  <p:childTnLst>
                                    <p:set>
                                      <p:cBhvr>
                                        <p:cTn id="26" dur="1" fill="hold">
                                          <p:stCondLst>
                                            <p:cond delay="0"/>
                                          </p:stCondLst>
                                        </p:cTn>
                                        <p:tgtEl>
                                          <p:spTgt spid="17410"/>
                                        </p:tgtEl>
                                        <p:attrNameLst>
                                          <p:attrName>style.visibility</p:attrName>
                                        </p:attrNameLst>
                                      </p:cBhvr>
                                      <p:to>
                                        <p:strVal val="visible"/>
                                      </p:to>
                                    </p:set>
                                    <p:animEffect transition="in" filter="blinds(horizontal)">
                                      <p:cBhvr>
                                        <p:cTn id="27" dur="500"/>
                                        <p:tgtEl>
                                          <p:spTgt spid="17410"/>
                                        </p:tgtEl>
                                      </p:cBhvr>
                                    </p:animEffect>
                                  </p:childTnLst>
                                </p:cTn>
                              </p:par>
                            </p:childTnLst>
                          </p:cTn>
                        </p:par>
                      </p:childTnLst>
                    </p:cTn>
                  </p:par>
                  <p:par>
                    <p:cTn id="28" fill="hold">
                      <p:stCondLst>
                        <p:cond delay="indefinite"/>
                      </p:stCondLst>
                      <p:childTnLst>
                        <p:par>
                          <p:cTn id="29" fill="hold">
                            <p:stCondLst>
                              <p:cond delay="0"/>
                            </p:stCondLst>
                            <p:childTnLst>
                              <p:par>
                                <p:cTn id="30" presetID="3" presetClass="entr" presetSubtype="10" fill="hold" grpId="0" nodeType="clickEffect">
                                  <p:stCondLst>
                                    <p:cond delay="0"/>
                                  </p:stCondLst>
                                  <p:childTnLst>
                                    <p:set>
                                      <p:cBhvr>
                                        <p:cTn id="31" dur="1" fill="hold">
                                          <p:stCondLst>
                                            <p:cond delay="0"/>
                                          </p:stCondLst>
                                        </p:cTn>
                                        <p:tgtEl>
                                          <p:spTgt spid="17415"/>
                                        </p:tgtEl>
                                        <p:attrNameLst>
                                          <p:attrName>style.visibility</p:attrName>
                                        </p:attrNameLst>
                                      </p:cBhvr>
                                      <p:to>
                                        <p:strVal val="visible"/>
                                      </p:to>
                                    </p:set>
                                    <p:animEffect transition="in" filter="blinds(horizontal)">
                                      <p:cBhvr>
                                        <p:cTn id="32" dur="500"/>
                                        <p:tgtEl>
                                          <p:spTgt spid="174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410" grpId="0"/>
      <p:bldP spid="17411" grpId="0"/>
      <p:bldP spid="17412" grpId="0"/>
      <p:bldP spid="17413" grpId="0"/>
      <p:bldP spid="17414" grpId="0"/>
      <p:bldP spid="17415"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8434" name="Text Box 3"/>
          <p:cNvSpPr txBox="1"/>
          <p:nvPr/>
        </p:nvSpPr>
        <p:spPr>
          <a:xfrm>
            <a:off x="419100" y="2420938"/>
            <a:ext cx="6624638" cy="460375"/>
          </a:xfrm>
          <a:prstGeom prst="rect">
            <a:avLst/>
          </a:prstGeom>
          <a:noFill/>
          <a:ln w="9525">
            <a:noFill/>
          </a:ln>
        </p:spPr>
        <p:txBody>
          <a:bodyPr>
            <a:spAutoFit/>
          </a:bodyPr>
          <a:p>
            <a:r>
              <a:rPr lang="en-US" altLang="zh-CN" sz="2400">
                <a:latin typeface="黑体" panose="02010609060101010101" pitchFamily="2" charset="-122"/>
                <a:ea typeface="黑体" panose="02010609060101010101" pitchFamily="2" charset="-122"/>
              </a:rPr>
              <a:t>5.</a:t>
            </a:r>
            <a:r>
              <a:rPr lang="zh-CN" altLang="en-US" sz="2400" dirty="0">
                <a:latin typeface="黑体" panose="02010609060101010101" pitchFamily="2" charset="-122"/>
                <a:ea typeface="黑体" panose="02010609060101010101" pitchFamily="2" charset="-122"/>
              </a:rPr>
              <a:t>以下铁的用途，涉及了铁的哪些性质？</a:t>
            </a:r>
            <a:endParaRPr lang="zh-CN" altLang="en-US" sz="2400" dirty="0">
              <a:latin typeface="黑体" panose="02010609060101010101" pitchFamily="2" charset="-122"/>
              <a:ea typeface="黑体" panose="02010609060101010101" pitchFamily="2" charset="-122"/>
            </a:endParaRPr>
          </a:p>
        </p:txBody>
      </p:sp>
      <p:sp>
        <p:nvSpPr>
          <p:cNvPr id="18435" name="Text Box 4"/>
          <p:cNvSpPr txBox="1"/>
          <p:nvPr/>
        </p:nvSpPr>
        <p:spPr>
          <a:xfrm>
            <a:off x="563563" y="3016250"/>
            <a:ext cx="7620000" cy="460375"/>
          </a:xfrm>
          <a:prstGeom prst="rect">
            <a:avLst/>
          </a:prstGeom>
          <a:noFill/>
          <a:ln w="9525">
            <a:noFill/>
          </a:ln>
        </p:spPr>
        <p:txBody>
          <a:bodyPr>
            <a:spAutoFit/>
          </a:bodyPr>
          <a:p>
            <a:r>
              <a:rPr lang="zh-CN" altLang="en-US" sz="2400" b="1" dirty="0">
                <a:latin typeface="Times New Roman" panose="02020603050405020304" pitchFamily="18" charset="0"/>
              </a:rPr>
              <a:t>（</a:t>
            </a:r>
            <a:r>
              <a:rPr lang="en-US" altLang="zh-CN" sz="2400" b="1">
                <a:latin typeface="Times New Roman" panose="02020603050405020304" pitchFamily="18" charset="0"/>
              </a:rPr>
              <a:t>1</a:t>
            </a:r>
            <a:r>
              <a:rPr lang="zh-CN" altLang="en-US" sz="2400" b="1" dirty="0">
                <a:latin typeface="Times New Roman" panose="02020603050405020304" pitchFamily="18" charset="0"/>
              </a:rPr>
              <a:t>）烧菜用的铲子是铁制的，一般都要装上木柄。</a:t>
            </a:r>
            <a:endParaRPr lang="zh-CN" altLang="en-US" sz="2400" b="1" dirty="0">
              <a:latin typeface="Times New Roman" panose="02020603050405020304" pitchFamily="18" charset="0"/>
            </a:endParaRPr>
          </a:p>
        </p:txBody>
      </p:sp>
      <p:sp>
        <p:nvSpPr>
          <p:cNvPr id="18436" name="Text Box 5"/>
          <p:cNvSpPr txBox="1"/>
          <p:nvPr/>
        </p:nvSpPr>
        <p:spPr>
          <a:xfrm>
            <a:off x="563563" y="3879850"/>
            <a:ext cx="4621212" cy="460375"/>
          </a:xfrm>
          <a:prstGeom prst="rect">
            <a:avLst/>
          </a:prstGeom>
          <a:noFill/>
          <a:ln w="9525">
            <a:noFill/>
          </a:ln>
        </p:spPr>
        <p:txBody>
          <a:bodyPr wrap="none">
            <a:spAutoFit/>
          </a:bodyPr>
          <a:p>
            <a:pPr algn="ctr"/>
            <a:r>
              <a:rPr lang="zh-CN" altLang="en-US" sz="2400" b="1" dirty="0">
                <a:latin typeface="Times New Roman" panose="02020603050405020304" pitchFamily="18" charset="0"/>
              </a:rPr>
              <a:t>（</a:t>
            </a:r>
            <a:r>
              <a:rPr lang="en-US" altLang="zh-CN" sz="2400" b="1">
                <a:latin typeface="Times New Roman" panose="02020603050405020304" pitchFamily="18" charset="0"/>
              </a:rPr>
              <a:t>2</a:t>
            </a:r>
            <a:r>
              <a:rPr lang="zh-CN" altLang="en-US" sz="2400" b="1" dirty="0">
                <a:latin typeface="Times New Roman" panose="02020603050405020304" pitchFamily="18" charset="0"/>
              </a:rPr>
              <a:t>）铁块可以制成铁丝或铁片。</a:t>
            </a:r>
            <a:endParaRPr lang="zh-CN" altLang="en-US" sz="2400" b="1" dirty="0">
              <a:latin typeface="Times New Roman" panose="02020603050405020304" pitchFamily="18" charset="0"/>
            </a:endParaRPr>
          </a:p>
        </p:txBody>
      </p:sp>
      <p:sp>
        <p:nvSpPr>
          <p:cNvPr id="18437" name="Text Box 6"/>
          <p:cNvSpPr txBox="1"/>
          <p:nvPr/>
        </p:nvSpPr>
        <p:spPr>
          <a:xfrm>
            <a:off x="546100" y="4808538"/>
            <a:ext cx="8050213" cy="1014412"/>
          </a:xfrm>
          <a:prstGeom prst="rect">
            <a:avLst/>
          </a:prstGeom>
          <a:noFill/>
          <a:ln w="9525">
            <a:noFill/>
          </a:ln>
        </p:spPr>
        <p:txBody>
          <a:bodyPr>
            <a:spAutoFit/>
          </a:bodyPr>
          <a:p>
            <a:pPr marL="725805" indent="-725805">
              <a:lnSpc>
                <a:spcPct val="125000"/>
              </a:lnSpc>
            </a:pPr>
            <a:r>
              <a:rPr lang="zh-CN" altLang="en-US" sz="2400" b="1" dirty="0">
                <a:latin typeface="Times New Roman" panose="02020603050405020304" pitchFamily="18" charset="0"/>
              </a:rPr>
              <a:t>（</a:t>
            </a:r>
            <a:r>
              <a:rPr lang="en-US" altLang="zh-CN" sz="2400" b="1">
                <a:latin typeface="Times New Roman" panose="02020603050405020304" pitchFamily="18" charset="0"/>
              </a:rPr>
              <a:t>3</a:t>
            </a:r>
            <a:r>
              <a:rPr lang="zh-CN" altLang="en-US" sz="2400" b="1" dirty="0">
                <a:latin typeface="Times New Roman" panose="02020603050405020304" pitchFamily="18" charset="0"/>
              </a:rPr>
              <a:t>）油罐车行驶时罐内石油振荡产生静电，易发生火险， 因此，车尾有一条拖地的铁链。</a:t>
            </a:r>
            <a:endParaRPr lang="zh-CN" altLang="en-US" sz="2400" b="1" dirty="0">
              <a:latin typeface="Times New Roman" panose="02020603050405020304" pitchFamily="18" charset="0"/>
            </a:endParaRPr>
          </a:p>
        </p:txBody>
      </p:sp>
      <p:sp>
        <p:nvSpPr>
          <p:cNvPr id="18438" name="Text Box 7"/>
          <p:cNvSpPr txBox="1"/>
          <p:nvPr/>
        </p:nvSpPr>
        <p:spPr>
          <a:xfrm>
            <a:off x="1249363" y="3417888"/>
            <a:ext cx="2936875" cy="460375"/>
          </a:xfrm>
          <a:prstGeom prst="rect">
            <a:avLst/>
          </a:prstGeom>
          <a:noFill/>
          <a:ln w="9525">
            <a:noFill/>
          </a:ln>
        </p:spPr>
        <p:txBody>
          <a:bodyPr wrap="none">
            <a:spAutoFit/>
          </a:bodyPr>
          <a:p>
            <a:pPr algn="ctr"/>
            <a:r>
              <a:rPr lang="zh-CN" altLang="en-US" sz="2400" b="1" dirty="0">
                <a:solidFill>
                  <a:srgbClr val="FF0000"/>
                </a:solidFill>
                <a:latin typeface="Times New Roman" panose="02020603050405020304" pitchFamily="18" charset="0"/>
              </a:rPr>
              <a:t>铁有良好的导热性。</a:t>
            </a:r>
            <a:endParaRPr lang="zh-CN" altLang="en-US" sz="2400" b="1" dirty="0">
              <a:solidFill>
                <a:srgbClr val="FF0000"/>
              </a:solidFill>
              <a:latin typeface="Times New Roman" panose="02020603050405020304" pitchFamily="18" charset="0"/>
            </a:endParaRPr>
          </a:p>
        </p:txBody>
      </p:sp>
      <p:sp>
        <p:nvSpPr>
          <p:cNvPr id="18439" name="Text Box 8"/>
          <p:cNvSpPr txBox="1"/>
          <p:nvPr/>
        </p:nvSpPr>
        <p:spPr>
          <a:xfrm>
            <a:off x="1249363" y="4348163"/>
            <a:ext cx="2324100" cy="460375"/>
          </a:xfrm>
          <a:prstGeom prst="rect">
            <a:avLst/>
          </a:prstGeom>
          <a:noFill/>
          <a:ln w="9525">
            <a:noFill/>
          </a:ln>
        </p:spPr>
        <p:txBody>
          <a:bodyPr wrap="none">
            <a:spAutoFit/>
          </a:bodyPr>
          <a:p>
            <a:pPr algn="ctr"/>
            <a:r>
              <a:rPr lang="zh-CN" altLang="en-US" sz="2400" b="1" dirty="0">
                <a:solidFill>
                  <a:srgbClr val="FF0000"/>
                </a:solidFill>
                <a:latin typeface="Times New Roman" panose="02020603050405020304" pitchFamily="18" charset="0"/>
              </a:rPr>
              <a:t>铁具有延展性。</a:t>
            </a:r>
            <a:endParaRPr lang="zh-CN" altLang="en-US" sz="2400" b="1" dirty="0">
              <a:solidFill>
                <a:srgbClr val="FF0000"/>
              </a:solidFill>
              <a:latin typeface="Times New Roman" panose="02020603050405020304" pitchFamily="18" charset="0"/>
            </a:endParaRPr>
          </a:p>
        </p:txBody>
      </p:sp>
      <p:sp>
        <p:nvSpPr>
          <p:cNvPr id="18440" name="Text Box 9"/>
          <p:cNvSpPr txBox="1"/>
          <p:nvPr/>
        </p:nvSpPr>
        <p:spPr>
          <a:xfrm>
            <a:off x="1249363" y="5822950"/>
            <a:ext cx="2324100" cy="460375"/>
          </a:xfrm>
          <a:prstGeom prst="rect">
            <a:avLst/>
          </a:prstGeom>
          <a:noFill/>
          <a:ln w="9525">
            <a:noFill/>
          </a:ln>
        </p:spPr>
        <p:txBody>
          <a:bodyPr wrap="none">
            <a:spAutoFit/>
          </a:bodyPr>
          <a:p>
            <a:pPr algn="ctr"/>
            <a:r>
              <a:rPr lang="zh-CN" altLang="en-US" sz="2400" b="1" dirty="0">
                <a:solidFill>
                  <a:srgbClr val="FF0000"/>
                </a:solidFill>
                <a:latin typeface="Times New Roman" panose="02020603050405020304" pitchFamily="18" charset="0"/>
              </a:rPr>
              <a:t>铁具有导电性。</a:t>
            </a:r>
            <a:endParaRPr lang="zh-CN" altLang="en-US" sz="2400" b="1" dirty="0">
              <a:solidFill>
                <a:srgbClr val="FF0000"/>
              </a:solidFill>
              <a:latin typeface="Times New Roman" panose="02020603050405020304" pitchFamily="18" charset="0"/>
            </a:endParaRPr>
          </a:p>
        </p:txBody>
      </p:sp>
      <p:sp>
        <p:nvSpPr>
          <p:cNvPr id="18441" name="Rectangle 3"/>
          <p:cNvSpPr>
            <a:spLocks noChangeArrowheads="1"/>
          </p:cNvSpPr>
          <p:nvPr/>
        </p:nvSpPr>
        <p:spPr bwMode="auto">
          <a:xfrm>
            <a:off x="354013" y="730250"/>
            <a:ext cx="8101013" cy="460375"/>
          </a:xfrm>
          <a:prstGeom prst="rect">
            <a:avLst/>
          </a:prstGeom>
          <a:noFill/>
          <a:ln w="9525">
            <a:noFill/>
            <a:miter lim="800000"/>
          </a:ln>
        </p:spPr>
        <p:txBody>
          <a:bodyPr>
            <a:spAutoFit/>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r>
              <a:rPr kumimoji="0" lang="en-US" sz="2400" i="0" u="none" strike="noStrike" kern="1200" cap="none" spc="0" normalizeH="0" baseline="0" noProof="0">
                <a:ln>
                  <a:noFill/>
                </a:ln>
                <a:solidFill>
                  <a:schemeClr val="tx1"/>
                </a:solidFill>
                <a:effectLst/>
                <a:uLnTx/>
                <a:uFillTx/>
                <a:latin typeface="黑体" panose="02010609060101010101" pitchFamily="2" charset="-122"/>
                <a:ea typeface="黑体" panose="02010609060101010101" pitchFamily="2" charset="-122"/>
                <a:cs typeface="+mn-cs"/>
              </a:rPr>
              <a:t>4.</a:t>
            </a:r>
            <a:r>
              <a:rPr kumimoji="0" lang="zh-CN" altLang="en-US" sz="2400" i="0" u="none" strike="noStrike" kern="1200" cap="none" spc="0" normalizeH="0" baseline="0" noProof="0">
                <a:ln>
                  <a:noFill/>
                </a:ln>
                <a:solidFill>
                  <a:schemeClr val="tx1"/>
                </a:solidFill>
                <a:effectLst/>
                <a:uLnTx/>
                <a:uFillTx/>
                <a:latin typeface="黑体" panose="02010609060101010101" pitchFamily="2" charset="-122"/>
                <a:ea typeface="黑体" panose="02010609060101010101" pitchFamily="2" charset="-122"/>
                <a:cs typeface="+mn-cs"/>
              </a:rPr>
              <a:t>为什么有的铁制品如水龙头等要镀铬？如果镀金会怎样？ </a:t>
            </a:r>
            <a:endParaRPr kumimoji="0" lang="zh-CN" altLang="en-US" sz="2400" i="0" u="none" strike="noStrike" kern="1200" cap="none" spc="0" normalizeH="0" baseline="0" noProof="0">
              <a:ln>
                <a:noFill/>
              </a:ln>
              <a:solidFill>
                <a:schemeClr val="tx1"/>
              </a:solidFill>
              <a:effectLst/>
              <a:uLnTx/>
              <a:uFillTx/>
              <a:latin typeface="黑体" panose="02010609060101010101" pitchFamily="2" charset="-122"/>
              <a:ea typeface="黑体" panose="02010609060101010101" pitchFamily="2" charset="-122"/>
              <a:cs typeface="+mn-cs"/>
            </a:endParaRPr>
          </a:p>
        </p:txBody>
      </p:sp>
      <p:sp>
        <p:nvSpPr>
          <p:cNvPr id="18442" name="Text Box 10"/>
          <p:cNvSpPr txBox="1"/>
          <p:nvPr/>
        </p:nvSpPr>
        <p:spPr>
          <a:xfrm>
            <a:off x="730250" y="1295400"/>
            <a:ext cx="7870825" cy="1014413"/>
          </a:xfrm>
          <a:prstGeom prst="rect">
            <a:avLst/>
          </a:prstGeom>
          <a:noFill/>
          <a:ln w="9525">
            <a:noFill/>
          </a:ln>
        </p:spPr>
        <p:txBody>
          <a:bodyPr>
            <a:spAutoFit/>
          </a:bodyPr>
          <a:p>
            <a:pPr>
              <a:lnSpc>
                <a:spcPct val="125000"/>
              </a:lnSpc>
              <a:spcBef>
                <a:spcPts val="50"/>
              </a:spcBef>
            </a:pPr>
            <a:r>
              <a:rPr lang="zh-CN" altLang="en-US" sz="2400" b="1" dirty="0">
                <a:solidFill>
                  <a:srgbClr val="FF0000"/>
                </a:solidFill>
                <a:latin typeface="Times New Roman" panose="02020603050405020304" pitchFamily="18" charset="0"/>
              </a:rPr>
              <a:t>铬比铁的硬度大，耐磨，耐腐蚀性强，且美观。镀金虽然美观，但成本高，不耐磨。</a:t>
            </a:r>
            <a:endParaRPr lang="zh-CN" altLang="en-US" sz="2400" b="1" dirty="0">
              <a:solidFill>
                <a:srgbClr val="FF0000"/>
              </a:solidFill>
              <a:latin typeface="Times New Roman" panose="02020603050405020304" pitchFamily="18" charset="0"/>
            </a:endParaRPr>
          </a:p>
        </p:txBody>
      </p:sp>
      <p:sp>
        <p:nvSpPr>
          <p:cNvPr id="2" name="文本框 4103"/>
          <p:cNvSpPr txBox="1"/>
          <p:nvPr/>
        </p:nvSpPr>
        <p:spPr>
          <a:xfrm>
            <a:off x="106363" y="44450"/>
            <a:ext cx="1295400" cy="400050"/>
          </a:xfrm>
          <a:prstGeom prst="rect">
            <a:avLst/>
          </a:prstGeom>
          <a:noFill/>
          <a:ln w="9525">
            <a:noFill/>
          </a:ln>
        </p:spPr>
        <p:txBody>
          <a:bodyPr lIns="90170" tIns="46990" rIns="90170" bIns="46990">
            <a:spAutoFit/>
          </a:bodyPr>
          <a:p>
            <a:r>
              <a:rPr lang="zh-CN" altLang="en-US" sz="2000" b="1" dirty="0">
                <a:solidFill>
                  <a:srgbClr val="006666"/>
                </a:solidFill>
                <a:latin typeface="Arial" panose="020B0604020202020204" pitchFamily="34" charset="0"/>
                <a:ea typeface="方正姚体" panose="02010601030101010101" pitchFamily="2" charset="-122"/>
              </a:rPr>
              <a:t>讲授新课</a:t>
            </a:r>
            <a:endParaRPr lang="zh-CN" altLang="en-US" sz="2000" b="1" dirty="0">
              <a:solidFill>
                <a:srgbClr val="006666"/>
              </a:solidFill>
              <a:latin typeface="Arial" panose="020B0604020202020204" pitchFamily="34" charset="0"/>
              <a:ea typeface="方正姚体" panose="02010601030101010101" pitchFamily="2"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18441"/>
                                        </p:tgtEl>
                                        <p:attrNameLst>
                                          <p:attrName>style.visibility</p:attrName>
                                        </p:attrNameLst>
                                      </p:cBhvr>
                                      <p:to>
                                        <p:strVal val="visible"/>
                                      </p:to>
                                    </p:set>
                                    <p:animEffect transition="in" filter="blinds(horizontal)">
                                      <p:cBhvr>
                                        <p:cTn id="7" dur="500"/>
                                        <p:tgtEl>
                                          <p:spTgt spid="18441"/>
                                        </p:tgtEl>
                                      </p:cBhvr>
                                    </p:animEffect>
                                  </p:childTnLst>
                                </p:cTn>
                              </p:par>
                              <p:par>
                                <p:cTn id="8" presetID="3" presetClass="entr" presetSubtype="10" fill="hold" grpId="0" nodeType="withEffect">
                                  <p:stCondLst>
                                    <p:cond delay="0"/>
                                  </p:stCondLst>
                                  <p:childTnLst>
                                    <p:set>
                                      <p:cBhvr>
                                        <p:cTn id="9" dur="1" fill="hold">
                                          <p:stCondLst>
                                            <p:cond delay="0"/>
                                          </p:stCondLst>
                                        </p:cTn>
                                        <p:tgtEl>
                                          <p:spTgt spid="18434"/>
                                        </p:tgtEl>
                                        <p:attrNameLst>
                                          <p:attrName>style.visibility</p:attrName>
                                        </p:attrNameLst>
                                      </p:cBhvr>
                                      <p:to>
                                        <p:strVal val="visible"/>
                                      </p:to>
                                    </p:set>
                                    <p:animEffect transition="in" filter="blinds(horizontal)">
                                      <p:cBhvr>
                                        <p:cTn id="10" dur="500"/>
                                        <p:tgtEl>
                                          <p:spTgt spid="18434"/>
                                        </p:tgtEl>
                                      </p:cBhvr>
                                    </p:animEffect>
                                  </p:childTnLst>
                                </p:cTn>
                              </p:par>
                              <p:par>
                                <p:cTn id="11" presetID="3" presetClass="entr" presetSubtype="10" fill="hold" grpId="0" nodeType="withEffect">
                                  <p:stCondLst>
                                    <p:cond delay="0"/>
                                  </p:stCondLst>
                                  <p:childTnLst>
                                    <p:set>
                                      <p:cBhvr>
                                        <p:cTn id="12" dur="1" fill="hold">
                                          <p:stCondLst>
                                            <p:cond delay="0"/>
                                          </p:stCondLst>
                                        </p:cTn>
                                        <p:tgtEl>
                                          <p:spTgt spid="18435"/>
                                        </p:tgtEl>
                                        <p:attrNameLst>
                                          <p:attrName>style.visibility</p:attrName>
                                        </p:attrNameLst>
                                      </p:cBhvr>
                                      <p:to>
                                        <p:strVal val="visible"/>
                                      </p:to>
                                    </p:set>
                                    <p:animEffect transition="in" filter="blinds(horizontal)">
                                      <p:cBhvr>
                                        <p:cTn id="13" dur="500"/>
                                        <p:tgtEl>
                                          <p:spTgt spid="18435"/>
                                        </p:tgtEl>
                                      </p:cBhvr>
                                    </p:animEffect>
                                  </p:childTnLst>
                                </p:cTn>
                              </p:par>
                              <p:par>
                                <p:cTn id="14" presetID="3" presetClass="entr" presetSubtype="10" fill="hold" grpId="0" nodeType="withEffect">
                                  <p:stCondLst>
                                    <p:cond delay="0"/>
                                  </p:stCondLst>
                                  <p:childTnLst>
                                    <p:set>
                                      <p:cBhvr>
                                        <p:cTn id="15" dur="1" fill="hold">
                                          <p:stCondLst>
                                            <p:cond delay="0"/>
                                          </p:stCondLst>
                                        </p:cTn>
                                        <p:tgtEl>
                                          <p:spTgt spid="18436"/>
                                        </p:tgtEl>
                                        <p:attrNameLst>
                                          <p:attrName>style.visibility</p:attrName>
                                        </p:attrNameLst>
                                      </p:cBhvr>
                                      <p:to>
                                        <p:strVal val="visible"/>
                                      </p:to>
                                    </p:set>
                                    <p:animEffect transition="in" filter="blinds(horizontal)">
                                      <p:cBhvr>
                                        <p:cTn id="16" dur="500"/>
                                        <p:tgtEl>
                                          <p:spTgt spid="18436"/>
                                        </p:tgtEl>
                                      </p:cBhvr>
                                    </p:animEffect>
                                  </p:childTnLst>
                                </p:cTn>
                              </p:par>
                              <p:par>
                                <p:cTn id="17" presetID="3" presetClass="entr" presetSubtype="10" fill="hold" grpId="0" nodeType="withEffect">
                                  <p:stCondLst>
                                    <p:cond delay="0"/>
                                  </p:stCondLst>
                                  <p:childTnLst>
                                    <p:set>
                                      <p:cBhvr>
                                        <p:cTn id="18" dur="1" fill="hold">
                                          <p:stCondLst>
                                            <p:cond delay="0"/>
                                          </p:stCondLst>
                                        </p:cTn>
                                        <p:tgtEl>
                                          <p:spTgt spid="18437"/>
                                        </p:tgtEl>
                                        <p:attrNameLst>
                                          <p:attrName>style.visibility</p:attrName>
                                        </p:attrNameLst>
                                      </p:cBhvr>
                                      <p:to>
                                        <p:strVal val="visible"/>
                                      </p:to>
                                    </p:set>
                                    <p:animEffect transition="in" filter="blinds(horizontal)">
                                      <p:cBhvr>
                                        <p:cTn id="19" dur="500"/>
                                        <p:tgtEl>
                                          <p:spTgt spid="18437"/>
                                        </p:tgtEl>
                                      </p:cBhvr>
                                    </p:animEffect>
                                  </p:childTnLst>
                                </p:cTn>
                              </p:par>
                            </p:childTnLst>
                          </p:cTn>
                        </p:par>
                      </p:childTnLst>
                    </p:cTn>
                  </p:par>
                  <p:par>
                    <p:cTn id="20" fill="hold">
                      <p:stCondLst>
                        <p:cond delay="indefinite"/>
                      </p:stCondLst>
                      <p:childTnLst>
                        <p:par>
                          <p:cTn id="21" fill="hold">
                            <p:stCondLst>
                              <p:cond delay="0"/>
                            </p:stCondLst>
                            <p:childTnLst>
                              <p:par>
                                <p:cTn id="22" presetID="3" presetClass="entr" presetSubtype="10" fill="hold" grpId="0" nodeType="clickEffect">
                                  <p:stCondLst>
                                    <p:cond delay="0"/>
                                  </p:stCondLst>
                                  <p:childTnLst>
                                    <p:set>
                                      <p:cBhvr>
                                        <p:cTn id="23" dur="1" fill="hold">
                                          <p:stCondLst>
                                            <p:cond delay="0"/>
                                          </p:stCondLst>
                                        </p:cTn>
                                        <p:tgtEl>
                                          <p:spTgt spid="18442"/>
                                        </p:tgtEl>
                                        <p:attrNameLst>
                                          <p:attrName>style.visibility</p:attrName>
                                        </p:attrNameLst>
                                      </p:cBhvr>
                                      <p:to>
                                        <p:strVal val="visible"/>
                                      </p:to>
                                    </p:set>
                                    <p:animEffect transition="in" filter="blinds(horizontal)">
                                      <p:cBhvr>
                                        <p:cTn id="24" dur="500"/>
                                        <p:tgtEl>
                                          <p:spTgt spid="18442"/>
                                        </p:tgtEl>
                                      </p:cBhvr>
                                    </p:animEffect>
                                  </p:childTnLst>
                                </p:cTn>
                              </p:par>
                            </p:childTnLst>
                          </p:cTn>
                        </p:par>
                      </p:childTnLst>
                    </p:cTn>
                  </p:par>
                  <p:par>
                    <p:cTn id="25" fill="hold">
                      <p:stCondLst>
                        <p:cond delay="indefinite"/>
                      </p:stCondLst>
                      <p:childTnLst>
                        <p:par>
                          <p:cTn id="26" fill="hold">
                            <p:stCondLst>
                              <p:cond delay="0"/>
                            </p:stCondLst>
                            <p:childTnLst>
                              <p:par>
                                <p:cTn id="27" presetID="2" presetClass="entr" presetSubtype="2" fill="hold" grpId="0" nodeType="clickEffect">
                                  <p:stCondLst>
                                    <p:cond delay="0"/>
                                  </p:stCondLst>
                                  <p:childTnLst>
                                    <p:set>
                                      <p:cBhvr>
                                        <p:cTn id="28" dur="1" fill="hold">
                                          <p:stCondLst>
                                            <p:cond delay="0"/>
                                          </p:stCondLst>
                                        </p:cTn>
                                        <p:tgtEl>
                                          <p:spTgt spid="18438"/>
                                        </p:tgtEl>
                                        <p:attrNameLst>
                                          <p:attrName>style.visibility</p:attrName>
                                        </p:attrNameLst>
                                      </p:cBhvr>
                                      <p:to>
                                        <p:strVal val="visible"/>
                                      </p:to>
                                    </p:set>
                                    <p:anim calcmode="lin" valueType="num">
                                      <p:cBhvr>
                                        <p:cTn id="29" dur="500" fill="hold"/>
                                        <p:tgtEl>
                                          <p:spTgt spid="18438"/>
                                        </p:tgtEl>
                                        <p:attrNameLst>
                                          <p:attrName>ppt_x</p:attrName>
                                        </p:attrNameLst>
                                      </p:cBhvr>
                                      <p:tavLst>
                                        <p:tav tm="0">
                                          <p:val>
                                            <p:strVal val="1+#ppt_w/2"/>
                                          </p:val>
                                        </p:tav>
                                        <p:tav tm="100000">
                                          <p:val>
                                            <p:strVal val="#ppt_x"/>
                                          </p:val>
                                        </p:tav>
                                      </p:tavLst>
                                    </p:anim>
                                    <p:anim calcmode="lin" valueType="num">
                                      <p:cBhvr>
                                        <p:cTn id="30" dur="500" fill="hold"/>
                                        <p:tgtEl>
                                          <p:spTgt spid="18438"/>
                                        </p:tgtEl>
                                        <p:attrNameLst>
                                          <p:attrName>ppt_y</p:attrName>
                                        </p:attrNameLst>
                                      </p:cBhvr>
                                      <p:tavLst>
                                        <p:tav tm="0">
                                          <p:val>
                                            <p:strVal val="#ppt_y"/>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9" presetClass="entr" presetSubtype="0" fill="hold" grpId="0" nodeType="clickEffect">
                                  <p:stCondLst>
                                    <p:cond delay="0"/>
                                  </p:stCondLst>
                                  <p:childTnLst>
                                    <p:set>
                                      <p:cBhvr>
                                        <p:cTn id="34" dur="1" fill="hold">
                                          <p:stCondLst>
                                            <p:cond delay="0"/>
                                          </p:stCondLst>
                                        </p:cTn>
                                        <p:tgtEl>
                                          <p:spTgt spid="18439"/>
                                        </p:tgtEl>
                                        <p:attrNameLst>
                                          <p:attrName>style.visibility</p:attrName>
                                        </p:attrNameLst>
                                      </p:cBhvr>
                                      <p:to>
                                        <p:strVal val="visible"/>
                                      </p:to>
                                    </p:set>
                                    <p:animEffect transition="in" filter="dissolve">
                                      <p:cBhvr>
                                        <p:cTn id="35" dur="500"/>
                                        <p:tgtEl>
                                          <p:spTgt spid="18439"/>
                                        </p:tgtEl>
                                      </p:cBhvr>
                                    </p:animEffect>
                                  </p:childTnLst>
                                </p:cTn>
                              </p:par>
                            </p:childTnLst>
                          </p:cTn>
                        </p:par>
                      </p:childTnLst>
                    </p:cTn>
                  </p:par>
                  <p:par>
                    <p:cTn id="36" fill="hold">
                      <p:stCondLst>
                        <p:cond delay="indefinite"/>
                      </p:stCondLst>
                      <p:childTnLst>
                        <p:par>
                          <p:cTn id="37" fill="hold">
                            <p:stCondLst>
                              <p:cond delay="0"/>
                            </p:stCondLst>
                            <p:childTnLst>
                              <p:par>
                                <p:cTn id="38" presetID="4" presetClass="entr" presetSubtype="16" fill="hold" grpId="0" nodeType="clickEffect">
                                  <p:stCondLst>
                                    <p:cond delay="0"/>
                                  </p:stCondLst>
                                  <p:childTnLst>
                                    <p:set>
                                      <p:cBhvr>
                                        <p:cTn id="39" dur="1" fill="hold">
                                          <p:stCondLst>
                                            <p:cond delay="0"/>
                                          </p:stCondLst>
                                        </p:cTn>
                                        <p:tgtEl>
                                          <p:spTgt spid="18440"/>
                                        </p:tgtEl>
                                        <p:attrNameLst>
                                          <p:attrName>style.visibility</p:attrName>
                                        </p:attrNameLst>
                                      </p:cBhvr>
                                      <p:to>
                                        <p:strVal val="visible"/>
                                      </p:to>
                                    </p:set>
                                    <p:animEffect transition="in" filter="box(in)">
                                      <p:cBhvr>
                                        <p:cTn id="40" dur="500"/>
                                        <p:tgtEl>
                                          <p:spTgt spid="1844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434" grpId="0"/>
      <p:bldP spid="18435" grpId="0"/>
      <p:bldP spid="18436" grpId="0"/>
      <p:bldP spid="18437" grpId="0"/>
      <p:bldP spid="18438" grpId="0"/>
      <p:bldP spid="18439" grpId="0"/>
      <p:bldP spid="18440" grpId="0"/>
      <p:bldP spid="18441" grpId="0"/>
      <p:bldP spid="18442"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7411" name="椭圆形标注 17410"/>
          <p:cNvSpPr/>
          <p:nvPr/>
        </p:nvSpPr>
        <p:spPr>
          <a:xfrm rot="1914785">
            <a:off x="3413125" y="434975"/>
            <a:ext cx="1773238" cy="1912938"/>
          </a:xfrm>
          <a:prstGeom prst="wedgeEllipseCallout">
            <a:avLst>
              <a:gd name="adj1" fmla="val 98671"/>
              <a:gd name="adj2" fmla="val 18810"/>
            </a:avLst>
          </a:prstGeom>
          <a:solidFill>
            <a:srgbClr val="D6F5F5"/>
          </a:solidFill>
          <a:ln w="9525" cap="flat" cmpd="sng">
            <a:solidFill>
              <a:schemeClr val="tx1"/>
            </a:solidFill>
            <a:prstDash val="solid"/>
            <a:miter/>
            <a:headEnd type="none" w="med" len="med"/>
            <a:tailEnd type="none" w="med" len="med"/>
          </a:ln>
        </p:spPr>
        <p:txBody>
          <a:bodyPr wrap="none" anchor="ctr" anchorCtr="0"/>
          <a:p>
            <a:pPr algn="ctr"/>
            <a:r>
              <a:rPr lang="zh-CN" altLang="en-US" sz="2800" b="1">
                <a:solidFill>
                  <a:srgbClr val="3399FF"/>
                </a:solidFill>
                <a:latin typeface="Times New Roman" panose="02020603050405020304" pitchFamily="18" charset="0"/>
                <a:ea typeface="华文中宋" panose="02010600040101010101" pitchFamily="2" charset="-122"/>
              </a:rPr>
              <a:t>使用</a:t>
            </a:r>
            <a:endParaRPr lang="zh-CN" altLang="en-US" sz="2800" b="1">
              <a:solidFill>
                <a:srgbClr val="3399FF"/>
              </a:solidFill>
              <a:latin typeface="Times New Roman" panose="02020603050405020304" pitchFamily="18" charset="0"/>
              <a:ea typeface="华文中宋" panose="02010600040101010101" pitchFamily="2" charset="-122"/>
            </a:endParaRPr>
          </a:p>
          <a:p>
            <a:pPr algn="ctr"/>
            <a:r>
              <a:rPr lang="zh-CN" altLang="en-US" sz="2800" b="1">
                <a:solidFill>
                  <a:srgbClr val="3399FF"/>
                </a:solidFill>
                <a:latin typeface="Times New Roman" panose="02020603050405020304" pitchFamily="18" charset="0"/>
                <a:ea typeface="华文中宋" panose="02010600040101010101" pitchFamily="2" charset="-122"/>
              </a:rPr>
              <a:t>是否便利</a:t>
            </a:r>
            <a:endParaRPr lang="zh-CN" altLang="en-US" sz="2800" b="1">
              <a:solidFill>
                <a:srgbClr val="3399FF"/>
              </a:solidFill>
              <a:latin typeface="Times New Roman" panose="02020603050405020304" pitchFamily="18" charset="0"/>
              <a:ea typeface="华文中宋" panose="02010600040101010101" pitchFamily="2" charset="-122"/>
            </a:endParaRPr>
          </a:p>
        </p:txBody>
      </p:sp>
      <p:sp>
        <p:nvSpPr>
          <p:cNvPr id="17412" name="圆角矩形标注 17411"/>
          <p:cNvSpPr/>
          <p:nvPr/>
        </p:nvSpPr>
        <p:spPr>
          <a:xfrm rot="2384079">
            <a:off x="5600700" y="1050925"/>
            <a:ext cx="1987550" cy="950913"/>
          </a:xfrm>
          <a:prstGeom prst="wedgeRoundRectCallout">
            <a:avLst>
              <a:gd name="adj1" fmla="val 3148"/>
              <a:gd name="adj2" fmla="val 154542"/>
              <a:gd name="adj3" fmla="val 16667"/>
            </a:avLst>
          </a:prstGeom>
          <a:solidFill>
            <a:srgbClr val="D6F5F5"/>
          </a:solidFill>
          <a:ln w="9525" cap="flat" cmpd="sng">
            <a:solidFill>
              <a:schemeClr val="tx1"/>
            </a:solidFill>
            <a:prstDash val="solid"/>
            <a:miter/>
            <a:headEnd type="none" w="med" len="med"/>
            <a:tailEnd type="none" w="med" len="med"/>
          </a:ln>
        </p:spPr>
        <p:txBody>
          <a:bodyPr wrap="none" anchor="ctr" anchorCtr="0"/>
          <a:p>
            <a:pPr algn="ctr"/>
            <a:r>
              <a:rPr lang="zh-CN" altLang="en-US" sz="2800" b="1">
                <a:latin typeface="Times New Roman" panose="02020603050405020304" pitchFamily="18" charset="0"/>
              </a:rPr>
              <a:t>资源</a:t>
            </a:r>
            <a:endParaRPr lang="zh-CN" altLang="en-US" sz="2800" b="1">
              <a:latin typeface="Times New Roman" panose="02020603050405020304" pitchFamily="18" charset="0"/>
            </a:endParaRPr>
          </a:p>
        </p:txBody>
      </p:sp>
      <p:sp>
        <p:nvSpPr>
          <p:cNvPr id="17413" name="椭圆形标注 17412"/>
          <p:cNvSpPr/>
          <p:nvPr/>
        </p:nvSpPr>
        <p:spPr>
          <a:xfrm rot="1887515">
            <a:off x="6084888" y="4221163"/>
            <a:ext cx="2195512" cy="1981200"/>
          </a:xfrm>
          <a:prstGeom prst="wedgeEllipseCallout">
            <a:avLst>
              <a:gd name="adj1" fmla="val -94778"/>
              <a:gd name="adj2" fmla="val 15713"/>
            </a:avLst>
          </a:prstGeom>
          <a:solidFill>
            <a:schemeClr val="accent1"/>
          </a:solidFill>
          <a:ln w="9525" cap="flat" cmpd="sng">
            <a:solidFill>
              <a:schemeClr val="tx1"/>
            </a:solidFill>
            <a:prstDash val="solid"/>
            <a:miter/>
            <a:headEnd type="none" w="med" len="med"/>
            <a:tailEnd type="none" w="med" len="med"/>
          </a:ln>
        </p:spPr>
        <p:txBody>
          <a:bodyPr wrap="none" anchor="ctr" anchorCtr="0"/>
          <a:p>
            <a:pPr algn="ctr"/>
            <a:r>
              <a:rPr lang="zh-CN" altLang="en-US" sz="2800" b="1">
                <a:solidFill>
                  <a:srgbClr val="FF0000"/>
                </a:solidFill>
                <a:latin typeface="Times New Roman" panose="02020603050405020304" pitchFamily="18" charset="0"/>
                <a:ea typeface="华文中宋" panose="02010600040101010101" pitchFamily="2" charset="-122"/>
              </a:rPr>
              <a:t>废料是否</a:t>
            </a:r>
            <a:endParaRPr lang="zh-CN" altLang="en-US" sz="2800" b="1">
              <a:solidFill>
                <a:srgbClr val="FF0000"/>
              </a:solidFill>
              <a:latin typeface="Times New Roman" panose="02020603050405020304" pitchFamily="18" charset="0"/>
              <a:ea typeface="华文中宋" panose="02010600040101010101" pitchFamily="2" charset="-122"/>
            </a:endParaRPr>
          </a:p>
          <a:p>
            <a:pPr algn="ctr"/>
            <a:r>
              <a:rPr lang="zh-CN" altLang="en-US" sz="2800" b="1">
                <a:solidFill>
                  <a:srgbClr val="FF0000"/>
                </a:solidFill>
                <a:latin typeface="Times New Roman" panose="02020603050405020304" pitchFamily="18" charset="0"/>
                <a:ea typeface="华文中宋" panose="02010600040101010101" pitchFamily="2" charset="-122"/>
              </a:rPr>
              <a:t>易于回收</a:t>
            </a:r>
            <a:endParaRPr lang="zh-CN" altLang="en-US" sz="2800" b="1">
              <a:solidFill>
                <a:srgbClr val="FF0000"/>
              </a:solidFill>
              <a:latin typeface="Times New Roman" panose="02020603050405020304" pitchFamily="18" charset="0"/>
              <a:ea typeface="华文中宋" panose="02010600040101010101" pitchFamily="2" charset="-122"/>
            </a:endParaRPr>
          </a:p>
        </p:txBody>
      </p:sp>
      <p:sp>
        <p:nvSpPr>
          <p:cNvPr id="17414" name="圆角矩形标注 17413"/>
          <p:cNvSpPr/>
          <p:nvPr/>
        </p:nvSpPr>
        <p:spPr>
          <a:xfrm rot="1243045">
            <a:off x="342900" y="3206750"/>
            <a:ext cx="1800225" cy="990600"/>
          </a:xfrm>
          <a:prstGeom prst="wedgeRoundRectCallout">
            <a:avLst>
              <a:gd name="adj1" fmla="val 93750"/>
              <a:gd name="adj2" fmla="val -18588"/>
              <a:gd name="adj3" fmla="val 16667"/>
            </a:avLst>
          </a:prstGeom>
          <a:solidFill>
            <a:srgbClr val="D6F5F5"/>
          </a:solidFill>
          <a:ln w="9525" cap="flat" cmpd="sng">
            <a:solidFill>
              <a:schemeClr val="tx1"/>
            </a:solidFill>
            <a:prstDash val="solid"/>
            <a:miter/>
            <a:headEnd type="none" w="med" len="med"/>
            <a:tailEnd type="none" w="med" len="med"/>
          </a:ln>
        </p:spPr>
        <p:txBody>
          <a:bodyPr wrap="none" anchor="ctr" anchorCtr="0"/>
          <a:p>
            <a:pPr algn="ctr"/>
            <a:r>
              <a:rPr lang="zh-CN" altLang="en-US" sz="2800" b="1">
                <a:latin typeface="Times New Roman" panose="02020603050405020304" pitchFamily="18" charset="0"/>
              </a:rPr>
              <a:t>价格</a:t>
            </a:r>
            <a:endParaRPr lang="zh-CN" altLang="en-US" sz="2800" b="1">
              <a:latin typeface="Times New Roman" panose="02020603050405020304" pitchFamily="18" charset="0"/>
            </a:endParaRPr>
          </a:p>
        </p:txBody>
      </p:sp>
      <p:sp>
        <p:nvSpPr>
          <p:cNvPr id="17415" name="圆角矩形标注 17414"/>
          <p:cNvSpPr/>
          <p:nvPr/>
        </p:nvSpPr>
        <p:spPr>
          <a:xfrm rot="2927068">
            <a:off x="1377950" y="1447800"/>
            <a:ext cx="1212850" cy="1139825"/>
          </a:xfrm>
          <a:prstGeom prst="wedgeRoundRectCallout">
            <a:avLst>
              <a:gd name="adj1" fmla="val 133926"/>
              <a:gd name="adj2" fmla="val -40454"/>
              <a:gd name="adj3" fmla="val 16667"/>
            </a:avLst>
          </a:prstGeom>
          <a:solidFill>
            <a:schemeClr val="accent1"/>
          </a:solidFill>
          <a:ln w="9525" cap="flat" cmpd="sng">
            <a:solidFill>
              <a:srgbClr val="FF3300"/>
            </a:solidFill>
            <a:prstDash val="solid"/>
            <a:miter/>
            <a:headEnd type="none" w="med" len="med"/>
            <a:tailEnd type="none" w="med" len="med"/>
          </a:ln>
        </p:spPr>
        <p:txBody>
          <a:bodyPr wrap="none" anchor="ctr" anchorCtr="0"/>
          <a:p>
            <a:pPr algn="ctr"/>
            <a:r>
              <a:rPr lang="zh-CN" altLang="en-US" sz="2800" b="1">
                <a:latin typeface="Times New Roman" panose="02020603050405020304" pitchFamily="18" charset="0"/>
              </a:rPr>
              <a:t>是否</a:t>
            </a:r>
            <a:endParaRPr lang="zh-CN" altLang="en-US" sz="2800" b="1">
              <a:latin typeface="Times New Roman" panose="02020603050405020304" pitchFamily="18" charset="0"/>
            </a:endParaRPr>
          </a:p>
          <a:p>
            <a:pPr algn="ctr"/>
            <a:r>
              <a:rPr lang="zh-CN" altLang="en-US" sz="2800" b="1">
                <a:latin typeface="Times New Roman" panose="02020603050405020304" pitchFamily="18" charset="0"/>
              </a:rPr>
              <a:t>美观</a:t>
            </a:r>
            <a:endParaRPr lang="zh-CN" altLang="en-US" sz="2800" b="1">
              <a:latin typeface="Times New Roman" panose="02020603050405020304" pitchFamily="18" charset="0"/>
            </a:endParaRPr>
          </a:p>
        </p:txBody>
      </p:sp>
      <p:sp>
        <p:nvSpPr>
          <p:cNvPr id="17416" name="椭圆形标注 17415"/>
          <p:cNvSpPr/>
          <p:nvPr/>
        </p:nvSpPr>
        <p:spPr>
          <a:xfrm rot="-2570859">
            <a:off x="1847850" y="4657725"/>
            <a:ext cx="1800225" cy="1854200"/>
          </a:xfrm>
          <a:prstGeom prst="wedgeEllipseCallout">
            <a:avLst>
              <a:gd name="adj1" fmla="val 104319"/>
              <a:gd name="adj2" fmla="val -1472"/>
            </a:avLst>
          </a:prstGeom>
          <a:solidFill>
            <a:srgbClr val="D6F5F5"/>
          </a:solidFill>
          <a:ln w="9525" cap="flat" cmpd="sng">
            <a:solidFill>
              <a:schemeClr val="tx1"/>
            </a:solidFill>
            <a:prstDash val="solid"/>
            <a:miter/>
            <a:headEnd type="none" w="med" len="med"/>
            <a:tailEnd type="none" w="med" len="med"/>
          </a:ln>
        </p:spPr>
        <p:txBody>
          <a:bodyPr wrap="none" anchor="ctr" anchorCtr="0"/>
          <a:p>
            <a:pPr algn="ctr"/>
            <a:r>
              <a:rPr lang="zh-CN" altLang="en-US" sz="2800" b="1">
                <a:solidFill>
                  <a:schemeClr val="accent2"/>
                </a:solidFill>
                <a:latin typeface="Times New Roman" panose="02020603050405020304" pitchFamily="18" charset="0"/>
                <a:ea typeface="华文中宋" panose="02010600040101010101" pitchFamily="2" charset="-122"/>
              </a:rPr>
              <a:t>对环境</a:t>
            </a:r>
            <a:endParaRPr lang="zh-CN" altLang="en-US" sz="2800" b="1">
              <a:solidFill>
                <a:schemeClr val="accent2"/>
              </a:solidFill>
              <a:latin typeface="Times New Roman" panose="02020603050405020304" pitchFamily="18" charset="0"/>
              <a:ea typeface="华文中宋" panose="02010600040101010101" pitchFamily="2" charset="-122"/>
            </a:endParaRPr>
          </a:p>
          <a:p>
            <a:pPr algn="ctr"/>
            <a:r>
              <a:rPr lang="zh-CN" altLang="en-US" sz="2800" b="1">
                <a:solidFill>
                  <a:schemeClr val="accent2"/>
                </a:solidFill>
                <a:latin typeface="Times New Roman" panose="02020603050405020304" pitchFamily="18" charset="0"/>
                <a:ea typeface="华文中宋" panose="02010600040101010101" pitchFamily="2" charset="-122"/>
              </a:rPr>
              <a:t>的影响</a:t>
            </a:r>
            <a:endParaRPr lang="zh-CN" altLang="en-US" sz="2800" b="1">
              <a:solidFill>
                <a:schemeClr val="accent2"/>
              </a:solidFill>
              <a:latin typeface="Times New Roman" panose="02020603050405020304" pitchFamily="18" charset="0"/>
              <a:ea typeface="华文中宋" panose="02010600040101010101" pitchFamily="2" charset="-122"/>
            </a:endParaRPr>
          </a:p>
        </p:txBody>
      </p:sp>
      <p:sp>
        <p:nvSpPr>
          <p:cNvPr id="19463" name="文本框 17416"/>
          <p:cNvSpPr txBox="1"/>
          <p:nvPr/>
        </p:nvSpPr>
        <p:spPr>
          <a:xfrm>
            <a:off x="2844800" y="2565400"/>
            <a:ext cx="5127625" cy="1938338"/>
          </a:xfrm>
          <a:prstGeom prst="rect">
            <a:avLst/>
          </a:prstGeom>
          <a:noFill/>
          <a:ln w="9525">
            <a:noFill/>
          </a:ln>
        </p:spPr>
        <p:txBody>
          <a:bodyPr>
            <a:spAutoFit/>
          </a:bodyPr>
          <a:p>
            <a:pPr>
              <a:lnSpc>
                <a:spcPct val="125000"/>
              </a:lnSpc>
            </a:pPr>
            <a:r>
              <a:rPr lang="en-US" altLang="zh-CN" sz="3200">
                <a:solidFill>
                  <a:srgbClr val="0000FF"/>
                </a:solidFill>
                <a:latin typeface="黑体" panose="02010609060101010101" pitchFamily="2" charset="-122"/>
                <a:ea typeface="黑体" panose="02010609060101010101" pitchFamily="2" charset="-122"/>
              </a:rPr>
              <a:t>   </a:t>
            </a:r>
            <a:r>
              <a:rPr lang="zh-CN" altLang="en-US" sz="3200">
                <a:solidFill>
                  <a:srgbClr val="0000FF"/>
                </a:solidFill>
                <a:latin typeface="黑体" panose="02010609060101010101" pitchFamily="2" charset="-122"/>
                <a:ea typeface="黑体" panose="02010609060101010101" pitchFamily="2" charset="-122"/>
              </a:rPr>
              <a:t>考虑物质的用途时，首先要考虑物质的</a:t>
            </a:r>
            <a:r>
              <a:rPr lang="en-US" altLang="zh-CN" sz="3200">
                <a:solidFill>
                  <a:srgbClr val="0000FF"/>
                </a:solidFill>
                <a:latin typeface="黑体" panose="02010609060101010101" pitchFamily="2" charset="-122"/>
                <a:ea typeface="黑体" panose="02010609060101010101" pitchFamily="2" charset="-122"/>
              </a:rPr>
              <a:t>_____</a:t>
            </a:r>
            <a:r>
              <a:rPr lang="zh-CN" altLang="en-US" sz="3200">
                <a:solidFill>
                  <a:srgbClr val="0000FF"/>
                </a:solidFill>
                <a:latin typeface="黑体" panose="02010609060101010101" pitchFamily="2" charset="-122"/>
                <a:ea typeface="黑体" panose="02010609060101010101" pitchFamily="2" charset="-122"/>
              </a:rPr>
              <a:t>，还需要考虑哪些因素？</a:t>
            </a:r>
            <a:endParaRPr lang="zh-CN" altLang="en-US" sz="3200">
              <a:solidFill>
                <a:srgbClr val="0000FF"/>
              </a:solidFill>
              <a:latin typeface="黑体" panose="02010609060101010101" pitchFamily="2" charset="-122"/>
              <a:ea typeface="黑体" panose="02010609060101010101" pitchFamily="2" charset="-122"/>
            </a:endParaRPr>
          </a:p>
        </p:txBody>
      </p:sp>
      <p:sp>
        <p:nvSpPr>
          <p:cNvPr id="17419" name="文本框 17418"/>
          <p:cNvSpPr txBox="1"/>
          <p:nvPr/>
        </p:nvSpPr>
        <p:spPr>
          <a:xfrm>
            <a:off x="5745163" y="3092450"/>
            <a:ext cx="1150937" cy="641350"/>
          </a:xfrm>
          <a:prstGeom prst="rect">
            <a:avLst/>
          </a:prstGeom>
          <a:noFill/>
          <a:ln w="9525">
            <a:noFill/>
          </a:ln>
        </p:spPr>
        <p:txBody>
          <a:bodyPr>
            <a:spAutoFit/>
          </a:bodyPr>
          <a:p>
            <a:pPr>
              <a:spcBef>
                <a:spcPct val="50000"/>
              </a:spcBef>
            </a:pPr>
            <a:r>
              <a:rPr lang="zh-CN" altLang="en-US" sz="3600" b="1">
                <a:solidFill>
                  <a:srgbClr val="FF0000"/>
                </a:solidFill>
                <a:latin typeface="Tahoma" panose="020B0604030504040204" pitchFamily="34" charset="0"/>
                <a:ea typeface="华文中宋" panose="02010600040101010101" pitchFamily="2" charset="-122"/>
              </a:rPr>
              <a:t>性质</a:t>
            </a:r>
            <a:endParaRPr lang="zh-CN" altLang="en-US" sz="3600" b="1">
              <a:solidFill>
                <a:srgbClr val="FF0000"/>
              </a:solidFill>
              <a:latin typeface="Tahoma" panose="020B0604030504040204" pitchFamily="34" charset="0"/>
              <a:ea typeface="华文中宋" panose="02010600040101010101" pitchFamily="2" charset="-122"/>
            </a:endParaRPr>
          </a:p>
        </p:txBody>
      </p:sp>
      <p:sp>
        <p:nvSpPr>
          <p:cNvPr id="19465" name="文本框 4103"/>
          <p:cNvSpPr txBox="1"/>
          <p:nvPr/>
        </p:nvSpPr>
        <p:spPr>
          <a:xfrm>
            <a:off x="106363" y="44450"/>
            <a:ext cx="1295400" cy="400050"/>
          </a:xfrm>
          <a:prstGeom prst="rect">
            <a:avLst/>
          </a:prstGeom>
          <a:noFill/>
          <a:ln w="9525">
            <a:noFill/>
          </a:ln>
        </p:spPr>
        <p:txBody>
          <a:bodyPr lIns="90170" tIns="46990" rIns="90170" bIns="46990">
            <a:spAutoFit/>
          </a:bodyPr>
          <a:p>
            <a:r>
              <a:rPr lang="zh-CN" altLang="en-US" sz="2000" b="1" dirty="0">
                <a:solidFill>
                  <a:srgbClr val="006666"/>
                </a:solidFill>
                <a:latin typeface="Arial" panose="020B0604020202020204" pitchFamily="34" charset="0"/>
                <a:ea typeface="方正姚体" panose="02010601030101010101" pitchFamily="2" charset="-122"/>
              </a:rPr>
              <a:t>讲授新课</a:t>
            </a:r>
            <a:endParaRPr lang="zh-CN" altLang="en-US" sz="2000" b="1" dirty="0">
              <a:solidFill>
                <a:srgbClr val="006666"/>
              </a:solidFill>
              <a:latin typeface="Arial" panose="020B0604020202020204" pitchFamily="34" charset="0"/>
              <a:ea typeface="方正姚体" panose="02010601030101010101" pitchFamily="2"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8" presetClass="entr" presetSubtype="16" fill="hold" grpId="0" nodeType="clickEffect">
                                  <p:stCondLst>
                                    <p:cond delay="0"/>
                                  </p:stCondLst>
                                  <p:childTnLst>
                                    <p:set>
                                      <p:cBhvr>
                                        <p:cTn id="6" dur="1" fill="hold">
                                          <p:stCondLst>
                                            <p:cond delay="0"/>
                                          </p:stCondLst>
                                        </p:cTn>
                                        <p:tgtEl>
                                          <p:spTgt spid="17419"/>
                                        </p:tgtEl>
                                        <p:attrNameLst>
                                          <p:attrName>style.visibility</p:attrName>
                                        </p:attrNameLst>
                                      </p:cBhvr>
                                      <p:to>
                                        <p:strVal val="visible"/>
                                      </p:to>
                                    </p:set>
                                    <p:animEffect transition="in" filter="diamond(in)">
                                      <p:cBhvr>
                                        <p:cTn id="7" dur="500"/>
                                        <p:tgtEl>
                                          <p:spTgt spid="17419"/>
                                        </p:tgtEl>
                                      </p:cBhvr>
                                    </p:animEffect>
                                  </p:childTnLst>
                                </p:cTn>
                              </p:par>
                            </p:childTnLst>
                          </p:cTn>
                        </p:par>
                      </p:childTnLst>
                    </p:cTn>
                  </p:par>
                  <p:par>
                    <p:cTn id="8" fill="hold">
                      <p:stCondLst>
                        <p:cond delay="indefinite"/>
                      </p:stCondLst>
                      <p:childTnLst>
                        <p:par>
                          <p:cTn id="9" fill="hold">
                            <p:stCondLst>
                              <p:cond delay="0"/>
                            </p:stCondLst>
                            <p:childTnLst>
                              <p:par>
                                <p:cTn id="10" presetID="17" presetClass="entr" presetSubtype="10" fill="hold" grpId="0" nodeType="clickEffect">
                                  <p:stCondLst>
                                    <p:cond delay="0"/>
                                  </p:stCondLst>
                                  <p:childTnLst>
                                    <p:set>
                                      <p:cBhvr>
                                        <p:cTn id="11" dur="1" fill="hold">
                                          <p:stCondLst>
                                            <p:cond delay="0"/>
                                          </p:stCondLst>
                                        </p:cTn>
                                        <p:tgtEl>
                                          <p:spTgt spid="17414"/>
                                        </p:tgtEl>
                                        <p:attrNameLst>
                                          <p:attrName>style.visibility</p:attrName>
                                        </p:attrNameLst>
                                      </p:cBhvr>
                                      <p:to>
                                        <p:strVal val="visible"/>
                                      </p:to>
                                    </p:set>
                                    <p:anim calcmode="lin" valueType="num">
                                      <p:cBhvr>
                                        <p:cTn id="12" dur="500" fill="hold"/>
                                        <p:tgtEl>
                                          <p:spTgt spid="17414"/>
                                        </p:tgtEl>
                                        <p:attrNameLst>
                                          <p:attrName>ppt_w</p:attrName>
                                        </p:attrNameLst>
                                      </p:cBhvr>
                                      <p:tavLst>
                                        <p:tav tm="0">
                                          <p:val>
                                            <p:fltVal val="0.000000"/>
                                          </p:val>
                                        </p:tav>
                                        <p:tav tm="100000">
                                          <p:val>
                                            <p:strVal val="#ppt_w"/>
                                          </p:val>
                                        </p:tav>
                                      </p:tavLst>
                                    </p:anim>
                                    <p:anim calcmode="lin" valueType="num">
                                      <p:cBhvr>
                                        <p:cTn id="13" dur="500" fill="hold"/>
                                        <p:tgtEl>
                                          <p:spTgt spid="17414"/>
                                        </p:tgtEl>
                                        <p:attrNameLst>
                                          <p:attrName>ppt_h</p:attrName>
                                        </p:attrNameLst>
                                      </p:cBhvr>
                                      <p:tavLst>
                                        <p:tav tm="0">
                                          <p:val>
                                            <p:strVal val="#ppt_h"/>
                                          </p:val>
                                        </p:tav>
                                        <p:tav tm="100000">
                                          <p:val>
                                            <p:strVal val="#ppt_h"/>
                                          </p:val>
                                        </p:tav>
                                      </p:tavLst>
                                    </p:anim>
                                  </p:childTnLst>
                                </p:cTn>
                              </p:par>
                            </p:childTnLst>
                          </p:cTn>
                        </p:par>
                      </p:childTnLst>
                    </p:cTn>
                  </p:par>
                  <p:par>
                    <p:cTn id="14" fill="hold">
                      <p:stCondLst>
                        <p:cond delay="indefinite"/>
                      </p:stCondLst>
                      <p:childTnLst>
                        <p:par>
                          <p:cTn id="15" fill="hold">
                            <p:stCondLst>
                              <p:cond delay="0"/>
                            </p:stCondLst>
                            <p:childTnLst>
                              <p:par>
                                <p:cTn id="16" presetID="1" presetClass="entr" presetSubtype="0" fill="hold" grpId="0" nodeType="clickEffect">
                                  <p:stCondLst>
                                    <p:cond delay="0"/>
                                  </p:stCondLst>
                                  <p:childTnLst>
                                    <p:set>
                                      <p:cBhvr>
                                        <p:cTn id="17" dur="1" fill="hold">
                                          <p:stCondLst>
                                            <p:cond delay="499"/>
                                          </p:stCondLst>
                                        </p:cTn>
                                        <p:tgtEl>
                                          <p:spTgt spid="17412"/>
                                        </p:tgtEl>
                                        <p:attrNameLst>
                                          <p:attrName>style.visibility</p:attrName>
                                        </p:attrNameLst>
                                      </p:cBhvr>
                                      <p:to>
                                        <p:strVal val="visible"/>
                                      </p:to>
                                    </p:set>
                                  </p:childTnLst>
                                </p:cTn>
                              </p:par>
                            </p:childTnLst>
                          </p:cTn>
                        </p:par>
                      </p:childTnLst>
                    </p:cTn>
                  </p:par>
                  <p:par>
                    <p:cTn id="18" fill="hold">
                      <p:stCondLst>
                        <p:cond delay="indefinite"/>
                      </p:stCondLst>
                      <p:childTnLst>
                        <p:par>
                          <p:cTn id="19" fill="hold">
                            <p:stCondLst>
                              <p:cond delay="0"/>
                            </p:stCondLst>
                            <p:childTnLst>
                              <p:par>
                                <p:cTn id="20" presetID="1" presetClass="entr" presetSubtype="0" fill="hold" grpId="0" nodeType="clickEffect">
                                  <p:stCondLst>
                                    <p:cond delay="0"/>
                                  </p:stCondLst>
                                  <p:childTnLst>
                                    <p:set>
                                      <p:cBhvr>
                                        <p:cTn id="21" dur="1" fill="hold">
                                          <p:stCondLst>
                                            <p:cond delay="499"/>
                                          </p:stCondLst>
                                        </p:cTn>
                                        <p:tgtEl>
                                          <p:spTgt spid="17415"/>
                                        </p:tgtEl>
                                        <p:attrNameLst>
                                          <p:attrName>style.visibility</p:attrName>
                                        </p:attrNameLst>
                                      </p:cBhvr>
                                      <p:to>
                                        <p:strVal val="visible"/>
                                      </p:to>
                                    </p:set>
                                  </p:childTnLst>
                                </p:cTn>
                              </p:par>
                            </p:childTnLst>
                          </p:cTn>
                        </p:par>
                      </p:childTnLst>
                    </p:cTn>
                  </p:par>
                  <p:par>
                    <p:cTn id="22" fill="hold">
                      <p:stCondLst>
                        <p:cond delay="indefinite"/>
                      </p:stCondLst>
                      <p:childTnLst>
                        <p:par>
                          <p:cTn id="23" fill="hold">
                            <p:stCondLst>
                              <p:cond delay="0"/>
                            </p:stCondLst>
                            <p:childTnLst>
                              <p:par>
                                <p:cTn id="24" presetID="1" presetClass="entr" presetSubtype="0" fill="hold" grpId="0" nodeType="clickEffect">
                                  <p:stCondLst>
                                    <p:cond delay="0"/>
                                  </p:stCondLst>
                                  <p:childTnLst>
                                    <p:set>
                                      <p:cBhvr>
                                        <p:cTn id="25" dur="1" fill="hold">
                                          <p:stCondLst>
                                            <p:cond delay="499"/>
                                          </p:stCondLst>
                                        </p:cTn>
                                        <p:tgtEl>
                                          <p:spTgt spid="17411"/>
                                        </p:tgtEl>
                                        <p:attrNameLst>
                                          <p:attrName>style.visibility</p:attrName>
                                        </p:attrNameLst>
                                      </p:cBhvr>
                                      <p:to>
                                        <p:strVal val="visible"/>
                                      </p:to>
                                    </p:set>
                                  </p:childTnLst>
                                </p:cTn>
                              </p:par>
                            </p:childTnLst>
                          </p:cTn>
                        </p:par>
                      </p:childTnLst>
                    </p:cTn>
                  </p:par>
                  <p:par>
                    <p:cTn id="26" fill="hold">
                      <p:stCondLst>
                        <p:cond delay="indefinite"/>
                      </p:stCondLst>
                      <p:childTnLst>
                        <p:par>
                          <p:cTn id="27" fill="hold">
                            <p:stCondLst>
                              <p:cond delay="0"/>
                            </p:stCondLst>
                            <p:childTnLst>
                              <p:par>
                                <p:cTn id="28" presetID="9" presetClass="entr" presetSubtype="0" fill="hold" grpId="0" nodeType="clickEffect">
                                  <p:stCondLst>
                                    <p:cond delay="0"/>
                                  </p:stCondLst>
                                  <p:childTnLst>
                                    <p:set>
                                      <p:cBhvr>
                                        <p:cTn id="29" dur="1" fill="hold">
                                          <p:stCondLst>
                                            <p:cond delay="0"/>
                                          </p:stCondLst>
                                        </p:cTn>
                                        <p:tgtEl>
                                          <p:spTgt spid="17413"/>
                                        </p:tgtEl>
                                        <p:attrNameLst>
                                          <p:attrName>style.visibility</p:attrName>
                                        </p:attrNameLst>
                                      </p:cBhvr>
                                      <p:to>
                                        <p:strVal val="visible"/>
                                      </p:to>
                                    </p:set>
                                    <p:animEffect transition="in" filter="dissolve">
                                      <p:cBhvr>
                                        <p:cTn id="30" dur="500"/>
                                        <p:tgtEl>
                                          <p:spTgt spid="17413"/>
                                        </p:tgtEl>
                                      </p:cBhvr>
                                    </p:animEffec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499"/>
                                          </p:stCondLst>
                                        </p:cTn>
                                        <p:tgtEl>
                                          <p:spTgt spid="1741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411" grpId="0" bldLvl="0" animBg="1"/>
      <p:bldP spid="17412" grpId="0" bldLvl="0" animBg="1"/>
      <p:bldP spid="17413" grpId="0" bldLvl="0" animBg="1"/>
      <p:bldP spid="17414" grpId="0" bldLvl="0" animBg="1"/>
      <p:bldP spid="17415" grpId="0" bldLvl="0" animBg="1"/>
      <p:bldP spid="17416" grpId="0" bldLvl="0" animBg="1"/>
      <p:bldP spid="17419"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0481" name="文本框 4103"/>
          <p:cNvSpPr txBox="1"/>
          <p:nvPr/>
        </p:nvSpPr>
        <p:spPr>
          <a:xfrm>
            <a:off x="106363" y="44450"/>
            <a:ext cx="1295400" cy="400050"/>
          </a:xfrm>
          <a:prstGeom prst="rect">
            <a:avLst/>
          </a:prstGeom>
          <a:noFill/>
          <a:ln w="9525">
            <a:noFill/>
          </a:ln>
        </p:spPr>
        <p:txBody>
          <a:bodyPr lIns="90170" tIns="46990" rIns="90170" bIns="46990">
            <a:spAutoFit/>
          </a:bodyPr>
          <a:p>
            <a:r>
              <a:rPr lang="zh-CN" altLang="en-US" sz="2000" b="1" dirty="0">
                <a:solidFill>
                  <a:srgbClr val="006666"/>
                </a:solidFill>
                <a:latin typeface="Arial" panose="020B0604020202020204" pitchFamily="34" charset="0"/>
                <a:ea typeface="方正姚体" panose="02010601030101010101" pitchFamily="2" charset="-122"/>
              </a:rPr>
              <a:t>讲授新课</a:t>
            </a:r>
            <a:endParaRPr lang="zh-CN" altLang="en-US" sz="2000" b="1" dirty="0">
              <a:solidFill>
                <a:srgbClr val="006666"/>
              </a:solidFill>
              <a:latin typeface="Arial" panose="020B0604020202020204" pitchFamily="34" charset="0"/>
              <a:ea typeface="方正姚体" panose="02010601030101010101" pitchFamily="2" charset="-122"/>
            </a:endParaRPr>
          </a:p>
        </p:txBody>
      </p:sp>
      <p:sp>
        <p:nvSpPr>
          <p:cNvPr id="20501" name="文本框 1"/>
          <p:cNvSpPr txBox="1"/>
          <p:nvPr/>
        </p:nvSpPr>
        <p:spPr>
          <a:xfrm>
            <a:off x="3662363" y="884238"/>
            <a:ext cx="1912938" cy="492125"/>
          </a:xfrm>
          <a:prstGeom prst="rect">
            <a:avLst/>
          </a:prstGeom>
          <a:noFill/>
          <a:ln w="9525">
            <a:noFill/>
          </a:ln>
        </p:spPr>
        <p:txBody>
          <a:bodyPr wrap="square" anchor="t">
            <a:spAutoFit/>
          </a:bodyPr>
          <a:p>
            <a:r>
              <a:rPr lang="zh-CN" altLang="en-US" sz="2600" noProof="1">
                <a:solidFill>
                  <a:srgbClr val="FF0000"/>
                </a:solidFill>
                <a:effectLst>
                  <a:outerShdw blurRad="38100" dist="38100" dir="2700000" algn="tl">
                    <a:srgbClr val="000000">
                      <a:alpha val="43137"/>
                    </a:srgbClr>
                  </a:outerShdw>
                </a:effectLst>
                <a:latin typeface="黑体" panose="02010609060101010101" pitchFamily="2" charset="-122"/>
                <a:ea typeface="黑体" panose="02010609060101010101" pitchFamily="2" charset="-122"/>
                <a:cs typeface="+mn-cs"/>
              </a:rPr>
              <a:t>金属之最</a:t>
            </a:r>
            <a:endParaRPr lang="zh-CN" altLang="en-US" sz="2600" noProof="1">
              <a:solidFill>
                <a:srgbClr val="FF0000"/>
              </a:solidFill>
              <a:effectLst>
                <a:outerShdw blurRad="38100" dist="38100" dir="2700000" algn="tl">
                  <a:srgbClr val="000000">
                    <a:alpha val="43137"/>
                  </a:srgbClr>
                </a:outerShdw>
              </a:effectLst>
              <a:latin typeface="黑体" panose="02010609060101010101" pitchFamily="2" charset="-122"/>
              <a:ea typeface="黑体" panose="02010609060101010101" pitchFamily="2" charset="-122"/>
              <a:cs typeface="+mn-cs"/>
            </a:endParaRPr>
          </a:p>
        </p:txBody>
      </p:sp>
      <p:sp>
        <p:nvSpPr>
          <p:cNvPr id="16" name="Text Box 4"/>
          <p:cNvSpPr txBox="1">
            <a:spLocks noChangeArrowheads="1"/>
          </p:cNvSpPr>
          <p:nvPr/>
        </p:nvSpPr>
        <p:spPr bwMode="auto">
          <a:xfrm>
            <a:off x="1008063" y="1909763"/>
            <a:ext cx="5692775" cy="4921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defPPr>
              <a:defRPr lang="zh-CN"/>
            </a:defPPr>
            <a:lvl1pPr algn="l" rtl="0" fontAlgn="base">
              <a:spcBef>
                <a:spcPct val="0"/>
              </a:spcBef>
              <a:spcAft>
                <a:spcPct val="0"/>
              </a:spcAft>
              <a:defRPr b="1" kern="1200">
                <a:solidFill>
                  <a:schemeClr val="tx1"/>
                </a:solidFill>
                <a:latin typeface="Arial" panose="020B0604020202020204" pitchFamily="34" charset="0"/>
                <a:ea typeface="宋体" panose="02010600030101010101" pitchFamily="2" charset="-122"/>
                <a:cs typeface="+mn-cs"/>
              </a:defRPr>
            </a:lvl1pPr>
            <a:lvl2pPr marL="457200" algn="l" rtl="0" fontAlgn="base">
              <a:spcBef>
                <a:spcPct val="0"/>
              </a:spcBef>
              <a:spcAft>
                <a:spcPct val="0"/>
              </a:spcAft>
              <a:defRPr b="1" kern="1200">
                <a:solidFill>
                  <a:schemeClr val="tx1"/>
                </a:solidFill>
                <a:latin typeface="Arial" panose="020B0604020202020204" pitchFamily="34" charset="0"/>
                <a:ea typeface="宋体" panose="02010600030101010101" pitchFamily="2" charset="-122"/>
                <a:cs typeface="+mn-cs"/>
              </a:defRPr>
            </a:lvl2pPr>
            <a:lvl3pPr marL="914400" algn="l" rtl="0" fontAlgn="base">
              <a:spcBef>
                <a:spcPct val="0"/>
              </a:spcBef>
              <a:spcAft>
                <a:spcPct val="0"/>
              </a:spcAft>
              <a:defRPr b="1" kern="1200">
                <a:solidFill>
                  <a:schemeClr val="tx1"/>
                </a:solidFill>
                <a:latin typeface="Arial" panose="020B0604020202020204" pitchFamily="34" charset="0"/>
                <a:ea typeface="宋体" panose="02010600030101010101" pitchFamily="2" charset="-122"/>
                <a:cs typeface="+mn-cs"/>
              </a:defRPr>
            </a:lvl3pPr>
            <a:lvl4pPr marL="1371600" algn="l" rtl="0" fontAlgn="base">
              <a:spcBef>
                <a:spcPct val="0"/>
              </a:spcBef>
              <a:spcAft>
                <a:spcPct val="0"/>
              </a:spcAft>
              <a:defRPr b="1" kern="1200">
                <a:solidFill>
                  <a:schemeClr val="tx1"/>
                </a:solidFill>
                <a:latin typeface="Arial" panose="020B0604020202020204" pitchFamily="34" charset="0"/>
                <a:ea typeface="宋体" panose="02010600030101010101" pitchFamily="2" charset="-122"/>
                <a:cs typeface="+mn-cs"/>
              </a:defRPr>
            </a:lvl4pPr>
            <a:lvl5pPr marL="1828800" algn="l" rtl="0" fontAlgn="base">
              <a:spcBef>
                <a:spcPct val="0"/>
              </a:spcBef>
              <a:spcAft>
                <a:spcPct val="0"/>
              </a:spcAft>
              <a:defRPr b="1" kern="1200">
                <a:solidFill>
                  <a:schemeClr val="tx1"/>
                </a:solidFill>
                <a:latin typeface="Arial" panose="020B0604020202020204" pitchFamily="34" charset="0"/>
                <a:ea typeface="宋体" panose="02010600030101010101" pitchFamily="2" charset="-122"/>
                <a:cs typeface="+mn-cs"/>
              </a:defRPr>
            </a:lvl5pPr>
            <a:lvl6pPr marL="2286000" algn="l" defTabSz="914400" rtl="0" eaLnBrk="1" latinLnBrk="0" hangingPunct="1">
              <a:defRPr b="1" kern="1200">
                <a:solidFill>
                  <a:schemeClr val="tx1"/>
                </a:solidFill>
                <a:latin typeface="Arial" panose="020B0604020202020204" pitchFamily="34" charset="0"/>
                <a:ea typeface="宋体" panose="02010600030101010101" pitchFamily="2" charset="-122"/>
                <a:cs typeface="+mn-cs"/>
              </a:defRPr>
            </a:lvl6pPr>
            <a:lvl7pPr marL="2743200" algn="l" defTabSz="914400" rtl="0" eaLnBrk="1" latinLnBrk="0" hangingPunct="1">
              <a:defRPr b="1" kern="1200">
                <a:solidFill>
                  <a:schemeClr val="tx1"/>
                </a:solidFill>
                <a:latin typeface="Arial" panose="020B0604020202020204" pitchFamily="34" charset="0"/>
                <a:ea typeface="宋体" panose="02010600030101010101" pitchFamily="2" charset="-122"/>
                <a:cs typeface="+mn-cs"/>
              </a:defRPr>
            </a:lvl7pPr>
            <a:lvl8pPr marL="3200400" algn="l" defTabSz="914400" rtl="0" eaLnBrk="1" latinLnBrk="0" hangingPunct="1">
              <a:defRPr b="1" kern="1200">
                <a:solidFill>
                  <a:schemeClr val="tx1"/>
                </a:solidFill>
                <a:latin typeface="Arial" panose="020B0604020202020204" pitchFamily="34" charset="0"/>
                <a:ea typeface="宋体" panose="02010600030101010101" pitchFamily="2" charset="-122"/>
                <a:cs typeface="+mn-cs"/>
              </a:defRPr>
            </a:lvl8pPr>
            <a:lvl9pPr marL="3657600" algn="l" defTabSz="914400" rtl="0" eaLnBrk="1" latinLnBrk="0" hangingPunct="1">
              <a:defRPr b="1" kern="1200">
                <a:solidFill>
                  <a:schemeClr val="tx1"/>
                </a:solidFill>
                <a:latin typeface="Arial" panose="020B0604020202020204" pitchFamily="34" charset="0"/>
                <a:ea typeface="宋体" panose="02010600030101010101" pitchFamily="2" charset="-122"/>
                <a:cs typeface="+mn-cs"/>
              </a:defRPr>
            </a:lvl9pPr>
          </a:lstStyle>
          <a:p>
            <a:pPr marL="0" marR="0" lvl="0" indent="0" algn="l" defTabSz="914400" rtl="0" eaLnBrk="1" fontAlgn="base" latinLnBrk="0" hangingPunct="1">
              <a:lnSpc>
                <a:spcPct val="100000"/>
              </a:lnSpc>
              <a:spcBef>
                <a:spcPct val="50000"/>
              </a:spcBef>
              <a:spcAft>
                <a:spcPct val="0"/>
              </a:spcAft>
              <a:buClrTx/>
              <a:buSzTx/>
              <a:buFontTx/>
              <a:buNone/>
              <a:defRPr/>
            </a:pPr>
            <a:r>
              <a:rPr kumimoji="1" lang="zh-CN" altLang="en-US" sz="2600" b="0" i="0" u="none" strike="noStrike" kern="1200" cap="none" spc="0" normalizeH="0" baseline="0" noProof="0">
                <a:ln>
                  <a:noFill/>
                </a:ln>
                <a:solidFill>
                  <a:srgbClr val="000000"/>
                </a:solidFill>
                <a:effectLst/>
                <a:uLnTx/>
                <a:uFillTx/>
                <a:latin typeface="黑体" panose="02010609060101010101" pitchFamily="2" charset="-122"/>
                <a:ea typeface="黑体" panose="02010609060101010101" pitchFamily="2" charset="-122"/>
                <a:cs typeface="+mn-cs"/>
              </a:rPr>
              <a:t>地壳中含量最高的金属元素──铝</a:t>
            </a:r>
            <a:endParaRPr kumimoji="1" lang="zh-CN" altLang="en-US" sz="2600" b="0" i="0" u="none" strike="noStrike" kern="1200" cap="none" spc="0" normalizeH="0" baseline="0" noProof="0">
              <a:ln>
                <a:noFill/>
              </a:ln>
              <a:solidFill>
                <a:srgbClr val="000000"/>
              </a:solidFill>
              <a:effectLst/>
              <a:uLnTx/>
              <a:uFillTx/>
              <a:latin typeface="黑体" panose="02010609060101010101" pitchFamily="2" charset="-122"/>
              <a:ea typeface="黑体" panose="02010609060101010101" pitchFamily="2" charset="-122"/>
              <a:cs typeface="+mn-cs"/>
            </a:endParaRPr>
          </a:p>
        </p:txBody>
      </p:sp>
      <p:sp>
        <p:nvSpPr>
          <p:cNvPr id="17" name="Text Box 5"/>
          <p:cNvSpPr txBox="1">
            <a:spLocks noChangeArrowheads="1"/>
          </p:cNvSpPr>
          <p:nvPr/>
        </p:nvSpPr>
        <p:spPr bwMode="auto">
          <a:xfrm>
            <a:off x="1008063" y="2819400"/>
            <a:ext cx="5135563" cy="4921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defPPr>
              <a:defRPr lang="zh-CN"/>
            </a:defPPr>
            <a:lvl1pPr algn="l" rtl="0" fontAlgn="base">
              <a:spcBef>
                <a:spcPct val="0"/>
              </a:spcBef>
              <a:spcAft>
                <a:spcPct val="0"/>
              </a:spcAft>
              <a:defRPr b="1" kern="1200">
                <a:solidFill>
                  <a:schemeClr val="tx1"/>
                </a:solidFill>
                <a:latin typeface="Arial" panose="020B0604020202020204" pitchFamily="34" charset="0"/>
                <a:ea typeface="宋体" panose="02010600030101010101" pitchFamily="2" charset="-122"/>
                <a:cs typeface="+mn-cs"/>
              </a:defRPr>
            </a:lvl1pPr>
            <a:lvl2pPr marL="457200" algn="l" rtl="0" fontAlgn="base">
              <a:spcBef>
                <a:spcPct val="0"/>
              </a:spcBef>
              <a:spcAft>
                <a:spcPct val="0"/>
              </a:spcAft>
              <a:defRPr b="1" kern="1200">
                <a:solidFill>
                  <a:schemeClr val="tx1"/>
                </a:solidFill>
                <a:latin typeface="Arial" panose="020B0604020202020204" pitchFamily="34" charset="0"/>
                <a:ea typeface="宋体" panose="02010600030101010101" pitchFamily="2" charset="-122"/>
                <a:cs typeface="+mn-cs"/>
              </a:defRPr>
            </a:lvl2pPr>
            <a:lvl3pPr marL="914400" algn="l" rtl="0" fontAlgn="base">
              <a:spcBef>
                <a:spcPct val="0"/>
              </a:spcBef>
              <a:spcAft>
                <a:spcPct val="0"/>
              </a:spcAft>
              <a:defRPr b="1" kern="1200">
                <a:solidFill>
                  <a:schemeClr val="tx1"/>
                </a:solidFill>
                <a:latin typeface="Arial" panose="020B0604020202020204" pitchFamily="34" charset="0"/>
                <a:ea typeface="宋体" panose="02010600030101010101" pitchFamily="2" charset="-122"/>
                <a:cs typeface="+mn-cs"/>
              </a:defRPr>
            </a:lvl3pPr>
            <a:lvl4pPr marL="1371600" algn="l" rtl="0" fontAlgn="base">
              <a:spcBef>
                <a:spcPct val="0"/>
              </a:spcBef>
              <a:spcAft>
                <a:spcPct val="0"/>
              </a:spcAft>
              <a:defRPr b="1" kern="1200">
                <a:solidFill>
                  <a:schemeClr val="tx1"/>
                </a:solidFill>
                <a:latin typeface="Arial" panose="020B0604020202020204" pitchFamily="34" charset="0"/>
                <a:ea typeface="宋体" panose="02010600030101010101" pitchFamily="2" charset="-122"/>
                <a:cs typeface="+mn-cs"/>
              </a:defRPr>
            </a:lvl4pPr>
            <a:lvl5pPr marL="1828800" algn="l" rtl="0" fontAlgn="base">
              <a:spcBef>
                <a:spcPct val="0"/>
              </a:spcBef>
              <a:spcAft>
                <a:spcPct val="0"/>
              </a:spcAft>
              <a:defRPr b="1" kern="1200">
                <a:solidFill>
                  <a:schemeClr val="tx1"/>
                </a:solidFill>
                <a:latin typeface="Arial" panose="020B0604020202020204" pitchFamily="34" charset="0"/>
                <a:ea typeface="宋体" panose="02010600030101010101" pitchFamily="2" charset="-122"/>
                <a:cs typeface="+mn-cs"/>
              </a:defRPr>
            </a:lvl5pPr>
            <a:lvl6pPr marL="2286000" algn="l" defTabSz="914400" rtl="0" eaLnBrk="1" latinLnBrk="0" hangingPunct="1">
              <a:defRPr b="1" kern="1200">
                <a:solidFill>
                  <a:schemeClr val="tx1"/>
                </a:solidFill>
                <a:latin typeface="Arial" panose="020B0604020202020204" pitchFamily="34" charset="0"/>
                <a:ea typeface="宋体" panose="02010600030101010101" pitchFamily="2" charset="-122"/>
                <a:cs typeface="+mn-cs"/>
              </a:defRPr>
            </a:lvl6pPr>
            <a:lvl7pPr marL="2743200" algn="l" defTabSz="914400" rtl="0" eaLnBrk="1" latinLnBrk="0" hangingPunct="1">
              <a:defRPr b="1" kern="1200">
                <a:solidFill>
                  <a:schemeClr val="tx1"/>
                </a:solidFill>
                <a:latin typeface="Arial" panose="020B0604020202020204" pitchFamily="34" charset="0"/>
                <a:ea typeface="宋体" panose="02010600030101010101" pitchFamily="2" charset="-122"/>
                <a:cs typeface="+mn-cs"/>
              </a:defRPr>
            </a:lvl7pPr>
            <a:lvl8pPr marL="3200400" algn="l" defTabSz="914400" rtl="0" eaLnBrk="1" latinLnBrk="0" hangingPunct="1">
              <a:defRPr b="1" kern="1200">
                <a:solidFill>
                  <a:schemeClr val="tx1"/>
                </a:solidFill>
                <a:latin typeface="Arial" panose="020B0604020202020204" pitchFamily="34" charset="0"/>
                <a:ea typeface="宋体" panose="02010600030101010101" pitchFamily="2" charset="-122"/>
                <a:cs typeface="+mn-cs"/>
              </a:defRPr>
            </a:lvl8pPr>
            <a:lvl9pPr marL="3657600" algn="l" defTabSz="914400" rtl="0" eaLnBrk="1" latinLnBrk="0" hangingPunct="1">
              <a:defRPr b="1" kern="1200">
                <a:solidFill>
                  <a:schemeClr val="tx1"/>
                </a:solidFill>
                <a:latin typeface="Arial" panose="020B0604020202020204" pitchFamily="34" charset="0"/>
                <a:ea typeface="宋体" panose="02010600030101010101" pitchFamily="2" charset="-122"/>
                <a:cs typeface="+mn-cs"/>
              </a:defRPr>
            </a:lvl9pPr>
          </a:lstStyle>
          <a:p>
            <a:pPr marL="0" marR="0" lvl="0" indent="0" algn="l" defTabSz="914400" rtl="0" eaLnBrk="1" fontAlgn="base" latinLnBrk="0" hangingPunct="1">
              <a:lnSpc>
                <a:spcPct val="100000"/>
              </a:lnSpc>
              <a:spcBef>
                <a:spcPct val="0"/>
              </a:spcBef>
              <a:spcAft>
                <a:spcPct val="0"/>
              </a:spcAft>
              <a:buClrTx/>
              <a:buSzTx/>
              <a:buFontTx/>
              <a:buNone/>
              <a:defRPr/>
            </a:pPr>
            <a:r>
              <a:rPr kumimoji="1" lang="zh-CN" altLang="en-US" sz="2600" b="0" i="0" u="none" strike="noStrike" kern="1200" cap="none" spc="0" normalizeH="0" baseline="0" noProof="0">
                <a:ln>
                  <a:noFill/>
                </a:ln>
                <a:solidFill>
                  <a:srgbClr val="000000"/>
                </a:solidFill>
                <a:effectLst/>
                <a:uLnTx/>
                <a:uFillTx/>
                <a:latin typeface="黑体" panose="02010609060101010101" pitchFamily="2" charset="-122"/>
                <a:ea typeface="黑体" panose="02010609060101010101" pitchFamily="2" charset="-122"/>
                <a:cs typeface="+mn-cs"/>
              </a:rPr>
              <a:t>目前世界年产量最高的金属──铁</a:t>
            </a:r>
            <a:endParaRPr kumimoji="1" lang="zh-CN" altLang="en-US" sz="2600" b="0" i="0" u="none" strike="noStrike" kern="1200" cap="none" spc="0" normalizeH="0" baseline="0" noProof="0">
              <a:ln>
                <a:noFill/>
              </a:ln>
              <a:solidFill>
                <a:srgbClr val="000000"/>
              </a:solidFill>
              <a:effectLst/>
              <a:uLnTx/>
              <a:uFillTx/>
              <a:latin typeface="黑体" panose="02010609060101010101" pitchFamily="2" charset="-122"/>
              <a:ea typeface="黑体" panose="02010609060101010101" pitchFamily="2" charset="-122"/>
              <a:cs typeface="+mn-cs"/>
            </a:endParaRPr>
          </a:p>
        </p:txBody>
      </p:sp>
      <p:sp>
        <p:nvSpPr>
          <p:cNvPr id="18" name="Text Box 6"/>
          <p:cNvSpPr txBox="1">
            <a:spLocks noChangeArrowheads="1"/>
          </p:cNvSpPr>
          <p:nvPr/>
        </p:nvSpPr>
        <p:spPr bwMode="auto">
          <a:xfrm>
            <a:off x="1008063" y="3276600"/>
            <a:ext cx="4805363" cy="4921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defPPr>
              <a:defRPr lang="zh-CN"/>
            </a:defPPr>
            <a:lvl1pPr algn="l" rtl="0" fontAlgn="base">
              <a:spcBef>
                <a:spcPct val="0"/>
              </a:spcBef>
              <a:spcAft>
                <a:spcPct val="0"/>
              </a:spcAft>
              <a:defRPr b="1" kern="1200">
                <a:solidFill>
                  <a:schemeClr val="tx1"/>
                </a:solidFill>
                <a:latin typeface="Arial" panose="020B0604020202020204" pitchFamily="34" charset="0"/>
                <a:ea typeface="宋体" panose="02010600030101010101" pitchFamily="2" charset="-122"/>
                <a:cs typeface="+mn-cs"/>
              </a:defRPr>
            </a:lvl1pPr>
            <a:lvl2pPr marL="457200" algn="l" rtl="0" fontAlgn="base">
              <a:spcBef>
                <a:spcPct val="0"/>
              </a:spcBef>
              <a:spcAft>
                <a:spcPct val="0"/>
              </a:spcAft>
              <a:defRPr b="1" kern="1200">
                <a:solidFill>
                  <a:schemeClr val="tx1"/>
                </a:solidFill>
                <a:latin typeface="Arial" panose="020B0604020202020204" pitchFamily="34" charset="0"/>
                <a:ea typeface="宋体" panose="02010600030101010101" pitchFamily="2" charset="-122"/>
                <a:cs typeface="+mn-cs"/>
              </a:defRPr>
            </a:lvl2pPr>
            <a:lvl3pPr marL="914400" algn="l" rtl="0" fontAlgn="base">
              <a:spcBef>
                <a:spcPct val="0"/>
              </a:spcBef>
              <a:spcAft>
                <a:spcPct val="0"/>
              </a:spcAft>
              <a:defRPr b="1" kern="1200">
                <a:solidFill>
                  <a:schemeClr val="tx1"/>
                </a:solidFill>
                <a:latin typeface="Arial" panose="020B0604020202020204" pitchFamily="34" charset="0"/>
                <a:ea typeface="宋体" panose="02010600030101010101" pitchFamily="2" charset="-122"/>
                <a:cs typeface="+mn-cs"/>
              </a:defRPr>
            </a:lvl3pPr>
            <a:lvl4pPr marL="1371600" algn="l" rtl="0" fontAlgn="base">
              <a:spcBef>
                <a:spcPct val="0"/>
              </a:spcBef>
              <a:spcAft>
                <a:spcPct val="0"/>
              </a:spcAft>
              <a:defRPr b="1" kern="1200">
                <a:solidFill>
                  <a:schemeClr val="tx1"/>
                </a:solidFill>
                <a:latin typeface="Arial" panose="020B0604020202020204" pitchFamily="34" charset="0"/>
                <a:ea typeface="宋体" panose="02010600030101010101" pitchFamily="2" charset="-122"/>
                <a:cs typeface="+mn-cs"/>
              </a:defRPr>
            </a:lvl4pPr>
            <a:lvl5pPr marL="1828800" algn="l" rtl="0" fontAlgn="base">
              <a:spcBef>
                <a:spcPct val="0"/>
              </a:spcBef>
              <a:spcAft>
                <a:spcPct val="0"/>
              </a:spcAft>
              <a:defRPr b="1" kern="1200">
                <a:solidFill>
                  <a:schemeClr val="tx1"/>
                </a:solidFill>
                <a:latin typeface="Arial" panose="020B0604020202020204" pitchFamily="34" charset="0"/>
                <a:ea typeface="宋体" panose="02010600030101010101" pitchFamily="2" charset="-122"/>
                <a:cs typeface="+mn-cs"/>
              </a:defRPr>
            </a:lvl5pPr>
            <a:lvl6pPr marL="2286000" algn="l" defTabSz="914400" rtl="0" eaLnBrk="1" latinLnBrk="0" hangingPunct="1">
              <a:defRPr b="1" kern="1200">
                <a:solidFill>
                  <a:schemeClr val="tx1"/>
                </a:solidFill>
                <a:latin typeface="Arial" panose="020B0604020202020204" pitchFamily="34" charset="0"/>
                <a:ea typeface="宋体" panose="02010600030101010101" pitchFamily="2" charset="-122"/>
                <a:cs typeface="+mn-cs"/>
              </a:defRPr>
            </a:lvl6pPr>
            <a:lvl7pPr marL="2743200" algn="l" defTabSz="914400" rtl="0" eaLnBrk="1" latinLnBrk="0" hangingPunct="1">
              <a:defRPr b="1" kern="1200">
                <a:solidFill>
                  <a:schemeClr val="tx1"/>
                </a:solidFill>
                <a:latin typeface="Arial" panose="020B0604020202020204" pitchFamily="34" charset="0"/>
                <a:ea typeface="宋体" panose="02010600030101010101" pitchFamily="2" charset="-122"/>
                <a:cs typeface="+mn-cs"/>
              </a:defRPr>
            </a:lvl7pPr>
            <a:lvl8pPr marL="3200400" algn="l" defTabSz="914400" rtl="0" eaLnBrk="1" latinLnBrk="0" hangingPunct="1">
              <a:defRPr b="1" kern="1200">
                <a:solidFill>
                  <a:schemeClr val="tx1"/>
                </a:solidFill>
                <a:latin typeface="Arial" panose="020B0604020202020204" pitchFamily="34" charset="0"/>
                <a:ea typeface="宋体" panose="02010600030101010101" pitchFamily="2" charset="-122"/>
                <a:cs typeface="+mn-cs"/>
              </a:defRPr>
            </a:lvl8pPr>
            <a:lvl9pPr marL="3657600" algn="l" defTabSz="914400" rtl="0" eaLnBrk="1" latinLnBrk="0" hangingPunct="1">
              <a:defRPr b="1" kern="1200">
                <a:solidFill>
                  <a:schemeClr val="tx1"/>
                </a:solidFill>
                <a:latin typeface="Arial" panose="020B0604020202020204" pitchFamily="34" charset="0"/>
                <a:ea typeface="宋体" panose="02010600030101010101" pitchFamily="2" charset="-122"/>
                <a:cs typeface="+mn-cs"/>
              </a:defRPr>
            </a:lvl9pPr>
          </a:lstStyle>
          <a:p>
            <a:pPr marL="0" marR="0" lvl="0" indent="0" algn="l" defTabSz="914400" rtl="0" eaLnBrk="1" fontAlgn="base" latinLnBrk="0" hangingPunct="1">
              <a:lnSpc>
                <a:spcPct val="100000"/>
              </a:lnSpc>
              <a:spcBef>
                <a:spcPct val="0"/>
              </a:spcBef>
              <a:spcAft>
                <a:spcPct val="0"/>
              </a:spcAft>
              <a:buClrTx/>
              <a:buSzTx/>
              <a:buFontTx/>
              <a:buNone/>
              <a:defRPr/>
            </a:pPr>
            <a:r>
              <a:rPr kumimoji="1" lang="zh-CN" altLang="en-US" sz="2600" b="0" i="0" u="none" strike="noStrike" kern="1200" cap="none" spc="0" normalizeH="0" baseline="0" noProof="0">
                <a:ln>
                  <a:noFill/>
                </a:ln>
                <a:solidFill>
                  <a:srgbClr val="000000"/>
                </a:solidFill>
                <a:effectLst/>
                <a:uLnTx/>
                <a:uFillTx/>
                <a:latin typeface="黑体" panose="02010609060101010101" pitchFamily="2" charset="-122"/>
                <a:ea typeface="黑体" panose="02010609060101010101" pitchFamily="2" charset="-122"/>
                <a:cs typeface="+mn-cs"/>
              </a:rPr>
              <a:t>导电、导热性最好的金属──银</a:t>
            </a:r>
            <a:endParaRPr kumimoji="1" lang="zh-CN" altLang="en-US" sz="2600" b="0" i="0" u="none" strike="noStrike" kern="1200" cap="none" spc="0" normalizeH="0" baseline="0" noProof="0">
              <a:ln>
                <a:noFill/>
              </a:ln>
              <a:solidFill>
                <a:srgbClr val="000000"/>
              </a:solidFill>
              <a:effectLst/>
              <a:uLnTx/>
              <a:uFillTx/>
              <a:latin typeface="黑体" panose="02010609060101010101" pitchFamily="2" charset="-122"/>
              <a:ea typeface="黑体" panose="02010609060101010101" pitchFamily="2" charset="-122"/>
              <a:cs typeface="+mn-cs"/>
            </a:endParaRPr>
          </a:p>
        </p:txBody>
      </p:sp>
      <p:sp>
        <p:nvSpPr>
          <p:cNvPr id="19" name="Text Box 7"/>
          <p:cNvSpPr txBox="1">
            <a:spLocks noChangeArrowheads="1"/>
          </p:cNvSpPr>
          <p:nvPr/>
        </p:nvSpPr>
        <p:spPr bwMode="auto">
          <a:xfrm>
            <a:off x="1008063" y="2362200"/>
            <a:ext cx="5135563" cy="4921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defPPr>
              <a:defRPr lang="zh-CN"/>
            </a:defPPr>
            <a:lvl1pPr algn="l" rtl="0" fontAlgn="base">
              <a:spcBef>
                <a:spcPct val="0"/>
              </a:spcBef>
              <a:spcAft>
                <a:spcPct val="0"/>
              </a:spcAft>
              <a:defRPr b="1" kern="1200">
                <a:solidFill>
                  <a:schemeClr val="tx1"/>
                </a:solidFill>
                <a:latin typeface="Arial" panose="020B0604020202020204" pitchFamily="34" charset="0"/>
                <a:ea typeface="宋体" panose="02010600030101010101" pitchFamily="2" charset="-122"/>
                <a:cs typeface="+mn-cs"/>
              </a:defRPr>
            </a:lvl1pPr>
            <a:lvl2pPr marL="457200" algn="l" rtl="0" fontAlgn="base">
              <a:spcBef>
                <a:spcPct val="0"/>
              </a:spcBef>
              <a:spcAft>
                <a:spcPct val="0"/>
              </a:spcAft>
              <a:defRPr b="1" kern="1200">
                <a:solidFill>
                  <a:schemeClr val="tx1"/>
                </a:solidFill>
                <a:latin typeface="Arial" panose="020B0604020202020204" pitchFamily="34" charset="0"/>
                <a:ea typeface="宋体" panose="02010600030101010101" pitchFamily="2" charset="-122"/>
                <a:cs typeface="+mn-cs"/>
              </a:defRPr>
            </a:lvl2pPr>
            <a:lvl3pPr marL="914400" algn="l" rtl="0" fontAlgn="base">
              <a:spcBef>
                <a:spcPct val="0"/>
              </a:spcBef>
              <a:spcAft>
                <a:spcPct val="0"/>
              </a:spcAft>
              <a:defRPr b="1" kern="1200">
                <a:solidFill>
                  <a:schemeClr val="tx1"/>
                </a:solidFill>
                <a:latin typeface="Arial" panose="020B0604020202020204" pitchFamily="34" charset="0"/>
                <a:ea typeface="宋体" panose="02010600030101010101" pitchFamily="2" charset="-122"/>
                <a:cs typeface="+mn-cs"/>
              </a:defRPr>
            </a:lvl3pPr>
            <a:lvl4pPr marL="1371600" algn="l" rtl="0" fontAlgn="base">
              <a:spcBef>
                <a:spcPct val="0"/>
              </a:spcBef>
              <a:spcAft>
                <a:spcPct val="0"/>
              </a:spcAft>
              <a:defRPr b="1" kern="1200">
                <a:solidFill>
                  <a:schemeClr val="tx1"/>
                </a:solidFill>
                <a:latin typeface="Arial" panose="020B0604020202020204" pitchFamily="34" charset="0"/>
                <a:ea typeface="宋体" panose="02010600030101010101" pitchFamily="2" charset="-122"/>
                <a:cs typeface="+mn-cs"/>
              </a:defRPr>
            </a:lvl4pPr>
            <a:lvl5pPr marL="1828800" algn="l" rtl="0" fontAlgn="base">
              <a:spcBef>
                <a:spcPct val="0"/>
              </a:spcBef>
              <a:spcAft>
                <a:spcPct val="0"/>
              </a:spcAft>
              <a:defRPr b="1" kern="1200">
                <a:solidFill>
                  <a:schemeClr val="tx1"/>
                </a:solidFill>
                <a:latin typeface="Arial" panose="020B0604020202020204" pitchFamily="34" charset="0"/>
                <a:ea typeface="宋体" panose="02010600030101010101" pitchFamily="2" charset="-122"/>
                <a:cs typeface="+mn-cs"/>
              </a:defRPr>
            </a:lvl5pPr>
            <a:lvl6pPr marL="2286000" algn="l" defTabSz="914400" rtl="0" eaLnBrk="1" latinLnBrk="0" hangingPunct="1">
              <a:defRPr b="1" kern="1200">
                <a:solidFill>
                  <a:schemeClr val="tx1"/>
                </a:solidFill>
                <a:latin typeface="Arial" panose="020B0604020202020204" pitchFamily="34" charset="0"/>
                <a:ea typeface="宋体" panose="02010600030101010101" pitchFamily="2" charset="-122"/>
                <a:cs typeface="+mn-cs"/>
              </a:defRPr>
            </a:lvl6pPr>
            <a:lvl7pPr marL="2743200" algn="l" defTabSz="914400" rtl="0" eaLnBrk="1" latinLnBrk="0" hangingPunct="1">
              <a:defRPr b="1" kern="1200">
                <a:solidFill>
                  <a:schemeClr val="tx1"/>
                </a:solidFill>
                <a:latin typeface="Arial" panose="020B0604020202020204" pitchFamily="34" charset="0"/>
                <a:ea typeface="宋体" panose="02010600030101010101" pitchFamily="2" charset="-122"/>
                <a:cs typeface="+mn-cs"/>
              </a:defRPr>
            </a:lvl7pPr>
            <a:lvl8pPr marL="3200400" algn="l" defTabSz="914400" rtl="0" eaLnBrk="1" latinLnBrk="0" hangingPunct="1">
              <a:defRPr b="1" kern="1200">
                <a:solidFill>
                  <a:schemeClr val="tx1"/>
                </a:solidFill>
                <a:latin typeface="Arial" panose="020B0604020202020204" pitchFamily="34" charset="0"/>
                <a:ea typeface="宋体" panose="02010600030101010101" pitchFamily="2" charset="-122"/>
                <a:cs typeface="+mn-cs"/>
              </a:defRPr>
            </a:lvl8pPr>
            <a:lvl9pPr marL="3657600" algn="l" defTabSz="914400" rtl="0" eaLnBrk="1" latinLnBrk="0" hangingPunct="1">
              <a:defRPr b="1" kern="1200">
                <a:solidFill>
                  <a:schemeClr val="tx1"/>
                </a:solidFill>
                <a:latin typeface="Arial" panose="020B0604020202020204" pitchFamily="34" charset="0"/>
                <a:ea typeface="宋体" panose="02010600030101010101" pitchFamily="2" charset="-122"/>
                <a:cs typeface="+mn-cs"/>
              </a:defRPr>
            </a:lvl9pPr>
          </a:lstStyle>
          <a:p>
            <a:pPr marL="0" marR="0" lvl="0" indent="0" algn="l" defTabSz="914400" rtl="0" eaLnBrk="1" fontAlgn="base" latinLnBrk="0" hangingPunct="1">
              <a:lnSpc>
                <a:spcPct val="100000"/>
              </a:lnSpc>
              <a:spcBef>
                <a:spcPct val="0"/>
              </a:spcBef>
              <a:spcAft>
                <a:spcPct val="0"/>
              </a:spcAft>
              <a:buClrTx/>
              <a:buSzTx/>
              <a:buFontTx/>
              <a:buNone/>
              <a:defRPr/>
            </a:pPr>
            <a:r>
              <a:rPr kumimoji="1" lang="zh-CN" altLang="en-US" sz="2600" b="0" i="0" u="none" strike="noStrike" kern="1200" cap="none" spc="0" normalizeH="0" baseline="0" noProof="0">
                <a:ln>
                  <a:noFill/>
                </a:ln>
                <a:solidFill>
                  <a:srgbClr val="000000"/>
                </a:solidFill>
                <a:effectLst/>
                <a:uLnTx/>
                <a:uFillTx/>
                <a:latin typeface="黑体" panose="02010609060101010101" pitchFamily="2" charset="-122"/>
                <a:ea typeface="黑体" panose="02010609060101010101" pitchFamily="2" charset="-122"/>
                <a:cs typeface="+mn-cs"/>
              </a:rPr>
              <a:t>人体中含量最高的金属元素──钙</a:t>
            </a:r>
            <a:endParaRPr kumimoji="1" lang="zh-CN" altLang="en-US" sz="2600" b="0" i="0" u="none" strike="noStrike" kern="1200" cap="none" spc="0" normalizeH="0" baseline="0" noProof="0">
              <a:ln>
                <a:noFill/>
              </a:ln>
              <a:solidFill>
                <a:srgbClr val="000000"/>
              </a:solidFill>
              <a:effectLst/>
              <a:uLnTx/>
              <a:uFillTx/>
              <a:latin typeface="黑体" panose="02010609060101010101" pitchFamily="2" charset="-122"/>
              <a:ea typeface="黑体" panose="02010609060101010101" pitchFamily="2" charset="-122"/>
              <a:cs typeface="+mn-cs"/>
            </a:endParaRPr>
          </a:p>
        </p:txBody>
      </p:sp>
      <p:sp>
        <p:nvSpPr>
          <p:cNvPr id="20" name="Text Box 8"/>
          <p:cNvSpPr txBox="1">
            <a:spLocks noChangeArrowheads="1"/>
          </p:cNvSpPr>
          <p:nvPr/>
        </p:nvSpPr>
        <p:spPr bwMode="auto">
          <a:xfrm>
            <a:off x="1008063" y="3733800"/>
            <a:ext cx="3484563" cy="4921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defPPr>
              <a:defRPr lang="zh-CN"/>
            </a:defPPr>
            <a:lvl1pPr algn="l" rtl="0" fontAlgn="base">
              <a:spcBef>
                <a:spcPct val="0"/>
              </a:spcBef>
              <a:spcAft>
                <a:spcPct val="0"/>
              </a:spcAft>
              <a:defRPr b="1" kern="1200">
                <a:solidFill>
                  <a:schemeClr val="tx1"/>
                </a:solidFill>
                <a:latin typeface="Arial" panose="020B0604020202020204" pitchFamily="34" charset="0"/>
                <a:ea typeface="宋体" panose="02010600030101010101" pitchFamily="2" charset="-122"/>
                <a:cs typeface="+mn-cs"/>
              </a:defRPr>
            </a:lvl1pPr>
            <a:lvl2pPr marL="457200" algn="l" rtl="0" fontAlgn="base">
              <a:spcBef>
                <a:spcPct val="0"/>
              </a:spcBef>
              <a:spcAft>
                <a:spcPct val="0"/>
              </a:spcAft>
              <a:defRPr b="1" kern="1200">
                <a:solidFill>
                  <a:schemeClr val="tx1"/>
                </a:solidFill>
                <a:latin typeface="Arial" panose="020B0604020202020204" pitchFamily="34" charset="0"/>
                <a:ea typeface="宋体" panose="02010600030101010101" pitchFamily="2" charset="-122"/>
                <a:cs typeface="+mn-cs"/>
              </a:defRPr>
            </a:lvl2pPr>
            <a:lvl3pPr marL="914400" algn="l" rtl="0" fontAlgn="base">
              <a:spcBef>
                <a:spcPct val="0"/>
              </a:spcBef>
              <a:spcAft>
                <a:spcPct val="0"/>
              </a:spcAft>
              <a:defRPr b="1" kern="1200">
                <a:solidFill>
                  <a:schemeClr val="tx1"/>
                </a:solidFill>
                <a:latin typeface="Arial" panose="020B0604020202020204" pitchFamily="34" charset="0"/>
                <a:ea typeface="宋体" panose="02010600030101010101" pitchFamily="2" charset="-122"/>
                <a:cs typeface="+mn-cs"/>
              </a:defRPr>
            </a:lvl3pPr>
            <a:lvl4pPr marL="1371600" algn="l" rtl="0" fontAlgn="base">
              <a:spcBef>
                <a:spcPct val="0"/>
              </a:spcBef>
              <a:spcAft>
                <a:spcPct val="0"/>
              </a:spcAft>
              <a:defRPr b="1" kern="1200">
                <a:solidFill>
                  <a:schemeClr val="tx1"/>
                </a:solidFill>
                <a:latin typeface="Arial" panose="020B0604020202020204" pitchFamily="34" charset="0"/>
                <a:ea typeface="宋体" panose="02010600030101010101" pitchFamily="2" charset="-122"/>
                <a:cs typeface="+mn-cs"/>
              </a:defRPr>
            </a:lvl4pPr>
            <a:lvl5pPr marL="1828800" algn="l" rtl="0" fontAlgn="base">
              <a:spcBef>
                <a:spcPct val="0"/>
              </a:spcBef>
              <a:spcAft>
                <a:spcPct val="0"/>
              </a:spcAft>
              <a:defRPr b="1" kern="1200">
                <a:solidFill>
                  <a:schemeClr val="tx1"/>
                </a:solidFill>
                <a:latin typeface="Arial" panose="020B0604020202020204" pitchFamily="34" charset="0"/>
                <a:ea typeface="宋体" panose="02010600030101010101" pitchFamily="2" charset="-122"/>
                <a:cs typeface="+mn-cs"/>
              </a:defRPr>
            </a:lvl5pPr>
            <a:lvl6pPr marL="2286000" algn="l" defTabSz="914400" rtl="0" eaLnBrk="1" latinLnBrk="0" hangingPunct="1">
              <a:defRPr b="1" kern="1200">
                <a:solidFill>
                  <a:schemeClr val="tx1"/>
                </a:solidFill>
                <a:latin typeface="Arial" panose="020B0604020202020204" pitchFamily="34" charset="0"/>
                <a:ea typeface="宋体" panose="02010600030101010101" pitchFamily="2" charset="-122"/>
                <a:cs typeface="+mn-cs"/>
              </a:defRPr>
            </a:lvl6pPr>
            <a:lvl7pPr marL="2743200" algn="l" defTabSz="914400" rtl="0" eaLnBrk="1" latinLnBrk="0" hangingPunct="1">
              <a:defRPr b="1" kern="1200">
                <a:solidFill>
                  <a:schemeClr val="tx1"/>
                </a:solidFill>
                <a:latin typeface="Arial" panose="020B0604020202020204" pitchFamily="34" charset="0"/>
                <a:ea typeface="宋体" panose="02010600030101010101" pitchFamily="2" charset="-122"/>
                <a:cs typeface="+mn-cs"/>
              </a:defRPr>
            </a:lvl7pPr>
            <a:lvl8pPr marL="3200400" algn="l" defTabSz="914400" rtl="0" eaLnBrk="1" latinLnBrk="0" hangingPunct="1">
              <a:defRPr b="1" kern="1200">
                <a:solidFill>
                  <a:schemeClr val="tx1"/>
                </a:solidFill>
                <a:latin typeface="Arial" panose="020B0604020202020204" pitchFamily="34" charset="0"/>
                <a:ea typeface="宋体" panose="02010600030101010101" pitchFamily="2" charset="-122"/>
                <a:cs typeface="+mn-cs"/>
              </a:defRPr>
            </a:lvl8pPr>
            <a:lvl9pPr marL="3657600" algn="l" defTabSz="914400" rtl="0" eaLnBrk="1" latinLnBrk="0" hangingPunct="1">
              <a:defRPr b="1" kern="1200">
                <a:solidFill>
                  <a:schemeClr val="tx1"/>
                </a:solidFill>
                <a:latin typeface="Arial" panose="020B0604020202020204" pitchFamily="34" charset="0"/>
                <a:ea typeface="宋体" panose="02010600030101010101" pitchFamily="2" charset="-122"/>
                <a:cs typeface="+mn-cs"/>
              </a:defRPr>
            </a:lvl9pPr>
          </a:lstStyle>
          <a:p>
            <a:pPr marL="0" marR="0" lvl="0" indent="0" algn="l" defTabSz="914400" rtl="0" eaLnBrk="1" fontAlgn="base" latinLnBrk="0" hangingPunct="1">
              <a:lnSpc>
                <a:spcPct val="100000"/>
              </a:lnSpc>
              <a:spcBef>
                <a:spcPct val="0"/>
              </a:spcBef>
              <a:spcAft>
                <a:spcPct val="0"/>
              </a:spcAft>
              <a:buClrTx/>
              <a:buSzTx/>
              <a:buFontTx/>
              <a:buNone/>
              <a:defRPr/>
            </a:pPr>
            <a:r>
              <a:rPr kumimoji="1" lang="zh-CN" altLang="en-US" sz="2600" b="0" i="0" u="none" strike="noStrike" kern="1200" cap="none" spc="0" normalizeH="0" baseline="0" noProof="0">
                <a:ln>
                  <a:noFill/>
                </a:ln>
                <a:solidFill>
                  <a:srgbClr val="000000"/>
                </a:solidFill>
                <a:effectLst/>
                <a:uLnTx/>
                <a:uFillTx/>
                <a:latin typeface="黑体" panose="02010609060101010101" pitchFamily="2" charset="-122"/>
                <a:ea typeface="黑体" panose="02010609060101010101" pitchFamily="2" charset="-122"/>
                <a:cs typeface="+mn-cs"/>
              </a:rPr>
              <a:t>硬度最高的金属──铬</a:t>
            </a:r>
            <a:endParaRPr kumimoji="1" lang="zh-CN" altLang="en-US" sz="2600" b="0" i="0" u="none" strike="noStrike" kern="1200" cap="none" spc="0" normalizeH="0" baseline="0" noProof="0">
              <a:ln>
                <a:noFill/>
              </a:ln>
              <a:solidFill>
                <a:srgbClr val="000000"/>
              </a:solidFill>
              <a:effectLst/>
              <a:uLnTx/>
              <a:uFillTx/>
              <a:latin typeface="黑体" panose="02010609060101010101" pitchFamily="2" charset="-122"/>
              <a:ea typeface="黑体" panose="02010609060101010101" pitchFamily="2" charset="-122"/>
              <a:cs typeface="+mn-cs"/>
            </a:endParaRPr>
          </a:p>
        </p:txBody>
      </p:sp>
      <p:sp>
        <p:nvSpPr>
          <p:cNvPr id="21" name="Text Box 9"/>
          <p:cNvSpPr txBox="1">
            <a:spLocks noChangeArrowheads="1"/>
          </p:cNvSpPr>
          <p:nvPr/>
        </p:nvSpPr>
        <p:spPr bwMode="auto">
          <a:xfrm>
            <a:off x="1008063" y="4191000"/>
            <a:ext cx="3484563" cy="4921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defPPr>
              <a:defRPr lang="zh-CN"/>
            </a:defPPr>
            <a:lvl1pPr algn="l" rtl="0" fontAlgn="base">
              <a:spcBef>
                <a:spcPct val="0"/>
              </a:spcBef>
              <a:spcAft>
                <a:spcPct val="0"/>
              </a:spcAft>
              <a:defRPr b="1" kern="1200">
                <a:solidFill>
                  <a:schemeClr val="tx1"/>
                </a:solidFill>
                <a:latin typeface="Arial" panose="020B0604020202020204" pitchFamily="34" charset="0"/>
                <a:ea typeface="宋体" panose="02010600030101010101" pitchFamily="2" charset="-122"/>
                <a:cs typeface="+mn-cs"/>
              </a:defRPr>
            </a:lvl1pPr>
            <a:lvl2pPr marL="457200" algn="l" rtl="0" fontAlgn="base">
              <a:spcBef>
                <a:spcPct val="0"/>
              </a:spcBef>
              <a:spcAft>
                <a:spcPct val="0"/>
              </a:spcAft>
              <a:defRPr b="1" kern="1200">
                <a:solidFill>
                  <a:schemeClr val="tx1"/>
                </a:solidFill>
                <a:latin typeface="Arial" panose="020B0604020202020204" pitchFamily="34" charset="0"/>
                <a:ea typeface="宋体" panose="02010600030101010101" pitchFamily="2" charset="-122"/>
                <a:cs typeface="+mn-cs"/>
              </a:defRPr>
            </a:lvl2pPr>
            <a:lvl3pPr marL="914400" algn="l" rtl="0" fontAlgn="base">
              <a:spcBef>
                <a:spcPct val="0"/>
              </a:spcBef>
              <a:spcAft>
                <a:spcPct val="0"/>
              </a:spcAft>
              <a:defRPr b="1" kern="1200">
                <a:solidFill>
                  <a:schemeClr val="tx1"/>
                </a:solidFill>
                <a:latin typeface="Arial" panose="020B0604020202020204" pitchFamily="34" charset="0"/>
                <a:ea typeface="宋体" panose="02010600030101010101" pitchFamily="2" charset="-122"/>
                <a:cs typeface="+mn-cs"/>
              </a:defRPr>
            </a:lvl3pPr>
            <a:lvl4pPr marL="1371600" algn="l" rtl="0" fontAlgn="base">
              <a:spcBef>
                <a:spcPct val="0"/>
              </a:spcBef>
              <a:spcAft>
                <a:spcPct val="0"/>
              </a:spcAft>
              <a:defRPr b="1" kern="1200">
                <a:solidFill>
                  <a:schemeClr val="tx1"/>
                </a:solidFill>
                <a:latin typeface="Arial" panose="020B0604020202020204" pitchFamily="34" charset="0"/>
                <a:ea typeface="宋体" panose="02010600030101010101" pitchFamily="2" charset="-122"/>
                <a:cs typeface="+mn-cs"/>
              </a:defRPr>
            </a:lvl4pPr>
            <a:lvl5pPr marL="1828800" algn="l" rtl="0" fontAlgn="base">
              <a:spcBef>
                <a:spcPct val="0"/>
              </a:spcBef>
              <a:spcAft>
                <a:spcPct val="0"/>
              </a:spcAft>
              <a:defRPr b="1" kern="1200">
                <a:solidFill>
                  <a:schemeClr val="tx1"/>
                </a:solidFill>
                <a:latin typeface="Arial" panose="020B0604020202020204" pitchFamily="34" charset="0"/>
                <a:ea typeface="宋体" panose="02010600030101010101" pitchFamily="2" charset="-122"/>
                <a:cs typeface="+mn-cs"/>
              </a:defRPr>
            </a:lvl5pPr>
            <a:lvl6pPr marL="2286000" algn="l" defTabSz="914400" rtl="0" eaLnBrk="1" latinLnBrk="0" hangingPunct="1">
              <a:defRPr b="1" kern="1200">
                <a:solidFill>
                  <a:schemeClr val="tx1"/>
                </a:solidFill>
                <a:latin typeface="Arial" panose="020B0604020202020204" pitchFamily="34" charset="0"/>
                <a:ea typeface="宋体" panose="02010600030101010101" pitchFamily="2" charset="-122"/>
                <a:cs typeface="+mn-cs"/>
              </a:defRPr>
            </a:lvl6pPr>
            <a:lvl7pPr marL="2743200" algn="l" defTabSz="914400" rtl="0" eaLnBrk="1" latinLnBrk="0" hangingPunct="1">
              <a:defRPr b="1" kern="1200">
                <a:solidFill>
                  <a:schemeClr val="tx1"/>
                </a:solidFill>
                <a:latin typeface="Arial" panose="020B0604020202020204" pitchFamily="34" charset="0"/>
                <a:ea typeface="宋体" panose="02010600030101010101" pitchFamily="2" charset="-122"/>
                <a:cs typeface="+mn-cs"/>
              </a:defRPr>
            </a:lvl7pPr>
            <a:lvl8pPr marL="3200400" algn="l" defTabSz="914400" rtl="0" eaLnBrk="1" latinLnBrk="0" hangingPunct="1">
              <a:defRPr b="1" kern="1200">
                <a:solidFill>
                  <a:schemeClr val="tx1"/>
                </a:solidFill>
                <a:latin typeface="Arial" panose="020B0604020202020204" pitchFamily="34" charset="0"/>
                <a:ea typeface="宋体" panose="02010600030101010101" pitchFamily="2" charset="-122"/>
                <a:cs typeface="+mn-cs"/>
              </a:defRPr>
            </a:lvl8pPr>
            <a:lvl9pPr marL="3657600" algn="l" defTabSz="914400" rtl="0" eaLnBrk="1" latinLnBrk="0" hangingPunct="1">
              <a:defRPr b="1" kern="1200">
                <a:solidFill>
                  <a:schemeClr val="tx1"/>
                </a:solidFill>
                <a:latin typeface="Arial" panose="020B0604020202020204" pitchFamily="34" charset="0"/>
                <a:ea typeface="宋体" panose="02010600030101010101" pitchFamily="2" charset="-122"/>
                <a:cs typeface="+mn-cs"/>
              </a:defRPr>
            </a:lvl9pPr>
          </a:lstStyle>
          <a:p>
            <a:pPr marL="0" marR="0" lvl="0" indent="0" algn="l" defTabSz="914400" rtl="0" eaLnBrk="1" fontAlgn="base" latinLnBrk="0" hangingPunct="1">
              <a:lnSpc>
                <a:spcPct val="100000"/>
              </a:lnSpc>
              <a:spcBef>
                <a:spcPct val="0"/>
              </a:spcBef>
              <a:spcAft>
                <a:spcPct val="0"/>
              </a:spcAft>
              <a:buClrTx/>
              <a:buSzTx/>
              <a:buFontTx/>
              <a:buNone/>
              <a:defRPr/>
            </a:pPr>
            <a:r>
              <a:rPr kumimoji="1" lang="zh-CN" altLang="en-US" sz="2600" b="0" i="0" u="none" strike="noStrike" kern="1200" cap="none" spc="0" normalizeH="0" baseline="0" noProof="0" dirty="0">
                <a:ln>
                  <a:noFill/>
                </a:ln>
                <a:solidFill>
                  <a:srgbClr val="000000"/>
                </a:solidFill>
                <a:effectLst/>
                <a:uLnTx/>
                <a:uFillTx/>
                <a:latin typeface="黑体" panose="02010609060101010101" pitchFamily="2" charset="-122"/>
                <a:ea typeface="黑体" panose="02010609060101010101" pitchFamily="2" charset="-122"/>
                <a:cs typeface="+mn-cs"/>
              </a:rPr>
              <a:t>熔点最高的金属──钨</a:t>
            </a:r>
            <a:endParaRPr kumimoji="1" lang="zh-CN" altLang="en-US" sz="2600" b="0" i="0" u="none" strike="noStrike" kern="1200" cap="none" spc="0" normalizeH="0" baseline="0" noProof="0" dirty="0">
              <a:ln>
                <a:noFill/>
              </a:ln>
              <a:solidFill>
                <a:srgbClr val="000000"/>
              </a:solidFill>
              <a:effectLst/>
              <a:uLnTx/>
              <a:uFillTx/>
              <a:latin typeface="黑体" panose="02010609060101010101" pitchFamily="2" charset="-122"/>
              <a:ea typeface="黑体" panose="02010609060101010101" pitchFamily="2" charset="-122"/>
              <a:cs typeface="+mn-cs"/>
            </a:endParaRPr>
          </a:p>
        </p:txBody>
      </p:sp>
      <p:sp>
        <p:nvSpPr>
          <p:cNvPr id="22" name="Text Box 11"/>
          <p:cNvSpPr txBox="1">
            <a:spLocks noChangeArrowheads="1"/>
          </p:cNvSpPr>
          <p:nvPr/>
        </p:nvSpPr>
        <p:spPr bwMode="auto">
          <a:xfrm>
            <a:off x="1008063" y="4648200"/>
            <a:ext cx="3484563" cy="4921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defPPr>
              <a:defRPr lang="zh-CN"/>
            </a:defPPr>
            <a:lvl1pPr algn="l" rtl="0" fontAlgn="base">
              <a:spcBef>
                <a:spcPct val="0"/>
              </a:spcBef>
              <a:spcAft>
                <a:spcPct val="0"/>
              </a:spcAft>
              <a:defRPr b="1" kern="1200">
                <a:solidFill>
                  <a:schemeClr val="tx1"/>
                </a:solidFill>
                <a:latin typeface="Arial" panose="020B0604020202020204" pitchFamily="34" charset="0"/>
                <a:ea typeface="宋体" panose="02010600030101010101" pitchFamily="2" charset="-122"/>
                <a:cs typeface="+mn-cs"/>
              </a:defRPr>
            </a:lvl1pPr>
            <a:lvl2pPr marL="457200" algn="l" rtl="0" fontAlgn="base">
              <a:spcBef>
                <a:spcPct val="0"/>
              </a:spcBef>
              <a:spcAft>
                <a:spcPct val="0"/>
              </a:spcAft>
              <a:defRPr b="1" kern="1200">
                <a:solidFill>
                  <a:schemeClr val="tx1"/>
                </a:solidFill>
                <a:latin typeface="Arial" panose="020B0604020202020204" pitchFamily="34" charset="0"/>
                <a:ea typeface="宋体" panose="02010600030101010101" pitchFamily="2" charset="-122"/>
                <a:cs typeface="+mn-cs"/>
              </a:defRPr>
            </a:lvl2pPr>
            <a:lvl3pPr marL="914400" algn="l" rtl="0" fontAlgn="base">
              <a:spcBef>
                <a:spcPct val="0"/>
              </a:spcBef>
              <a:spcAft>
                <a:spcPct val="0"/>
              </a:spcAft>
              <a:defRPr b="1" kern="1200">
                <a:solidFill>
                  <a:schemeClr val="tx1"/>
                </a:solidFill>
                <a:latin typeface="Arial" panose="020B0604020202020204" pitchFamily="34" charset="0"/>
                <a:ea typeface="宋体" panose="02010600030101010101" pitchFamily="2" charset="-122"/>
                <a:cs typeface="+mn-cs"/>
              </a:defRPr>
            </a:lvl3pPr>
            <a:lvl4pPr marL="1371600" algn="l" rtl="0" fontAlgn="base">
              <a:spcBef>
                <a:spcPct val="0"/>
              </a:spcBef>
              <a:spcAft>
                <a:spcPct val="0"/>
              </a:spcAft>
              <a:defRPr b="1" kern="1200">
                <a:solidFill>
                  <a:schemeClr val="tx1"/>
                </a:solidFill>
                <a:latin typeface="Arial" panose="020B0604020202020204" pitchFamily="34" charset="0"/>
                <a:ea typeface="宋体" panose="02010600030101010101" pitchFamily="2" charset="-122"/>
                <a:cs typeface="+mn-cs"/>
              </a:defRPr>
            </a:lvl4pPr>
            <a:lvl5pPr marL="1828800" algn="l" rtl="0" fontAlgn="base">
              <a:spcBef>
                <a:spcPct val="0"/>
              </a:spcBef>
              <a:spcAft>
                <a:spcPct val="0"/>
              </a:spcAft>
              <a:defRPr b="1" kern="1200">
                <a:solidFill>
                  <a:schemeClr val="tx1"/>
                </a:solidFill>
                <a:latin typeface="Arial" panose="020B0604020202020204" pitchFamily="34" charset="0"/>
                <a:ea typeface="宋体" panose="02010600030101010101" pitchFamily="2" charset="-122"/>
                <a:cs typeface="+mn-cs"/>
              </a:defRPr>
            </a:lvl5pPr>
            <a:lvl6pPr marL="2286000" algn="l" defTabSz="914400" rtl="0" eaLnBrk="1" latinLnBrk="0" hangingPunct="1">
              <a:defRPr b="1" kern="1200">
                <a:solidFill>
                  <a:schemeClr val="tx1"/>
                </a:solidFill>
                <a:latin typeface="Arial" panose="020B0604020202020204" pitchFamily="34" charset="0"/>
                <a:ea typeface="宋体" panose="02010600030101010101" pitchFamily="2" charset="-122"/>
                <a:cs typeface="+mn-cs"/>
              </a:defRPr>
            </a:lvl6pPr>
            <a:lvl7pPr marL="2743200" algn="l" defTabSz="914400" rtl="0" eaLnBrk="1" latinLnBrk="0" hangingPunct="1">
              <a:defRPr b="1" kern="1200">
                <a:solidFill>
                  <a:schemeClr val="tx1"/>
                </a:solidFill>
                <a:latin typeface="Arial" panose="020B0604020202020204" pitchFamily="34" charset="0"/>
                <a:ea typeface="宋体" panose="02010600030101010101" pitchFamily="2" charset="-122"/>
                <a:cs typeface="+mn-cs"/>
              </a:defRPr>
            </a:lvl7pPr>
            <a:lvl8pPr marL="3200400" algn="l" defTabSz="914400" rtl="0" eaLnBrk="1" latinLnBrk="0" hangingPunct="1">
              <a:defRPr b="1" kern="1200">
                <a:solidFill>
                  <a:schemeClr val="tx1"/>
                </a:solidFill>
                <a:latin typeface="Arial" panose="020B0604020202020204" pitchFamily="34" charset="0"/>
                <a:ea typeface="宋体" panose="02010600030101010101" pitchFamily="2" charset="-122"/>
                <a:cs typeface="+mn-cs"/>
              </a:defRPr>
            </a:lvl8pPr>
            <a:lvl9pPr marL="3657600" algn="l" defTabSz="914400" rtl="0" eaLnBrk="1" latinLnBrk="0" hangingPunct="1">
              <a:defRPr b="1" kern="1200">
                <a:solidFill>
                  <a:schemeClr val="tx1"/>
                </a:solidFill>
                <a:latin typeface="Arial" panose="020B0604020202020204" pitchFamily="34" charset="0"/>
                <a:ea typeface="宋体" panose="02010600030101010101" pitchFamily="2" charset="-122"/>
                <a:cs typeface="+mn-cs"/>
              </a:defRPr>
            </a:lvl9pPr>
          </a:lstStyle>
          <a:p>
            <a:pPr marL="0" marR="0" lvl="0" indent="0" algn="l" defTabSz="914400" rtl="0" eaLnBrk="1" fontAlgn="base" latinLnBrk="0" hangingPunct="1">
              <a:lnSpc>
                <a:spcPct val="100000"/>
              </a:lnSpc>
              <a:spcBef>
                <a:spcPct val="0"/>
              </a:spcBef>
              <a:spcAft>
                <a:spcPct val="0"/>
              </a:spcAft>
              <a:buClrTx/>
              <a:buSzTx/>
              <a:buFontTx/>
              <a:buNone/>
              <a:defRPr/>
            </a:pPr>
            <a:r>
              <a:rPr kumimoji="1" lang="zh-CN" altLang="en-US" sz="2600" b="0" i="0" u="none" strike="noStrike" kern="1200" cap="none" spc="0" normalizeH="0" baseline="0" noProof="0">
                <a:ln>
                  <a:noFill/>
                </a:ln>
                <a:solidFill>
                  <a:srgbClr val="000000"/>
                </a:solidFill>
                <a:effectLst/>
                <a:uLnTx/>
                <a:uFillTx/>
                <a:latin typeface="黑体" panose="02010609060101010101" pitchFamily="2" charset="-122"/>
                <a:ea typeface="黑体" panose="02010609060101010101" pitchFamily="2" charset="-122"/>
                <a:cs typeface="+mn-cs"/>
              </a:rPr>
              <a:t>熔点最低的金属──汞</a:t>
            </a:r>
            <a:endParaRPr kumimoji="1" lang="zh-CN" altLang="en-US" sz="2600" b="0" i="0" u="none" strike="noStrike" kern="1200" cap="none" spc="0" normalizeH="0" baseline="0" noProof="0">
              <a:ln>
                <a:noFill/>
              </a:ln>
              <a:solidFill>
                <a:srgbClr val="000000"/>
              </a:solidFill>
              <a:effectLst/>
              <a:uLnTx/>
              <a:uFillTx/>
              <a:latin typeface="黑体" panose="02010609060101010101" pitchFamily="2" charset="-122"/>
              <a:ea typeface="黑体" panose="02010609060101010101" pitchFamily="2" charset="-122"/>
              <a:cs typeface="+mn-cs"/>
            </a:endParaRPr>
          </a:p>
        </p:txBody>
      </p:sp>
      <p:sp>
        <p:nvSpPr>
          <p:cNvPr id="23" name="Text Box 12"/>
          <p:cNvSpPr txBox="1">
            <a:spLocks noChangeArrowheads="1"/>
          </p:cNvSpPr>
          <p:nvPr/>
        </p:nvSpPr>
        <p:spPr bwMode="auto">
          <a:xfrm>
            <a:off x="1008063" y="5105400"/>
            <a:ext cx="3484563" cy="4921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defPPr>
              <a:defRPr lang="zh-CN"/>
            </a:defPPr>
            <a:lvl1pPr algn="l" rtl="0" fontAlgn="base">
              <a:spcBef>
                <a:spcPct val="0"/>
              </a:spcBef>
              <a:spcAft>
                <a:spcPct val="0"/>
              </a:spcAft>
              <a:defRPr b="1" kern="1200">
                <a:solidFill>
                  <a:schemeClr val="tx1"/>
                </a:solidFill>
                <a:latin typeface="Arial" panose="020B0604020202020204" pitchFamily="34" charset="0"/>
                <a:ea typeface="宋体" panose="02010600030101010101" pitchFamily="2" charset="-122"/>
                <a:cs typeface="+mn-cs"/>
              </a:defRPr>
            </a:lvl1pPr>
            <a:lvl2pPr marL="457200" algn="l" rtl="0" fontAlgn="base">
              <a:spcBef>
                <a:spcPct val="0"/>
              </a:spcBef>
              <a:spcAft>
                <a:spcPct val="0"/>
              </a:spcAft>
              <a:defRPr b="1" kern="1200">
                <a:solidFill>
                  <a:schemeClr val="tx1"/>
                </a:solidFill>
                <a:latin typeface="Arial" panose="020B0604020202020204" pitchFamily="34" charset="0"/>
                <a:ea typeface="宋体" panose="02010600030101010101" pitchFamily="2" charset="-122"/>
                <a:cs typeface="+mn-cs"/>
              </a:defRPr>
            </a:lvl2pPr>
            <a:lvl3pPr marL="914400" algn="l" rtl="0" fontAlgn="base">
              <a:spcBef>
                <a:spcPct val="0"/>
              </a:spcBef>
              <a:spcAft>
                <a:spcPct val="0"/>
              </a:spcAft>
              <a:defRPr b="1" kern="1200">
                <a:solidFill>
                  <a:schemeClr val="tx1"/>
                </a:solidFill>
                <a:latin typeface="Arial" panose="020B0604020202020204" pitchFamily="34" charset="0"/>
                <a:ea typeface="宋体" panose="02010600030101010101" pitchFamily="2" charset="-122"/>
                <a:cs typeface="+mn-cs"/>
              </a:defRPr>
            </a:lvl3pPr>
            <a:lvl4pPr marL="1371600" algn="l" rtl="0" fontAlgn="base">
              <a:spcBef>
                <a:spcPct val="0"/>
              </a:spcBef>
              <a:spcAft>
                <a:spcPct val="0"/>
              </a:spcAft>
              <a:defRPr b="1" kern="1200">
                <a:solidFill>
                  <a:schemeClr val="tx1"/>
                </a:solidFill>
                <a:latin typeface="Arial" panose="020B0604020202020204" pitchFamily="34" charset="0"/>
                <a:ea typeface="宋体" panose="02010600030101010101" pitchFamily="2" charset="-122"/>
                <a:cs typeface="+mn-cs"/>
              </a:defRPr>
            </a:lvl4pPr>
            <a:lvl5pPr marL="1828800" algn="l" rtl="0" fontAlgn="base">
              <a:spcBef>
                <a:spcPct val="0"/>
              </a:spcBef>
              <a:spcAft>
                <a:spcPct val="0"/>
              </a:spcAft>
              <a:defRPr b="1" kern="1200">
                <a:solidFill>
                  <a:schemeClr val="tx1"/>
                </a:solidFill>
                <a:latin typeface="Arial" panose="020B0604020202020204" pitchFamily="34" charset="0"/>
                <a:ea typeface="宋体" panose="02010600030101010101" pitchFamily="2" charset="-122"/>
                <a:cs typeface="+mn-cs"/>
              </a:defRPr>
            </a:lvl5pPr>
            <a:lvl6pPr marL="2286000" algn="l" defTabSz="914400" rtl="0" eaLnBrk="1" latinLnBrk="0" hangingPunct="1">
              <a:defRPr b="1" kern="1200">
                <a:solidFill>
                  <a:schemeClr val="tx1"/>
                </a:solidFill>
                <a:latin typeface="Arial" panose="020B0604020202020204" pitchFamily="34" charset="0"/>
                <a:ea typeface="宋体" panose="02010600030101010101" pitchFamily="2" charset="-122"/>
                <a:cs typeface="+mn-cs"/>
              </a:defRPr>
            </a:lvl6pPr>
            <a:lvl7pPr marL="2743200" algn="l" defTabSz="914400" rtl="0" eaLnBrk="1" latinLnBrk="0" hangingPunct="1">
              <a:defRPr b="1" kern="1200">
                <a:solidFill>
                  <a:schemeClr val="tx1"/>
                </a:solidFill>
                <a:latin typeface="Arial" panose="020B0604020202020204" pitchFamily="34" charset="0"/>
                <a:ea typeface="宋体" panose="02010600030101010101" pitchFamily="2" charset="-122"/>
                <a:cs typeface="+mn-cs"/>
              </a:defRPr>
            </a:lvl7pPr>
            <a:lvl8pPr marL="3200400" algn="l" defTabSz="914400" rtl="0" eaLnBrk="1" latinLnBrk="0" hangingPunct="1">
              <a:defRPr b="1" kern="1200">
                <a:solidFill>
                  <a:schemeClr val="tx1"/>
                </a:solidFill>
                <a:latin typeface="Arial" panose="020B0604020202020204" pitchFamily="34" charset="0"/>
                <a:ea typeface="宋体" panose="02010600030101010101" pitchFamily="2" charset="-122"/>
                <a:cs typeface="+mn-cs"/>
              </a:defRPr>
            </a:lvl8pPr>
            <a:lvl9pPr marL="3657600" algn="l" defTabSz="914400" rtl="0" eaLnBrk="1" latinLnBrk="0" hangingPunct="1">
              <a:defRPr b="1" kern="1200">
                <a:solidFill>
                  <a:schemeClr val="tx1"/>
                </a:solidFill>
                <a:latin typeface="Arial" panose="020B0604020202020204" pitchFamily="34" charset="0"/>
                <a:ea typeface="宋体" panose="02010600030101010101" pitchFamily="2" charset="-122"/>
                <a:cs typeface="+mn-cs"/>
              </a:defRPr>
            </a:lvl9pPr>
          </a:lstStyle>
          <a:p>
            <a:pPr marL="0" marR="0" lvl="0" indent="0" algn="l" defTabSz="914400" rtl="0" eaLnBrk="1" fontAlgn="base" latinLnBrk="0" hangingPunct="1">
              <a:lnSpc>
                <a:spcPct val="100000"/>
              </a:lnSpc>
              <a:spcBef>
                <a:spcPct val="0"/>
              </a:spcBef>
              <a:spcAft>
                <a:spcPct val="0"/>
              </a:spcAft>
              <a:buClrTx/>
              <a:buSzTx/>
              <a:buFontTx/>
              <a:buNone/>
              <a:defRPr/>
            </a:pPr>
            <a:r>
              <a:rPr kumimoji="1" lang="zh-CN" altLang="en-US" sz="2600" b="0" i="0" u="none" strike="noStrike" kern="1200" cap="none" spc="0" normalizeH="0" baseline="0" noProof="0">
                <a:ln>
                  <a:noFill/>
                </a:ln>
                <a:solidFill>
                  <a:srgbClr val="000000"/>
                </a:solidFill>
                <a:effectLst/>
                <a:uLnTx/>
                <a:uFillTx/>
                <a:latin typeface="黑体" panose="02010609060101010101" pitchFamily="2" charset="-122"/>
                <a:ea typeface="黑体" panose="02010609060101010101" pitchFamily="2" charset="-122"/>
                <a:cs typeface="+mn-cs"/>
              </a:rPr>
              <a:t>密度最大的金属──锇</a:t>
            </a:r>
            <a:endParaRPr kumimoji="1" lang="zh-CN" altLang="en-US" sz="2600" b="0" i="0" u="none" strike="noStrike" kern="1200" cap="none" spc="0" normalizeH="0" baseline="0" noProof="0">
              <a:ln>
                <a:noFill/>
              </a:ln>
              <a:solidFill>
                <a:srgbClr val="000000"/>
              </a:solidFill>
              <a:effectLst/>
              <a:uLnTx/>
              <a:uFillTx/>
              <a:latin typeface="黑体" panose="02010609060101010101" pitchFamily="2" charset="-122"/>
              <a:ea typeface="黑体" panose="02010609060101010101" pitchFamily="2" charset="-122"/>
              <a:cs typeface="+mn-cs"/>
            </a:endParaRPr>
          </a:p>
        </p:txBody>
      </p:sp>
      <p:sp>
        <p:nvSpPr>
          <p:cNvPr id="24" name="Text Box 13"/>
          <p:cNvSpPr txBox="1">
            <a:spLocks noChangeArrowheads="1"/>
          </p:cNvSpPr>
          <p:nvPr/>
        </p:nvSpPr>
        <p:spPr bwMode="auto">
          <a:xfrm>
            <a:off x="1008063" y="5562600"/>
            <a:ext cx="3484563" cy="4921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defPPr>
              <a:defRPr lang="zh-CN"/>
            </a:defPPr>
            <a:lvl1pPr algn="l" rtl="0" fontAlgn="base">
              <a:spcBef>
                <a:spcPct val="0"/>
              </a:spcBef>
              <a:spcAft>
                <a:spcPct val="0"/>
              </a:spcAft>
              <a:defRPr b="1" kern="1200">
                <a:solidFill>
                  <a:schemeClr val="tx1"/>
                </a:solidFill>
                <a:latin typeface="Arial" panose="020B0604020202020204" pitchFamily="34" charset="0"/>
                <a:ea typeface="宋体" panose="02010600030101010101" pitchFamily="2" charset="-122"/>
                <a:cs typeface="+mn-cs"/>
              </a:defRPr>
            </a:lvl1pPr>
            <a:lvl2pPr marL="457200" algn="l" rtl="0" fontAlgn="base">
              <a:spcBef>
                <a:spcPct val="0"/>
              </a:spcBef>
              <a:spcAft>
                <a:spcPct val="0"/>
              </a:spcAft>
              <a:defRPr b="1" kern="1200">
                <a:solidFill>
                  <a:schemeClr val="tx1"/>
                </a:solidFill>
                <a:latin typeface="Arial" panose="020B0604020202020204" pitchFamily="34" charset="0"/>
                <a:ea typeface="宋体" panose="02010600030101010101" pitchFamily="2" charset="-122"/>
                <a:cs typeface="+mn-cs"/>
              </a:defRPr>
            </a:lvl2pPr>
            <a:lvl3pPr marL="914400" algn="l" rtl="0" fontAlgn="base">
              <a:spcBef>
                <a:spcPct val="0"/>
              </a:spcBef>
              <a:spcAft>
                <a:spcPct val="0"/>
              </a:spcAft>
              <a:defRPr b="1" kern="1200">
                <a:solidFill>
                  <a:schemeClr val="tx1"/>
                </a:solidFill>
                <a:latin typeface="Arial" panose="020B0604020202020204" pitchFamily="34" charset="0"/>
                <a:ea typeface="宋体" panose="02010600030101010101" pitchFamily="2" charset="-122"/>
                <a:cs typeface="+mn-cs"/>
              </a:defRPr>
            </a:lvl3pPr>
            <a:lvl4pPr marL="1371600" algn="l" rtl="0" fontAlgn="base">
              <a:spcBef>
                <a:spcPct val="0"/>
              </a:spcBef>
              <a:spcAft>
                <a:spcPct val="0"/>
              </a:spcAft>
              <a:defRPr b="1" kern="1200">
                <a:solidFill>
                  <a:schemeClr val="tx1"/>
                </a:solidFill>
                <a:latin typeface="Arial" panose="020B0604020202020204" pitchFamily="34" charset="0"/>
                <a:ea typeface="宋体" panose="02010600030101010101" pitchFamily="2" charset="-122"/>
                <a:cs typeface="+mn-cs"/>
              </a:defRPr>
            </a:lvl4pPr>
            <a:lvl5pPr marL="1828800" algn="l" rtl="0" fontAlgn="base">
              <a:spcBef>
                <a:spcPct val="0"/>
              </a:spcBef>
              <a:spcAft>
                <a:spcPct val="0"/>
              </a:spcAft>
              <a:defRPr b="1" kern="1200">
                <a:solidFill>
                  <a:schemeClr val="tx1"/>
                </a:solidFill>
                <a:latin typeface="Arial" panose="020B0604020202020204" pitchFamily="34" charset="0"/>
                <a:ea typeface="宋体" panose="02010600030101010101" pitchFamily="2" charset="-122"/>
                <a:cs typeface="+mn-cs"/>
              </a:defRPr>
            </a:lvl5pPr>
            <a:lvl6pPr marL="2286000" algn="l" defTabSz="914400" rtl="0" eaLnBrk="1" latinLnBrk="0" hangingPunct="1">
              <a:defRPr b="1" kern="1200">
                <a:solidFill>
                  <a:schemeClr val="tx1"/>
                </a:solidFill>
                <a:latin typeface="Arial" panose="020B0604020202020204" pitchFamily="34" charset="0"/>
                <a:ea typeface="宋体" panose="02010600030101010101" pitchFamily="2" charset="-122"/>
                <a:cs typeface="+mn-cs"/>
              </a:defRPr>
            </a:lvl6pPr>
            <a:lvl7pPr marL="2743200" algn="l" defTabSz="914400" rtl="0" eaLnBrk="1" latinLnBrk="0" hangingPunct="1">
              <a:defRPr b="1" kern="1200">
                <a:solidFill>
                  <a:schemeClr val="tx1"/>
                </a:solidFill>
                <a:latin typeface="Arial" panose="020B0604020202020204" pitchFamily="34" charset="0"/>
                <a:ea typeface="宋体" panose="02010600030101010101" pitchFamily="2" charset="-122"/>
                <a:cs typeface="+mn-cs"/>
              </a:defRPr>
            </a:lvl7pPr>
            <a:lvl8pPr marL="3200400" algn="l" defTabSz="914400" rtl="0" eaLnBrk="1" latinLnBrk="0" hangingPunct="1">
              <a:defRPr b="1" kern="1200">
                <a:solidFill>
                  <a:schemeClr val="tx1"/>
                </a:solidFill>
                <a:latin typeface="Arial" panose="020B0604020202020204" pitchFamily="34" charset="0"/>
                <a:ea typeface="宋体" panose="02010600030101010101" pitchFamily="2" charset="-122"/>
                <a:cs typeface="+mn-cs"/>
              </a:defRPr>
            </a:lvl8pPr>
            <a:lvl9pPr marL="3657600" algn="l" defTabSz="914400" rtl="0" eaLnBrk="1" latinLnBrk="0" hangingPunct="1">
              <a:defRPr b="1" kern="1200">
                <a:solidFill>
                  <a:schemeClr val="tx1"/>
                </a:solidFill>
                <a:latin typeface="Arial" panose="020B0604020202020204" pitchFamily="34" charset="0"/>
                <a:ea typeface="宋体" panose="02010600030101010101" pitchFamily="2" charset="-122"/>
                <a:cs typeface="+mn-cs"/>
              </a:defRPr>
            </a:lvl9pPr>
          </a:lstStyle>
          <a:p>
            <a:pPr marL="0" marR="0" lvl="0" indent="0" algn="l" defTabSz="914400" rtl="0" eaLnBrk="1" fontAlgn="base" latinLnBrk="0" hangingPunct="1">
              <a:lnSpc>
                <a:spcPct val="100000"/>
              </a:lnSpc>
              <a:spcBef>
                <a:spcPct val="0"/>
              </a:spcBef>
              <a:spcAft>
                <a:spcPct val="0"/>
              </a:spcAft>
              <a:buClrTx/>
              <a:buSzTx/>
              <a:buFontTx/>
              <a:buNone/>
              <a:defRPr/>
            </a:pPr>
            <a:r>
              <a:rPr kumimoji="1" lang="zh-CN" altLang="en-US" sz="2600" b="0" i="0" u="none" strike="noStrike" kern="1200" cap="none" spc="0" normalizeH="0" baseline="0" noProof="0" dirty="0">
                <a:ln>
                  <a:noFill/>
                </a:ln>
                <a:solidFill>
                  <a:srgbClr val="000000"/>
                </a:solidFill>
                <a:effectLst/>
                <a:uLnTx/>
                <a:uFillTx/>
                <a:latin typeface="黑体" panose="02010609060101010101" pitchFamily="2" charset="-122"/>
                <a:ea typeface="黑体" panose="02010609060101010101" pitchFamily="2" charset="-122"/>
                <a:cs typeface="+mn-cs"/>
              </a:rPr>
              <a:t>密度最小的金属──锂</a:t>
            </a:r>
            <a:endParaRPr kumimoji="1" lang="zh-CN" altLang="en-US" sz="2600" b="0" i="0" u="none" strike="noStrike" kern="1200" cap="none" spc="0" normalizeH="0" baseline="0" noProof="0" dirty="0">
              <a:ln>
                <a:noFill/>
              </a:ln>
              <a:solidFill>
                <a:srgbClr val="000000"/>
              </a:solidFill>
              <a:effectLst/>
              <a:uLnTx/>
              <a:uFillTx/>
              <a:latin typeface="黑体" panose="02010609060101010101" pitchFamily="2" charset="-122"/>
              <a:ea typeface="黑体" panose="02010609060101010101" pitchFamily="2" charset="-122"/>
              <a:cs typeface="+mn-cs"/>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checkerboard(across)">
                                      <p:cBhvr>
                                        <p:cTn id="7" dur="500"/>
                                        <p:tgtEl>
                                          <p:spTgt spid="16"/>
                                        </p:tgtEl>
                                      </p:cBhvr>
                                    </p:animEffect>
                                  </p:childTnLst>
                                </p:cTn>
                              </p:par>
                            </p:childTnLst>
                          </p:cTn>
                        </p:par>
                        <p:par>
                          <p:cTn id="8" fill="hold">
                            <p:stCondLst>
                              <p:cond delay="500"/>
                            </p:stCondLst>
                            <p:childTnLst>
                              <p:par>
                                <p:cTn id="9" presetID="5" presetClass="entr" presetSubtype="10" fill="hold" grpId="0" nodeType="afterEffect">
                                  <p:stCondLst>
                                    <p:cond delay="0"/>
                                  </p:stCondLst>
                                  <p:childTnLst>
                                    <p:set>
                                      <p:cBhvr>
                                        <p:cTn id="10" dur="1" fill="hold">
                                          <p:stCondLst>
                                            <p:cond delay="0"/>
                                          </p:stCondLst>
                                        </p:cTn>
                                        <p:tgtEl>
                                          <p:spTgt spid="19"/>
                                        </p:tgtEl>
                                        <p:attrNameLst>
                                          <p:attrName>style.visibility</p:attrName>
                                        </p:attrNameLst>
                                      </p:cBhvr>
                                      <p:to>
                                        <p:strVal val="visible"/>
                                      </p:to>
                                    </p:set>
                                    <p:animEffect transition="in" filter="checkerboard(across)">
                                      <p:cBhvr>
                                        <p:cTn id="11" dur="500"/>
                                        <p:tgtEl>
                                          <p:spTgt spid="19"/>
                                        </p:tgtEl>
                                      </p:cBhvr>
                                    </p:animEffect>
                                  </p:childTnLst>
                                </p:cTn>
                              </p:par>
                            </p:childTnLst>
                          </p:cTn>
                        </p:par>
                        <p:par>
                          <p:cTn id="12" fill="hold">
                            <p:stCondLst>
                              <p:cond delay="1000"/>
                            </p:stCondLst>
                            <p:childTnLst>
                              <p:par>
                                <p:cTn id="13" presetID="5" presetClass="entr" presetSubtype="10" fill="hold" grpId="0" nodeType="afterEffect">
                                  <p:stCondLst>
                                    <p:cond delay="0"/>
                                  </p:stCondLst>
                                  <p:childTnLst>
                                    <p:set>
                                      <p:cBhvr>
                                        <p:cTn id="14" dur="1" fill="hold">
                                          <p:stCondLst>
                                            <p:cond delay="0"/>
                                          </p:stCondLst>
                                        </p:cTn>
                                        <p:tgtEl>
                                          <p:spTgt spid="17"/>
                                        </p:tgtEl>
                                        <p:attrNameLst>
                                          <p:attrName>style.visibility</p:attrName>
                                        </p:attrNameLst>
                                      </p:cBhvr>
                                      <p:to>
                                        <p:strVal val="visible"/>
                                      </p:to>
                                    </p:set>
                                    <p:animEffect transition="in" filter="checkerboard(across)">
                                      <p:cBhvr>
                                        <p:cTn id="15" dur="500"/>
                                        <p:tgtEl>
                                          <p:spTgt spid="17"/>
                                        </p:tgtEl>
                                      </p:cBhvr>
                                    </p:animEffect>
                                  </p:childTnLst>
                                </p:cTn>
                              </p:par>
                            </p:childTnLst>
                          </p:cTn>
                        </p:par>
                        <p:par>
                          <p:cTn id="16" fill="hold">
                            <p:stCondLst>
                              <p:cond delay="1500"/>
                            </p:stCondLst>
                            <p:childTnLst>
                              <p:par>
                                <p:cTn id="17" presetID="5" presetClass="entr" presetSubtype="10" fill="hold" grpId="0" nodeType="afterEffect">
                                  <p:stCondLst>
                                    <p:cond delay="0"/>
                                  </p:stCondLst>
                                  <p:childTnLst>
                                    <p:set>
                                      <p:cBhvr>
                                        <p:cTn id="18" dur="1" fill="hold">
                                          <p:stCondLst>
                                            <p:cond delay="0"/>
                                          </p:stCondLst>
                                        </p:cTn>
                                        <p:tgtEl>
                                          <p:spTgt spid="18"/>
                                        </p:tgtEl>
                                        <p:attrNameLst>
                                          <p:attrName>style.visibility</p:attrName>
                                        </p:attrNameLst>
                                      </p:cBhvr>
                                      <p:to>
                                        <p:strVal val="visible"/>
                                      </p:to>
                                    </p:set>
                                    <p:animEffect transition="in" filter="checkerboard(across)">
                                      <p:cBhvr>
                                        <p:cTn id="19" dur="500"/>
                                        <p:tgtEl>
                                          <p:spTgt spid="18"/>
                                        </p:tgtEl>
                                      </p:cBhvr>
                                    </p:animEffect>
                                  </p:childTnLst>
                                </p:cTn>
                              </p:par>
                            </p:childTnLst>
                          </p:cTn>
                        </p:par>
                        <p:par>
                          <p:cTn id="20" fill="hold">
                            <p:stCondLst>
                              <p:cond delay="2000"/>
                            </p:stCondLst>
                            <p:childTnLst>
                              <p:par>
                                <p:cTn id="21" presetID="5" presetClass="entr" presetSubtype="10" fill="hold" grpId="0" nodeType="afterEffect">
                                  <p:stCondLst>
                                    <p:cond delay="0"/>
                                  </p:stCondLst>
                                  <p:childTnLst>
                                    <p:set>
                                      <p:cBhvr>
                                        <p:cTn id="22" dur="1" fill="hold">
                                          <p:stCondLst>
                                            <p:cond delay="0"/>
                                          </p:stCondLst>
                                        </p:cTn>
                                        <p:tgtEl>
                                          <p:spTgt spid="20"/>
                                        </p:tgtEl>
                                        <p:attrNameLst>
                                          <p:attrName>style.visibility</p:attrName>
                                        </p:attrNameLst>
                                      </p:cBhvr>
                                      <p:to>
                                        <p:strVal val="visible"/>
                                      </p:to>
                                    </p:set>
                                    <p:animEffect transition="in" filter="checkerboard(across)">
                                      <p:cBhvr>
                                        <p:cTn id="23" dur="500"/>
                                        <p:tgtEl>
                                          <p:spTgt spid="20"/>
                                        </p:tgtEl>
                                      </p:cBhvr>
                                    </p:animEffect>
                                  </p:childTnLst>
                                </p:cTn>
                              </p:par>
                            </p:childTnLst>
                          </p:cTn>
                        </p:par>
                        <p:par>
                          <p:cTn id="24" fill="hold">
                            <p:stCondLst>
                              <p:cond delay="2500"/>
                            </p:stCondLst>
                            <p:childTnLst>
                              <p:par>
                                <p:cTn id="25" presetID="5" presetClass="entr" presetSubtype="10" fill="hold" grpId="0" nodeType="afterEffect">
                                  <p:stCondLst>
                                    <p:cond delay="0"/>
                                  </p:stCondLst>
                                  <p:childTnLst>
                                    <p:set>
                                      <p:cBhvr>
                                        <p:cTn id="26" dur="1" fill="hold">
                                          <p:stCondLst>
                                            <p:cond delay="0"/>
                                          </p:stCondLst>
                                        </p:cTn>
                                        <p:tgtEl>
                                          <p:spTgt spid="21"/>
                                        </p:tgtEl>
                                        <p:attrNameLst>
                                          <p:attrName>style.visibility</p:attrName>
                                        </p:attrNameLst>
                                      </p:cBhvr>
                                      <p:to>
                                        <p:strVal val="visible"/>
                                      </p:to>
                                    </p:set>
                                    <p:animEffect transition="in" filter="checkerboard(across)">
                                      <p:cBhvr>
                                        <p:cTn id="27" dur="500"/>
                                        <p:tgtEl>
                                          <p:spTgt spid="21"/>
                                        </p:tgtEl>
                                      </p:cBhvr>
                                    </p:animEffect>
                                  </p:childTnLst>
                                </p:cTn>
                              </p:par>
                            </p:childTnLst>
                          </p:cTn>
                        </p:par>
                        <p:par>
                          <p:cTn id="28" fill="hold">
                            <p:stCondLst>
                              <p:cond delay="3000"/>
                            </p:stCondLst>
                            <p:childTnLst>
                              <p:par>
                                <p:cTn id="29" presetID="5" presetClass="entr" presetSubtype="10" fill="hold" grpId="0" nodeType="afterEffect">
                                  <p:stCondLst>
                                    <p:cond delay="0"/>
                                  </p:stCondLst>
                                  <p:childTnLst>
                                    <p:set>
                                      <p:cBhvr>
                                        <p:cTn id="30" dur="1" fill="hold">
                                          <p:stCondLst>
                                            <p:cond delay="0"/>
                                          </p:stCondLst>
                                        </p:cTn>
                                        <p:tgtEl>
                                          <p:spTgt spid="22"/>
                                        </p:tgtEl>
                                        <p:attrNameLst>
                                          <p:attrName>style.visibility</p:attrName>
                                        </p:attrNameLst>
                                      </p:cBhvr>
                                      <p:to>
                                        <p:strVal val="visible"/>
                                      </p:to>
                                    </p:set>
                                    <p:animEffect transition="in" filter="checkerboard(across)">
                                      <p:cBhvr>
                                        <p:cTn id="31" dur="500"/>
                                        <p:tgtEl>
                                          <p:spTgt spid="22"/>
                                        </p:tgtEl>
                                      </p:cBhvr>
                                    </p:animEffect>
                                  </p:childTnLst>
                                </p:cTn>
                              </p:par>
                            </p:childTnLst>
                          </p:cTn>
                        </p:par>
                        <p:par>
                          <p:cTn id="32" fill="hold">
                            <p:stCondLst>
                              <p:cond delay="3500"/>
                            </p:stCondLst>
                            <p:childTnLst>
                              <p:par>
                                <p:cTn id="33" presetID="5" presetClass="entr" presetSubtype="10" fill="hold" grpId="0" nodeType="afterEffect">
                                  <p:stCondLst>
                                    <p:cond delay="0"/>
                                  </p:stCondLst>
                                  <p:childTnLst>
                                    <p:set>
                                      <p:cBhvr>
                                        <p:cTn id="34" dur="1" fill="hold">
                                          <p:stCondLst>
                                            <p:cond delay="0"/>
                                          </p:stCondLst>
                                        </p:cTn>
                                        <p:tgtEl>
                                          <p:spTgt spid="23"/>
                                        </p:tgtEl>
                                        <p:attrNameLst>
                                          <p:attrName>style.visibility</p:attrName>
                                        </p:attrNameLst>
                                      </p:cBhvr>
                                      <p:to>
                                        <p:strVal val="visible"/>
                                      </p:to>
                                    </p:set>
                                    <p:animEffect transition="in" filter="checkerboard(across)">
                                      <p:cBhvr>
                                        <p:cTn id="35" dur="500"/>
                                        <p:tgtEl>
                                          <p:spTgt spid="23"/>
                                        </p:tgtEl>
                                      </p:cBhvr>
                                    </p:animEffect>
                                  </p:childTnLst>
                                </p:cTn>
                              </p:par>
                            </p:childTnLst>
                          </p:cTn>
                        </p:par>
                        <p:par>
                          <p:cTn id="36" fill="hold">
                            <p:stCondLst>
                              <p:cond delay="4000"/>
                            </p:stCondLst>
                            <p:childTnLst>
                              <p:par>
                                <p:cTn id="37" presetID="5" presetClass="entr" presetSubtype="10" fill="hold" grpId="0" nodeType="afterEffect">
                                  <p:stCondLst>
                                    <p:cond delay="0"/>
                                  </p:stCondLst>
                                  <p:childTnLst>
                                    <p:set>
                                      <p:cBhvr>
                                        <p:cTn id="38" dur="1" fill="hold">
                                          <p:stCondLst>
                                            <p:cond delay="0"/>
                                          </p:stCondLst>
                                        </p:cTn>
                                        <p:tgtEl>
                                          <p:spTgt spid="24"/>
                                        </p:tgtEl>
                                        <p:attrNameLst>
                                          <p:attrName>style.visibility</p:attrName>
                                        </p:attrNameLst>
                                      </p:cBhvr>
                                      <p:to>
                                        <p:strVal val="visible"/>
                                      </p:to>
                                    </p:set>
                                    <p:animEffect transition="in" filter="checkerboard(across)">
                                      <p:cBhvr>
                                        <p:cTn id="39" dur="500"/>
                                        <p:tgtEl>
                                          <p:spTgt spid="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bldLvl="0" animBg="1"/>
      <p:bldP spid="17" grpId="0" bldLvl="0" animBg="1"/>
      <p:bldP spid="18" grpId="0" bldLvl="0" animBg="1"/>
      <p:bldP spid="19" grpId="0" bldLvl="0" animBg="1"/>
      <p:bldP spid="20" grpId="0" bldLvl="0" animBg="1"/>
      <p:bldP spid="21" grpId="0" bldLvl="0" animBg="1"/>
      <p:bldP spid="22" grpId="0" bldLvl="0" animBg="1"/>
      <p:bldP spid="23" grpId="0" bldLvl="0" animBg="1"/>
      <p:bldP spid="24" grpId="0" bldLvl="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1506" name="矩形 4"/>
          <p:cNvSpPr/>
          <p:nvPr/>
        </p:nvSpPr>
        <p:spPr>
          <a:xfrm>
            <a:off x="557213" y="998538"/>
            <a:ext cx="7981950" cy="5076825"/>
          </a:xfrm>
          <a:prstGeom prst="rect">
            <a:avLst/>
          </a:prstGeom>
          <a:noFill/>
          <a:ln w="9525">
            <a:noFill/>
          </a:ln>
        </p:spPr>
        <p:txBody>
          <a:bodyPr>
            <a:spAutoFit/>
          </a:bodyPr>
          <a:p>
            <a:pPr>
              <a:lnSpc>
                <a:spcPct val="150000"/>
              </a:lnSpc>
            </a:pPr>
            <a:r>
              <a:rPr lang="en-US" altLang="zh-CN" sz="2400">
                <a:solidFill>
                  <a:srgbClr val="FF0000"/>
                </a:solidFill>
                <a:latin typeface="黑体" panose="02010609060101010101" pitchFamily="2" charset="-122"/>
                <a:ea typeface="黑体" panose="02010609060101010101" pitchFamily="2" charset="-122"/>
              </a:rPr>
              <a:t>◆</a:t>
            </a:r>
            <a:r>
              <a:rPr lang="en-US" altLang="zh-CN" sz="2400">
                <a:latin typeface="黑体" panose="02010609060101010101" pitchFamily="2" charset="-122"/>
                <a:ea typeface="黑体" panose="02010609060101010101" pitchFamily="2" charset="-122"/>
              </a:rPr>
              <a:t> </a:t>
            </a:r>
            <a:r>
              <a:rPr lang="zh-CN" altLang="en-US" sz="2400" dirty="0">
                <a:latin typeface="黑体" panose="02010609060101010101" pitchFamily="2" charset="-122"/>
                <a:ea typeface="黑体" panose="02010609060101010101" pitchFamily="2" charset="-122"/>
              </a:rPr>
              <a:t>人类从</a:t>
            </a:r>
            <a:r>
              <a:rPr lang="zh-CN" altLang="en-US" sz="2400" dirty="0">
                <a:solidFill>
                  <a:srgbClr val="FF0000"/>
                </a:solidFill>
                <a:latin typeface="黑体" panose="02010609060101010101" pitchFamily="2" charset="-122"/>
                <a:ea typeface="黑体" panose="02010609060101010101" pitchFamily="2" charset="-122"/>
              </a:rPr>
              <a:t>石器时代</a:t>
            </a:r>
            <a:r>
              <a:rPr lang="zh-CN" altLang="en-US" sz="2400" dirty="0">
                <a:latin typeface="黑体" panose="02010609060101010101" pitchFamily="2" charset="-122"/>
                <a:ea typeface="黑体" panose="02010609060101010101" pitchFamily="2" charset="-122"/>
              </a:rPr>
              <a:t>进入</a:t>
            </a:r>
            <a:r>
              <a:rPr lang="zh-CN" altLang="en-US" sz="2400" dirty="0">
                <a:solidFill>
                  <a:srgbClr val="FF0000"/>
                </a:solidFill>
                <a:latin typeface="黑体" panose="02010609060101010101" pitchFamily="2" charset="-122"/>
                <a:ea typeface="黑体" panose="02010609060101010101" pitchFamily="2" charset="-122"/>
              </a:rPr>
              <a:t>青铜器时代</a:t>
            </a:r>
            <a:r>
              <a:rPr lang="zh-CN" altLang="en-US" sz="2400" dirty="0">
                <a:latin typeface="黑体" panose="02010609060101010101" pitchFamily="2" charset="-122"/>
                <a:ea typeface="黑体" panose="02010609060101010101" pitchFamily="2" charset="-122"/>
              </a:rPr>
              <a:t>，继而进入</a:t>
            </a:r>
            <a:r>
              <a:rPr lang="zh-CN" altLang="en-US" sz="2400" dirty="0">
                <a:solidFill>
                  <a:srgbClr val="FF0000"/>
                </a:solidFill>
                <a:latin typeface="黑体" panose="02010609060101010101" pitchFamily="2" charset="-122"/>
                <a:ea typeface="黑体" panose="02010609060101010101" pitchFamily="2" charset="-122"/>
              </a:rPr>
              <a:t>铁器时代</a:t>
            </a:r>
            <a:r>
              <a:rPr lang="zh-CN" altLang="en-US" sz="2400" dirty="0">
                <a:latin typeface="黑体" panose="02010609060101010101" pitchFamily="2" charset="-122"/>
                <a:ea typeface="黑体" panose="02010609060101010101" pitchFamily="2" charset="-122"/>
              </a:rPr>
              <a:t>，铜和铁作为金属材料一直被广泛地应用着。</a:t>
            </a:r>
            <a:endParaRPr lang="en-US" altLang="zh-CN" sz="2400">
              <a:latin typeface="黑体" panose="02010609060101010101" pitchFamily="2" charset="-122"/>
              <a:ea typeface="黑体" panose="02010609060101010101" pitchFamily="2" charset="-122"/>
            </a:endParaRPr>
          </a:p>
          <a:p>
            <a:pPr>
              <a:lnSpc>
                <a:spcPct val="150000"/>
              </a:lnSpc>
            </a:pPr>
            <a:r>
              <a:rPr lang="en-US" altLang="zh-CN" sz="2400">
                <a:solidFill>
                  <a:srgbClr val="FF0000"/>
                </a:solidFill>
                <a:latin typeface="黑体" panose="02010609060101010101" pitchFamily="2" charset="-122"/>
                <a:ea typeface="黑体" panose="02010609060101010101" pitchFamily="2" charset="-122"/>
              </a:rPr>
              <a:t>◆ </a:t>
            </a:r>
            <a:r>
              <a:rPr lang="en-US" altLang="zh-CN" sz="2400">
                <a:latin typeface="黑体" panose="02010609060101010101" pitchFamily="2" charset="-122"/>
                <a:ea typeface="黑体" panose="02010609060101010101" pitchFamily="2" charset="-122"/>
              </a:rPr>
              <a:t> </a:t>
            </a:r>
            <a:r>
              <a:rPr lang="zh-CN" altLang="en-US" sz="2400" dirty="0">
                <a:latin typeface="黑体" panose="02010609060101010101" pitchFamily="2" charset="-122"/>
                <a:ea typeface="黑体" panose="02010609060101010101" pitchFamily="2" charset="-122"/>
              </a:rPr>
              <a:t>铝的利用要比铜和铁晚得多，现在世界上铝的年产量已超过了铜，位于铁之后，居第</a:t>
            </a:r>
            <a:r>
              <a:rPr lang="zh-CN" altLang="en-US" sz="2400" dirty="0">
                <a:solidFill>
                  <a:srgbClr val="FF0000"/>
                </a:solidFill>
                <a:latin typeface="黑体" panose="02010609060101010101" pitchFamily="2" charset="-122"/>
                <a:ea typeface="黑体" panose="02010609060101010101" pitchFamily="2" charset="-122"/>
              </a:rPr>
              <a:t>二</a:t>
            </a:r>
            <a:r>
              <a:rPr lang="zh-CN" altLang="en-US" sz="2400" dirty="0">
                <a:latin typeface="黑体" panose="02010609060101010101" pitchFamily="2" charset="-122"/>
                <a:ea typeface="黑体" panose="02010609060101010101" pitchFamily="2" charset="-122"/>
              </a:rPr>
              <a:t>位。</a:t>
            </a:r>
            <a:endParaRPr lang="en-US" altLang="zh-CN" sz="2400">
              <a:latin typeface="黑体" panose="02010609060101010101" pitchFamily="2" charset="-122"/>
              <a:ea typeface="黑体" panose="02010609060101010101" pitchFamily="2" charset="-122"/>
            </a:endParaRPr>
          </a:p>
          <a:p>
            <a:pPr>
              <a:lnSpc>
                <a:spcPct val="150000"/>
              </a:lnSpc>
            </a:pPr>
            <a:r>
              <a:rPr lang="en-US" altLang="zh-CN" sz="2400">
                <a:solidFill>
                  <a:srgbClr val="FF0000"/>
                </a:solidFill>
                <a:latin typeface="黑体" panose="02010609060101010101" pitchFamily="2" charset="-122"/>
                <a:ea typeface="黑体" panose="02010609060101010101" pitchFamily="2" charset="-122"/>
              </a:rPr>
              <a:t>◆</a:t>
            </a:r>
            <a:r>
              <a:rPr lang="en-US" altLang="zh-CN" sz="2400">
                <a:latin typeface="黑体" panose="02010609060101010101" pitchFamily="2" charset="-122"/>
                <a:ea typeface="黑体" panose="02010609060101010101" pitchFamily="2" charset="-122"/>
              </a:rPr>
              <a:t> </a:t>
            </a:r>
            <a:r>
              <a:rPr lang="zh-CN" altLang="en-US" sz="2400" dirty="0">
                <a:latin typeface="黑体" panose="02010609060101010101" pitchFamily="2" charset="-122"/>
                <a:ea typeface="黑体" panose="02010609060101010101" pitchFamily="2" charset="-122"/>
              </a:rPr>
              <a:t>大多数金属呈银白色，常温下为固体，有金属光泽，是电和热的优良导体，有延展性。</a:t>
            </a:r>
            <a:r>
              <a:rPr lang="zh-CN" altLang="en-US" sz="2400" dirty="0">
                <a:solidFill>
                  <a:srgbClr val="FF0000"/>
                </a:solidFill>
                <a:latin typeface="黑体" panose="02010609060101010101" pitchFamily="2" charset="-122"/>
                <a:ea typeface="黑体" panose="02010609060101010101" pitchFamily="2" charset="-122"/>
              </a:rPr>
              <a:t>特例：汞</a:t>
            </a:r>
            <a:r>
              <a:rPr lang="zh-CN" altLang="en-US" sz="2400" dirty="0">
                <a:latin typeface="黑体" panose="02010609060101010101" pitchFamily="2" charset="-122"/>
                <a:ea typeface="黑体" panose="02010609060101010101" pitchFamily="2" charset="-122"/>
              </a:rPr>
              <a:t>常温下为</a:t>
            </a:r>
            <a:r>
              <a:rPr lang="zh-CN" altLang="en-US" sz="2400" dirty="0">
                <a:solidFill>
                  <a:srgbClr val="FF0000"/>
                </a:solidFill>
                <a:latin typeface="黑体" panose="02010609060101010101" pitchFamily="2" charset="-122"/>
                <a:ea typeface="黑体" panose="02010609060101010101" pitchFamily="2" charset="-122"/>
              </a:rPr>
              <a:t>液态</a:t>
            </a:r>
            <a:r>
              <a:rPr lang="zh-CN" altLang="en-US" sz="2400" dirty="0">
                <a:latin typeface="黑体" panose="02010609060101010101" pitchFamily="2" charset="-122"/>
                <a:ea typeface="黑体" panose="02010609060101010101" pitchFamily="2" charset="-122"/>
              </a:rPr>
              <a:t>，</a:t>
            </a:r>
            <a:r>
              <a:rPr lang="zh-CN" altLang="en-US" sz="2400" dirty="0">
                <a:solidFill>
                  <a:srgbClr val="FF0000"/>
                </a:solidFill>
                <a:latin typeface="黑体" panose="02010609060101010101" pitchFamily="2" charset="-122"/>
                <a:ea typeface="黑体" panose="02010609060101010101" pitchFamily="2" charset="-122"/>
              </a:rPr>
              <a:t>铜</a:t>
            </a:r>
            <a:r>
              <a:rPr lang="zh-CN" altLang="en-US" sz="2400" dirty="0">
                <a:latin typeface="黑体" panose="02010609060101010101" pitchFamily="2" charset="-122"/>
                <a:ea typeface="黑体" panose="02010609060101010101" pitchFamily="2" charset="-122"/>
              </a:rPr>
              <a:t>呈</a:t>
            </a:r>
            <a:r>
              <a:rPr lang="zh-CN" altLang="en-US" sz="2400" dirty="0">
                <a:solidFill>
                  <a:srgbClr val="FF0000"/>
                </a:solidFill>
                <a:latin typeface="黑体" panose="02010609060101010101" pitchFamily="2" charset="-122"/>
                <a:ea typeface="黑体" panose="02010609060101010101" pitchFamily="2" charset="-122"/>
              </a:rPr>
              <a:t>紫红色</a:t>
            </a:r>
            <a:r>
              <a:rPr lang="zh-CN" altLang="en-US" sz="2400" dirty="0">
                <a:latin typeface="黑体" panose="02010609060101010101" pitchFamily="2" charset="-122"/>
                <a:ea typeface="黑体" panose="02010609060101010101" pitchFamily="2" charset="-122"/>
              </a:rPr>
              <a:t>，</a:t>
            </a:r>
            <a:r>
              <a:rPr lang="zh-CN" altLang="en-US" sz="2400" dirty="0">
                <a:solidFill>
                  <a:srgbClr val="FF0000"/>
                </a:solidFill>
                <a:latin typeface="黑体" panose="02010609060101010101" pitchFamily="2" charset="-122"/>
                <a:ea typeface="黑体" panose="02010609060101010101" pitchFamily="2" charset="-122"/>
              </a:rPr>
              <a:t>金</a:t>
            </a:r>
            <a:r>
              <a:rPr lang="zh-CN" altLang="en-US" sz="2400" dirty="0">
                <a:latin typeface="黑体" panose="02010609060101010101" pitchFamily="2" charset="-122"/>
                <a:ea typeface="黑体" panose="02010609060101010101" pitchFamily="2" charset="-122"/>
              </a:rPr>
              <a:t>呈</a:t>
            </a:r>
            <a:r>
              <a:rPr lang="zh-CN" altLang="en-US" sz="2400" dirty="0">
                <a:solidFill>
                  <a:srgbClr val="FF0000"/>
                </a:solidFill>
                <a:latin typeface="黑体" panose="02010609060101010101" pitchFamily="2" charset="-122"/>
                <a:ea typeface="黑体" panose="02010609060101010101" pitchFamily="2" charset="-122"/>
              </a:rPr>
              <a:t>黄色</a:t>
            </a:r>
            <a:r>
              <a:rPr lang="zh-CN" altLang="en-US" sz="2400" dirty="0">
                <a:latin typeface="黑体" panose="02010609060101010101" pitchFamily="2" charset="-122"/>
                <a:ea typeface="黑体" panose="02010609060101010101" pitchFamily="2" charset="-122"/>
              </a:rPr>
              <a:t>。</a:t>
            </a:r>
            <a:endParaRPr lang="en-US" altLang="zh-CN" sz="2400">
              <a:latin typeface="黑体" panose="02010609060101010101" pitchFamily="2" charset="-122"/>
              <a:ea typeface="黑体" panose="02010609060101010101" pitchFamily="2" charset="-122"/>
            </a:endParaRPr>
          </a:p>
          <a:p>
            <a:pPr>
              <a:lnSpc>
                <a:spcPct val="150000"/>
              </a:lnSpc>
            </a:pPr>
            <a:r>
              <a:rPr lang="en-US" altLang="zh-CN" sz="2400">
                <a:solidFill>
                  <a:srgbClr val="FF0000"/>
                </a:solidFill>
                <a:latin typeface="黑体" panose="02010609060101010101" pitchFamily="2" charset="-122"/>
                <a:ea typeface="黑体" panose="02010609060101010101" pitchFamily="2" charset="-122"/>
              </a:rPr>
              <a:t>◆</a:t>
            </a:r>
            <a:r>
              <a:rPr lang="en-US" altLang="zh-CN" sz="2400">
                <a:solidFill>
                  <a:srgbClr val="0066FF"/>
                </a:solidFill>
                <a:latin typeface="黑体" panose="02010609060101010101" pitchFamily="2" charset="-122"/>
                <a:ea typeface="黑体" panose="02010609060101010101" pitchFamily="2" charset="-122"/>
              </a:rPr>
              <a:t>  </a:t>
            </a:r>
            <a:r>
              <a:rPr lang="zh-CN" altLang="en-US" sz="2400" dirty="0">
                <a:latin typeface="黑体" panose="02010609060101010101" pitchFamily="2" charset="-122"/>
                <a:ea typeface="黑体" panose="02010609060101010101" pitchFamily="2" charset="-122"/>
              </a:rPr>
              <a:t>物质的</a:t>
            </a:r>
            <a:r>
              <a:rPr lang="zh-CN" altLang="en-US" sz="2400" dirty="0">
                <a:solidFill>
                  <a:srgbClr val="FF0000"/>
                </a:solidFill>
                <a:latin typeface="黑体" panose="02010609060101010101" pitchFamily="2" charset="-122"/>
                <a:ea typeface="黑体" panose="02010609060101010101" pitchFamily="2" charset="-122"/>
              </a:rPr>
              <a:t>性质</a:t>
            </a:r>
            <a:r>
              <a:rPr lang="zh-CN" altLang="en-US" sz="2400" dirty="0">
                <a:latin typeface="黑体" panose="02010609060101010101" pitchFamily="2" charset="-122"/>
                <a:ea typeface="黑体" panose="02010609060101010101" pitchFamily="2" charset="-122"/>
              </a:rPr>
              <a:t>在很大程度上决定了物质的用途，使用时需考虑多方面。</a:t>
            </a:r>
            <a:endParaRPr lang="zh-CN" altLang="en-US" sz="2400" dirty="0">
              <a:latin typeface="黑体" panose="02010609060101010101" pitchFamily="2" charset="-122"/>
              <a:ea typeface="黑体" panose="02010609060101010101" pitchFamily="2" charset="-122"/>
            </a:endParaRPr>
          </a:p>
        </p:txBody>
      </p:sp>
      <p:sp>
        <p:nvSpPr>
          <p:cNvPr id="22530" name="文本框 4103"/>
          <p:cNvSpPr txBox="1"/>
          <p:nvPr/>
        </p:nvSpPr>
        <p:spPr>
          <a:xfrm>
            <a:off x="106363" y="44450"/>
            <a:ext cx="1295400" cy="401638"/>
          </a:xfrm>
          <a:prstGeom prst="rect">
            <a:avLst/>
          </a:prstGeom>
          <a:noFill/>
          <a:ln w="9525">
            <a:noFill/>
          </a:ln>
        </p:spPr>
        <p:txBody>
          <a:bodyPr lIns="90170" tIns="46990" rIns="90170" bIns="46990">
            <a:spAutoFit/>
          </a:bodyPr>
          <a:p>
            <a:r>
              <a:rPr lang="zh-CN" altLang="zh-CN" sz="2000" b="1" dirty="0">
                <a:solidFill>
                  <a:srgbClr val="006666"/>
                </a:solidFill>
                <a:latin typeface="Arial" panose="020B0604020202020204" pitchFamily="34" charset="0"/>
                <a:ea typeface="方正姚体" panose="02010601030101010101" pitchFamily="2" charset="-122"/>
              </a:rPr>
              <a:t>课堂小结</a:t>
            </a:r>
            <a:endParaRPr lang="zh-CN" altLang="zh-CN" sz="2000" b="1" dirty="0">
              <a:solidFill>
                <a:srgbClr val="006666"/>
              </a:solidFill>
              <a:latin typeface="Arial" panose="020B0604020202020204" pitchFamily="34" charset="0"/>
              <a:ea typeface="方正姚体" panose="02010601030101010101" pitchFamily="2"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21506">
                                            <p:txEl>
                                              <p:charRg st="0" end="48"/>
                                            </p:txEl>
                                          </p:spTgt>
                                        </p:tgtEl>
                                        <p:attrNameLst>
                                          <p:attrName>style.visibility</p:attrName>
                                        </p:attrNameLst>
                                      </p:cBhvr>
                                      <p:to>
                                        <p:strVal val="visible"/>
                                      </p:to>
                                    </p:set>
                                    <p:animEffect transition="in" filter="blinds(horizontal)">
                                      <p:cBhvr>
                                        <p:cTn id="7" dur="500"/>
                                        <p:tgtEl>
                                          <p:spTgt spid="21506">
                                            <p:txEl>
                                              <p:charRg st="0" end="48"/>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21506">
                                            <p:txEl>
                                              <p:charRg st="48" end="93"/>
                                            </p:txEl>
                                          </p:spTgt>
                                        </p:tgtEl>
                                        <p:attrNameLst>
                                          <p:attrName>style.visibility</p:attrName>
                                        </p:attrNameLst>
                                      </p:cBhvr>
                                      <p:to>
                                        <p:strVal val="visible"/>
                                      </p:to>
                                    </p:set>
                                    <p:animEffect transition="in" filter="blinds(horizontal)">
                                      <p:cBhvr>
                                        <p:cTn id="12" dur="500"/>
                                        <p:tgtEl>
                                          <p:spTgt spid="21506">
                                            <p:txEl>
                                              <p:charRg st="48" end="93"/>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nodeType="clickEffect">
                                  <p:stCondLst>
                                    <p:cond delay="0"/>
                                  </p:stCondLst>
                                  <p:childTnLst>
                                    <p:set>
                                      <p:cBhvr>
                                        <p:cTn id="16" dur="1" fill="hold">
                                          <p:stCondLst>
                                            <p:cond delay="0"/>
                                          </p:stCondLst>
                                        </p:cTn>
                                        <p:tgtEl>
                                          <p:spTgt spid="21506">
                                            <p:txEl>
                                              <p:charRg st="93" end="155"/>
                                            </p:txEl>
                                          </p:spTgt>
                                        </p:tgtEl>
                                        <p:attrNameLst>
                                          <p:attrName>style.visibility</p:attrName>
                                        </p:attrNameLst>
                                      </p:cBhvr>
                                      <p:to>
                                        <p:strVal val="visible"/>
                                      </p:to>
                                    </p:set>
                                    <p:animEffect transition="in" filter="blinds(horizontal)">
                                      <p:cBhvr>
                                        <p:cTn id="17" dur="500"/>
                                        <p:tgtEl>
                                          <p:spTgt spid="21506">
                                            <p:txEl>
                                              <p:charRg st="93" end="155"/>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nodeType="clickEffect">
                                  <p:stCondLst>
                                    <p:cond delay="0"/>
                                  </p:stCondLst>
                                  <p:childTnLst>
                                    <p:set>
                                      <p:cBhvr>
                                        <p:cTn id="21" dur="1" fill="hold">
                                          <p:stCondLst>
                                            <p:cond delay="0"/>
                                          </p:stCondLst>
                                        </p:cTn>
                                        <p:tgtEl>
                                          <p:spTgt spid="21506">
                                            <p:txEl>
                                              <p:charRg st="155" end="187"/>
                                            </p:txEl>
                                          </p:spTgt>
                                        </p:tgtEl>
                                        <p:attrNameLst>
                                          <p:attrName>style.visibility</p:attrName>
                                        </p:attrNameLst>
                                      </p:cBhvr>
                                      <p:to>
                                        <p:strVal val="visible"/>
                                      </p:to>
                                    </p:set>
                                    <p:animEffect transition="in" filter="blinds(horizontal)">
                                      <p:cBhvr>
                                        <p:cTn id="22" dur="500"/>
                                        <p:tgtEl>
                                          <p:spTgt spid="21506">
                                            <p:txEl>
                                              <p:charRg st="155" end="18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4097" name="图片 1" descr="enterdesk.com-CB7FB18326F10E2775CD17AB8F53C574"/>
          <p:cNvPicPr>
            <a:picLocks noChangeAspect="1"/>
          </p:cNvPicPr>
          <p:nvPr/>
        </p:nvPicPr>
        <p:blipFill>
          <a:blip r:embed="rId1"/>
          <a:stretch>
            <a:fillRect/>
          </a:stretch>
        </p:blipFill>
        <p:spPr>
          <a:xfrm>
            <a:off x="425449" y="661983"/>
            <a:ext cx="8201025" cy="4611689"/>
          </a:xfrm>
          <a:prstGeom prst="rect">
            <a:avLst/>
          </a:prstGeom>
          <a:noFill/>
          <a:ln w="9525">
            <a:noFill/>
          </a:ln>
          <a:effectLst>
            <a:reflection blurRad="6350" stA="60000" endA="300" endPos="19000" dir="5400000" sy="-100000" algn="bl" rotWithShape="0"/>
          </a:effectLst>
        </p:spPr>
      </p:pic>
      <p:sp>
        <p:nvSpPr>
          <p:cNvPr id="26627" name="文本框 2"/>
          <p:cNvSpPr txBox="1"/>
          <p:nvPr/>
        </p:nvSpPr>
        <p:spPr>
          <a:xfrm>
            <a:off x="320675" y="5629275"/>
            <a:ext cx="8107363" cy="492125"/>
          </a:xfrm>
          <a:prstGeom prst="rect">
            <a:avLst/>
          </a:prstGeom>
          <a:noFill/>
          <a:ln w="9525">
            <a:noFill/>
          </a:ln>
        </p:spPr>
        <p:txBody>
          <a:bodyPr wrap="none">
            <a:spAutoFit/>
          </a:bodyPr>
          <a:p>
            <a:r>
              <a:rPr lang="zh-CN" altLang="en-US" sz="2600">
                <a:latin typeface="黑体" panose="02010609060101010101" pitchFamily="2" charset="-122"/>
                <a:ea typeface="黑体" panose="02010609060101010101" pitchFamily="2" charset="-122"/>
              </a:rPr>
              <a:t>制造飞机的材料中为什么大量使用</a:t>
            </a:r>
            <a:r>
              <a:rPr lang="zh-CN" altLang="en-US" sz="2600">
                <a:solidFill>
                  <a:srgbClr val="FF0000"/>
                </a:solidFill>
                <a:latin typeface="黑体" panose="02010609060101010101" pitchFamily="2" charset="-122"/>
                <a:ea typeface="黑体" panose="02010609060101010101" pitchFamily="2" charset="-122"/>
              </a:rPr>
              <a:t>铝合金</a:t>
            </a:r>
            <a:r>
              <a:rPr lang="zh-CN" altLang="en-US" sz="2600">
                <a:latin typeface="黑体" panose="02010609060101010101" pitchFamily="2" charset="-122"/>
                <a:ea typeface="黑体" panose="02010609060101010101" pitchFamily="2" charset="-122"/>
              </a:rPr>
              <a:t>而不用</a:t>
            </a:r>
            <a:r>
              <a:rPr lang="zh-CN" altLang="en-US" sz="2600">
                <a:solidFill>
                  <a:srgbClr val="FF0000"/>
                </a:solidFill>
                <a:latin typeface="黑体" panose="02010609060101010101" pitchFamily="2" charset="-122"/>
                <a:ea typeface="黑体" panose="02010609060101010101" pitchFamily="2" charset="-122"/>
              </a:rPr>
              <a:t>纯铝</a:t>
            </a:r>
            <a:r>
              <a:rPr lang="zh-CN" altLang="en-US" sz="2600">
                <a:latin typeface="黑体" panose="02010609060101010101" pitchFamily="2" charset="-122"/>
                <a:ea typeface="黑体" panose="02010609060101010101" pitchFamily="2" charset="-122"/>
              </a:rPr>
              <a:t>？</a:t>
            </a:r>
            <a:endParaRPr lang="zh-CN" altLang="en-US" sz="2600">
              <a:latin typeface="黑体" panose="02010609060101010101" pitchFamily="2" charset="-122"/>
              <a:ea typeface="黑体" panose="02010609060101010101" pitchFamily="2" charset="-122"/>
            </a:endParaRPr>
          </a:p>
        </p:txBody>
      </p:sp>
      <p:sp>
        <p:nvSpPr>
          <p:cNvPr id="26628" name="文本框 4103"/>
          <p:cNvSpPr txBox="1"/>
          <p:nvPr/>
        </p:nvSpPr>
        <p:spPr>
          <a:xfrm>
            <a:off x="106363" y="44450"/>
            <a:ext cx="1295400" cy="401638"/>
          </a:xfrm>
          <a:prstGeom prst="rect">
            <a:avLst/>
          </a:prstGeom>
          <a:noFill/>
          <a:ln w="9525">
            <a:noFill/>
          </a:ln>
        </p:spPr>
        <p:txBody>
          <a:bodyPr lIns="90170" tIns="46990" rIns="90170" bIns="46990">
            <a:spAutoFit/>
          </a:bodyPr>
          <a:p>
            <a:r>
              <a:rPr lang="zh-CN" altLang="en-US" sz="2000" b="1" dirty="0">
                <a:solidFill>
                  <a:srgbClr val="006666"/>
                </a:solidFill>
                <a:latin typeface="Arial" panose="020B0604020202020204" pitchFamily="34" charset="0"/>
                <a:ea typeface="方正姚体" panose="02010601030101010101" pitchFamily="2" charset="-122"/>
              </a:rPr>
              <a:t>导入新课</a:t>
            </a:r>
            <a:endParaRPr lang="zh-CN" altLang="en-US" sz="2000" b="1" dirty="0">
              <a:solidFill>
                <a:srgbClr val="006666"/>
              </a:solidFill>
              <a:latin typeface="Arial" panose="020B0604020202020204" pitchFamily="34" charset="0"/>
              <a:ea typeface="方正姚体" panose="02010601030101010101" pitchFamily="2" charset="-122"/>
            </a:endParaRP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7650" name="Rectangle 2"/>
          <p:cNvSpPr>
            <a:spLocks noGrp="1"/>
          </p:cNvSpPr>
          <p:nvPr>
            <p:ph type="title"/>
          </p:nvPr>
        </p:nvSpPr>
        <p:spPr>
          <a:xfrm>
            <a:off x="698500" y="708025"/>
            <a:ext cx="3059113" cy="585788"/>
          </a:xfrm>
          <a:ln/>
        </p:spPr>
        <p:txBody>
          <a:bodyPr wrap="square" lIns="92075" tIns="46038" rIns="92075" bIns="46038" anchor="t" anchorCtr="0">
            <a:spAutoFit/>
          </a:bodyPr>
          <a:p>
            <a:pPr algn="l">
              <a:lnSpc>
                <a:spcPct val="90000"/>
              </a:lnSpc>
            </a:pPr>
            <a:r>
              <a:rPr lang="zh-CN" altLang="en-US" sz="3600" b="1">
                <a:solidFill>
                  <a:srgbClr val="0000FF"/>
                </a:solidFill>
                <a:latin typeface="黑体" panose="02010609060101010101" pitchFamily="2" charset="-122"/>
                <a:ea typeface="黑体" panose="02010609060101010101" pitchFamily="2" charset="-122"/>
              </a:rPr>
              <a:t>信息链接</a:t>
            </a:r>
            <a:endParaRPr lang="zh-CN" altLang="en-US" sz="3600" b="1">
              <a:solidFill>
                <a:srgbClr val="0000FF"/>
              </a:solidFill>
              <a:latin typeface="黑体" panose="02010609060101010101" pitchFamily="2" charset="-122"/>
              <a:ea typeface="黑体" panose="02010609060101010101" pitchFamily="2" charset="-122"/>
            </a:endParaRPr>
          </a:p>
        </p:txBody>
      </p:sp>
      <p:sp>
        <p:nvSpPr>
          <p:cNvPr id="27651" name="Rectangle 3"/>
          <p:cNvSpPr>
            <a:spLocks noGrp="1"/>
          </p:cNvSpPr>
          <p:nvPr>
            <p:ph idx="1"/>
          </p:nvPr>
        </p:nvSpPr>
        <p:spPr>
          <a:xfrm>
            <a:off x="3465513" y="603250"/>
            <a:ext cx="5446712" cy="5788025"/>
          </a:xfrm>
          <a:ln/>
        </p:spPr>
        <p:txBody>
          <a:bodyPr wrap="square" lIns="92075" tIns="46038" rIns="92075" bIns="46038" anchor="t" anchorCtr="0">
            <a:spAutoFit/>
          </a:bodyPr>
          <a:p>
            <a:pPr marL="50800" indent="-50800">
              <a:lnSpc>
                <a:spcPct val="120000"/>
              </a:lnSpc>
              <a:spcBef>
                <a:spcPts val="25"/>
              </a:spcBef>
              <a:buClr>
                <a:schemeClr val="tx2"/>
              </a:buClr>
              <a:buSzPct val="75000"/>
              <a:buFont typeface="Wingdings" panose="05000000000000000000" pitchFamily="2" charset="2"/>
              <a:buNone/>
            </a:pPr>
            <a:r>
              <a:rPr lang="zh-CN" altLang="en-US" sz="2400">
                <a:effectLst>
                  <a:outerShdw blurRad="38100" dist="38100" dir="2700000">
                    <a:srgbClr val="C0C0C0"/>
                  </a:outerShdw>
                </a:effectLst>
                <a:latin typeface="Times New Roman" panose="02020603050405020304" pitchFamily="18" charset="0"/>
                <a:ea typeface="黑体" panose="02010609060101010101" pitchFamily="2" charset="-122"/>
              </a:rPr>
              <a:t>         </a:t>
            </a:r>
            <a:r>
              <a:rPr lang="zh-CN" altLang="en-US" sz="2400">
                <a:latin typeface="Times New Roman" panose="02020603050405020304" pitchFamily="18" charset="0"/>
                <a:ea typeface="黑体" panose="02010609060101010101" pitchFamily="2" charset="-122"/>
              </a:rPr>
              <a:t>要把 “神舟”飞船送入太空，就需要推力很大的宇宙火箭，并且要求火箭的飞行速度达到每秒</a:t>
            </a:r>
            <a:r>
              <a:rPr lang="en-US" altLang="zh-CN" sz="2400">
                <a:latin typeface="Times New Roman" panose="02020603050405020304" pitchFamily="18" charset="0"/>
                <a:ea typeface="黑体" panose="02010609060101010101" pitchFamily="2" charset="-122"/>
              </a:rPr>
              <a:t>8</a:t>
            </a:r>
            <a:r>
              <a:rPr lang="zh-CN" altLang="en-US" sz="2400">
                <a:latin typeface="Times New Roman" panose="02020603050405020304" pitchFamily="18" charset="0"/>
                <a:ea typeface="黑体" panose="02010609060101010101" pitchFamily="2" charset="-122"/>
              </a:rPr>
              <a:t>公里以上才行。在这样快的速度下，火箭外壳与大气摩擦将会产生上千度的高温。与此同时，当火箭发动机工作时，还要喷出几千度的高温气流，这样一来，火箭尾部就得承受四千</a:t>
            </a:r>
            <a:r>
              <a:rPr lang="zh-CN" altLang="en-US" sz="2400">
                <a:latin typeface="Times New Roman" panose="02020603050405020304" pitchFamily="18" charset="0"/>
                <a:ea typeface="黑体" panose="02010609060101010101" pitchFamily="2" charset="-122"/>
                <a:sym typeface="宋体" panose="02010600030101010101" pitchFamily="2" charset="-122"/>
              </a:rPr>
              <a:t>摄氏</a:t>
            </a:r>
            <a:r>
              <a:rPr lang="zh-CN" altLang="en-US" sz="2400">
                <a:latin typeface="Times New Roman" panose="02020603050405020304" pitchFamily="18" charset="0"/>
                <a:ea typeface="黑体" panose="02010609060101010101" pitchFamily="2" charset="-122"/>
              </a:rPr>
              <a:t>度以上的高温。事实上，目前已制得的纯金属只有</a:t>
            </a:r>
            <a:r>
              <a:rPr lang="en-US" altLang="zh-CN" sz="2400">
                <a:latin typeface="Times New Roman" panose="02020603050405020304" pitchFamily="18" charset="0"/>
                <a:ea typeface="黑体" panose="02010609060101010101" pitchFamily="2" charset="-122"/>
              </a:rPr>
              <a:t>90</a:t>
            </a:r>
            <a:r>
              <a:rPr lang="zh-CN" altLang="en-US" sz="2400">
                <a:latin typeface="Times New Roman" panose="02020603050405020304" pitchFamily="18" charset="0"/>
                <a:ea typeface="黑体" panose="02010609060101010101" pitchFamily="2" charset="-122"/>
              </a:rPr>
              <a:t>余种。由于科学技术的日新月异，仅有的这些纯金属已经远远不能满足工农业生产和国防技术现代化的需求。因此</a:t>
            </a:r>
            <a:r>
              <a:rPr lang="zh-CN" altLang="en-US" sz="2400">
                <a:solidFill>
                  <a:srgbClr val="0000FF"/>
                </a:solidFill>
                <a:latin typeface="Times New Roman" panose="02020603050405020304" pitchFamily="18" charset="0"/>
                <a:ea typeface="黑体" panose="02010609060101010101" pitchFamily="2" charset="-122"/>
              </a:rPr>
              <a:t>合金</a:t>
            </a:r>
            <a:r>
              <a:rPr lang="zh-CN" altLang="en-US" sz="2400">
                <a:latin typeface="Times New Roman" panose="02020603050405020304" pitchFamily="18" charset="0"/>
                <a:ea typeface="黑体" panose="02010609060101010101" pitchFamily="2" charset="-122"/>
              </a:rPr>
              <a:t>材料应运而生。</a:t>
            </a:r>
            <a:endParaRPr lang="zh-CN" altLang="en-US" sz="2400">
              <a:latin typeface="Times New Roman" panose="02020603050405020304" pitchFamily="18" charset="0"/>
              <a:ea typeface="黑体" panose="02010609060101010101" pitchFamily="2" charset="-122"/>
            </a:endParaRPr>
          </a:p>
        </p:txBody>
      </p:sp>
      <p:pic>
        <p:nvPicPr>
          <p:cNvPr id="479236" name="Picture 4" descr="8a"/>
          <p:cNvPicPr>
            <a:picLocks noChangeAspect="1"/>
          </p:cNvPicPr>
          <p:nvPr/>
        </p:nvPicPr>
        <p:blipFill>
          <a:blip r:embed="rId1"/>
          <a:stretch>
            <a:fillRect/>
          </a:stretch>
        </p:blipFill>
        <p:spPr>
          <a:xfrm>
            <a:off x="298450" y="1433513"/>
            <a:ext cx="3095625" cy="4716462"/>
          </a:xfrm>
          <a:prstGeom prst="rect">
            <a:avLst/>
          </a:prstGeom>
          <a:noFill/>
          <a:ln w="9525">
            <a:noFill/>
          </a:ln>
        </p:spPr>
      </p:pic>
      <p:sp>
        <p:nvSpPr>
          <p:cNvPr id="27653" name="文本框 4103"/>
          <p:cNvSpPr txBox="1"/>
          <p:nvPr/>
        </p:nvSpPr>
        <p:spPr>
          <a:xfrm>
            <a:off x="106363" y="44450"/>
            <a:ext cx="1295400" cy="401638"/>
          </a:xfrm>
          <a:prstGeom prst="rect">
            <a:avLst/>
          </a:prstGeom>
          <a:noFill/>
          <a:ln w="9525">
            <a:noFill/>
          </a:ln>
        </p:spPr>
        <p:txBody>
          <a:bodyPr lIns="90170" tIns="46990" rIns="90170" bIns="46990">
            <a:spAutoFit/>
          </a:bodyPr>
          <a:p>
            <a:r>
              <a:rPr lang="zh-CN" altLang="en-US" sz="2000" b="1" dirty="0">
                <a:solidFill>
                  <a:srgbClr val="006666"/>
                </a:solidFill>
                <a:latin typeface="Arial" panose="020B0604020202020204" pitchFamily="34" charset="0"/>
                <a:ea typeface="方正姚体" panose="02010601030101010101" pitchFamily="2" charset="-122"/>
              </a:rPr>
              <a:t>导入新课</a:t>
            </a:r>
            <a:endParaRPr lang="zh-CN" altLang="en-US" sz="2000" b="1" dirty="0">
              <a:solidFill>
                <a:srgbClr val="006666"/>
              </a:solidFill>
              <a:latin typeface="Arial" panose="020B0604020202020204" pitchFamily="34" charset="0"/>
              <a:ea typeface="方正姚体" panose="02010601030101010101" pitchFamily="2"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3" presetClass="entr" presetSubtype="16" fill="hold" nodeType="clickEffect">
                                  <p:stCondLst>
                                    <p:cond delay="0"/>
                                  </p:stCondLst>
                                  <p:childTnLst>
                                    <p:set>
                                      <p:cBhvr>
                                        <p:cTn id="6" dur="1" fill="hold">
                                          <p:stCondLst>
                                            <p:cond delay="0"/>
                                          </p:stCondLst>
                                        </p:cTn>
                                        <p:tgtEl>
                                          <p:spTgt spid="479236"/>
                                        </p:tgtEl>
                                        <p:attrNameLst>
                                          <p:attrName>style.visibility</p:attrName>
                                        </p:attrNameLst>
                                      </p:cBhvr>
                                      <p:to>
                                        <p:strVal val="visible"/>
                                      </p:to>
                                    </p:set>
                                    <p:anim calcmode="lin" valueType="num">
                                      <p:cBhvr>
                                        <p:cTn id="7" dur="500" fill="hold"/>
                                        <p:tgtEl>
                                          <p:spTgt spid="479236"/>
                                        </p:tgtEl>
                                        <p:attrNameLst>
                                          <p:attrName>ppt_w</p:attrName>
                                        </p:attrNameLst>
                                      </p:cBhvr>
                                      <p:tavLst>
                                        <p:tav tm="0">
                                          <p:val>
                                            <p:fltVal val="0.000000"/>
                                          </p:val>
                                        </p:tav>
                                        <p:tav tm="100000">
                                          <p:val>
                                            <p:strVal val="#ppt_w"/>
                                          </p:val>
                                        </p:tav>
                                      </p:tavLst>
                                    </p:anim>
                                    <p:anim calcmode="lin" valueType="num">
                                      <p:cBhvr>
                                        <p:cTn id="8" dur="500" fill="hold"/>
                                        <p:tgtEl>
                                          <p:spTgt spid="479236"/>
                                        </p:tgtEl>
                                        <p:attrNameLst>
                                          <p:attrName>ppt_h</p:attrName>
                                        </p:attrNameLst>
                                      </p:cBhvr>
                                      <p:tavLst>
                                        <p:tav tm="0">
                                          <p:val>
                                            <p:fltVal val="0.00000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9698" name="Rectangle 3"/>
          <p:cNvSpPr>
            <a:spLocks noGrp="1"/>
          </p:cNvSpPr>
          <p:nvPr>
            <p:ph idx="1"/>
          </p:nvPr>
        </p:nvSpPr>
        <p:spPr>
          <a:xfrm>
            <a:off x="466725" y="2270125"/>
            <a:ext cx="8310563" cy="2159000"/>
          </a:xfrm>
          <a:ln/>
        </p:spPr>
        <p:txBody>
          <a:bodyPr wrap="square" lIns="91440" tIns="45720" rIns="91440" bIns="45720" anchor="t" anchorCtr="0"/>
          <a:p>
            <a:pPr>
              <a:lnSpc>
                <a:spcPct val="150000"/>
              </a:lnSpc>
              <a:spcBef>
                <a:spcPts val="25"/>
              </a:spcBef>
              <a:buNone/>
            </a:pPr>
            <a:r>
              <a:rPr lang="zh-CN" altLang="en-US" sz="2600" dirty="0">
                <a:latin typeface="黑体" panose="02010609060101010101" pitchFamily="2" charset="-122"/>
                <a:ea typeface="黑体" panose="02010609060101010101" pitchFamily="2" charset="-122"/>
              </a:rPr>
              <a:t>定义：</a:t>
            </a:r>
            <a:endParaRPr lang="en-US" altLang="zh-CN" sz="2600">
              <a:latin typeface="黑体" panose="02010609060101010101" pitchFamily="2" charset="-122"/>
              <a:ea typeface="黑体" panose="02010609060101010101" pitchFamily="2" charset="-122"/>
            </a:endParaRPr>
          </a:p>
          <a:p>
            <a:pPr>
              <a:lnSpc>
                <a:spcPct val="150000"/>
              </a:lnSpc>
              <a:spcBef>
                <a:spcPts val="25"/>
              </a:spcBef>
              <a:buNone/>
            </a:pPr>
            <a:r>
              <a:rPr lang="en-US" altLang="zh-CN" sz="2600">
                <a:solidFill>
                  <a:srgbClr val="FF0066"/>
                </a:solidFill>
                <a:latin typeface="黑体" panose="02010609060101010101" pitchFamily="2" charset="-122"/>
                <a:ea typeface="黑体" panose="02010609060101010101" pitchFamily="2" charset="-122"/>
              </a:rPr>
              <a:t>    </a:t>
            </a:r>
            <a:r>
              <a:rPr lang="zh-CN" altLang="en-US" sz="2600" dirty="0">
                <a:latin typeface="黑体" panose="02010609060101010101" pitchFamily="2" charset="-122"/>
                <a:ea typeface="黑体" panose="02010609060101010101" pitchFamily="2" charset="-122"/>
              </a:rPr>
              <a:t>两种或两种以上的金属（或金属与非金属）熔合而成</a:t>
            </a:r>
            <a:r>
              <a:rPr lang="zh-CN" altLang="en-US" sz="2600" dirty="0">
                <a:solidFill>
                  <a:srgbClr val="FF0000"/>
                </a:solidFill>
                <a:latin typeface="黑体" panose="02010609060101010101" pitchFamily="2" charset="-122"/>
                <a:ea typeface="黑体" panose="02010609060101010101" pitchFamily="2" charset="-122"/>
              </a:rPr>
              <a:t>具有金属特性</a:t>
            </a:r>
            <a:r>
              <a:rPr lang="zh-CN" altLang="en-US" sz="2600" dirty="0">
                <a:latin typeface="黑体" panose="02010609060101010101" pitchFamily="2" charset="-122"/>
                <a:ea typeface="黑体" panose="02010609060101010101" pitchFamily="2" charset="-122"/>
              </a:rPr>
              <a:t>的物质。</a:t>
            </a:r>
            <a:endParaRPr lang="zh-CN" altLang="en-US" sz="2600" dirty="0">
              <a:latin typeface="黑体" panose="02010609060101010101" pitchFamily="2" charset="-122"/>
              <a:ea typeface="黑体" panose="02010609060101010101" pitchFamily="2" charset="-122"/>
            </a:endParaRPr>
          </a:p>
        </p:txBody>
      </p:sp>
      <p:grpSp>
        <p:nvGrpSpPr>
          <p:cNvPr id="29699" name="组合 6147"/>
          <p:cNvGrpSpPr/>
          <p:nvPr/>
        </p:nvGrpSpPr>
        <p:grpSpPr>
          <a:xfrm>
            <a:off x="373063" y="379413"/>
            <a:ext cx="2232025" cy="808037"/>
            <a:chOff x="0" y="0"/>
            <a:chExt cx="3516" cy="1276"/>
          </a:xfrm>
        </p:grpSpPr>
        <p:sp>
          <p:nvSpPr>
            <p:cNvPr id="29700" name="矩形 7"/>
            <p:cNvSpPr/>
            <p:nvPr/>
          </p:nvSpPr>
          <p:spPr>
            <a:xfrm>
              <a:off x="882" y="0"/>
              <a:ext cx="2634" cy="1200"/>
            </a:xfrm>
            <a:custGeom>
              <a:avLst/>
              <a:gdLst/>
              <a:ahLst/>
              <a:cxnLst>
                <a:cxn ang="0">
                  <a:pos x="0" y="1200"/>
                </a:cxn>
                <a:cxn ang="0">
                  <a:pos x="2634" y="1200"/>
                </a:cxn>
                <a:cxn ang="0">
                  <a:pos x="0" y="1200"/>
                </a:cxn>
                <a:cxn ang="0">
                  <a:pos x="0" y="0"/>
                </a:cxn>
                <a:cxn ang="0">
                  <a:pos x="1" y="0"/>
                </a:cxn>
                <a:cxn ang="0">
                  <a:pos x="0" y="0"/>
                </a:cxn>
              </a:cxnLst>
              <a:pathLst>
                <a:path w="2520280" h="1872208">
                  <a:moveTo>
                    <a:pt x="0" y="1872208"/>
                  </a:moveTo>
                  <a:lnTo>
                    <a:pt x="2520280" y="1872208"/>
                  </a:lnTo>
                  <a:lnTo>
                    <a:pt x="0" y="1872208"/>
                  </a:lnTo>
                  <a:close/>
                  <a:moveTo>
                    <a:pt x="0" y="0"/>
                  </a:moveTo>
                  <a:lnTo>
                    <a:pt x="916" y="0"/>
                  </a:lnTo>
                  <a:lnTo>
                    <a:pt x="0" y="0"/>
                  </a:lnTo>
                  <a:close/>
                </a:path>
              </a:pathLst>
            </a:custGeom>
            <a:noFill/>
            <a:ln w="12700" cap="sq" cmpd="sng">
              <a:solidFill>
                <a:srgbClr val="DDDDDD"/>
              </a:solidFill>
              <a:prstDash val="solid"/>
              <a:miter/>
              <a:headEnd type="none" w="med" len="med"/>
              <a:tailEnd type="none" w="med" len="med"/>
            </a:ln>
          </p:spPr>
          <p:txBody>
            <a:bodyPr/>
            <a:p>
              <a:endParaRPr lang="zh-CN" altLang="en-US"/>
            </a:p>
          </p:txBody>
        </p:sp>
        <p:sp>
          <p:nvSpPr>
            <p:cNvPr id="29701" name="任意多边形 16"/>
            <p:cNvSpPr/>
            <p:nvPr/>
          </p:nvSpPr>
          <p:spPr>
            <a:xfrm>
              <a:off x="0" y="454"/>
              <a:ext cx="826" cy="760"/>
            </a:xfrm>
            <a:custGeom>
              <a:avLst/>
              <a:gdLst/>
              <a:ahLst/>
              <a:cxnLst>
                <a:cxn ang="0">
                  <a:pos x="0" y="0"/>
                </a:cxn>
                <a:cxn ang="0">
                  <a:pos x="545" y="0"/>
                </a:cxn>
                <a:cxn ang="0">
                  <a:pos x="545" y="258"/>
                </a:cxn>
                <a:cxn ang="0">
                  <a:pos x="826" y="258"/>
                </a:cxn>
                <a:cxn ang="0">
                  <a:pos x="826" y="760"/>
                </a:cxn>
                <a:cxn ang="0">
                  <a:pos x="0" y="760"/>
                </a:cxn>
                <a:cxn ang="0">
                  <a:pos x="0" y="0"/>
                </a:cxn>
              </a:cxnLst>
              <a:pathLst>
                <a:path w="696310" h="696310">
                  <a:moveTo>
                    <a:pt x="0" y="0"/>
                  </a:moveTo>
                  <a:lnTo>
                    <a:pt x="459827" y="0"/>
                  </a:lnTo>
                  <a:lnTo>
                    <a:pt x="459827" y="236483"/>
                  </a:lnTo>
                  <a:lnTo>
                    <a:pt x="696310" y="236483"/>
                  </a:lnTo>
                  <a:lnTo>
                    <a:pt x="696310" y="696310"/>
                  </a:lnTo>
                  <a:lnTo>
                    <a:pt x="0" y="696310"/>
                  </a:lnTo>
                  <a:lnTo>
                    <a:pt x="0" y="0"/>
                  </a:lnTo>
                  <a:close/>
                </a:path>
              </a:pathLst>
            </a:custGeom>
            <a:solidFill>
              <a:srgbClr val="008080"/>
            </a:solidFill>
            <a:ln w="9525">
              <a:noFill/>
            </a:ln>
          </p:spPr>
          <p:txBody>
            <a:bodyPr/>
            <a:p>
              <a:endParaRPr lang="zh-CN" altLang="en-US"/>
            </a:p>
          </p:txBody>
        </p:sp>
        <p:sp>
          <p:nvSpPr>
            <p:cNvPr id="29702" name="矩形 17"/>
            <p:cNvSpPr/>
            <p:nvPr/>
          </p:nvSpPr>
          <p:spPr>
            <a:xfrm>
              <a:off x="570" y="374"/>
              <a:ext cx="258" cy="265"/>
            </a:xfrm>
            <a:prstGeom prst="rect">
              <a:avLst/>
            </a:prstGeom>
            <a:solidFill>
              <a:srgbClr val="008080">
                <a:alpha val="50980"/>
              </a:srgbClr>
            </a:solidFill>
            <a:ln w="9525">
              <a:noFill/>
            </a:ln>
          </p:spPr>
          <p:txBody>
            <a:bodyPr lIns="0" tIns="215900" rIns="179705" bIns="0" anchor="ctr" anchorCtr="0"/>
            <a:p>
              <a:pPr algn="ctr"/>
              <a:endParaRPr lang="zh-CN" altLang="en-US" sz="400" dirty="0">
                <a:solidFill>
                  <a:srgbClr val="FFFFFF"/>
                </a:solidFill>
                <a:latin typeface="Arial" panose="020B0604020202020204" pitchFamily="34" charset="0"/>
              </a:endParaRPr>
            </a:p>
          </p:txBody>
        </p:sp>
        <p:sp>
          <p:nvSpPr>
            <p:cNvPr id="29703" name="文本框 6151"/>
            <p:cNvSpPr txBox="1"/>
            <p:nvPr/>
          </p:nvSpPr>
          <p:spPr>
            <a:xfrm>
              <a:off x="878" y="432"/>
              <a:ext cx="1408" cy="824"/>
            </a:xfrm>
            <a:prstGeom prst="rect">
              <a:avLst/>
            </a:prstGeom>
            <a:noFill/>
            <a:ln w="9525">
              <a:noFill/>
            </a:ln>
          </p:spPr>
          <p:txBody>
            <a:bodyPr wrap="none">
              <a:spAutoFit/>
            </a:bodyPr>
            <a:p>
              <a:r>
                <a:rPr lang="zh-CN" altLang="zh-CN" sz="2800" b="1" dirty="0">
                  <a:solidFill>
                    <a:srgbClr val="006666"/>
                  </a:solidFill>
                  <a:latin typeface="微软雅黑" panose="020B0503020204020204" pitchFamily="34" charset="-122"/>
                  <a:ea typeface="微软雅黑" panose="020B0503020204020204" pitchFamily="34" charset="-122"/>
                  <a:sym typeface="宋体" panose="02010600030101010101" pitchFamily="2" charset="-122"/>
                </a:rPr>
                <a:t>合金</a:t>
              </a:r>
              <a:endParaRPr lang="zh-CN" altLang="zh-CN" sz="2800" b="1" dirty="0">
                <a:solidFill>
                  <a:srgbClr val="006666"/>
                </a:solidFill>
                <a:latin typeface="微软雅黑" panose="020B0503020204020204" pitchFamily="34" charset="-122"/>
                <a:ea typeface="微软雅黑" panose="020B0503020204020204" pitchFamily="34" charset="-122"/>
                <a:sym typeface="宋体" panose="02010600030101010101" pitchFamily="2" charset="-122"/>
              </a:endParaRPr>
            </a:p>
          </p:txBody>
        </p:sp>
        <p:sp>
          <p:nvSpPr>
            <p:cNvPr id="29704" name="文本框 6152"/>
            <p:cNvSpPr txBox="1"/>
            <p:nvPr/>
          </p:nvSpPr>
          <p:spPr>
            <a:xfrm>
              <a:off x="0" y="452"/>
              <a:ext cx="873" cy="824"/>
            </a:xfrm>
            <a:prstGeom prst="rect">
              <a:avLst/>
            </a:prstGeom>
            <a:noFill/>
            <a:ln w="9525">
              <a:noFill/>
            </a:ln>
          </p:spPr>
          <p:txBody>
            <a:bodyPr>
              <a:spAutoFit/>
            </a:bodyPr>
            <a:p>
              <a:r>
                <a:rPr lang="zh-CN" altLang="zh-CN" sz="2800" dirty="0">
                  <a:solidFill>
                    <a:schemeClr val="accent1"/>
                  </a:solidFill>
                  <a:latin typeface="微软雅黑" panose="020B0503020204020204" pitchFamily="34" charset="-122"/>
                  <a:ea typeface="微软雅黑" panose="020B0503020204020204" pitchFamily="34" charset="-122"/>
                </a:rPr>
                <a:t>一</a:t>
              </a:r>
              <a:endParaRPr lang="zh-CN" altLang="zh-CN" sz="2800" dirty="0">
                <a:solidFill>
                  <a:schemeClr val="accent1"/>
                </a:solidFill>
                <a:latin typeface="微软雅黑" panose="020B0503020204020204" pitchFamily="34" charset="-122"/>
                <a:ea typeface="微软雅黑" panose="020B0503020204020204" pitchFamily="34" charset="-122"/>
              </a:endParaRPr>
            </a:p>
          </p:txBody>
        </p:sp>
      </p:grpSp>
      <p:sp>
        <p:nvSpPr>
          <p:cNvPr id="2" name="文本框 1"/>
          <p:cNvSpPr txBox="1"/>
          <p:nvPr/>
        </p:nvSpPr>
        <p:spPr>
          <a:xfrm>
            <a:off x="393700" y="1506538"/>
            <a:ext cx="2335213" cy="522288"/>
          </a:xfrm>
          <a:prstGeom prst="rect">
            <a:avLst/>
          </a:prstGeom>
          <a:noFill/>
        </p:spPr>
        <p:txBody>
          <a:bodyPr wrap="square" rtlCol="0">
            <a:spAutoFit/>
          </a:bodyPr>
          <a:p>
            <a:r>
              <a:rPr lang="en-US" altLang="zh-CN" sz="2800" noProof="1">
                <a:solidFill>
                  <a:schemeClr val="accent6">
                    <a:lumMod val="50000"/>
                  </a:schemeClr>
                </a:solidFill>
                <a:latin typeface="黑体" panose="02010609060101010101" pitchFamily="2" charset="-122"/>
                <a:ea typeface="黑体" panose="02010609060101010101" pitchFamily="2" charset="-122"/>
                <a:cs typeface="+mn-cs"/>
              </a:rPr>
              <a:t>1.</a:t>
            </a:r>
            <a:r>
              <a:rPr lang="zh-CN" altLang="en-US" sz="2800" noProof="1">
                <a:solidFill>
                  <a:schemeClr val="accent6">
                    <a:lumMod val="50000"/>
                  </a:schemeClr>
                </a:solidFill>
                <a:latin typeface="黑体" panose="02010609060101010101" pitchFamily="2" charset="-122"/>
                <a:ea typeface="黑体" panose="02010609060101010101" pitchFamily="2" charset="-122"/>
                <a:cs typeface="+mn-cs"/>
              </a:rPr>
              <a:t>什么是合金</a:t>
            </a:r>
            <a:endParaRPr lang="zh-CN" altLang="en-US" sz="2800" noProof="1">
              <a:solidFill>
                <a:schemeClr val="accent6">
                  <a:lumMod val="50000"/>
                </a:schemeClr>
              </a:solidFill>
              <a:latin typeface="黑体" panose="02010609060101010101" pitchFamily="2" charset="-122"/>
              <a:ea typeface="黑体" panose="02010609060101010101" pitchFamily="2" charset="-122"/>
            </a:endParaRPr>
          </a:p>
        </p:txBody>
      </p:sp>
      <p:sp>
        <p:nvSpPr>
          <p:cNvPr id="29706" name="文本框 4103"/>
          <p:cNvSpPr txBox="1"/>
          <p:nvPr/>
        </p:nvSpPr>
        <p:spPr>
          <a:xfrm>
            <a:off x="106363" y="44450"/>
            <a:ext cx="1295400" cy="400050"/>
          </a:xfrm>
          <a:prstGeom prst="rect">
            <a:avLst/>
          </a:prstGeom>
          <a:noFill/>
          <a:ln w="9525">
            <a:noFill/>
          </a:ln>
        </p:spPr>
        <p:txBody>
          <a:bodyPr lIns="90170" tIns="46990" rIns="90170" bIns="46990">
            <a:spAutoFit/>
          </a:bodyPr>
          <a:p>
            <a:r>
              <a:rPr lang="zh-CN" altLang="en-US" sz="2000" b="1" dirty="0">
                <a:solidFill>
                  <a:srgbClr val="006666"/>
                </a:solidFill>
                <a:latin typeface="Arial" panose="020B0604020202020204" pitchFamily="34" charset="0"/>
                <a:ea typeface="方正姚体" panose="02010601030101010101" pitchFamily="2" charset="-122"/>
              </a:rPr>
              <a:t>讲授新课</a:t>
            </a:r>
            <a:endParaRPr lang="zh-CN" altLang="en-US" sz="2000" b="1" dirty="0">
              <a:solidFill>
                <a:srgbClr val="006666"/>
              </a:solidFill>
              <a:latin typeface="Arial" panose="020B0604020202020204" pitchFamily="34" charset="0"/>
              <a:ea typeface="方正姚体" panose="02010601030101010101" pitchFamily="2" charset="-122"/>
            </a:endParaRPr>
          </a:p>
        </p:txBody>
      </p:sp>
    </p:spTree>
  </p:cSld>
  <p:clrMapOvr>
    <a:masterClrMapping/>
  </p:clrMapOvr>
  <p:transition spd="slow">
    <p:pull dir="d"/>
    <p:sndAc>
      <p:stSnd>
        <p:snd r:embed="rId1" name="drumroll.wav"/>
      </p:stSnd>
    </p:sndAc>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nodeType="clickEffect">
                                  <p:stCondLst>
                                    <p:cond delay="0"/>
                                  </p:stCondLst>
                                  <p:childTnLst>
                                    <p:set>
                                      <p:cBhvr>
                                        <p:cTn id="6" dur="1" fill="hold">
                                          <p:stCondLst>
                                            <p:cond delay="0"/>
                                          </p:stCondLst>
                                        </p:cTn>
                                        <p:tgtEl>
                                          <p:spTgt spid="29698">
                                            <p:txEl>
                                              <p:charRg st="8" end="42"/>
                                            </p:txEl>
                                          </p:spTgt>
                                        </p:tgtEl>
                                        <p:attrNameLst>
                                          <p:attrName>style.visibility</p:attrName>
                                        </p:attrNameLst>
                                      </p:cBhvr>
                                      <p:to>
                                        <p:strVal val="visible"/>
                                      </p:to>
                                    </p:set>
                                    <p:animEffect transition="in" filter="randombar(horizontal)">
                                      <p:cBhvr>
                                        <p:cTn id="7" dur="500"/>
                                        <p:tgtEl>
                                          <p:spTgt spid="29698">
                                            <p:txEl>
                                              <p:charRg st="8" end="4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698" grpId="0" build="p"/>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45062" name="Text Box 6"/>
          <p:cNvSpPr txBox="1"/>
          <p:nvPr/>
        </p:nvSpPr>
        <p:spPr>
          <a:xfrm>
            <a:off x="1698625" y="2868613"/>
            <a:ext cx="838200" cy="492125"/>
          </a:xfrm>
          <a:prstGeom prst="rect">
            <a:avLst/>
          </a:prstGeom>
          <a:noFill/>
          <a:ln w="9525">
            <a:noFill/>
          </a:ln>
        </p:spPr>
        <p:txBody>
          <a:bodyPr>
            <a:spAutoFit/>
          </a:bodyPr>
          <a:p>
            <a:r>
              <a:rPr lang="zh-CN" altLang="en-US" sz="2600" dirty="0">
                <a:solidFill>
                  <a:srgbClr val="0000FF"/>
                </a:solidFill>
                <a:latin typeface="Times New Roman" panose="02020603050405020304" pitchFamily="18" charset="0"/>
                <a:ea typeface="黑体" panose="02010609060101010101" pitchFamily="2" charset="-122"/>
              </a:rPr>
              <a:t>钢</a:t>
            </a:r>
            <a:endParaRPr lang="zh-CN" altLang="en-US" sz="2600" dirty="0">
              <a:solidFill>
                <a:srgbClr val="0000FF"/>
              </a:solidFill>
              <a:latin typeface="Times New Roman" panose="02020603050405020304" pitchFamily="18" charset="0"/>
              <a:ea typeface="黑体" panose="02010609060101010101" pitchFamily="2" charset="-122"/>
            </a:endParaRPr>
          </a:p>
        </p:txBody>
      </p:sp>
      <p:sp>
        <p:nvSpPr>
          <p:cNvPr id="45063" name="AutoShape 7"/>
          <p:cNvSpPr/>
          <p:nvPr/>
        </p:nvSpPr>
        <p:spPr>
          <a:xfrm>
            <a:off x="5867400" y="2155825"/>
            <a:ext cx="381000" cy="2286000"/>
          </a:xfrm>
          <a:prstGeom prst="leftBrace">
            <a:avLst>
              <a:gd name="adj1" fmla="val 50000"/>
              <a:gd name="adj2" fmla="val 45056"/>
            </a:avLst>
          </a:prstGeom>
          <a:noFill/>
          <a:ln w="25400" cap="flat" cmpd="sng">
            <a:solidFill>
              <a:schemeClr val="tx1"/>
            </a:solidFill>
            <a:prstDash val="solid"/>
            <a:headEnd type="none" w="med" len="med"/>
            <a:tailEnd type="none" w="med" len="med"/>
          </a:ln>
        </p:spPr>
        <p:txBody>
          <a:bodyPr wrap="none" anchor="ctr" anchorCtr="0"/>
          <a:p>
            <a:endParaRPr lang="zh-CN" altLang="en-US" sz="2600" dirty="0">
              <a:latin typeface="Times New Roman" panose="02020603050405020304" pitchFamily="18" charset="0"/>
              <a:ea typeface="黑体" panose="02010609060101010101" pitchFamily="2" charset="-122"/>
            </a:endParaRPr>
          </a:p>
        </p:txBody>
      </p:sp>
      <p:sp>
        <p:nvSpPr>
          <p:cNvPr id="45064" name="Text Box 8"/>
          <p:cNvSpPr txBox="1"/>
          <p:nvPr/>
        </p:nvSpPr>
        <p:spPr>
          <a:xfrm>
            <a:off x="6324600" y="1927225"/>
            <a:ext cx="2667000" cy="492125"/>
          </a:xfrm>
          <a:prstGeom prst="rect">
            <a:avLst/>
          </a:prstGeom>
          <a:noFill/>
          <a:ln w="9525">
            <a:noFill/>
          </a:ln>
        </p:spPr>
        <p:txBody>
          <a:bodyPr>
            <a:spAutoFit/>
          </a:bodyPr>
          <a:p>
            <a:r>
              <a:rPr lang="zh-CN" altLang="en-US" sz="2600" dirty="0">
                <a:latin typeface="Times New Roman" panose="02020603050405020304" pitchFamily="18" charset="0"/>
                <a:ea typeface="黑体" panose="02010609060101010101" pitchFamily="2" charset="-122"/>
              </a:rPr>
              <a:t>不锈钢</a:t>
            </a:r>
            <a:endParaRPr lang="zh-CN" altLang="en-US" sz="2600" dirty="0">
              <a:latin typeface="Times New Roman" panose="02020603050405020304" pitchFamily="18" charset="0"/>
              <a:ea typeface="黑体" panose="02010609060101010101" pitchFamily="2" charset="-122"/>
            </a:endParaRPr>
          </a:p>
        </p:txBody>
      </p:sp>
      <p:sp>
        <p:nvSpPr>
          <p:cNvPr id="45065" name="Text Box 9"/>
          <p:cNvSpPr txBox="1"/>
          <p:nvPr/>
        </p:nvSpPr>
        <p:spPr>
          <a:xfrm>
            <a:off x="6477000" y="2994025"/>
            <a:ext cx="1981200" cy="492125"/>
          </a:xfrm>
          <a:prstGeom prst="rect">
            <a:avLst/>
          </a:prstGeom>
          <a:noFill/>
          <a:ln w="9525">
            <a:noFill/>
          </a:ln>
        </p:spPr>
        <p:txBody>
          <a:bodyPr>
            <a:spAutoFit/>
          </a:bodyPr>
          <a:p>
            <a:r>
              <a:rPr lang="zh-CN" altLang="en-US" sz="2600" dirty="0">
                <a:latin typeface="Times New Roman" panose="02020603050405020304" pitchFamily="18" charset="0"/>
                <a:ea typeface="黑体" panose="02010609060101010101" pitchFamily="2" charset="-122"/>
              </a:rPr>
              <a:t>锰钢</a:t>
            </a:r>
            <a:endParaRPr lang="zh-CN" altLang="en-US" sz="2600" dirty="0">
              <a:latin typeface="Times New Roman" panose="02020603050405020304" pitchFamily="18" charset="0"/>
              <a:ea typeface="黑体" panose="02010609060101010101" pitchFamily="2" charset="-122"/>
            </a:endParaRPr>
          </a:p>
        </p:txBody>
      </p:sp>
      <p:sp>
        <p:nvSpPr>
          <p:cNvPr id="45070" name="Text Box 14"/>
          <p:cNvSpPr txBox="1"/>
          <p:nvPr/>
        </p:nvSpPr>
        <p:spPr>
          <a:xfrm>
            <a:off x="641350" y="3500438"/>
            <a:ext cx="582613" cy="2103437"/>
          </a:xfrm>
          <a:prstGeom prst="rect">
            <a:avLst/>
          </a:prstGeom>
          <a:noFill/>
          <a:ln w="28575">
            <a:noFill/>
          </a:ln>
        </p:spPr>
        <p:txBody>
          <a:bodyPr vert="eaVert">
            <a:spAutoFit/>
          </a:bodyPr>
          <a:p>
            <a:r>
              <a:rPr lang="zh-CN" altLang="en-US" sz="2600" dirty="0">
                <a:latin typeface="Times New Roman" panose="02020603050405020304" pitchFamily="18" charset="0"/>
                <a:ea typeface="黑体" panose="02010609060101010101" pitchFamily="2" charset="-122"/>
              </a:rPr>
              <a:t>铁合金</a:t>
            </a:r>
            <a:endParaRPr lang="zh-CN" altLang="en-US" sz="2600" dirty="0">
              <a:latin typeface="Times New Roman" panose="02020603050405020304" pitchFamily="18" charset="0"/>
              <a:ea typeface="黑体" panose="02010609060101010101" pitchFamily="2" charset="-122"/>
            </a:endParaRPr>
          </a:p>
        </p:txBody>
      </p:sp>
      <p:sp>
        <p:nvSpPr>
          <p:cNvPr id="45071" name="AutoShape 15"/>
          <p:cNvSpPr/>
          <p:nvPr/>
        </p:nvSpPr>
        <p:spPr>
          <a:xfrm>
            <a:off x="1298575" y="3038475"/>
            <a:ext cx="381000" cy="2514600"/>
          </a:xfrm>
          <a:prstGeom prst="leftBrace">
            <a:avLst>
              <a:gd name="adj1" fmla="val 55000"/>
              <a:gd name="adj2" fmla="val 45056"/>
            </a:avLst>
          </a:prstGeom>
          <a:noFill/>
          <a:ln w="25400" cap="flat" cmpd="sng">
            <a:solidFill>
              <a:schemeClr val="tx1"/>
            </a:solidFill>
            <a:prstDash val="solid"/>
            <a:headEnd type="none" w="med" len="med"/>
            <a:tailEnd type="none" w="med" len="med"/>
          </a:ln>
        </p:spPr>
        <p:txBody>
          <a:bodyPr wrap="none" anchor="ctr" anchorCtr="0"/>
          <a:p>
            <a:endParaRPr lang="zh-CN" altLang="en-US" sz="2600" dirty="0">
              <a:latin typeface="Times New Roman" panose="02020603050405020304" pitchFamily="18" charset="0"/>
              <a:ea typeface="黑体" panose="02010609060101010101" pitchFamily="2" charset="-122"/>
            </a:endParaRPr>
          </a:p>
        </p:txBody>
      </p:sp>
      <p:sp>
        <p:nvSpPr>
          <p:cNvPr id="45072" name="Rectangle 16"/>
          <p:cNvSpPr/>
          <p:nvPr/>
        </p:nvSpPr>
        <p:spPr>
          <a:xfrm>
            <a:off x="1679575" y="5172075"/>
            <a:ext cx="1524000" cy="492125"/>
          </a:xfrm>
          <a:prstGeom prst="rect">
            <a:avLst/>
          </a:prstGeom>
          <a:noFill/>
          <a:ln w="28575">
            <a:noFill/>
          </a:ln>
        </p:spPr>
        <p:txBody>
          <a:bodyPr>
            <a:spAutoFit/>
          </a:bodyPr>
          <a:p>
            <a:r>
              <a:rPr lang="zh-CN" altLang="en-US" sz="2600" dirty="0">
                <a:solidFill>
                  <a:srgbClr val="0000FF"/>
                </a:solidFill>
                <a:latin typeface="Times New Roman" panose="02020603050405020304" pitchFamily="18" charset="0"/>
                <a:ea typeface="黑体" panose="02010609060101010101" pitchFamily="2" charset="-122"/>
              </a:rPr>
              <a:t>生铁</a:t>
            </a:r>
            <a:endParaRPr lang="zh-CN" altLang="en-US" sz="2600" dirty="0">
              <a:solidFill>
                <a:srgbClr val="0000FF"/>
              </a:solidFill>
              <a:latin typeface="Times New Roman" panose="02020603050405020304" pitchFamily="18" charset="0"/>
              <a:ea typeface="黑体" panose="02010609060101010101" pitchFamily="2" charset="-122"/>
            </a:endParaRPr>
          </a:p>
        </p:txBody>
      </p:sp>
      <p:sp>
        <p:nvSpPr>
          <p:cNvPr id="5129" name="Rectangle 25"/>
          <p:cNvSpPr/>
          <p:nvPr/>
        </p:nvSpPr>
        <p:spPr>
          <a:xfrm>
            <a:off x="269875" y="674688"/>
            <a:ext cx="6400800" cy="522288"/>
          </a:xfrm>
          <a:prstGeom prst="rect">
            <a:avLst/>
          </a:prstGeom>
          <a:noFill/>
          <a:ln w="9525">
            <a:noFill/>
          </a:ln>
        </p:spPr>
        <p:txBody>
          <a:bodyPr>
            <a:spAutoFit/>
          </a:bodyPr>
          <a:p>
            <a:pPr algn="l" fontAlgn="base"/>
            <a:r>
              <a:rPr lang="en-US" altLang="zh-CN" sz="2800" strike="noStrike" noProof="1" dirty="0">
                <a:solidFill>
                  <a:schemeClr val="accent6">
                    <a:lumMod val="50000"/>
                  </a:schemeClr>
                </a:solidFill>
                <a:latin typeface="黑体" panose="02010609060101010101" pitchFamily="2" charset="-122"/>
                <a:ea typeface="黑体" panose="02010609060101010101" pitchFamily="2" charset="-122"/>
                <a:cs typeface="+mn-cs"/>
              </a:rPr>
              <a:t>2.</a:t>
            </a:r>
            <a:r>
              <a:rPr lang="zh-CN" altLang="en-US" sz="2800" strike="noStrike" noProof="1" dirty="0">
                <a:solidFill>
                  <a:schemeClr val="accent6">
                    <a:lumMod val="50000"/>
                  </a:schemeClr>
                </a:solidFill>
                <a:latin typeface="黑体" panose="02010609060101010101" pitchFamily="2" charset="-122"/>
                <a:ea typeface="黑体" panose="02010609060101010101" pitchFamily="2" charset="-122"/>
                <a:cs typeface="+mn-cs"/>
              </a:rPr>
              <a:t>几种常见的合金材料</a:t>
            </a:r>
            <a:endParaRPr lang="zh-CN" altLang="en-US" sz="2800" strike="noStrike" noProof="1" dirty="0">
              <a:solidFill>
                <a:schemeClr val="accent6">
                  <a:lumMod val="50000"/>
                </a:schemeClr>
              </a:solidFill>
              <a:latin typeface="黑体" panose="02010609060101010101" pitchFamily="2" charset="-122"/>
              <a:ea typeface="黑体" panose="02010609060101010101" pitchFamily="2" charset="-122"/>
            </a:endParaRPr>
          </a:p>
        </p:txBody>
      </p:sp>
      <p:sp>
        <p:nvSpPr>
          <p:cNvPr id="45082" name="Rectangle 26"/>
          <p:cNvSpPr/>
          <p:nvPr/>
        </p:nvSpPr>
        <p:spPr>
          <a:xfrm>
            <a:off x="2405063" y="2924175"/>
            <a:ext cx="1654175" cy="492125"/>
          </a:xfrm>
          <a:prstGeom prst="rect">
            <a:avLst/>
          </a:prstGeom>
          <a:noFill/>
          <a:ln w="9525">
            <a:noFill/>
          </a:ln>
        </p:spPr>
        <p:txBody>
          <a:bodyPr wrap="none">
            <a:spAutoFit/>
          </a:bodyPr>
          <a:p>
            <a:r>
              <a:rPr lang="en-US" altLang="zh-CN" sz="2600">
                <a:latin typeface="Times New Roman" panose="02020603050405020304" pitchFamily="18" charset="0"/>
                <a:ea typeface="黑体" panose="02010609060101010101" pitchFamily="2" charset="-122"/>
              </a:rPr>
              <a:t>0.03%~2%</a:t>
            </a:r>
            <a:endParaRPr lang="en-US" altLang="zh-CN" sz="2600">
              <a:latin typeface="Times New Roman" panose="02020603050405020304" pitchFamily="18" charset="0"/>
              <a:ea typeface="黑体" panose="02010609060101010101" pitchFamily="2" charset="-122"/>
            </a:endParaRPr>
          </a:p>
        </p:txBody>
      </p:sp>
      <p:sp>
        <p:nvSpPr>
          <p:cNvPr id="45083" name="Rectangle 27"/>
          <p:cNvSpPr/>
          <p:nvPr/>
        </p:nvSpPr>
        <p:spPr>
          <a:xfrm>
            <a:off x="2627313" y="5156200"/>
            <a:ext cx="2016125" cy="492125"/>
          </a:xfrm>
          <a:prstGeom prst="rect">
            <a:avLst/>
          </a:prstGeom>
          <a:noFill/>
          <a:ln w="9525">
            <a:noFill/>
          </a:ln>
        </p:spPr>
        <p:txBody>
          <a:bodyPr>
            <a:spAutoFit/>
          </a:bodyPr>
          <a:p>
            <a:r>
              <a:rPr lang="en-US" altLang="zh-CN" sz="2600">
                <a:latin typeface="Times New Roman" panose="02020603050405020304" pitchFamily="18" charset="0"/>
                <a:ea typeface="黑体" panose="02010609060101010101" pitchFamily="2" charset="-122"/>
              </a:rPr>
              <a:t>2</a:t>
            </a:r>
            <a:r>
              <a:rPr lang="zh-CN" altLang="en-US" sz="2600" dirty="0">
                <a:latin typeface="Times New Roman" panose="02020603050405020304" pitchFamily="18" charset="0"/>
                <a:ea typeface="黑体" panose="02010609060101010101" pitchFamily="2" charset="-122"/>
              </a:rPr>
              <a:t>％～</a:t>
            </a:r>
            <a:r>
              <a:rPr lang="en-US" altLang="zh-CN" sz="2600">
                <a:latin typeface="Times New Roman" panose="02020603050405020304" pitchFamily="18" charset="0"/>
                <a:ea typeface="黑体" panose="02010609060101010101" pitchFamily="2" charset="-122"/>
              </a:rPr>
              <a:t>4.3%</a:t>
            </a:r>
            <a:endParaRPr lang="en-US" altLang="zh-CN" sz="2600">
              <a:latin typeface="Times New Roman" panose="02020603050405020304" pitchFamily="18" charset="0"/>
              <a:ea typeface="黑体" panose="02010609060101010101" pitchFamily="2" charset="-122"/>
            </a:endParaRPr>
          </a:p>
        </p:txBody>
      </p:sp>
      <p:sp>
        <p:nvSpPr>
          <p:cNvPr id="30732" name="Rectangle 29"/>
          <p:cNvSpPr/>
          <p:nvPr/>
        </p:nvSpPr>
        <p:spPr>
          <a:xfrm>
            <a:off x="660400" y="1374775"/>
            <a:ext cx="2819400" cy="492125"/>
          </a:xfrm>
          <a:prstGeom prst="rect">
            <a:avLst/>
          </a:prstGeom>
          <a:noFill/>
          <a:ln w="9525">
            <a:noFill/>
          </a:ln>
        </p:spPr>
        <p:txBody>
          <a:bodyPr>
            <a:spAutoFit/>
          </a:bodyPr>
          <a:p>
            <a:r>
              <a:rPr lang="en-US" altLang="en-US" sz="2600">
                <a:solidFill>
                  <a:srgbClr val="FF0000"/>
                </a:solidFill>
                <a:latin typeface="Times New Roman" panose="02020603050405020304" pitchFamily="18" charset="0"/>
                <a:ea typeface="黑体" panose="02010609060101010101" pitchFamily="2" charset="-122"/>
              </a:rPr>
              <a:t>①</a:t>
            </a:r>
            <a:r>
              <a:rPr lang="zh-CN" altLang="en-US" sz="2600" dirty="0">
                <a:solidFill>
                  <a:srgbClr val="FF0000"/>
                </a:solidFill>
                <a:latin typeface="Times New Roman" panose="02020603050405020304" pitchFamily="18" charset="0"/>
                <a:ea typeface="黑体" panose="02010609060101010101" pitchFamily="2" charset="-122"/>
              </a:rPr>
              <a:t>铁合金</a:t>
            </a:r>
            <a:endParaRPr lang="zh-CN" altLang="en-US" sz="2600" dirty="0">
              <a:solidFill>
                <a:srgbClr val="FF0000"/>
              </a:solidFill>
              <a:latin typeface="Times New Roman" panose="02020603050405020304" pitchFamily="18" charset="0"/>
              <a:ea typeface="黑体" panose="02010609060101010101" pitchFamily="2" charset="-122"/>
            </a:endParaRPr>
          </a:p>
        </p:txBody>
      </p:sp>
      <p:sp>
        <p:nvSpPr>
          <p:cNvPr id="45086" name="Rectangle 30"/>
          <p:cNvSpPr/>
          <p:nvPr/>
        </p:nvSpPr>
        <p:spPr>
          <a:xfrm>
            <a:off x="2292350" y="1365250"/>
            <a:ext cx="6300788" cy="492125"/>
          </a:xfrm>
          <a:prstGeom prst="rect">
            <a:avLst/>
          </a:prstGeom>
          <a:noFill/>
          <a:ln w="9525">
            <a:noFill/>
          </a:ln>
        </p:spPr>
        <p:txBody>
          <a:bodyPr>
            <a:spAutoFit/>
          </a:bodyPr>
          <a:p>
            <a:r>
              <a:rPr lang="zh-CN" altLang="en-US" sz="2600" dirty="0">
                <a:latin typeface="Times New Roman" panose="02020603050405020304" pitchFamily="18" charset="0"/>
                <a:ea typeface="黑体" panose="02010609060101010101" pitchFamily="2" charset="-122"/>
              </a:rPr>
              <a:t>人类目前使用量最大，用途最广的合金</a:t>
            </a:r>
            <a:endParaRPr lang="zh-CN" altLang="en-US" sz="2600" dirty="0">
              <a:latin typeface="Times New Roman" panose="02020603050405020304" pitchFamily="18" charset="0"/>
              <a:ea typeface="黑体" panose="02010609060101010101" pitchFamily="2" charset="-122"/>
            </a:endParaRPr>
          </a:p>
        </p:txBody>
      </p:sp>
      <p:sp>
        <p:nvSpPr>
          <p:cNvPr id="45087" name="Rectangle 31"/>
          <p:cNvSpPr/>
          <p:nvPr/>
        </p:nvSpPr>
        <p:spPr>
          <a:xfrm>
            <a:off x="2613025" y="2249488"/>
            <a:ext cx="1101725" cy="460375"/>
          </a:xfrm>
          <a:prstGeom prst="rect">
            <a:avLst/>
          </a:prstGeom>
          <a:solidFill>
            <a:schemeClr val="accent6">
              <a:lumMod val="60000"/>
              <a:lumOff val="40000"/>
            </a:schemeClr>
          </a:solidFill>
          <a:ln w="9525">
            <a:noFill/>
          </a:ln>
        </p:spPr>
        <p:txBody>
          <a:bodyPr wrap="none" anchor="t">
            <a:spAutoFit/>
          </a:bodyPr>
          <a:p>
            <a:pPr algn="ctr" fontAlgn="base"/>
            <a:r>
              <a:rPr lang="zh-CN" altLang="en-US" sz="2400" b="1" strike="noStrike" noProof="1">
                <a:latin typeface="Arial" panose="020B0604020202020204" pitchFamily="34" charset="0"/>
                <a:ea typeface="宋体" panose="02010600030101010101" pitchFamily="2" charset="-122"/>
                <a:cs typeface="+mn-cs"/>
              </a:rPr>
              <a:t>含碳量</a:t>
            </a:r>
            <a:endParaRPr lang="zh-CN" altLang="en-US" sz="2400" b="1" strike="noStrike" noProof="1"/>
          </a:p>
        </p:txBody>
      </p:sp>
      <p:sp>
        <p:nvSpPr>
          <p:cNvPr id="45088" name="Rectangle 32"/>
          <p:cNvSpPr/>
          <p:nvPr/>
        </p:nvSpPr>
        <p:spPr>
          <a:xfrm>
            <a:off x="4591050" y="2239963"/>
            <a:ext cx="896938" cy="460375"/>
          </a:xfrm>
          <a:prstGeom prst="rect">
            <a:avLst/>
          </a:prstGeom>
          <a:solidFill>
            <a:schemeClr val="accent6">
              <a:lumMod val="60000"/>
              <a:lumOff val="40000"/>
            </a:schemeClr>
          </a:solidFill>
          <a:ln w="9525">
            <a:noFill/>
          </a:ln>
        </p:spPr>
        <p:txBody>
          <a:bodyPr wrap="square" anchor="t">
            <a:spAutoFit/>
          </a:bodyPr>
          <a:p>
            <a:pPr algn="ctr" fontAlgn="base"/>
            <a:r>
              <a:rPr lang="zh-CN" altLang="en-US" sz="2400" b="1" strike="noStrike" noProof="1">
                <a:latin typeface="Arial" panose="020B0604020202020204" pitchFamily="34" charset="0"/>
                <a:ea typeface="宋体" panose="02010600030101010101" pitchFamily="2" charset="-122"/>
                <a:cs typeface="+mn-cs"/>
              </a:rPr>
              <a:t>性能</a:t>
            </a:r>
            <a:endParaRPr lang="zh-CN" altLang="en-US" sz="2400" b="1" strike="noStrike" noProof="1"/>
          </a:p>
        </p:txBody>
      </p:sp>
      <p:sp>
        <p:nvSpPr>
          <p:cNvPr id="45089" name="Rectangle 33"/>
          <p:cNvSpPr/>
          <p:nvPr/>
        </p:nvSpPr>
        <p:spPr>
          <a:xfrm>
            <a:off x="4572000" y="5140325"/>
            <a:ext cx="1676400" cy="492125"/>
          </a:xfrm>
          <a:prstGeom prst="rect">
            <a:avLst/>
          </a:prstGeom>
          <a:noFill/>
          <a:ln w="9525">
            <a:noFill/>
          </a:ln>
        </p:spPr>
        <p:txBody>
          <a:bodyPr>
            <a:spAutoFit/>
          </a:bodyPr>
          <a:p>
            <a:r>
              <a:rPr lang="zh-CN" altLang="en-US" sz="2600" dirty="0">
                <a:latin typeface="Times New Roman" panose="02020603050405020304" pitchFamily="18" charset="0"/>
                <a:ea typeface="黑体" panose="02010609060101010101" pitchFamily="2" charset="-122"/>
              </a:rPr>
              <a:t>硬而脆</a:t>
            </a:r>
            <a:endParaRPr lang="zh-CN" altLang="en-US" sz="2600" dirty="0">
              <a:latin typeface="Times New Roman" panose="02020603050405020304" pitchFamily="18" charset="0"/>
              <a:ea typeface="黑体" panose="02010609060101010101" pitchFamily="2" charset="-122"/>
            </a:endParaRPr>
          </a:p>
        </p:txBody>
      </p:sp>
      <p:sp>
        <p:nvSpPr>
          <p:cNvPr id="45090" name="Rectangle 34"/>
          <p:cNvSpPr/>
          <p:nvPr/>
        </p:nvSpPr>
        <p:spPr>
          <a:xfrm>
            <a:off x="4495800" y="2924175"/>
            <a:ext cx="1676400" cy="492125"/>
          </a:xfrm>
          <a:prstGeom prst="rect">
            <a:avLst/>
          </a:prstGeom>
          <a:noFill/>
          <a:ln w="9525">
            <a:noFill/>
          </a:ln>
        </p:spPr>
        <p:txBody>
          <a:bodyPr>
            <a:spAutoFit/>
          </a:bodyPr>
          <a:p>
            <a:r>
              <a:rPr lang="zh-CN" altLang="en-US" sz="2600" dirty="0">
                <a:latin typeface="Times New Roman" panose="02020603050405020304" pitchFamily="18" charset="0"/>
                <a:ea typeface="黑体" panose="02010609060101010101" pitchFamily="2" charset="-122"/>
              </a:rPr>
              <a:t>硬而韧</a:t>
            </a:r>
            <a:endParaRPr lang="zh-CN" altLang="en-US" sz="2600" dirty="0">
              <a:latin typeface="Times New Roman" panose="02020603050405020304" pitchFamily="18" charset="0"/>
              <a:ea typeface="黑体" panose="02010609060101010101" pitchFamily="2" charset="-122"/>
            </a:endParaRPr>
          </a:p>
        </p:txBody>
      </p:sp>
      <p:sp>
        <p:nvSpPr>
          <p:cNvPr id="45091" name="Text Box 35"/>
          <p:cNvSpPr txBox="1"/>
          <p:nvPr/>
        </p:nvSpPr>
        <p:spPr>
          <a:xfrm>
            <a:off x="6477000" y="4060825"/>
            <a:ext cx="1981200" cy="492125"/>
          </a:xfrm>
          <a:prstGeom prst="rect">
            <a:avLst/>
          </a:prstGeom>
          <a:noFill/>
          <a:ln w="9525">
            <a:noFill/>
          </a:ln>
        </p:spPr>
        <p:txBody>
          <a:bodyPr>
            <a:spAutoFit/>
          </a:bodyPr>
          <a:p>
            <a:r>
              <a:rPr lang="en-US" altLang="zh-CN" sz="2600">
                <a:latin typeface="Times New Roman" panose="02020603050405020304" pitchFamily="18" charset="0"/>
                <a:ea typeface="黑体" panose="02010609060101010101" pitchFamily="2" charset="-122"/>
              </a:rPr>
              <a:t>…</a:t>
            </a:r>
            <a:endParaRPr lang="en-US" altLang="zh-CN" sz="2600">
              <a:latin typeface="Times New Roman" panose="02020603050405020304" pitchFamily="18" charset="0"/>
              <a:ea typeface="黑体" panose="02010609060101010101" pitchFamily="2" charset="-122"/>
            </a:endParaRPr>
          </a:p>
        </p:txBody>
      </p:sp>
      <p:sp>
        <p:nvSpPr>
          <p:cNvPr id="45092" name="Rectangle 36"/>
          <p:cNvSpPr/>
          <p:nvPr/>
        </p:nvSpPr>
        <p:spPr>
          <a:xfrm>
            <a:off x="1144588" y="5873750"/>
            <a:ext cx="7275512" cy="492125"/>
          </a:xfrm>
          <a:prstGeom prst="rect">
            <a:avLst/>
          </a:prstGeom>
          <a:noFill/>
          <a:ln w="9525">
            <a:noFill/>
          </a:ln>
        </p:spPr>
        <p:txBody>
          <a:bodyPr>
            <a:spAutoFit/>
          </a:bodyPr>
          <a:p>
            <a:r>
              <a:rPr lang="zh-CN" altLang="en-US" sz="2600" dirty="0">
                <a:solidFill>
                  <a:srgbClr val="FF0000"/>
                </a:solidFill>
                <a:latin typeface="Times New Roman" panose="02020603050405020304" pitchFamily="18" charset="0"/>
                <a:ea typeface="黑体" panose="02010609060101010101" pitchFamily="2" charset="-122"/>
              </a:rPr>
              <a:t>生铁与钢性质上的差异是由含碳量决定的</a:t>
            </a:r>
            <a:endParaRPr lang="zh-CN" altLang="en-US" sz="2600" dirty="0">
              <a:solidFill>
                <a:srgbClr val="FF0000"/>
              </a:solidFill>
              <a:latin typeface="Times New Roman" panose="02020603050405020304" pitchFamily="18" charset="0"/>
              <a:ea typeface="黑体" panose="02010609060101010101" pitchFamily="2" charset="-122"/>
            </a:endParaRPr>
          </a:p>
        </p:txBody>
      </p:sp>
      <p:sp>
        <p:nvSpPr>
          <p:cNvPr id="45093" name="Text Box 37"/>
          <p:cNvSpPr txBox="1"/>
          <p:nvPr/>
        </p:nvSpPr>
        <p:spPr>
          <a:xfrm>
            <a:off x="6019800" y="2451100"/>
            <a:ext cx="2971800" cy="492125"/>
          </a:xfrm>
          <a:prstGeom prst="rect">
            <a:avLst/>
          </a:prstGeom>
          <a:noFill/>
          <a:ln w="9525">
            <a:noFill/>
          </a:ln>
        </p:spPr>
        <p:txBody>
          <a:bodyPr>
            <a:spAutoFit/>
          </a:bodyPr>
          <a:p>
            <a:r>
              <a:rPr lang="zh-CN" altLang="en-US" sz="2600">
                <a:latin typeface="Times New Roman" panose="02020603050405020304" pitchFamily="18" charset="0"/>
                <a:ea typeface="黑体" panose="02010609060101010101" pitchFamily="2" charset="-122"/>
              </a:rPr>
              <a:t>（</a:t>
            </a:r>
            <a:r>
              <a:rPr lang="en-US" altLang="zh-CN" sz="2600">
                <a:latin typeface="Times New Roman" panose="02020603050405020304" pitchFamily="18" charset="0"/>
                <a:ea typeface="黑体" panose="02010609060101010101" pitchFamily="2" charset="-122"/>
              </a:rPr>
              <a:t>Fe</a:t>
            </a:r>
            <a:r>
              <a:rPr lang="zh-CN" altLang="en-US" sz="2600" dirty="0">
                <a:latin typeface="Times New Roman" panose="02020603050405020304" pitchFamily="18" charset="0"/>
                <a:ea typeface="黑体" panose="02010609060101010101" pitchFamily="2" charset="-122"/>
              </a:rPr>
              <a:t>、</a:t>
            </a:r>
            <a:r>
              <a:rPr lang="en-US" altLang="zh-CN" sz="2600">
                <a:latin typeface="Times New Roman" panose="02020603050405020304" pitchFamily="18" charset="0"/>
                <a:ea typeface="黑体" panose="02010609060101010101" pitchFamily="2" charset="-122"/>
              </a:rPr>
              <a:t>Ni</a:t>
            </a:r>
            <a:r>
              <a:rPr lang="zh-CN" altLang="en-US" sz="2600" dirty="0">
                <a:latin typeface="Times New Roman" panose="02020603050405020304" pitchFamily="18" charset="0"/>
                <a:ea typeface="黑体" panose="02010609060101010101" pitchFamily="2" charset="-122"/>
              </a:rPr>
              <a:t>、</a:t>
            </a:r>
            <a:r>
              <a:rPr lang="en-US" altLang="zh-CN" sz="2600">
                <a:latin typeface="Times New Roman" panose="02020603050405020304" pitchFamily="18" charset="0"/>
                <a:ea typeface="黑体" panose="02010609060101010101" pitchFamily="2" charset="-122"/>
              </a:rPr>
              <a:t>Cr</a:t>
            </a:r>
            <a:r>
              <a:rPr lang="zh-CN" altLang="en-US" sz="2600">
                <a:latin typeface="Times New Roman" panose="02020603050405020304" pitchFamily="18" charset="0"/>
                <a:ea typeface="黑体" panose="02010609060101010101" pitchFamily="2" charset="-122"/>
              </a:rPr>
              <a:t>）</a:t>
            </a:r>
            <a:endParaRPr lang="zh-CN" altLang="en-US" sz="2600">
              <a:latin typeface="Times New Roman" panose="02020603050405020304" pitchFamily="18" charset="0"/>
              <a:ea typeface="黑体" panose="02010609060101010101" pitchFamily="2" charset="-122"/>
            </a:endParaRPr>
          </a:p>
        </p:txBody>
      </p:sp>
      <p:sp>
        <p:nvSpPr>
          <p:cNvPr id="45094" name="Text Box 38"/>
          <p:cNvSpPr txBox="1"/>
          <p:nvPr/>
        </p:nvSpPr>
        <p:spPr>
          <a:xfrm>
            <a:off x="6043613" y="3544888"/>
            <a:ext cx="2667000" cy="492125"/>
          </a:xfrm>
          <a:prstGeom prst="rect">
            <a:avLst/>
          </a:prstGeom>
          <a:noFill/>
          <a:ln w="9525">
            <a:noFill/>
          </a:ln>
        </p:spPr>
        <p:txBody>
          <a:bodyPr>
            <a:spAutoFit/>
          </a:bodyPr>
          <a:p>
            <a:r>
              <a:rPr lang="zh-CN" altLang="en-US" sz="2600">
                <a:latin typeface="Times New Roman" panose="02020603050405020304" pitchFamily="18" charset="0"/>
                <a:ea typeface="黑体" panose="02010609060101010101" pitchFamily="2" charset="-122"/>
              </a:rPr>
              <a:t>（</a:t>
            </a:r>
            <a:r>
              <a:rPr lang="en-US" altLang="zh-CN" sz="2600">
                <a:latin typeface="Times New Roman" panose="02020603050405020304" pitchFamily="18" charset="0"/>
                <a:ea typeface="黑体" panose="02010609060101010101" pitchFamily="2" charset="-122"/>
              </a:rPr>
              <a:t>Fe</a:t>
            </a:r>
            <a:r>
              <a:rPr lang="zh-CN" altLang="en-US" sz="2600" dirty="0">
                <a:latin typeface="Times New Roman" panose="02020603050405020304" pitchFamily="18" charset="0"/>
                <a:ea typeface="黑体" panose="02010609060101010101" pitchFamily="2" charset="-122"/>
              </a:rPr>
              <a:t>、</a:t>
            </a:r>
            <a:r>
              <a:rPr lang="en-US" altLang="zh-CN" sz="2600" dirty="0" err="1">
                <a:latin typeface="Times New Roman" panose="02020603050405020304" pitchFamily="18" charset="0"/>
                <a:ea typeface="黑体" panose="02010609060101010101" pitchFamily="2" charset="-122"/>
              </a:rPr>
              <a:t>Mn</a:t>
            </a:r>
            <a:r>
              <a:rPr lang="zh-CN" altLang="en-US" sz="2600" dirty="0">
                <a:latin typeface="Times New Roman" panose="02020603050405020304" pitchFamily="18" charset="0"/>
                <a:ea typeface="黑体" panose="02010609060101010101" pitchFamily="2" charset="-122"/>
              </a:rPr>
              <a:t>、</a:t>
            </a:r>
            <a:r>
              <a:rPr lang="en-US" altLang="zh-CN" sz="2600">
                <a:latin typeface="Times New Roman" panose="02020603050405020304" pitchFamily="18" charset="0"/>
                <a:ea typeface="黑体" panose="02010609060101010101" pitchFamily="2" charset="-122"/>
              </a:rPr>
              <a:t>C</a:t>
            </a:r>
            <a:r>
              <a:rPr lang="zh-CN" altLang="en-US" sz="2600">
                <a:latin typeface="Times New Roman" panose="02020603050405020304" pitchFamily="18" charset="0"/>
                <a:ea typeface="黑体" panose="02010609060101010101" pitchFamily="2" charset="-122"/>
              </a:rPr>
              <a:t>）</a:t>
            </a:r>
            <a:endParaRPr lang="zh-CN" altLang="en-US" sz="2600">
              <a:latin typeface="Times New Roman" panose="02020603050405020304" pitchFamily="18" charset="0"/>
              <a:ea typeface="黑体" panose="02010609060101010101" pitchFamily="2" charset="-122"/>
            </a:endParaRPr>
          </a:p>
        </p:txBody>
      </p:sp>
      <p:sp>
        <p:nvSpPr>
          <p:cNvPr id="30742" name="文本框 4103"/>
          <p:cNvSpPr txBox="1"/>
          <p:nvPr/>
        </p:nvSpPr>
        <p:spPr>
          <a:xfrm>
            <a:off x="106363" y="44450"/>
            <a:ext cx="1295400" cy="400050"/>
          </a:xfrm>
          <a:prstGeom prst="rect">
            <a:avLst/>
          </a:prstGeom>
          <a:noFill/>
          <a:ln w="9525">
            <a:noFill/>
          </a:ln>
        </p:spPr>
        <p:txBody>
          <a:bodyPr lIns="90170" tIns="46990" rIns="90170" bIns="46990">
            <a:spAutoFit/>
          </a:bodyPr>
          <a:p>
            <a:r>
              <a:rPr lang="zh-CN" altLang="en-US" sz="2000" b="1" dirty="0">
                <a:solidFill>
                  <a:srgbClr val="006666"/>
                </a:solidFill>
                <a:latin typeface="Times New Roman" panose="02020603050405020304" pitchFamily="18" charset="0"/>
                <a:ea typeface="方正姚体" panose="02010601030101010101" pitchFamily="2" charset="-122"/>
              </a:rPr>
              <a:t>讲授新课</a:t>
            </a:r>
            <a:endParaRPr lang="zh-CN" altLang="en-US" sz="2000" b="1" dirty="0">
              <a:solidFill>
                <a:srgbClr val="006666"/>
              </a:solidFill>
              <a:latin typeface="Times New Roman" panose="02020603050405020304" pitchFamily="18" charset="0"/>
              <a:ea typeface="方正姚体" panose="02010601030101010101" pitchFamily="2"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45086"/>
                                        </p:tgtEl>
                                        <p:attrNameLst>
                                          <p:attrName>style.visibility</p:attrName>
                                        </p:attrNameLst>
                                      </p:cBhvr>
                                      <p:to>
                                        <p:strVal val="visible"/>
                                      </p:to>
                                    </p:set>
                                    <p:animEffect transition="in" filter="blinds(horizontal)">
                                      <p:cBhvr>
                                        <p:cTn id="7" dur="500"/>
                                        <p:tgtEl>
                                          <p:spTgt spid="45086"/>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45070"/>
                                        </p:tgtEl>
                                        <p:attrNameLst>
                                          <p:attrName>style.visibility</p:attrName>
                                        </p:attrNameLst>
                                      </p:cBhvr>
                                      <p:to>
                                        <p:strVal val="visible"/>
                                      </p:to>
                                    </p:set>
                                    <p:animEffect transition="in" filter="blinds(horizontal)">
                                      <p:cBhvr>
                                        <p:cTn id="12" dur="500"/>
                                        <p:tgtEl>
                                          <p:spTgt spid="45070"/>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45071"/>
                                        </p:tgtEl>
                                        <p:attrNameLst>
                                          <p:attrName>style.visibility</p:attrName>
                                        </p:attrNameLst>
                                      </p:cBhvr>
                                      <p:to>
                                        <p:strVal val="visible"/>
                                      </p:to>
                                    </p:set>
                                    <p:animEffect transition="in" filter="blinds(horizontal)">
                                      <p:cBhvr>
                                        <p:cTn id="17" dur="500"/>
                                        <p:tgtEl>
                                          <p:spTgt spid="45071"/>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45062"/>
                                        </p:tgtEl>
                                        <p:attrNameLst>
                                          <p:attrName>style.visibility</p:attrName>
                                        </p:attrNameLst>
                                      </p:cBhvr>
                                      <p:to>
                                        <p:strVal val="visible"/>
                                      </p:to>
                                    </p:set>
                                    <p:animEffect transition="in" filter="blinds(horizontal)">
                                      <p:cBhvr>
                                        <p:cTn id="22" dur="500"/>
                                        <p:tgtEl>
                                          <p:spTgt spid="45062"/>
                                        </p:tgtEl>
                                      </p:cBhvr>
                                    </p:animEffect>
                                  </p:childTnLst>
                                </p:cTn>
                              </p:par>
                            </p:childTnLst>
                          </p:cTn>
                        </p:par>
                      </p:childTnLst>
                    </p:cTn>
                  </p:par>
                  <p:par>
                    <p:cTn id="23" fill="hold">
                      <p:stCondLst>
                        <p:cond delay="indefinite"/>
                      </p:stCondLst>
                      <p:childTnLst>
                        <p:par>
                          <p:cTn id="24" fill="hold">
                            <p:stCondLst>
                              <p:cond delay="0"/>
                            </p:stCondLst>
                            <p:childTnLst>
                              <p:par>
                                <p:cTn id="25" presetID="3" presetClass="entr" presetSubtype="10" fill="hold" grpId="0" nodeType="clickEffect">
                                  <p:stCondLst>
                                    <p:cond delay="0"/>
                                  </p:stCondLst>
                                  <p:childTnLst>
                                    <p:set>
                                      <p:cBhvr>
                                        <p:cTn id="26" dur="1" fill="hold">
                                          <p:stCondLst>
                                            <p:cond delay="0"/>
                                          </p:stCondLst>
                                        </p:cTn>
                                        <p:tgtEl>
                                          <p:spTgt spid="45072"/>
                                        </p:tgtEl>
                                        <p:attrNameLst>
                                          <p:attrName>style.visibility</p:attrName>
                                        </p:attrNameLst>
                                      </p:cBhvr>
                                      <p:to>
                                        <p:strVal val="visible"/>
                                      </p:to>
                                    </p:set>
                                    <p:animEffect transition="in" filter="blinds(horizontal)">
                                      <p:cBhvr>
                                        <p:cTn id="27" dur="500"/>
                                        <p:tgtEl>
                                          <p:spTgt spid="45072"/>
                                        </p:tgtEl>
                                      </p:cBhvr>
                                    </p:animEffect>
                                  </p:childTnLst>
                                </p:cTn>
                              </p:par>
                            </p:childTnLst>
                          </p:cTn>
                        </p:par>
                      </p:childTnLst>
                    </p:cTn>
                  </p:par>
                  <p:par>
                    <p:cTn id="28" fill="hold">
                      <p:stCondLst>
                        <p:cond delay="indefinite"/>
                      </p:stCondLst>
                      <p:childTnLst>
                        <p:par>
                          <p:cTn id="29" fill="hold">
                            <p:stCondLst>
                              <p:cond delay="0"/>
                            </p:stCondLst>
                            <p:childTnLst>
                              <p:par>
                                <p:cTn id="30" presetID="3" presetClass="entr" presetSubtype="10" fill="hold" grpId="0" nodeType="clickEffect">
                                  <p:stCondLst>
                                    <p:cond delay="0"/>
                                  </p:stCondLst>
                                  <p:childTnLst>
                                    <p:set>
                                      <p:cBhvr>
                                        <p:cTn id="31" dur="1" fill="hold">
                                          <p:stCondLst>
                                            <p:cond delay="0"/>
                                          </p:stCondLst>
                                        </p:cTn>
                                        <p:tgtEl>
                                          <p:spTgt spid="45087"/>
                                        </p:tgtEl>
                                        <p:attrNameLst>
                                          <p:attrName>style.visibility</p:attrName>
                                        </p:attrNameLst>
                                      </p:cBhvr>
                                      <p:to>
                                        <p:strVal val="visible"/>
                                      </p:to>
                                    </p:set>
                                    <p:animEffect transition="in" filter="blinds(horizontal)">
                                      <p:cBhvr>
                                        <p:cTn id="32" dur="500"/>
                                        <p:tgtEl>
                                          <p:spTgt spid="45087"/>
                                        </p:tgtEl>
                                      </p:cBhvr>
                                    </p:animEffect>
                                  </p:childTnLst>
                                </p:cTn>
                              </p:par>
                            </p:childTnLst>
                          </p:cTn>
                        </p:par>
                      </p:childTnLst>
                    </p:cTn>
                  </p:par>
                  <p:par>
                    <p:cTn id="33" fill="hold">
                      <p:stCondLst>
                        <p:cond delay="indefinite"/>
                      </p:stCondLst>
                      <p:childTnLst>
                        <p:par>
                          <p:cTn id="34" fill="hold">
                            <p:stCondLst>
                              <p:cond delay="0"/>
                            </p:stCondLst>
                            <p:childTnLst>
                              <p:par>
                                <p:cTn id="35" presetID="3" presetClass="entr" presetSubtype="10" fill="hold" grpId="0" nodeType="clickEffect">
                                  <p:stCondLst>
                                    <p:cond delay="0"/>
                                  </p:stCondLst>
                                  <p:childTnLst>
                                    <p:set>
                                      <p:cBhvr>
                                        <p:cTn id="36" dur="1" fill="hold">
                                          <p:stCondLst>
                                            <p:cond delay="0"/>
                                          </p:stCondLst>
                                        </p:cTn>
                                        <p:tgtEl>
                                          <p:spTgt spid="45082"/>
                                        </p:tgtEl>
                                        <p:attrNameLst>
                                          <p:attrName>style.visibility</p:attrName>
                                        </p:attrNameLst>
                                      </p:cBhvr>
                                      <p:to>
                                        <p:strVal val="visible"/>
                                      </p:to>
                                    </p:set>
                                    <p:animEffect transition="in" filter="blinds(horizontal)">
                                      <p:cBhvr>
                                        <p:cTn id="37" dur="500"/>
                                        <p:tgtEl>
                                          <p:spTgt spid="45082"/>
                                        </p:tgtEl>
                                      </p:cBhvr>
                                    </p:animEffect>
                                  </p:childTnLst>
                                </p:cTn>
                              </p:par>
                            </p:childTnLst>
                          </p:cTn>
                        </p:par>
                      </p:childTnLst>
                    </p:cTn>
                  </p:par>
                  <p:par>
                    <p:cTn id="38" fill="hold">
                      <p:stCondLst>
                        <p:cond delay="indefinite"/>
                      </p:stCondLst>
                      <p:childTnLst>
                        <p:par>
                          <p:cTn id="39" fill="hold">
                            <p:stCondLst>
                              <p:cond delay="0"/>
                            </p:stCondLst>
                            <p:childTnLst>
                              <p:par>
                                <p:cTn id="40" presetID="3" presetClass="entr" presetSubtype="10" fill="hold" grpId="0" nodeType="clickEffect">
                                  <p:stCondLst>
                                    <p:cond delay="0"/>
                                  </p:stCondLst>
                                  <p:childTnLst>
                                    <p:set>
                                      <p:cBhvr>
                                        <p:cTn id="41" dur="1" fill="hold">
                                          <p:stCondLst>
                                            <p:cond delay="0"/>
                                          </p:stCondLst>
                                        </p:cTn>
                                        <p:tgtEl>
                                          <p:spTgt spid="45083"/>
                                        </p:tgtEl>
                                        <p:attrNameLst>
                                          <p:attrName>style.visibility</p:attrName>
                                        </p:attrNameLst>
                                      </p:cBhvr>
                                      <p:to>
                                        <p:strVal val="visible"/>
                                      </p:to>
                                    </p:set>
                                    <p:animEffect transition="in" filter="blinds(horizontal)">
                                      <p:cBhvr>
                                        <p:cTn id="42" dur="500"/>
                                        <p:tgtEl>
                                          <p:spTgt spid="45083"/>
                                        </p:tgtEl>
                                      </p:cBhvr>
                                    </p:animEffect>
                                  </p:childTnLst>
                                </p:cTn>
                              </p:par>
                            </p:childTnLst>
                          </p:cTn>
                        </p:par>
                      </p:childTnLst>
                    </p:cTn>
                  </p:par>
                  <p:par>
                    <p:cTn id="43" fill="hold">
                      <p:stCondLst>
                        <p:cond delay="indefinite"/>
                      </p:stCondLst>
                      <p:childTnLst>
                        <p:par>
                          <p:cTn id="44" fill="hold">
                            <p:stCondLst>
                              <p:cond delay="0"/>
                            </p:stCondLst>
                            <p:childTnLst>
                              <p:par>
                                <p:cTn id="45" presetID="3" presetClass="entr" presetSubtype="10" fill="hold" grpId="0" nodeType="clickEffect">
                                  <p:stCondLst>
                                    <p:cond delay="0"/>
                                  </p:stCondLst>
                                  <p:childTnLst>
                                    <p:set>
                                      <p:cBhvr>
                                        <p:cTn id="46" dur="1" fill="hold">
                                          <p:stCondLst>
                                            <p:cond delay="0"/>
                                          </p:stCondLst>
                                        </p:cTn>
                                        <p:tgtEl>
                                          <p:spTgt spid="45088"/>
                                        </p:tgtEl>
                                        <p:attrNameLst>
                                          <p:attrName>style.visibility</p:attrName>
                                        </p:attrNameLst>
                                      </p:cBhvr>
                                      <p:to>
                                        <p:strVal val="visible"/>
                                      </p:to>
                                    </p:set>
                                    <p:animEffect transition="in" filter="blinds(horizontal)">
                                      <p:cBhvr>
                                        <p:cTn id="47" dur="500"/>
                                        <p:tgtEl>
                                          <p:spTgt spid="45088"/>
                                        </p:tgtEl>
                                      </p:cBhvr>
                                    </p:animEffect>
                                  </p:childTnLst>
                                </p:cTn>
                              </p:par>
                            </p:childTnLst>
                          </p:cTn>
                        </p:par>
                      </p:childTnLst>
                    </p:cTn>
                  </p:par>
                  <p:par>
                    <p:cTn id="48" fill="hold">
                      <p:stCondLst>
                        <p:cond delay="indefinite"/>
                      </p:stCondLst>
                      <p:childTnLst>
                        <p:par>
                          <p:cTn id="49" fill="hold">
                            <p:stCondLst>
                              <p:cond delay="0"/>
                            </p:stCondLst>
                            <p:childTnLst>
                              <p:par>
                                <p:cTn id="50" presetID="3" presetClass="entr" presetSubtype="10" fill="hold" grpId="0" nodeType="clickEffect">
                                  <p:stCondLst>
                                    <p:cond delay="0"/>
                                  </p:stCondLst>
                                  <p:childTnLst>
                                    <p:set>
                                      <p:cBhvr>
                                        <p:cTn id="51" dur="1" fill="hold">
                                          <p:stCondLst>
                                            <p:cond delay="0"/>
                                          </p:stCondLst>
                                        </p:cTn>
                                        <p:tgtEl>
                                          <p:spTgt spid="45090"/>
                                        </p:tgtEl>
                                        <p:attrNameLst>
                                          <p:attrName>style.visibility</p:attrName>
                                        </p:attrNameLst>
                                      </p:cBhvr>
                                      <p:to>
                                        <p:strVal val="visible"/>
                                      </p:to>
                                    </p:set>
                                    <p:animEffect transition="in" filter="blinds(horizontal)">
                                      <p:cBhvr>
                                        <p:cTn id="52" dur="500"/>
                                        <p:tgtEl>
                                          <p:spTgt spid="45090"/>
                                        </p:tgtEl>
                                      </p:cBhvr>
                                    </p:animEffect>
                                  </p:childTnLst>
                                </p:cTn>
                              </p:par>
                            </p:childTnLst>
                          </p:cTn>
                        </p:par>
                      </p:childTnLst>
                    </p:cTn>
                  </p:par>
                  <p:par>
                    <p:cTn id="53" fill="hold">
                      <p:stCondLst>
                        <p:cond delay="indefinite"/>
                      </p:stCondLst>
                      <p:childTnLst>
                        <p:par>
                          <p:cTn id="54" fill="hold">
                            <p:stCondLst>
                              <p:cond delay="0"/>
                            </p:stCondLst>
                            <p:childTnLst>
                              <p:par>
                                <p:cTn id="55" presetID="3" presetClass="entr" presetSubtype="10" fill="hold" grpId="0" nodeType="clickEffect">
                                  <p:stCondLst>
                                    <p:cond delay="0"/>
                                  </p:stCondLst>
                                  <p:childTnLst>
                                    <p:set>
                                      <p:cBhvr>
                                        <p:cTn id="56" dur="1" fill="hold">
                                          <p:stCondLst>
                                            <p:cond delay="0"/>
                                          </p:stCondLst>
                                        </p:cTn>
                                        <p:tgtEl>
                                          <p:spTgt spid="45089"/>
                                        </p:tgtEl>
                                        <p:attrNameLst>
                                          <p:attrName>style.visibility</p:attrName>
                                        </p:attrNameLst>
                                      </p:cBhvr>
                                      <p:to>
                                        <p:strVal val="visible"/>
                                      </p:to>
                                    </p:set>
                                    <p:animEffect transition="in" filter="blinds(horizontal)">
                                      <p:cBhvr>
                                        <p:cTn id="57" dur="500"/>
                                        <p:tgtEl>
                                          <p:spTgt spid="45089"/>
                                        </p:tgtEl>
                                      </p:cBhvr>
                                    </p:animEffect>
                                  </p:childTnLst>
                                </p:cTn>
                              </p:par>
                            </p:childTnLst>
                          </p:cTn>
                        </p:par>
                      </p:childTnLst>
                    </p:cTn>
                  </p:par>
                  <p:par>
                    <p:cTn id="58" fill="hold">
                      <p:stCondLst>
                        <p:cond delay="indefinite"/>
                      </p:stCondLst>
                      <p:childTnLst>
                        <p:par>
                          <p:cTn id="59" fill="hold">
                            <p:stCondLst>
                              <p:cond delay="0"/>
                            </p:stCondLst>
                            <p:childTnLst>
                              <p:par>
                                <p:cTn id="60" presetID="14" presetClass="entr" presetSubtype="10" fill="hold" grpId="0" nodeType="clickEffect">
                                  <p:stCondLst>
                                    <p:cond delay="0"/>
                                  </p:stCondLst>
                                  <p:childTnLst>
                                    <p:set>
                                      <p:cBhvr>
                                        <p:cTn id="61" dur="1" fill="hold">
                                          <p:stCondLst>
                                            <p:cond delay="0"/>
                                          </p:stCondLst>
                                        </p:cTn>
                                        <p:tgtEl>
                                          <p:spTgt spid="45063"/>
                                        </p:tgtEl>
                                        <p:attrNameLst>
                                          <p:attrName>style.visibility</p:attrName>
                                        </p:attrNameLst>
                                      </p:cBhvr>
                                      <p:to>
                                        <p:strVal val="visible"/>
                                      </p:to>
                                    </p:set>
                                    <p:animEffect transition="in" filter="randombar(horizontal)">
                                      <p:cBhvr>
                                        <p:cTn id="62" dur="500"/>
                                        <p:tgtEl>
                                          <p:spTgt spid="45063"/>
                                        </p:tgtEl>
                                      </p:cBhvr>
                                    </p:animEffect>
                                  </p:childTnLst>
                                </p:cTn>
                              </p:par>
                              <p:par>
                                <p:cTn id="63" presetID="14" presetClass="entr" presetSubtype="10" fill="hold" grpId="0" nodeType="withEffect">
                                  <p:stCondLst>
                                    <p:cond delay="0"/>
                                  </p:stCondLst>
                                  <p:childTnLst>
                                    <p:set>
                                      <p:cBhvr>
                                        <p:cTn id="64" dur="1" fill="hold">
                                          <p:stCondLst>
                                            <p:cond delay="0"/>
                                          </p:stCondLst>
                                        </p:cTn>
                                        <p:tgtEl>
                                          <p:spTgt spid="45064"/>
                                        </p:tgtEl>
                                        <p:attrNameLst>
                                          <p:attrName>style.visibility</p:attrName>
                                        </p:attrNameLst>
                                      </p:cBhvr>
                                      <p:to>
                                        <p:strVal val="visible"/>
                                      </p:to>
                                    </p:set>
                                    <p:animEffect transition="in" filter="randombar(horizontal)">
                                      <p:cBhvr>
                                        <p:cTn id="65" dur="500"/>
                                        <p:tgtEl>
                                          <p:spTgt spid="45064"/>
                                        </p:tgtEl>
                                      </p:cBhvr>
                                    </p:animEffect>
                                  </p:childTnLst>
                                </p:cTn>
                              </p:par>
                              <p:par>
                                <p:cTn id="66" presetID="14" presetClass="entr" presetSubtype="10" fill="hold" grpId="0" nodeType="withEffect">
                                  <p:stCondLst>
                                    <p:cond delay="0"/>
                                  </p:stCondLst>
                                  <p:childTnLst>
                                    <p:set>
                                      <p:cBhvr>
                                        <p:cTn id="67" dur="1" fill="hold">
                                          <p:stCondLst>
                                            <p:cond delay="0"/>
                                          </p:stCondLst>
                                        </p:cTn>
                                        <p:tgtEl>
                                          <p:spTgt spid="45065"/>
                                        </p:tgtEl>
                                        <p:attrNameLst>
                                          <p:attrName>style.visibility</p:attrName>
                                        </p:attrNameLst>
                                      </p:cBhvr>
                                      <p:to>
                                        <p:strVal val="visible"/>
                                      </p:to>
                                    </p:set>
                                    <p:animEffect transition="in" filter="randombar(horizontal)">
                                      <p:cBhvr>
                                        <p:cTn id="68" dur="500"/>
                                        <p:tgtEl>
                                          <p:spTgt spid="45065"/>
                                        </p:tgtEl>
                                      </p:cBhvr>
                                    </p:animEffect>
                                  </p:childTnLst>
                                </p:cTn>
                              </p:par>
                              <p:par>
                                <p:cTn id="69" presetID="14" presetClass="entr" presetSubtype="10" fill="hold" grpId="0" nodeType="withEffect">
                                  <p:stCondLst>
                                    <p:cond delay="0"/>
                                  </p:stCondLst>
                                  <p:childTnLst>
                                    <p:set>
                                      <p:cBhvr>
                                        <p:cTn id="70" dur="1" fill="hold">
                                          <p:stCondLst>
                                            <p:cond delay="0"/>
                                          </p:stCondLst>
                                        </p:cTn>
                                        <p:tgtEl>
                                          <p:spTgt spid="45091"/>
                                        </p:tgtEl>
                                        <p:attrNameLst>
                                          <p:attrName>style.visibility</p:attrName>
                                        </p:attrNameLst>
                                      </p:cBhvr>
                                      <p:to>
                                        <p:strVal val="visible"/>
                                      </p:to>
                                    </p:set>
                                    <p:animEffect transition="in" filter="randombar(horizontal)">
                                      <p:cBhvr>
                                        <p:cTn id="71" dur="500"/>
                                        <p:tgtEl>
                                          <p:spTgt spid="45091"/>
                                        </p:tgtEl>
                                      </p:cBhvr>
                                    </p:animEffect>
                                  </p:childTnLst>
                                </p:cTn>
                              </p:par>
                            </p:childTnLst>
                          </p:cTn>
                        </p:par>
                      </p:childTnLst>
                    </p:cTn>
                  </p:par>
                  <p:par>
                    <p:cTn id="72" fill="hold">
                      <p:stCondLst>
                        <p:cond delay="indefinite"/>
                      </p:stCondLst>
                      <p:childTnLst>
                        <p:par>
                          <p:cTn id="73" fill="hold">
                            <p:stCondLst>
                              <p:cond delay="0"/>
                            </p:stCondLst>
                            <p:childTnLst>
                              <p:par>
                                <p:cTn id="74" presetID="14" presetClass="entr" presetSubtype="10" fill="hold" grpId="0" nodeType="clickEffect">
                                  <p:stCondLst>
                                    <p:cond delay="0"/>
                                  </p:stCondLst>
                                  <p:childTnLst>
                                    <p:set>
                                      <p:cBhvr>
                                        <p:cTn id="75" dur="1" fill="hold">
                                          <p:stCondLst>
                                            <p:cond delay="0"/>
                                          </p:stCondLst>
                                        </p:cTn>
                                        <p:tgtEl>
                                          <p:spTgt spid="45093"/>
                                        </p:tgtEl>
                                        <p:attrNameLst>
                                          <p:attrName>style.visibility</p:attrName>
                                        </p:attrNameLst>
                                      </p:cBhvr>
                                      <p:to>
                                        <p:strVal val="visible"/>
                                      </p:to>
                                    </p:set>
                                    <p:animEffect transition="in" filter="randombar(horizontal)">
                                      <p:cBhvr>
                                        <p:cTn id="76" dur="500"/>
                                        <p:tgtEl>
                                          <p:spTgt spid="45093"/>
                                        </p:tgtEl>
                                      </p:cBhvr>
                                    </p:animEffect>
                                  </p:childTnLst>
                                </p:cTn>
                              </p:par>
                              <p:par>
                                <p:cTn id="77" presetID="14" presetClass="entr" presetSubtype="10" fill="hold" grpId="0" nodeType="withEffect">
                                  <p:stCondLst>
                                    <p:cond delay="0"/>
                                  </p:stCondLst>
                                  <p:childTnLst>
                                    <p:set>
                                      <p:cBhvr>
                                        <p:cTn id="78" dur="1" fill="hold">
                                          <p:stCondLst>
                                            <p:cond delay="0"/>
                                          </p:stCondLst>
                                        </p:cTn>
                                        <p:tgtEl>
                                          <p:spTgt spid="45094"/>
                                        </p:tgtEl>
                                        <p:attrNameLst>
                                          <p:attrName>style.visibility</p:attrName>
                                        </p:attrNameLst>
                                      </p:cBhvr>
                                      <p:to>
                                        <p:strVal val="visible"/>
                                      </p:to>
                                    </p:set>
                                    <p:animEffect transition="in" filter="randombar(horizontal)">
                                      <p:cBhvr>
                                        <p:cTn id="79" dur="500"/>
                                        <p:tgtEl>
                                          <p:spTgt spid="45094"/>
                                        </p:tgtEl>
                                      </p:cBhvr>
                                    </p:animEffect>
                                  </p:childTnLst>
                                </p:cTn>
                              </p:par>
                            </p:childTnLst>
                          </p:cTn>
                        </p:par>
                      </p:childTnLst>
                    </p:cTn>
                  </p:par>
                  <p:par>
                    <p:cTn id="80" fill="hold">
                      <p:stCondLst>
                        <p:cond delay="indefinite"/>
                      </p:stCondLst>
                      <p:childTnLst>
                        <p:par>
                          <p:cTn id="81" fill="hold">
                            <p:stCondLst>
                              <p:cond delay="0"/>
                            </p:stCondLst>
                            <p:childTnLst>
                              <p:par>
                                <p:cTn id="82" presetID="3" presetClass="entr" presetSubtype="10" fill="hold" grpId="0" nodeType="clickEffect">
                                  <p:stCondLst>
                                    <p:cond delay="0"/>
                                  </p:stCondLst>
                                  <p:childTnLst>
                                    <p:set>
                                      <p:cBhvr>
                                        <p:cTn id="83" dur="1" fill="hold">
                                          <p:stCondLst>
                                            <p:cond delay="0"/>
                                          </p:stCondLst>
                                        </p:cTn>
                                        <p:tgtEl>
                                          <p:spTgt spid="45092"/>
                                        </p:tgtEl>
                                        <p:attrNameLst>
                                          <p:attrName>style.visibility</p:attrName>
                                        </p:attrNameLst>
                                      </p:cBhvr>
                                      <p:to>
                                        <p:strVal val="visible"/>
                                      </p:to>
                                    </p:set>
                                    <p:animEffect transition="in" filter="blinds(horizontal)">
                                      <p:cBhvr>
                                        <p:cTn id="84" dur="500"/>
                                        <p:tgtEl>
                                          <p:spTgt spid="4509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5062" grpId="0"/>
      <p:bldP spid="45063" grpId="0" bldLvl="0" animBg="1"/>
      <p:bldP spid="45064" grpId="0"/>
      <p:bldP spid="45065" grpId="0"/>
      <p:bldP spid="45070" grpId="0"/>
      <p:bldP spid="45071" grpId="0" bldLvl="0" animBg="1"/>
      <p:bldP spid="45072" grpId="0"/>
      <p:bldP spid="45082" grpId="0"/>
      <p:bldP spid="45083" grpId="0"/>
      <p:bldP spid="45086" grpId="0"/>
      <p:bldP spid="45087" grpId="0" bldLvl="0" animBg="1"/>
      <p:bldP spid="45088" grpId="0" bldLvl="0" animBg="1"/>
      <p:bldP spid="45089" grpId="0"/>
      <p:bldP spid="45090" grpId="0"/>
      <p:bldP spid="45091" grpId="0"/>
      <p:bldP spid="45092" grpId="0"/>
      <p:bldP spid="45093" grpId="0"/>
      <p:bldP spid="45094"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56324" name="Text Box 4"/>
          <p:cNvSpPr txBox="1"/>
          <p:nvPr/>
        </p:nvSpPr>
        <p:spPr>
          <a:xfrm>
            <a:off x="319088" y="679450"/>
            <a:ext cx="3124200" cy="492125"/>
          </a:xfrm>
          <a:prstGeom prst="rect">
            <a:avLst/>
          </a:prstGeom>
          <a:noFill/>
          <a:ln w="9525">
            <a:noFill/>
          </a:ln>
        </p:spPr>
        <p:txBody>
          <a:bodyPr>
            <a:spAutoFit/>
          </a:bodyPr>
          <a:p>
            <a:pPr marL="457200" indent="-457200" eaLnBrk="0" hangingPunct="0"/>
            <a:r>
              <a:rPr lang="en-US" altLang="en-US" sz="2600">
                <a:solidFill>
                  <a:srgbClr val="FF0000"/>
                </a:solidFill>
                <a:latin typeface="Times New Roman" panose="02020603050405020304" pitchFamily="18" charset="0"/>
                <a:ea typeface="黑体" panose="02010609060101010101" pitchFamily="2" charset="-122"/>
              </a:rPr>
              <a:t>②</a:t>
            </a:r>
            <a:r>
              <a:rPr lang="zh-CN" altLang="en-US" sz="2600" dirty="0">
                <a:solidFill>
                  <a:srgbClr val="FF0000"/>
                </a:solidFill>
                <a:latin typeface="Times New Roman" panose="02020603050405020304" pitchFamily="18" charset="0"/>
                <a:ea typeface="黑体" panose="02010609060101010101" pitchFamily="2" charset="-122"/>
              </a:rPr>
              <a:t>铜合金</a:t>
            </a:r>
            <a:endParaRPr lang="zh-CN" altLang="en-US" sz="2600" dirty="0">
              <a:solidFill>
                <a:srgbClr val="FF0000"/>
              </a:solidFill>
              <a:latin typeface="Times New Roman" panose="02020603050405020304" pitchFamily="18" charset="0"/>
              <a:ea typeface="黑体" panose="02010609060101010101" pitchFamily="2" charset="-122"/>
            </a:endParaRPr>
          </a:p>
        </p:txBody>
      </p:sp>
      <p:sp>
        <p:nvSpPr>
          <p:cNvPr id="56328" name="Rectangle 8"/>
          <p:cNvSpPr/>
          <p:nvPr/>
        </p:nvSpPr>
        <p:spPr>
          <a:xfrm>
            <a:off x="827088" y="2205038"/>
            <a:ext cx="1828800" cy="590550"/>
          </a:xfrm>
          <a:prstGeom prst="rect">
            <a:avLst/>
          </a:prstGeom>
          <a:noFill/>
          <a:ln w="28575">
            <a:noFill/>
          </a:ln>
        </p:spPr>
        <p:txBody>
          <a:bodyPr>
            <a:spAutoFit/>
          </a:bodyPr>
          <a:p>
            <a:pPr>
              <a:lnSpc>
                <a:spcPct val="125000"/>
              </a:lnSpc>
              <a:spcBef>
                <a:spcPct val="50000"/>
              </a:spcBef>
            </a:pPr>
            <a:r>
              <a:rPr lang="zh-CN" altLang="en-US" sz="2600" dirty="0">
                <a:latin typeface="Times New Roman" panose="02020603050405020304" pitchFamily="18" charset="0"/>
                <a:ea typeface="黑体" panose="02010609060101010101" pitchFamily="2" charset="-122"/>
              </a:rPr>
              <a:t>铜合金</a:t>
            </a:r>
            <a:endParaRPr lang="zh-CN" altLang="en-US" sz="2600" dirty="0">
              <a:solidFill>
                <a:srgbClr val="003399"/>
              </a:solidFill>
              <a:latin typeface="Times New Roman" panose="02020603050405020304" pitchFamily="18" charset="0"/>
              <a:ea typeface="黑体" panose="02010609060101010101" pitchFamily="2" charset="-122"/>
            </a:endParaRPr>
          </a:p>
        </p:txBody>
      </p:sp>
      <p:sp>
        <p:nvSpPr>
          <p:cNvPr id="56332" name="Rectangle 12"/>
          <p:cNvSpPr/>
          <p:nvPr/>
        </p:nvSpPr>
        <p:spPr>
          <a:xfrm>
            <a:off x="2411413" y="2205038"/>
            <a:ext cx="2665412" cy="590550"/>
          </a:xfrm>
          <a:prstGeom prst="rect">
            <a:avLst/>
          </a:prstGeom>
          <a:noFill/>
          <a:ln w="9525">
            <a:noFill/>
          </a:ln>
        </p:spPr>
        <p:txBody>
          <a:bodyPr>
            <a:spAutoFit/>
          </a:bodyPr>
          <a:p>
            <a:pPr>
              <a:lnSpc>
                <a:spcPct val="125000"/>
              </a:lnSpc>
              <a:spcBef>
                <a:spcPct val="50000"/>
              </a:spcBef>
            </a:pPr>
            <a:r>
              <a:rPr lang="zh-CN" altLang="en-US" sz="2600" dirty="0">
                <a:solidFill>
                  <a:srgbClr val="C00000"/>
                </a:solidFill>
                <a:latin typeface="Times New Roman" panose="02020603050405020304" pitchFamily="18" charset="0"/>
                <a:ea typeface="黑体" panose="02010609060101010101" pitchFamily="2" charset="-122"/>
              </a:rPr>
              <a:t>青铜（</a:t>
            </a:r>
            <a:r>
              <a:rPr lang="en-US" altLang="zh-CN" sz="2600">
                <a:solidFill>
                  <a:srgbClr val="C00000"/>
                </a:solidFill>
                <a:latin typeface="Times New Roman" panose="02020603050405020304" pitchFamily="18" charset="0"/>
                <a:ea typeface="黑体" panose="02010609060101010101" pitchFamily="2" charset="-122"/>
              </a:rPr>
              <a:t>Cu</a:t>
            </a:r>
            <a:r>
              <a:rPr lang="zh-CN" altLang="en-US" sz="2600" dirty="0">
                <a:solidFill>
                  <a:srgbClr val="C00000"/>
                </a:solidFill>
                <a:latin typeface="Times New Roman" panose="02020603050405020304" pitchFamily="18" charset="0"/>
                <a:ea typeface="黑体" panose="02010609060101010101" pitchFamily="2" charset="-122"/>
              </a:rPr>
              <a:t>、</a:t>
            </a:r>
            <a:r>
              <a:rPr lang="en-US" altLang="zh-CN" sz="2600" dirty="0" err="1">
                <a:solidFill>
                  <a:srgbClr val="C00000"/>
                </a:solidFill>
                <a:latin typeface="Times New Roman" panose="02020603050405020304" pitchFamily="18" charset="0"/>
                <a:ea typeface="黑体" panose="02010609060101010101" pitchFamily="2" charset="-122"/>
              </a:rPr>
              <a:t>Sn</a:t>
            </a:r>
            <a:r>
              <a:rPr lang="zh-CN" altLang="en-US" sz="2600" dirty="0">
                <a:solidFill>
                  <a:srgbClr val="C00000"/>
                </a:solidFill>
                <a:latin typeface="Times New Roman" panose="02020603050405020304" pitchFamily="18" charset="0"/>
                <a:ea typeface="黑体" panose="02010609060101010101" pitchFamily="2" charset="-122"/>
              </a:rPr>
              <a:t>）</a:t>
            </a:r>
            <a:endParaRPr lang="zh-CN" altLang="en-US" sz="2600" dirty="0">
              <a:solidFill>
                <a:srgbClr val="C00000"/>
              </a:solidFill>
              <a:latin typeface="Times New Roman" panose="02020603050405020304" pitchFamily="18" charset="0"/>
              <a:ea typeface="黑体" panose="02010609060101010101" pitchFamily="2" charset="-122"/>
            </a:endParaRPr>
          </a:p>
        </p:txBody>
      </p:sp>
      <p:sp>
        <p:nvSpPr>
          <p:cNvPr id="56333" name="Rectangle 13"/>
          <p:cNvSpPr/>
          <p:nvPr/>
        </p:nvSpPr>
        <p:spPr>
          <a:xfrm>
            <a:off x="2411413" y="1268413"/>
            <a:ext cx="2890837" cy="590550"/>
          </a:xfrm>
          <a:prstGeom prst="rect">
            <a:avLst/>
          </a:prstGeom>
          <a:noFill/>
          <a:ln w="28575">
            <a:noFill/>
          </a:ln>
        </p:spPr>
        <p:txBody>
          <a:bodyPr>
            <a:spAutoFit/>
          </a:bodyPr>
          <a:p>
            <a:pPr>
              <a:lnSpc>
                <a:spcPct val="125000"/>
              </a:lnSpc>
              <a:spcBef>
                <a:spcPct val="50000"/>
              </a:spcBef>
            </a:pPr>
            <a:r>
              <a:rPr lang="zh-CN" altLang="en-US" sz="2600" dirty="0">
                <a:solidFill>
                  <a:srgbClr val="0000FF"/>
                </a:solidFill>
                <a:latin typeface="Times New Roman" panose="02020603050405020304" pitchFamily="18" charset="0"/>
                <a:ea typeface="黑体" panose="02010609060101010101" pitchFamily="2" charset="-122"/>
              </a:rPr>
              <a:t>黄铜（</a:t>
            </a:r>
            <a:r>
              <a:rPr lang="en-US" altLang="zh-CN" sz="2600">
                <a:solidFill>
                  <a:srgbClr val="0000FF"/>
                </a:solidFill>
                <a:latin typeface="Times New Roman" panose="02020603050405020304" pitchFamily="18" charset="0"/>
                <a:ea typeface="黑体" panose="02010609060101010101" pitchFamily="2" charset="-122"/>
              </a:rPr>
              <a:t>Cu </a:t>
            </a:r>
            <a:r>
              <a:rPr lang="zh-CN" altLang="en-US" sz="2600" dirty="0">
                <a:solidFill>
                  <a:srgbClr val="0000FF"/>
                </a:solidFill>
                <a:latin typeface="Times New Roman" panose="02020603050405020304" pitchFamily="18" charset="0"/>
                <a:ea typeface="黑体" panose="02010609060101010101" pitchFamily="2" charset="-122"/>
              </a:rPr>
              <a:t>、</a:t>
            </a:r>
            <a:r>
              <a:rPr lang="en-US" altLang="zh-CN" sz="2600">
                <a:solidFill>
                  <a:srgbClr val="0000FF"/>
                </a:solidFill>
                <a:latin typeface="Times New Roman" panose="02020603050405020304" pitchFamily="18" charset="0"/>
                <a:ea typeface="黑体" panose="02010609060101010101" pitchFamily="2" charset="-122"/>
              </a:rPr>
              <a:t>Zn</a:t>
            </a:r>
            <a:r>
              <a:rPr lang="zh-CN" altLang="en-US" sz="2600" dirty="0">
                <a:solidFill>
                  <a:srgbClr val="0000FF"/>
                </a:solidFill>
                <a:latin typeface="Times New Roman" panose="02020603050405020304" pitchFamily="18" charset="0"/>
                <a:ea typeface="黑体" panose="02010609060101010101" pitchFamily="2" charset="-122"/>
              </a:rPr>
              <a:t>）</a:t>
            </a:r>
            <a:endParaRPr lang="zh-CN" altLang="en-US" sz="2600" dirty="0">
              <a:solidFill>
                <a:srgbClr val="0000FF"/>
              </a:solidFill>
              <a:latin typeface="Times New Roman" panose="02020603050405020304" pitchFamily="18" charset="0"/>
              <a:ea typeface="黑体" panose="02010609060101010101" pitchFamily="2" charset="-122"/>
            </a:endParaRPr>
          </a:p>
        </p:txBody>
      </p:sp>
      <p:sp>
        <p:nvSpPr>
          <p:cNvPr id="6150" name="AutoShape 14"/>
          <p:cNvSpPr/>
          <p:nvPr/>
        </p:nvSpPr>
        <p:spPr>
          <a:xfrm>
            <a:off x="2051050" y="1484313"/>
            <a:ext cx="379413" cy="2159000"/>
          </a:xfrm>
          <a:prstGeom prst="leftBrace">
            <a:avLst>
              <a:gd name="adj1" fmla="val 47103"/>
              <a:gd name="adj2" fmla="val 50000"/>
            </a:avLst>
          </a:prstGeom>
          <a:noFill/>
          <a:ln w="28575" cap="flat" cmpd="sng">
            <a:solidFill>
              <a:schemeClr val="tx1"/>
            </a:solidFill>
            <a:prstDash val="solid"/>
            <a:headEnd type="none" w="med" len="med"/>
            <a:tailEnd type="none" w="med" len="med"/>
          </a:ln>
        </p:spPr>
        <p:txBody>
          <a:bodyPr anchor="ctr" anchorCtr="0"/>
          <a:p>
            <a:endParaRPr lang="zh-CN" altLang="en-US" sz="2600" dirty="0">
              <a:latin typeface="Times New Roman" panose="02020603050405020304" pitchFamily="18" charset="0"/>
              <a:ea typeface="黑体" panose="02010609060101010101" pitchFamily="2" charset="-122"/>
            </a:endParaRPr>
          </a:p>
        </p:txBody>
      </p:sp>
      <p:sp>
        <p:nvSpPr>
          <p:cNvPr id="56335" name="Rectangle 15"/>
          <p:cNvSpPr/>
          <p:nvPr/>
        </p:nvSpPr>
        <p:spPr>
          <a:xfrm>
            <a:off x="2411413" y="3141663"/>
            <a:ext cx="2736850" cy="590550"/>
          </a:xfrm>
          <a:prstGeom prst="rect">
            <a:avLst/>
          </a:prstGeom>
          <a:noFill/>
          <a:ln w="9525">
            <a:noFill/>
          </a:ln>
        </p:spPr>
        <p:txBody>
          <a:bodyPr>
            <a:spAutoFit/>
          </a:bodyPr>
          <a:p>
            <a:pPr>
              <a:lnSpc>
                <a:spcPct val="125000"/>
              </a:lnSpc>
              <a:spcBef>
                <a:spcPct val="50000"/>
              </a:spcBef>
            </a:pPr>
            <a:r>
              <a:rPr lang="zh-CN" altLang="en-US" sz="2600" dirty="0">
                <a:latin typeface="Times New Roman" panose="02020603050405020304" pitchFamily="18" charset="0"/>
                <a:ea typeface="黑体" panose="02010609060101010101" pitchFamily="2" charset="-122"/>
              </a:rPr>
              <a:t>白铜（</a:t>
            </a:r>
            <a:r>
              <a:rPr lang="en-US" altLang="zh-CN" sz="2600">
                <a:latin typeface="Times New Roman" panose="02020603050405020304" pitchFamily="18" charset="0"/>
                <a:ea typeface="黑体" panose="02010609060101010101" pitchFamily="2" charset="-122"/>
              </a:rPr>
              <a:t>Cu</a:t>
            </a:r>
            <a:r>
              <a:rPr lang="zh-CN" altLang="en-US" sz="2600" dirty="0">
                <a:latin typeface="Times New Roman" panose="02020603050405020304" pitchFamily="18" charset="0"/>
                <a:ea typeface="黑体" panose="02010609060101010101" pitchFamily="2" charset="-122"/>
              </a:rPr>
              <a:t>、</a:t>
            </a:r>
            <a:r>
              <a:rPr lang="en-US" altLang="zh-CN" sz="2600">
                <a:latin typeface="Times New Roman" panose="02020603050405020304" pitchFamily="18" charset="0"/>
                <a:ea typeface="黑体" panose="02010609060101010101" pitchFamily="2" charset="-122"/>
              </a:rPr>
              <a:t>Ni</a:t>
            </a:r>
            <a:r>
              <a:rPr lang="zh-CN" altLang="en-US" sz="2600" dirty="0">
                <a:latin typeface="Times New Roman" panose="02020603050405020304" pitchFamily="18" charset="0"/>
                <a:ea typeface="黑体" panose="02010609060101010101" pitchFamily="2" charset="-122"/>
              </a:rPr>
              <a:t>）</a:t>
            </a:r>
            <a:endParaRPr lang="zh-CN" altLang="en-US" sz="2600" dirty="0">
              <a:latin typeface="Times New Roman" panose="02020603050405020304" pitchFamily="18" charset="0"/>
              <a:ea typeface="黑体" panose="02010609060101010101" pitchFamily="2" charset="-122"/>
            </a:endParaRPr>
          </a:p>
        </p:txBody>
      </p:sp>
      <p:pic>
        <p:nvPicPr>
          <p:cNvPr id="56336" name="Picture 16" descr="江苏省光绪元宝五文黄铜样币（图）)"/>
          <p:cNvPicPr>
            <a:picLocks noChangeAspect="1"/>
          </p:cNvPicPr>
          <p:nvPr/>
        </p:nvPicPr>
        <p:blipFill>
          <a:blip r:embed="rId1"/>
          <a:stretch>
            <a:fillRect/>
          </a:stretch>
        </p:blipFill>
        <p:spPr>
          <a:xfrm>
            <a:off x="467360" y="3719830"/>
            <a:ext cx="3684270" cy="2266950"/>
          </a:xfrm>
          <a:prstGeom prst="rect">
            <a:avLst/>
          </a:prstGeom>
          <a:noFill/>
          <a:ln w="9525">
            <a:noFill/>
          </a:ln>
        </p:spPr>
      </p:pic>
      <p:pic>
        <p:nvPicPr>
          <p:cNvPr id="56337" name="Picture 17" descr="pic_238772"/>
          <p:cNvPicPr>
            <a:picLocks noChangeAspect="1"/>
          </p:cNvPicPr>
          <p:nvPr/>
        </p:nvPicPr>
        <p:blipFill>
          <a:blip r:embed="rId2"/>
          <a:stretch>
            <a:fillRect/>
          </a:stretch>
        </p:blipFill>
        <p:spPr>
          <a:xfrm>
            <a:off x="6660198" y="116840"/>
            <a:ext cx="2220912" cy="2679700"/>
          </a:xfrm>
          <a:prstGeom prst="rect">
            <a:avLst/>
          </a:prstGeom>
          <a:noFill/>
          <a:ln w="9525">
            <a:noFill/>
          </a:ln>
        </p:spPr>
      </p:pic>
      <p:sp>
        <p:nvSpPr>
          <p:cNvPr id="56338" name="Rectangle 18"/>
          <p:cNvSpPr/>
          <p:nvPr/>
        </p:nvSpPr>
        <p:spPr>
          <a:xfrm>
            <a:off x="5532755" y="2924493"/>
            <a:ext cx="3348038" cy="460375"/>
          </a:xfrm>
          <a:prstGeom prst="rect">
            <a:avLst/>
          </a:prstGeom>
          <a:noFill/>
          <a:ln w="9525">
            <a:noFill/>
          </a:ln>
        </p:spPr>
        <p:txBody>
          <a:bodyPr>
            <a:spAutoFit/>
          </a:bodyPr>
          <a:p>
            <a:r>
              <a:rPr lang="zh-CN" altLang="en-US" sz="2400" dirty="0">
                <a:latin typeface="黑体" panose="02010609060101010101" pitchFamily="2" charset="-122"/>
                <a:ea typeface="黑体" panose="02010609060101010101" pitchFamily="2" charset="-122"/>
              </a:rPr>
              <a:t>战国初期的曾侯乙编钟</a:t>
            </a:r>
            <a:endParaRPr lang="zh-CN" altLang="en-US" sz="2400" dirty="0">
              <a:latin typeface="黑体" panose="02010609060101010101" pitchFamily="2" charset="-122"/>
              <a:ea typeface="黑体" panose="02010609060101010101" pitchFamily="2" charset="-122"/>
            </a:endParaRPr>
          </a:p>
        </p:txBody>
      </p:sp>
      <p:sp>
        <p:nvSpPr>
          <p:cNvPr id="56339" name="Text Box 19"/>
          <p:cNvSpPr txBox="1"/>
          <p:nvPr/>
        </p:nvSpPr>
        <p:spPr>
          <a:xfrm>
            <a:off x="755650" y="6093143"/>
            <a:ext cx="3444875" cy="460375"/>
          </a:xfrm>
          <a:prstGeom prst="rect">
            <a:avLst/>
          </a:prstGeom>
          <a:noFill/>
          <a:ln w="9525">
            <a:noFill/>
          </a:ln>
        </p:spPr>
        <p:txBody>
          <a:bodyPr>
            <a:spAutoFit/>
          </a:bodyPr>
          <a:p>
            <a:r>
              <a:rPr lang="zh-CN" altLang="en-US" sz="2400" dirty="0">
                <a:latin typeface="黑体" panose="02010609060101010101" pitchFamily="2" charset="-122"/>
                <a:ea typeface="黑体" panose="02010609060101010101" pitchFamily="2" charset="-122"/>
              </a:rPr>
              <a:t>光绪元宝五文黄铜样币</a:t>
            </a:r>
            <a:endParaRPr lang="zh-CN" altLang="en-US" sz="2400" dirty="0">
              <a:latin typeface="黑体" panose="02010609060101010101" pitchFamily="2" charset="-122"/>
              <a:ea typeface="黑体" panose="02010609060101010101" pitchFamily="2" charset="-122"/>
            </a:endParaRPr>
          </a:p>
        </p:txBody>
      </p:sp>
      <p:sp>
        <p:nvSpPr>
          <p:cNvPr id="32780" name="文本框 4103"/>
          <p:cNvSpPr txBox="1"/>
          <p:nvPr/>
        </p:nvSpPr>
        <p:spPr>
          <a:xfrm>
            <a:off x="106363" y="44450"/>
            <a:ext cx="1295400" cy="400050"/>
          </a:xfrm>
          <a:prstGeom prst="rect">
            <a:avLst/>
          </a:prstGeom>
          <a:noFill/>
          <a:ln w="9525">
            <a:noFill/>
          </a:ln>
        </p:spPr>
        <p:txBody>
          <a:bodyPr lIns="90170" tIns="46990" rIns="90170" bIns="46990">
            <a:spAutoFit/>
          </a:bodyPr>
          <a:p>
            <a:r>
              <a:rPr lang="zh-CN" altLang="en-US" sz="2000" b="1" dirty="0">
                <a:solidFill>
                  <a:srgbClr val="006666"/>
                </a:solidFill>
                <a:latin typeface="Arial" panose="020B0604020202020204" pitchFamily="34" charset="0"/>
                <a:ea typeface="方正姚体" panose="02010601030101010101" pitchFamily="2" charset="-122"/>
              </a:rPr>
              <a:t>讲授新课</a:t>
            </a:r>
            <a:endParaRPr lang="zh-CN" altLang="en-US" sz="2000" b="1" dirty="0">
              <a:solidFill>
                <a:srgbClr val="006666"/>
              </a:solidFill>
              <a:latin typeface="Arial" panose="020B0604020202020204" pitchFamily="34" charset="0"/>
              <a:ea typeface="方正姚体" panose="02010601030101010101" pitchFamily="2" charset="-122"/>
            </a:endParaRPr>
          </a:p>
        </p:txBody>
      </p:sp>
      <p:pic>
        <p:nvPicPr>
          <p:cNvPr id="2" name="图片 1"/>
          <p:cNvPicPr>
            <a:picLocks noChangeAspect="1"/>
          </p:cNvPicPr>
          <p:nvPr/>
        </p:nvPicPr>
        <p:blipFill>
          <a:blip r:embed="rId3"/>
          <a:stretch>
            <a:fillRect/>
          </a:stretch>
        </p:blipFill>
        <p:spPr>
          <a:xfrm>
            <a:off x="4787900" y="3572828"/>
            <a:ext cx="2219325" cy="3014662"/>
          </a:xfrm>
          <a:prstGeom prst="rect">
            <a:avLst/>
          </a:prstGeom>
          <a:noFill/>
          <a:ln w="9525">
            <a:noFill/>
          </a:ln>
        </p:spPr>
      </p:pic>
      <p:sp>
        <p:nvSpPr>
          <p:cNvPr id="3" name="文本框 2"/>
          <p:cNvSpPr txBox="1"/>
          <p:nvPr/>
        </p:nvSpPr>
        <p:spPr>
          <a:xfrm>
            <a:off x="7235508" y="3861435"/>
            <a:ext cx="552450" cy="2225675"/>
          </a:xfrm>
          <a:prstGeom prst="rect">
            <a:avLst/>
          </a:prstGeom>
          <a:noFill/>
          <a:ln w="9525">
            <a:noFill/>
          </a:ln>
        </p:spPr>
        <p:txBody>
          <a:bodyPr vert="eaVert" wrap="none">
            <a:spAutoFit/>
          </a:bodyPr>
          <a:p>
            <a:r>
              <a:rPr lang="zh-CN" altLang="en-US" sz="2400" dirty="0">
                <a:latin typeface="黑体" panose="02010609060101010101" pitchFamily="2" charset="-122"/>
                <a:ea typeface="黑体" panose="02010609060101010101" pitchFamily="2" charset="-122"/>
              </a:rPr>
              <a:t>寅生刻白铜墨盒</a:t>
            </a:r>
            <a:endParaRPr lang="zh-CN" altLang="en-US">
              <a:latin typeface="Arial" panose="020B0604020202020204" pitchFamily="34" charset="0"/>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56324"/>
                                        </p:tgtEl>
                                        <p:attrNameLst>
                                          <p:attrName>style.visibility</p:attrName>
                                        </p:attrNameLst>
                                      </p:cBhvr>
                                      <p:to>
                                        <p:strVal val="visible"/>
                                      </p:to>
                                    </p:set>
                                    <p:animEffect transition="in" filter="blinds(horizontal)">
                                      <p:cBhvr>
                                        <p:cTn id="7" dur="500"/>
                                        <p:tgtEl>
                                          <p:spTgt spid="56324"/>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56328"/>
                                        </p:tgtEl>
                                        <p:attrNameLst>
                                          <p:attrName>style.visibility</p:attrName>
                                        </p:attrNameLst>
                                      </p:cBhvr>
                                      <p:to>
                                        <p:strVal val="visible"/>
                                      </p:to>
                                    </p:set>
                                    <p:animEffect transition="in" filter="randombar(horizontal)">
                                      <p:cBhvr>
                                        <p:cTn id="12" dur="500"/>
                                        <p:tgtEl>
                                          <p:spTgt spid="56328"/>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6150"/>
                                        </p:tgtEl>
                                        <p:attrNameLst>
                                          <p:attrName>style.visibility</p:attrName>
                                        </p:attrNameLst>
                                      </p:cBhvr>
                                      <p:to>
                                        <p:strVal val="visible"/>
                                      </p:to>
                                    </p:set>
                                    <p:animEffect transition="in" filter="blinds(horizontal)">
                                      <p:cBhvr>
                                        <p:cTn id="17" dur="500"/>
                                        <p:tgtEl>
                                          <p:spTgt spid="6150"/>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56333"/>
                                        </p:tgtEl>
                                        <p:attrNameLst>
                                          <p:attrName>style.visibility</p:attrName>
                                        </p:attrNameLst>
                                      </p:cBhvr>
                                      <p:to>
                                        <p:strVal val="visible"/>
                                      </p:to>
                                    </p:set>
                                    <p:animEffect transition="in" filter="blinds(horizontal)">
                                      <p:cBhvr>
                                        <p:cTn id="22" dur="500"/>
                                        <p:tgtEl>
                                          <p:spTgt spid="56333"/>
                                        </p:tgtEl>
                                      </p:cBhvr>
                                    </p:animEffect>
                                  </p:childTnLst>
                                </p:cTn>
                              </p:par>
                            </p:childTnLst>
                          </p:cTn>
                        </p:par>
                      </p:childTnLst>
                    </p:cTn>
                  </p:par>
                  <p:par>
                    <p:cTn id="23" fill="hold">
                      <p:stCondLst>
                        <p:cond delay="indefinite"/>
                      </p:stCondLst>
                      <p:childTnLst>
                        <p:par>
                          <p:cTn id="24" fill="hold">
                            <p:stCondLst>
                              <p:cond delay="0"/>
                            </p:stCondLst>
                            <p:childTnLst>
                              <p:par>
                                <p:cTn id="25" presetID="3" presetClass="entr" presetSubtype="10" fill="hold" nodeType="clickEffect">
                                  <p:stCondLst>
                                    <p:cond delay="0"/>
                                  </p:stCondLst>
                                  <p:childTnLst>
                                    <p:set>
                                      <p:cBhvr>
                                        <p:cTn id="26" dur="1" fill="hold">
                                          <p:stCondLst>
                                            <p:cond delay="0"/>
                                          </p:stCondLst>
                                        </p:cTn>
                                        <p:tgtEl>
                                          <p:spTgt spid="56336"/>
                                        </p:tgtEl>
                                        <p:attrNameLst>
                                          <p:attrName>style.visibility</p:attrName>
                                        </p:attrNameLst>
                                      </p:cBhvr>
                                      <p:to>
                                        <p:strVal val="visible"/>
                                      </p:to>
                                    </p:set>
                                    <p:animEffect transition="in" filter="blinds(horizontal)">
                                      <p:cBhvr>
                                        <p:cTn id="27" dur="500"/>
                                        <p:tgtEl>
                                          <p:spTgt spid="56336"/>
                                        </p:tgtEl>
                                      </p:cBhvr>
                                    </p:animEffect>
                                  </p:childTnLst>
                                </p:cTn>
                              </p:par>
                              <p:par>
                                <p:cTn id="28" presetID="3" presetClass="entr" presetSubtype="10" fill="hold" grpId="0" nodeType="withEffect">
                                  <p:stCondLst>
                                    <p:cond delay="0"/>
                                  </p:stCondLst>
                                  <p:childTnLst>
                                    <p:set>
                                      <p:cBhvr>
                                        <p:cTn id="29" dur="1" fill="hold">
                                          <p:stCondLst>
                                            <p:cond delay="0"/>
                                          </p:stCondLst>
                                        </p:cTn>
                                        <p:tgtEl>
                                          <p:spTgt spid="56339"/>
                                        </p:tgtEl>
                                        <p:attrNameLst>
                                          <p:attrName>style.visibility</p:attrName>
                                        </p:attrNameLst>
                                      </p:cBhvr>
                                      <p:to>
                                        <p:strVal val="visible"/>
                                      </p:to>
                                    </p:set>
                                    <p:animEffect transition="in" filter="blinds(horizontal)">
                                      <p:cBhvr>
                                        <p:cTn id="30" dur="500"/>
                                        <p:tgtEl>
                                          <p:spTgt spid="56339"/>
                                        </p:tgtEl>
                                      </p:cBhvr>
                                    </p:animEffect>
                                  </p:childTnLst>
                                </p:cTn>
                              </p:par>
                            </p:childTnLst>
                          </p:cTn>
                        </p:par>
                      </p:childTnLst>
                    </p:cTn>
                  </p:par>
                  <p:par>
                    <p:cTn id="31" fill="hold">
                      <p:stCondLst>
                        <p:cond delay="indefinite"/>
                      </p:stCondLst>
                      <p:childTnLst>
                        <p:par>
                          <p:cTn id="32" fill="hold">
                            <p:stCondLst>
                              <p:cond delay="0"/>
                            </p:stCondLst>
                            <p:childTnLst>
                              <p:par>
                                <p:cTn id="33" presetID="3" presetClass="entr" presetSubtype="10" fill="hold" grpId="0" nodeType="clickEffect">
                                  <p:stCondLst>
                                    <p:cond delay="0"/>
                                  </p:stCondLst>
                                  <p:childTnLst>
                                    <p:set>
                                      <p:cBhvr>
                                        <p:cTn id="34" dur="1" fill="hold">
                                          <p:stCondLst>
                                            <p:cond delay="0"/>
                                          </p:stCondLst>
                                        </p:cTn>
                                        <p:tgtEl>
                                          <p:spTgt spid="56332"/>
                                        </p:tgtEl>
                                        <p:attrNameLst>
                                          <p:attrName>style.visibility</p:attrName>
                                        </p:attrNameLst>
                                      </p:cBhvr>
                                      <p:to>
                                        <p:strVal val="visible"/>
                                      </p:to>
                                    </p:set>
                                    <p:animEffect transition="in" filter="blinds(horizontal)">
                                      <p:cBhvr>
                                        <p:cTn id="35" dur="500"/>
                                        <p:tgtEl>
                                          <p:spTgt spid="56332"/>
                                        </p:tgtEl>
                                      </p:cBhvr>
                                    </p:animEffect>
                                  </p:childTnLst>
                                </p:cTn>
                              </p:par>
                            </p:childTnLst>
                          </p:cTn>
                        </p:par>
                      </p:childTnLst>
                    </p:cTn>
                  </p:par>
                  <p:par>
                    <p:cTn id="36" fill="hold">
                      <p:stCondLst>
                        <p:cond delay="indefinite"/>
                      </p:stCondLst>
                      <p:childTnLst>
                        <p:par>
                          <p:cTn id="37" fill="hold">
                            <p:stCondLst>
                              <p:cond delay="0"/>
                            </p:stCondLst>
                            <p:childTnLst>
                              <p:par>
                                <p:cTn id="38" presetID="3" presetClass="entr" presetSubtype="10" fill="hold" grpId="0" nodeType="clickEffect">
                                  <p:stCondLst>
                                    <p:cond delay="0"/>
                                  </p:stCondLst>
                                  <p:childTnLst>
                                    <p:set>
                                      <p:cBhvr>
                                        <p:cTn id="39" dur="1" fill="hold">
                                          <p:stCondLst>
                                            <p:cond delay="0"/>
                                          </p:stCondLst>
                                        </p:cTn>
                                        <p:tgtEl>
                                          <p:spTgt spid="56338"/>
                                        </p:tgtEl>
                                        <p:attrNameLst>
                                          <p:attrName>style.visibility</p:attrName>
                                        </p:attrNameLst>
                                      </p:cBhvr>
                                      <p:to>
                                        <p:strVal val="visible"/>
                                      </p:to>
                                    </p:set>
                                    <p:animEffect transition="in" filter="blinds(horizontal)">
                                      <p:cBhvr>
                                        <p:cTn id="40" dur="500"/>
                                        <p:tgtEl>
                                          <p:spTgt spid="56338"/>
                                        </p:tgtEl>
                                      </p:cBhvr>
                                    </p:animEffect>
                                  </p:childTnLst>
                                </p:cTn>
                              </p:par>
                              <p:par>
                                <p:cTn id="41" presetID="3" presetClass="entr" presetSubtype="10" fill="hold" nodeType="withEffect">
                                  <p:stCondLst>
                                    <p:cond delay="0"/>
                                  </p:stCondLst>
                                  <p:childTnLst>
                                    <p:set>
                                      <p:cBhvr>
                                        <p:cTn id="42" dur="1" fill="hold">
                                          <p:stCondLst>
                                            <p:cond delay="0"/>
                                          </p:stCondLst>
                                        </p:cTn>
                                        <p:tgtEl>
                                          <p:spTgt spid="56337"/>
                                        </p:tgtEl>
                                        <p:attrNameLst>
                                          <p:attrName>style.visibility</p:attrName>
                                        </p:attrNameLst>
                                      </p:cBhvr>
                                      <p:to>
                                        <p:strVal val="visible"/>
                                      </p:to>
                                    </p:set>
                                    <p:animEffect transition="in" filter="blinds(horizontal)">
                                      <p:cBhvr>
                                        <p:cTn id="43" dur="500"/>
                                        <p:tgtEl>
                                          <p:spTgt spid="56337"/>
                                        </p:tgtEl>
                                      </p:cBhvr>
                                    </p:animEffect>
                                  </p:childTnLst>
                                </p:cTn>
                              </p:par>
                            </p:childTnLst>
                          </p:cTn>
                        </p:par>
                      </p:childTnLst>
                    </p:cTn>
                  </p:par>
                  <p:par>
                    <p:cTn id="44" fill="hold">
                      <p:stCondLst>
                        <p:cond delay="indefinite"/>
                      </p:stCondLst>
                      <p:childTnLst>
                        <p:par>
                          <p:cTn id="45" fill="hold">
                            <p:stCondLst>
                              <p:cond delay="0"/>
                            </p:stCondLst>
                            <p:childTnLst>
                              <p:par>
                                <p:cTn id="46" presetID="3" presetClass="entr" presetSubtype="10" fill="hold" grpId="0" nodeType="clickEffect">
                                  <p:stCondLst>
                                    <p:cond delay="0"/>
                                  </p:stCondLst>
                                  <p:childTnLst>
                                    <p:set>
                                      <p:cBhvr>
                                        <p:cTn id="47" dur="1" fill="hold">
                                          <p:stCondLst>
                                            <p:cond delay="0"/>
                                          </p:stCondLst>
                                        </p:cTn>
                                        <p:tgtEl>
                                          <p:spTgt spid="56335"/>
                                        </p:tgtEl>
                                        <p:attrNameLst>
                                          <p:attrName>style.visibility</p:attrName>
                                        </p:attrNameLst>
                                      </p:cBhvr>
                                      <p:to>
                                        <p:strVal val="visible"/>
                                      </p:to>
                                    </p:set>
                                    <p:animEffect transition="in" filter="blinds(horizontal)">
                                      <p:cBhvr>
                                        <p:cTn id="48" dur="500"/>
                                        <p:tgtEl>
                                          <p:spTgt spid="56335"/>
                                        </p:tgtEl>
                                      </p:cBhvr>
                                    </p:animEffect>
                                  </p:childTnLst>
                                </p:cTn>
                              </p:par>
                            </p:childTnLst>
                          </p:cTn>
                        </p:par>
                      </p:childTnLst>
                    </p:cTn>
                  </p:par>
                  <p:par>
                    <p:cTn id="49" fill="hold">
                      <p:stCondLst>
                        <p:cond delay="indefinite"/>
                      </p:stCondLst>
                      <p:childTnLst>
                        <p:par>
                          <p:cTn id="50" fill="hold">
                            <p:stCondLst>
                              <p:cond delay="0"/>
                            </p:stCondLst>
                            <p:childTnLst>
                              <p:par>
                                <p:cTn id="51" presetID="3" presetClass="exit" presetSubtype="10" fill="hold" grpId="1" nodeType="clickEffect">
                                  <p:stCondLst>
                                    <p:cond delay="0"/>
                                  </p:stCondLst>
                                  <p:childTnLst>
                                    <p:animEffect transition="out" filter="blinds(horizontal)">
                                      <p:cBhvr>
                                        <p:cTn id="52" dur="500"/>
                                        <p:tgtEl>
                                          <p:spTgt spid="56339"/>
                                        </p:tgtEl>
                                      </p:cBhvr>
                                    </p:animEffect>
                                    <p:set>
                                      <p:cBhvr>
                                        <p:cTn id="53" dur="1" fill="hold">
                                          <p:stCondLst>
                                            <p:cond delay="499"/>
                                          </p:stCondLst>
                                        </p:cTn>
                                        <p:tgtEl>
                                          <p:spTgt spid="56339"/>
                                        </p:tgtEl>
                                        <p:attrNameLst>
                                          <p:attrName>style.visibility</p:attrName>
                                        </p:attrNameLst>
                                      </p:cBhvr>
                                      <p:to>
                                        <p:strVal val="hidden"/>
                                      </p:to>
                                    </p:set>
                                  </p:childTnLst>
                                </p:cTn>
                              </p:par>
                              <p:par>
                                <p:cTn id="54" presetID="3" presetClass="exit" presetSubtype="10" fill="hold" grpId="1" nodeType="withEffect">
                                  <p:stCondLst>
                                    <p:cond delay="0"/>
                                  </p:stCondLst>
                                  <p:childTnLst>
                                    <p:animEffect transition="out" filter="blinds(horizontal)">
                                      <p:cBhvr>
                                        <p:cTn id="55" dur="500"/>
                                        <p:tgtEl>
                                          <p:spTgt spid="56338"/>
                                        </p:tgtEl>
                                      </p:cBhvr>
                                    </p:animEffect>
                                    <p:set>
                                      <p:cBhvr>
                                        <p:cTn id="56" dur="1" fill="hold">
                                          <p:stCondLst>
                                            <p:cond delay="499"/>
                                          </p:stCondLst>
                                        </p:cTn>
                                        <p:tgtEl>
                                          <p:spTgt spid="56338"/>
                                        </p:tgtEl>
                                        <p:attrNameLst>
                                          <p:attrName>style.visibility</p:attrName>
                                        </p:attrNameLst>
                                      </p:cBhvr>
                                      <p:to>
                                        <p:strVal val="hidden"/>
                                      </p:to>
                                    </p:set>
                                  </p:childTnLst>
                                </p:cTn>
                              </p:par>
                            </p:childTnLst>
                          </p:cTn>
                        </p:par>
                      </p:childTnLst>
                    </p:cTn>
                  </p:par>
                  <p:par>
                    <p:cTn id="57" fill="hold">
                      <p:stCondLst>
                        <p:cond delay="indefinite"/>
                      </p:stCondLst>
                      <p:childTnLst>
                        <p:par>
                          <p:cTn id="58" fill="hold">
                            <p:stCondLst>
                              <p:cond delay="0"/>
                            </p:stCondLst>
                            <p:childTnLst>
                              <p:par>
                                <p:cTn id="59" presetID="3" presetClass="entr" presetSubtype="10" fill="hold" nodeType="clickEffect">
                                  <p:stCondLst>
                                    <p:cond delay="0"/>
                                  </p:stCondLst>
                                  <p:childTnLst>
                                    <p:set>
                                      <p:cBhvr>
                                        <p:cTn id="60" dur="1" fill="hold">
                                          <p:stCondLst>
                                            <p:cond delay="0"/>
                                          </p:stCondLst>
                                        </p:cTn>
                                        <p:tgtEl>
                                          <p:spTgt spid="2"/>
                                        </p:tgtEl>
                                        <p:attrNameLst>
                                          <p:attrName>style.visibility</p:attrName>
                                        </p:attrNameLst>
                                      </p:cBhvr>
                                      <p:to>
                                        <p:strVal val="visible"/>
                                      </p:to>
                                    </p:set>
                                    <p:animEffect transition="in" filter="blinds(horizontal)">
                                      <p:cBhvr>
                                        <p:cTn id="61" dur="500"/>
                                        <p:tgtEl>
                                          <p:spTgt spid="2"/>
                                        </p:tgtEl>
                                      </p:cBhvr>
                                    </p:animEffect>
                                  </p:childTnLst>
                                </p:cTn>
                              </p:par>
                            </p:childTnLst>
                          </p:cTn>
                        </p:par>
                        <p:par>
                          <p:cTn id="62" fill="hold">
                            <p:stCondLst>
                              <p:cond delay="500"/>
                            </p:stCondLst>
                            <p:childTnLst>
                              <p:par>
                                <p:cTn id="63" presetID="3" presetClass="entr" presetSubtype="10" fill="hold" grpId="0" nodeType="afterEffect">
                                  <p:stCondLst>
                                    <p:cond delay="0"/>
                                  </p:stCondLst>
                                  <p:childTnLst>
                                    <p:set>
                                      <p:cBhvr>
                                        <p:cTn id="64" dur="1" fill="hold">
                                          <p:stCondLst>
                                            <p:cond delay="0"/>
                                          </p:stCondLst>
                                        </p:cTn>
                                        <p:tgtEl>
                                          <p:spTgt spid="3"/>
                                        </p:tgtEl>
                                        <p:attrNameLst>
                                          <p:attrName>style.visibility</p:attrName>
                                        </p:attrNameLst>
                                      </p:cBhvr>
                                      <p:to>
                                        <p:strVal val="visible"/>
                                      </p:to>
                                    </p:set>
                                    <p:animEffect transition="in" filter="blinds(horizontal)">
                                      <p:cBhvr>
                                        <p:cTn id="65"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6324" grpId="0"/>
      <p:bldP spid="56328" grpId="0"/>
      <p:bldP spid="56332" grpId="0"/>
      <p:bldP spid="56333" grpId="0"/>
      <p:bldP spid="6150" grpId="0" bldLvl="0" animBg="1"/>
      <p:bldP spid="56335" grpId="0"/>
      <p:bldP spid="56338" grpId="0"/>
      <p:bldP spid="56338" grpId="1"/>
      <p:bldP spid="56339" grpId="0"/>
      <p:bldP spid="56339" grpId="1"/>
      <p:bldP spid="3"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55300" name="Rectangle 4"/>
          <p:cNvSpPr/>
          <p:nvPr/>
        </p:nvSpPr>
        <p:spPr>
          <a:xfrm>
            <a:off x="4241800" y="4321175"/>
            <a:ext cx="4103688" cy="1411288"/>
          </a:xfrm>
          <a:prstGeom prst="rect">
            <a:avLst/>
          </a:prstGeom>
          <a:noFill/>
          <a:ln w="28575">
            <a:noFill/>
          </a:ln>
        </p:spPr>
        <p:txBody>
          <a:bodyPr>
            <a:spAutoFit/>
          </a:bodyPr>
          <a:p>
            <a:pPr>
              <a:lnSpc>
                <a:spcPct val="110000"/>
              </a:lnSpc>
            </a:pPr>
            <a:r>
              <a:rPr lang="zh-CN" altLang="en-US" sz="2600" dirty="0">
                <a:solidFill>
                  <a:srgbClr val="0000FF"/>
                </a:solidFill>
                <a:latin typeface="Times New Roman" panose="02020603050405020304" pitchFamily="18" charset="0"/>
                <a:ea typeface="黑体" panose="02010609060101010101" pitchFamily="2" charset="-122"/>
              </a:rPr>
              <a:t>超硬铝合金</a:t>
            </a:r>
            <a:br>
              <a:rPr lang="zh-CN" altLang="en-US" sz="2600" dirty="0">
                <a:solidFill>
                  <a:schemeClr val="tx2"/>
                </a:solidFill>
                <a:latin typeface="Times New Roman" panose="02020603050405020304" pitchFamily="18" charset="0"/>
                <a:ea typeface="黑体" panose="02010609060101010101" pitchFamily="2" charset="-122"/>
              </a:rPr>
            </a:br>
            <a:endParaRPr lang="zh-CN" altLang="en-US" sz="2600" dirty="0">
              <a:solidFill>
                <a:schemeClr val="tx2"/>
              </a:solidFill>
              <a:latin typeface="Times New Roman" panose="02020603050405020304" pitchFamily="18" charset="0"/>
              <a:ea typeface="黑体" panose="02010609060101010101" pitchFamily="2" charset="-122"/>
            </a:endParaRPr>
          </a:p>
          <a:p>
            <a:pPr>
              <a:lnSpc>
                <a:spcPct val="110000"/>
              </a:lnSpc>
            </a:pPr>
            <a:r>
              <a:rPr lang="en-US" altLang="zh-CN" sz="2600">
                <a:solidFill>
                  <a:schemeClr val="tx2"/>
                </a:solidFill>
                <a:latin typeface="Times New Roman" panose="02020603050405020304" pitchFamily="18" charset="0"/>
                <a:ea typeface="黑体" panose="02010609060101010101" pitchFamily="2" charset="-122"/>
              </a:rPr>
              <a:t> </a:t>
            </a:r>
            <a:r>
              <a:rPr lang="zh-CN" altLang="en-US" sz="2600" dirty="0">
                <a:latin typeface="Times New Roman" panose="02020603050405020304" pitchFamily="18" charset="0"/>
                <a:ea typeface="黑体" panose="02010609060101010101" pitchFamily="2" charset="-122"/>
              </a:rPr>
              <a:t>火箭外壳、飞船等</a:t>
            </a:r>
            <a:endParaRPr lang="zh-CN" altLang="en-US" sz="2600" dirty="0">
              <a:latin typeface="Times New Roman" panose="02020603050405020304" pitchFamily="18" charset="0"/>
              <a:ea typeface="黑体" panose="02010609060101010101" pitchFamily="2" charset="-122"/>
            </a:endParaRPr>
          </a:p>
        </p:txBody>
      </p:sp>
      <p:pic>
        <p:nvPicPr>
          <p:cNvPr id="33795" name="Picture 5" descr="szliuhao"/>
          <p:cNvPicPr>
            <a:picLocks noChangeAspect="1"/>
          </p:cNvPicPr>
          <p:nvPr/>
        </p:nvPicPr>
        <p:blipFill>
          <a:blip r:embed="rId1"/>
          <a:stretch>
            <a:fillRect/>
          </a:stretch>
        </p:blipFill>
        <p:spPr>
          <a:xfrm>
            <a:off x="784225" y="1447800"/>
            <a:ext cx="3103563" cy="4724400"/>
          </a:xfrm>
          <a:prstGeom prst="rect">
            <a:avLst/>
          </a:prstGeom>
          <a:noFill/>
          <a:ln w="9525">
            <a:noFill/>
          </a:ln>
        </p:spPr>
      </p:pic>
      <p:sp>
        <p:nvSpPr>
          <p:cNvPr id="52233" name="Rectangle 9"/>
          <p:cNvSpPr/>
          <p:nvPr/>
        </p:nvSpPr>
        <p:spPr>
          <a:xfrm>
            <a:off x="4054475" y="1477963"/>
            <a:ext cx="4838700" cy="1960562"/>
          </a:xfrm>
          <a:prstGeom prst="rect">
            <a:avLst/>
          </a:prstGeom>
          <a:noFill/>
          <a:ln w="28575">
            <a:noFill/>
          </a:ln>
        </p:spPr>
        <p:txBody>
          <a:bodyPr>
            <a:spAutoFit/>
          </a:bodyPr>
          <a:p>
            <a:r>
              <a:rPr lang="zh-CN" altLang="en-US" sz="2600" dirty="0">
                <a:solidFill>
                  <a:srgbClr val="0000FF"/>
                </a:solidFill>
                <a:latin typeface="Times New Roman" panose="02020603050405020304" pitchFamily="18" charset="0"/>
                <a:ea typeface="黑体" panose="02010609060101010101" pitchFamily="2" charset="-122"/>
              </a:rPr>
              <a:t>硬铝</a:t>
            </a:r>
            <a:r>
              <a:rPr lang="zh-CN" altLang="en-US" sz="2600" dirty="0">
                <a:latin typeface="Times New Roman" panose="02020603050405020304" pitchFamily="18" charset="0"/>
                <a:ea typeface="黑体" panose="02010609060101010101" pitchFamily="2" charset="-122"/>
              </a:rPr>
              <a:t>（</a:t>
            </a:r>
            <a:r>
              <a:rPr lang="en-US" altLang="zh-CN" sz="2600">
                <a:latin typeface="Times New Roman" panose="02020603050405020304" pitchFamily="18" charset="0"/>
                <a:ea typeface="黑体" panose="02010609060101010101" pitchFamily="2" charset="-122"/>
              </a:rPr>
              <a:t>Al    Cu   Mg   Si</a:t>
            </a:r>
            <a:r>
              <a:rPr lang="zh-CN" altLang="en-US" sz="2600" dirty="0">
                <a:latin typeface="Times New Roman" panose="02020603050405020304" pitchFamily="18" charset="0"/>
                <a:ea typeface="黑体" panose="02010609060101010101" pitchFamily="2" charset="-122"/>
              </a:rPr>
              <a:t>）</a:t>
            </a:r>
            <a:br>
              <a:rPr lang="zh-CN" altLang="en-US" sz="2800" dirty="0">
                <a:solidFill>
                  <a:srgbClr val="0000FF"/>
                </a:solidFill>
                <a:latin typeface="Times New Roman" panose="02020603050405020304" pitchFamily="18" charset="0"/>
                <a:ea typeface="黑体" panose="02010609060101010101" pitchFamily="2" charset="-122"/>
              </a:rPr>
            </a:br>
            <a:endParaRPr lang="en-US" altLang="zh-CN" sz="2800">
              <a:solidFill>
                <a:schemeClr val="tx2"/>
              </a:solidFill>
              <a:latin typeface="Times New Roman" panose="02020603050405020304" pitchFamily="18" charset="0"/>
              <a:ea typeface="黑体" panose="02010609060101010101" pitchFamily="2" charset="-122"/>
            </a:endParaRPr>
          </a:p>
          <a:p>
            <a:pPr>
              <a:lnSpc>
                <a:spcPct val="125000"/>
              </a:lnSpc>
            </a:pPr>
            <a:r>
              <a:rPr lang="zh-CN" altLang="en-US" sz="2800" dirty="0">
                <a:latin typeface="Times New Roman" panose="02020603050405020304" pitchFamily="18" charset="0"/>
                <a:ea typeface="黑体" panose="02010609060101010101" pitchFamily="2" charset="-122"/>
              </a:rPr>
              <a:t>        </a:t>
            </a:r>
            <a:r>
              <a:rPr lang="zh-CN" altLang="en-US" sz="2600" dirty="0">
                <a:latin typeface="Times New Roman" panose="02020603050405020304" pitchFamily="18" charset="0"/>
                <a:ea typeface="黑体" panose="02010609060101010101" pitchFamily="2" charset="-122"/>
              </a:rPr>
              <a:t>制造飞机和宇宙飞船的理想材料</a:t>
            </a:r>
            <a:endParaRPr lang="zh-CN" altLang="en-US" sz="2600" dirty="0">
              <a:latin typeface="Times New Roman" panose="02020603050405020304" pitchFamily="18" charset="0"/>
              <a:ea typeface="黑体" panose="02010609060101010101" pitchFamily="2" charset="-122"/>
            </a:endParaRPr>
          </a:p>
        </p:txBody>
      </p:sp>
      <p:sp>
        <p:nvSpPr>
          <p:cNvPr id="52228" name="Rectangle 4"/>
          <p:cNvSpPr/>
          <p:nvPr/>
        </p:nvSpPr>
        <p:spPr>
          <a:xfrm>
            <a:off x="360363" y="685800"/>
            <a:ext cx="3294062" cy="490538"/>
          </a:xfrm>
          <a:prstGeom prst="rect">
            <a:avLst/>
          </a:prstGeom>
          <a:noFill/>
          <a:ln w="28575">
            <a:noFill/>
          </a:ln>
        </p:spPr>
        <p:txBody>
          <a:bodyPr>
            <a:spAutoFit/>
          </a:bodyPr>
          <a:p>
            <a:r>
              <a:rPr lang="en-US" altLang="en-US" sz="2600">
                <a:solidFill>
                  <a:srgbClr val="FF0000"/>
                </a:solidFill>
                <a:latin typeface="黑体" panose="02010609060101010101" pitchFamily="2" charset="-122"/>
                <a:ea typeface="黑体" panose="02010609060101010101" pitchFamily="2" charset="-122"/>
              </a:rPr>
              <a:t>③</a:t>
            </a:r>
            <a:r>
              <a:rPr lang="zh-CN" altLang="en-US" sz="2600" dirty="0">
                <a:solidFill>
                  <a:srgbClr val="FF0000"/>
                </a:solidFill>
                <a:latin typeface="黑体" panose="02010609060101010101" pitchFamily="2" charset="-122"/>
                <a:ea typeface="黑体" panose="02010609060101010101" pitchFamily="2" charset="-122"/>
              </a:rPr>
              <a:t>铝合金</a:t>
            </a:r>
            <a:endParaRPr lang="zh-CN" altLang="en-US" sz="2600" dirty="0">
              <a:solidFill>
                <a:srgbClr val="FF0000"/>
              </a:solidFill>
              <a:latin typeface="黑体" panose="02010609060101010101" pitchFamily="2" charset="-122"/>
              <a:ea typeface="黑体" panose="02010609060101010101" pitchFamily="2" charset="-122"/>
            </a:endParaRPr>
          </a:p>
        </p:txBody>
      </p:sp>
      <p:sp>
        <p:nvSpPr>
          <p:cNvPr id="33798" name="文本框 4103"/>
          <p:cNvSpPr txBox="1"/>
          <p:nvPr/>
        </p:nvSpPr>
        <p:spPr>
          <a:xfrm>
            <a:off x="106363" y="44450"/>
            <a:ext cx="1295400" cy="400050"/>
          </a:xfrm>
          <a:prstGeom prst="rect">
            <a:avLst/>
          </a:prstGeom>
          <a:noFill/>
          <a:ln w="9525">
            <a:noFill/>
          </a:ln>
        </p:spPr>
        <p:txBody>
          <a:bodyPr lIns="90170" tIns="46990" rIns="90170" bIns="46990">
            <a:spAutoFit/>
          </a:bodyPr>
          <a:p>
            <a:r>
              <a:rPr lang="zh-CN" altLang="en-US" sz="2000" b="1" dirty="0">
                <a:solidFill>
                  <a:srgbClr val="006666"/>
                </a:solidFill>
                <a:latin typeface="Arial" panose="020B0604020202020204" pitchFamily="34" charset="0"/>
                <a:ea typeface="方正姚体" panose="02010601030101010101" pitchFamily="2" charset="-122"/>
              </a:rPr>
              <a:t>讲授新课</a:t>
            </a:r>
            <a:endParaRPr lang="zh-CN" altLang="en-US" sz="2000" b="1" dirty="0">
              <a:solidFill>
                <a:srgbClr val="006666"/>
              </a:solidFill>
              <a:latin typeface="Arial" panose="020B0604020202020204" pitchFamily="34" charset="0"/>
              <a:ea typeface="方正姚体" panose="02010601030101010101" pitchFamily="2"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52228"/>
                                        </p:tgtEl>
                                        <p:attrNameLst>
                                          <p:attrName>style.visibility</p:attrName>
                                        </p:attrNameLst>
                                      </p:cBhvr>
                                      <p:to>
                                        <p:strVal val="visible"/>
                                      </p:to>
                                    </p:set>
                                    <p:animEffect transition="in" filter="blinds(horizontal)">
                                      <p:cBhvr>
                                        <p:cTn id="7" dur="500"/>
                                        <p:tgtEl>
                                          <p:spTgt spid="52228"/>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52233"/>
                                        </p:tgtEl>
                                        <p:attrNameLst>
                                          <p:attrName>style.visibility</p:attrName>
                                        </p:attrNameLst>
                                      </p:cBhvr>
                                      <p:to>
                                        <p:strVal val="visible"/>
                                      </p:to>
                                    </p:set>
                                    <p:animEffect transition="in" filter="randombar(horizontal)">
                                      <p:cBhvr>
                                        <p:cTn id="12" dur="500"/>
                                        <p:tgtEl>
                                          <p:spTgt spid="52233"/>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55300"/>
                                        </p:tgtEl>
                                        <p:attrNameLst>
                                          <p:attrName>style.visibility</p:attrName>
                                        </p:attrNameLst>
                                      </p:cBhvr>
                                      <p:to>
                                        <p:strVal val="visible"/>
                                      </p:to>
                                    </p:set>
                                    <p:animEffect transition="in" filter="randombar(horizontal)">
                                      <p:cBhvr>
                                        <p:cTn id="17" dur="500"/>
                                        <p:tgtEl>
                                          <p:spTgt spid="5530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5300" grpId="0"/>
      <p:bldP spid="52233" grpId="0"/>
      <p:bldP spid="52228"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34818" name="Picture 4" descr="pic_238770"/>
          <p:cNvPicPr>
            <a:picLocks noChangeAspect="1"/>
          </p:cNvPicPr>
          <p:nvPr/>
        </p:nvPicPr>
        <p:blipFill>
          <a:blip r:embed="rId1"/>
          <a:stretch>
            <a:fillRect/>
          </a:stretch>
        </p:blipFill>
        <p:spPr>
          <a:xfrm>
            <a:off x="1677988" y="673100"/>
            <a:ext cx="6121400" cy="4017963"/>
          </a:xfrm>
          <a:prstGeom prst="rect">
            <a:avLst/>
          </a:prstGeom>
          <a:noFill/>
          <a:ln w="9525">
            <a:noFill/>
          </a:ln>
        </p:spPr>
      </p:pic>
      <p:sp>
        <p:nvSpPr>
          <p:cNvPr id="54277" name="Rectangle 5"/>
          <p:cNvSpPr/>
          <p:nvPr/>
        </p:nvSpPr>
        <p:spPr>
          <a:xfrm>
            <a:off x="436563" y="4959350"/>
            <a:ext cx="8153400" cy="1292225"/>
          </a:xfrm>
          <a:prstGeom prst="rect">
            <a:avLst/>
          </a:prstGeom>
          <a:noFill/>
          <a:ln w="28575">
            <a:noFill/>
          </a:ln>
        </p:spPr>
        <p:txBody>
          <a:bodyPr>
            <a:spAutoFit/>
          </a:bodyPr>
          <a:p>
            <a:pPr algn="ctr"/>
            <a:r>
              <a:rPr lang="zh-CN" altLang="en-US" sz="2600" dirty="0">
                <a:solidFill>
                  <a:srgbClr val="0000FF"/>
                </a:solidFill>
                <a:latin typeface="Times New Roman" panose="02020603050405020304" pitchFamily="18" charset="0"/>
                <a:ea typeface="黑体" panose="02010609060101010101" pitchFamily="2" charset="-122"/>
              </a:rPr>
              <a:t>镁、铝合金</a:t>
            </a:r>
            <a:r>
              <a:rPr lang="zh-CN" altLang="en-US" sz="2600" dirty="0">
                <a:solidFill>
                  <a:srgbClr val="FF0000"/>
                </a:solidFill>
                <a:latin typeface="Times New Roman" panose="02020603050405020304" pitchFamily="18" charset="0"/>
                <a:ea typeface="黑体" panose="02010609060101010101" pitchFamily="2" charset="-122"/>
              </a:rPr>
              <a:t>  </a:t>
            </a:r>
            <a:r>
              <a:rPr lang="zh-CN" altLang="en-US" sz="2600" dirty="0">
                <a:solidFill>
                  <a:schemeClr val="tx2"/>
                </a:solidFill>
                <a:latin typeface="Times New Roman" panose="02020603050405020304" pitchFamily="18" charset="0"/>
                <a:ea typeface="黑体" panose="02010609060101010101" pitchFamily="2" charset="-122"/>
              </a:rPr>
              <a:t>（</a:t>
            </a:r>
            <a:r>
              <a:rPr lang="en-US" altLang="zh-CN" sz="2600">
                <a:latin typeface="Times New Roman" panose="02020603050405020304" pitchFamily="18" charset="0"/>
                <a:ea typeface="黑体" panose="02010609060101010101" pitchFamily="2" charset="-122"/>
              </a:rPr>
              <a:t>Mg—Al</a:t>
            </a:r>
            <a:r>
              <a:rPr lang="zh-CN" altLang="en-US" sz="2600" dirty="0">
                <a:latin typeface="Times New Roman" panose="02020603050405020304" pitchFamily="18" charset="0"/>
                <a:ea typeface="黑体" panose="02010609060101010101" pitchFamily="2" charset="-122"/>
              </a:rPr>
              <a:t>）</a:t>
            </a:r>
            <a:br>
              <a:rPr lang="zh-CN" altLang="en-US" sz="2600" dirty="0">
                <a:latin typeface="Times New Roman" panose="02020603050405020304" pitchFamily="18" charset="0"/>
                <a:ea typeface="黑体" panose="02010609060101010101" pitchFamily="2" charset="-122"/>
              </a:rPr>
            </a:br>
            <a:r>
              <a:rPr lang="zh-CN" altLang="en-US" sz="2600" dirty="0">
                <a:latin typeface="Times New Roman" panose="02020603050405020304" pitchFamily="18" charset="0"/>
                <a:ea typeface="黑体" panose="02010609060101010101" pitchFamily="2" charset="-122"/>
              </a:rPr>
              <a:t>              </a:t>
            </a:r>
            <a:r>
              <a:rPr lang="en-US" altLang="zh-CN" sz="2600">
                <a:latin typeface="Times New Roman" panose="02020603050405020304" pitchFamily="18" charset="0"/>
                <a:ea typeface="黑体" panose="02010609060101010101" pitchFamily="2" charset="-122"/>
              </a:rPr>
              <a:t>10~30%</a:t>
            </a:r>
            <a:br>
              <a:rPr lang="en-US" altLang="zh-CN" sz="2600">
                <a:latin typeface="Times New Roman" panose="02020603050405020304" pitchFamily="18" charset="0"/>
                <a:ea typeface="黑体" panose="02010609060101010101" pitchFamily="2" charset="-122"/>
              </a:rPr>
            </a:br>
            <a:r>
              <a:rPr lang="zh-CN" altLang="en-US" sz="2600" dirty="0">
                <a:latin typeface="Times New Roman" panose="02020603050405020304" pitchFamily="18" charset="0"/>
                <a:ea typeface="黑体" panose="02010609060101010101" pitchFamily="2" charset="-122"/>
              </a:rPr>
              <a:t>用于制造飞机、轮船、火箭等</a:t>
            </a:r>
            <a:endParaRPr lang="zh-CN" altLang="en-US" sz="2600" dirty="0">
              <a:latin typeface="Times New Roman" panose="02020603050405020304" pitchFamily="18" charset="0"/>
              <a:ea typeface="黑体" panose="02010609060101010101" pitchFamily="2" charset="-122"/>
            </a:endParaRPr>
          </a:p>
        </p:txBody>
      </p:sp>
      <p:sp>
        <p:nvSpPr>
          <p:cNvPr id="34820" name="文本框 4103"/>
          <p:cNvSpPr txBox="1"/>
          <p:nvPr/>
        </p:nvSpPr>
        <p:spPr>
          <a:xfrm>
            <a:off x="106363" y="44450"/>
            <a:ext cx="1295400" cy="400050"/>
          </a:xfrm>
          <a:prstGeom prst="rect">
            <a:avLst/>
          </a:prstGeom>
          <a:noFill/>
          <a:ln w="9525">
            <a:noFill/>
          </a:ln>
        </p:spPr>
        <p:txBody>
          <a:bodyPr lIns="90170" tIns="46990" rIns="90170" bIns="46990">
            <a:spAutoFit/>
          </a:bodyPr>
          <a:p>
            <a:r>
              <a:rPr lang="zh-CN" altLang="en-US" sz="2000" b="1" dirty="0">
                <a:solidFill>
                  <a:srgbClr val="006666"/>
                </a:solidFill>
                <a:latin typeface="Arial" panose="020B0604020202020204" pitchFamily="34" charset="0"/>
                <a:ea typeface="方正姚体" panose="02010601030101010101" pitchFamily="2" charset="-122"/>
              </a:rPr>
              <a:t>讲授新课</a:t>
            </a:r>
            <a:endParaRPr lang="zh-CN" altLang="en-US" sz="2000" b="1" dirty="0">
              <a:solidFill>
                <a:srgbClr val="006666"/>
              </a:solidFill>
              <a:latin typeface="Arial" panose="020B0604020202020204" pitchFamily="34" charset="0"/>
              <a:ea typeface="方正姚体" panose="02010601030101010101" pitchFamily="2"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nodeType="clickEffect">
                                  <p:stCondLst>
                                    <p:cond delay="0"/>
                                  </p:stCondLst>
                                  <p:childTnLst>
                                    <p:set>
                                      <p:cBhvr>
                                        <p:cTn id="6" dur="1" fill="hold">
                                          <p:stCondLst>
                                            <p:cond delay="0"/>
                                          </p:stCondLst>
                                        </p:cTn>
                                        <p:tgtEl>
                                          <p:spTgt spid="54277">
                                            <p:txEl>
                                              <p:charRg st="0" end="50"/>
                                            </p:txEl>
                                          </p:spTgt>
                                        </p:tgtEl>
                                        <p:attrNameLst>
                                          <p:attrName>style.visibility</p:attrName>
                                        </p:attrNameLst>
                                      </p:cBhvr>
                                      <p:to>
                                        <p:strVal val="visible"/>
                                      </p:to>
                                    </p:set>
                                    <p:animEffect transition="in" filter="randombar(horizontal)">
                                      <p:cBhvr>
                                        <p:cTn id="7" dur="500"/>
                                        <p:tgtEl>
                                          <p:spTgt spid="54277">
                                            <p:txEl>
                                              <p:charRg st="0" end="5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5842" name="Text Box 6"/>
          <p:cNvSpPr txBox="1"/>
          <p:nvPr/>
        </p:nvSpPr>
        <p:spPr>
          <a:xfrm>
            <a:off x="447675" y="1198563"/>
            <a:ext cx="8061325" cy="1211262"/>
          </a:xfrm>
          <a:prstGeom prst="rect">
            <a:avLst/>
          </a:prstGeom>
          <a:noFill/>
          <a:ln w="9525">
            <a:noFill/>
          </a:ln>
        </p:spPr>
        <p:txBody>
          <a:bodyPr>
            <a:spAutoFit/>
          </a:bodyPr>
          <a:p>
            <a:pPr>
              <a:lnSpc>
                <a:spcPct val="140000"/>
              </a:lnSpc>
              <a:spcBef>
                <a:spcPts val="50"/>
              </a:spcBef>
            </a:pPr>
            <a:r>
              <a:rPr lang="en-US" altLang="zh-CN" sz="2600">
                <a:solidFill>
                  <a:srgbClr val="0000FF"/>
                </a:solidFill>
                <a:latin typeface="Times New Roman" panose="02020603050405020304" pitchFamily="18" charset="0"/>
                <a:ea typeface="黑体" panose="02010609060101010101" pitchFamily="2" charset="-122"/>
              </a:rPr>
              <a:t>【</a:t>
            </a:r>
            <a:r>
              <a:rPr lang="zh-CN" altLang="en-US" sz="2600" dirty="0">
                <a:solidFill>
                  <a:srgbClr val="0000FF"/>
                </a:solidFill>
                <a:latin typeface="Times New Roman" panose="02020603050405020304" pitchFamily="18" charset="0"/>
                <a:ea typeface="黑体" panose="02010609060101010101" pitchFamily="2" charset="-122"/>
              </a:rPr>
              <a:t>实验</a:t>
            </a:r>
            <a:r>
              <a:rPr lang="en-US" altLang="zh-CN" sz="2600">
                <a:solidFill>
                  <a:srgbClr val="0000FF"/>
                </a:solidFill>
                <a:latin typeface="Times New Roman" panose="02020603050405020304" pitchFamily="18" charset="0"/>
                <a:ea typeface="黑体" panose="02010609060101010101" pitchFamily="2" charset="-122"/>
              </a:rPr>
              <a:t>8-1】</a:t>
            </a:r>
            <a:r>
              <a:rPr lang="zh-CN" altLang="en-US" sz="2600" dirty="0">
                <a:latin typeface="Times New Roman" panose="02020603050405020304" pitchFamily="18" charset="0"/>
                <a:ea typeface="黑体" panose="02010609060101010101" pitchFamily="2" charset="-122"/>
              </a:rPr>
              <a:t>比较黄铜片和铜片、硬铝和铝的光泽和颜色；将它们互相刻画，比较它们的硬度。</a:t>
            </a:r>
            <a:endParaRPr lang="en-US" altLang="zh-CN" sz="2600">
              <a:latin typeface="Times New Roman" panose="02020603050405020304" pitchFamily="18" charset="0"/>
              <a:ea typeface="黑体" panose="02010609060101010101" pitchFamily="2" charset="-122"/>
            </a:endParaRPr>
          </a:p>
        </p:txBody>
      </p:sp>
      <p:pic>
        <p:nvPicPr>
          <p:cNvPr id="35843" name="Picture 7" descr="pic_21782">
            <a:hlinkClick r:id="rId1" action="ppaction://hlinkfile"/>
          </p:cNvPr>
          <p:cNvPicPr>
            <a:picLocks noChangeAspect="1"/>
          </p:cNvPicPr>
          <p:nvPr/>
        </p:nvPicPr>
        <p:blipFill>
          <a:blip r:embed="rId2"/>
          <a:stretch>
            <a:fillRect/>
          </a:stretch>
        </p:blipFill>
        <p:spPr>
          <a:xfrm>
            <a:off x="358775" y="2836863"/>
            <a:ext cx="2036763" cy="3098800"/>
          </a:xfrm>
          <a:prstGeom prst="rect">
            <a:avLst/>
          </a:prstGeom>
          <a:solidFill>
            <a:srgbClr val="66CCFF"/>
          </a:solidFill>
          <a:ln w="9525">
            <a:noFill/>
          </a:ln>
        </p:spPr>
      </p:pic>
      <p:graphicFrame>
        <p:nvGraphicFramePr>
          <p:cNvPr id="11311" name="表格 11310"/>
          <p:cNvGraphicFramePr/>
          <p:nvPr/>
        </p:nvGraphicFramePr>
        <p:xfrm>
          <a:off x="2628900" y="2492375"/>
          <a:ext cx="6191250" cy="3668713"/>
        </p:xfrm>
        <a:graphic>
          <a:graphicData uri="http://schemas.openxmlformats.org/drawingml/2006/table">
            <a:tbl>
              <a:tblPr/>
              <a:tblGrid>
                <a:gridCol w="1656080"/>
                <a:gridCol w="1036320"/>
                <a:gridCol w="1165225"/>
                <a:gridCol w="1166813"/>
                <a:gridCol w="1166495"/>
              </a:tblGrid>
              <a:tr h="609600">
                <a:tc rowSpan="2">
                  <a:txBody>
                    <a:bodyPr/>
                    <a:lstStyle>
                      <a:lvl1pPr marL="342900" lvl="0" indent="-342900" algn="l" rtl="0" eaLnBrk="0" fontAlgn="base" hangingPunct="0">
                        <a:spcBef>
                          <a:spcPct val="20000"/>
                        </a:spcBef>
                        <a:spcAft>
                          <a:spcPct val="0"/>
                        </a:spcAft>
                        <a:buClr>
                          <a:schemeClr val="tx2"/>
                        </a:buClr>
                        <a:buSzPct val="70000"/>
                        <a:buFont typeface="Wingdings" panose="05000000000000000000" pitchFamily="2" charset="2"/>
                        <a:buChar char="l"/>
                        <a:defRPr sz="2600" b="0">
                          <a:solidFill>
                            <a:schemeClr val="tx1"/>
                          </a:solidFill>
                          <a:latin typeface="+mn-lt"/>
                          <a:ea typeface="+mn-ea"/>
                          <a:cs typeface="+mn-cs"/>
                        </a:defRPr>
                      </a:lvl1pPr>
                      <a:lvl2pPr marL="692150" lvl="1" indent="-347980" algn="l" rtl="0" eaLnBrk="0" fontAlgn="base" hangingPunct="0">
                        <a:spcBef>
                          <a:spcPct val="20000"/>
                        </a:spcBef>
                        <a:spcAft>
                          <a:spcPct val="0"/>
                        </a:spcAft>
                        <a:buClr>
                          <a:schemeClr val="accent2"/>
                        </a:buClr>
                        <a:buSzPct val="70000"/>
                        <a:buFont typeface="Wingdings" panose="05000000000000000000" pitchFamily="2" charset="2"/>
                        <a:buChar char="l"/>
                        <a:defRPr sz="2200">
                          <a:solidFill>
                            <a:schemeClr val="tx1"/>
                          </a:solidFill>
                          <a:latin typeface="+mn-lt"/>
                          <a:ea typeface="+mn-ea"/>
                        </a:defRPr>
                      </a:lvl2pPr>
                      <a:lvl3pPr marL="987425" lvl="2" indent="-294005" algn="l" rtl="0" eaLnBrk="0" fontAlgn="base" hangingPunct="0">
                        <a:spcBef>
                          <a:spcPct val="20000"/>
                        </a:spcBef>
                        <a:spcAft>
                          <a:spcPct val="0"/>
                        </a:spcAft>
                        <a:buClr>
                          <a:schemeClr val="accent1"/>
                        </a:buClr>
                        <a:buSzPct val="70000"/>
                        <a:buFont typeface="Wingdings" panose="05000000000000000000" pitchFamily="2" charset="2"/>
                        <a:buChar char="l"/>
                        <a:defRPr sz="2100">
                          <a:solidFill>
                            <a:schemeClr val="tx1"/>
                          </a:solidFill>
                          <a:latin typeface="+mn-lt"/>
                          <a:ea typeface="+mn-ea"/>
                        </a:defRPr>
                      </a:lvl3pPr>
                      <a:lvl4pPr marL="1281430" lvl="3" indent="-292100" algn="l" rtl="0" eaLnBrk="0" fontAlgn="base" hangingPunct="0">
                        <a:spcBef>
                          <a:spcPct val="20000"/>
                        </a:spcBef>
                        <a:spcAft>
                          <a:spcPct val="0"/>
                        </a:spcAft>
                        <a:buClr>
                          <a:schemeClr val="tx2"/>
                        </a:buClr>
                        <a:buSzPct val="75000"/>
                        <a:buFont typeface="Wingdings" panose="05000000000000000000" pitchFamily="2" charset="2"/>
                        <a:buChar char="§"/>
                        <a:defRPr sz="1800">
                          <a:solidFill>
                            <a:schemeClr val="tx1"/>
                          </a:solidFill>
                          <a:latin typeface="+mn-lt"/>
                          <a:ea typeface="+mn-ea"/>
                        </a:defRPr>
                      </a:lvl4pPr>
                      <a:lvl5pPr marL="1598930" lvl="4" indent="-316230" algn="l" rtl="0" eaLnBrk="0" fontAlgn="base" hangingPunct="0">
                        <a:spcBef>
                          <a:spcPct val="20000"/>
                        </a:spcBef>
                        <a:spcAft>
                          <a:spcPct val="0"/>
                        </a:spcAft>
                        <a:buClr>
                          <a:schemeClr val="folHlink"/>
                        </a:buClr>
                        <a:buSzPct val="80000"/>
                        <a:buFont typeface="Wingdings" panose="05000000000000000000" pitchFamily="2" charset="2"/>
                        <a:buChar char="§"/>
                        <a:defRPr sz="1800">
                          <a:solidFill>
                            <a:schemeClr val="tx1"/>
                          </a:solidFill>
                          <a:latin typeface="+mn-lt"/>
                          <a:ea typeface="+mn-ea"/>
                        </a:defRPr>
                      </a:lvl5pPr>
                    </a:lstStyle>
                    <a:p>
                      <a:pPr marL="0" lvl="0" indent="0" algn="ctr" eaLnBrk="1" hangingPunct="1">
                        <a:buClrTx/>
                        <a:buSzPct val="100000"/>
                        <a:buNone/>
                      </a:pPr>
                      <a:r>
                        <a:rPr lang="zh-CN" altLang="en-US" sz="2600" b="0" dirty="0">
                          <a:latin typeface="黑体" panose="02010609060101010101" pitchFamily="2" charset="-122"/>
                          <a:ea typeface="黑体" panose="02010609060101010101" pitchFamily="2" charset="-122"/>
                        </a:rPr>
                        <a:t>性质比较</a:t>
                      </a:r>
                      <a:endParaRPr lang="zh-CN" altLang="en-US" sz="2600" b="0" dirty="0">
                        <a:latin typeface="黑体" panose="02010609060101010101" pitchFamily="2" charset="-122"/>
                        <a:ea typeface="黑体" panose="02010609060101010101" pitchFamily="2" charset="-122"/>
                      </a:endParaRPr>
                    </a:p>
                  </a:txBody>
                  <a:tcPr anchor="ctr" anchorCtr="0">
                    <a:lnL w="28575">
                      <a:solidFill>
                        <a:schemeClr val="accent6">
                          <a:lumMod val="50000"/>
                        </a:schemeClr>
                      </a:solidFill>
                      <a:prstDash val="solid"/>
                    </a:lnL>
                    <a:lnR w="12700" cap="flat" cmpd="sng">
                      <a:solidFill>
                        <a:schemeClr val="tx1"/>
                      </a:solidFill>
                      <a:prstDash val="solid"/>
                      <a:headEnd type="none" w="med" len="med"/>
                      <a:tailEnd type="none" w="med" len="med"/>
                    </a:lnR>
                    <a:lnT w="28575">
                      <a:solidFill>
                        <a:schemeClr val="accent6">
                          <a:lumMod val="50000"/>
                        </a:schemeClr>
                      </a:solidFill>
                      <a:prstDash val="solid"/>
                    </a:lnT>
                    <a:lnB w="12700" cap="flat" cmpd="sng">
                      <a:solidFill>
                        <a:schemeClr val="tx1"/>
                      </a:solidFill>
                      <a:prstDash val="solid"/>
                      <a:headEnd type="none" w="med" len="med"/>
                      <a:tailEnd type="none" w="med" len="med"/>
                    </a:lnB>
                    <a:lnTlToBr>
                      <a:noFill/>
                    </a:lnTlToBr>
                    <a:lnBlToTr>
                      <a:noFill/>
                    </a:lnBlToTr>
                    <a:solidFill>
                      <a:schemeClr val="accent2">
                        <a:lumMod val="20000"/>
                        <a:lumOff val="80000"/>
                      </a:schemeClr>
                    </a:solidFill>
                  </a:tcPr>
                </a:tc>
                <a:tc gridSpan="4">
                  <a:txBody>
                    <a:bodyPr/>
                    <a:lstStyle>
                      <a:lvl1pPr marL="342900" lvl="0" indent="-342900" algn="l" rtl="0" eaLnBrk="0" fontAlgn="base" hangingPunct="0">
                        <a:spcBef>
                          <a:spcPct val="20000"/>
                        </a:spcBef>
                        <a:spcAft>
                          <a:spcPct val="0"/>
                        </a:spcAft>
                        <a:buClr>
                          <a:schemeClr val="tx2"/>
                        </a:buClr>
                        <a:buSzPct val="70000"/>
                        <a:buFont typeface="Wingdings" panose="05000000000000000000" pitchFamily="2" charset="2"/>
                        <a:buChar char="l"/>
                        <a:defRPr sz="2600" b="0">
                          <a:solidFill>
                            <a:schemeClr val="tx1"/>
                          </a:solidFill>
                          <a:latin typeface="+mn-lt"/>
                          <a:ea typeface="+mn-ea"/>
                          <a:cs typeface="+mn-cs"/>
                        </a:defRPr>
                      </a:lvl1pPr>
                      <a:lvl2pPr marL="692150" lvl="1" indent="-347980" algn="l" rtl="0" eaLnBrk="0" fontAlgn="base" hangingPunct="0">
                        <a:spcBef>
                          <a:spcPct val="20000"/>
                        </a:spcBef>
                        <a:spcAft>
                          <a:spcPct val="0"/>
                        </a:spcAft>
                        <a:buClr>
                          <a:schemeClr val="accent2"/>
                        </a:buClr>
                        <a:buSzPct val="70000"/>
                        <a:buFont typeface="Wingdings" panose="05000000000000000000" pitchFamily="2" charset="2"/>
                        <a:buChar char="l"/>
                        <a:defRPr sz="2200">
                          <a:solidFill>
                            <a:schemeClr val="tx1"/>
                          </a:solidFill>
                          <a:latin typeface="+mn-lt"/>
                          <a:ea typeface="+mn-ea"/>
                        </a:defRPr>
                      </a:lvl2pPr>
                      <a:lvl3pPr marL="987425" lvl="2" indent="-294005" algn="l" rtl="0" eaLnBrk="0" fontAlgn="base" hangingPunct="0">
                        <a:spcBef>
                          <a:spcPct val="20000"/>
                        </a:spcBef>
                        <a:spcAft>
                          <a:spcPct val="0"/>
                        </a:spcAft>
                        <a:buClr>
                          <a:schemeClr val="accent1"/>
                        </a:buClr>
                        <a:buSzPct val="70000"/>
                        <a:buFont typeface="Wingdings" panose="05000000000000000000" pitchFamily="2" charset="2"/>
                        <a:buChar char="l"/>
                        <a:defRPr sz="2100">
                          <a:solidFill>
                            <a:schemeClr val="tx1"/>
                          </a:solidFill>
                          <a:latin typeface="+mn-lt"/>
                          <a:ea typeface="+mn-ea"/>
                        </a:defRPr>
                      </a:lvl3pPr>
                      <a:lvl4pPr marL="1281430" lvl="3" indent="-292100" algn="l" rtl="0" eaLnBrk="0" fontAlgn="base" hangingPunct="0">
                        <a:spcBef>
                          <a:spcPct val="20000"/>
                        </a:spcBef>
                        <a:spcAft>
                          <a:spcPct val="0"/>
                        </a:spcAft>
                        <a:buClr>
                          <a:schemeClr val="tx2"/>
                        </a:buClr>
                        <a:buSzPct val="75000"/>
                        <a:buFont typeface="Wingdings" panose="05000000000000000000" pitchFamily="2" charset="2"/>
                        <a:buChar char="§"/>
                        <a:defRPr sz="1800">
                          <a:solidFill>
                            <a:schemeClr val="tx1"/>
                          </a:solidFill>
                          <a:latin typeface="+mn-lt"/>
                          <a:ea typeface="+mn-ea"/>
                        </a:defRPr>
                      </a:lvl4pPr>
                      <a:lvl5pPr marL="1598930" lvl="4" indent="-316230" algn="l" rtl="0" eaLnBrk="0" fontAlgn="base" hangingPunct="0">
                        <a:spcBef>
                          <a:spcPct val="20000"/>
                        </a:spcBef>
                        <a:spcAft>
                          <a:spcPct val="0"/>
                        </a:spcAft>
                        <a:buClr>
                          <a:schemeClr val="folHlink"/>
                        </a:buClr>
                        <a:buSzPct val="80000"/>
                        <a:buFont typeface="Wingdings" panose="05000000000000000000" pitchFamily="2" charset="2"/>
                        <a:buChar char="§"/>
                        <a:defRPr sz="1800">
                          <a:solidFill>
                            <a:schemeClr val="tx1"/>
                          </a:solidFill>
                          <a:latin typeface="+mn-lt"/>
                          <a:ea typeface="+mn-ea"/>
                        </a:defRPr>
                      </a:lvl5pPr>
                    </a:lstStyle>
                    <a:p>
                      <a:pPr marL="0" lvl="0" indent="0" algn="ctr" eaLnBrk="1" hangingPunct="1">
                        <a:buClrTx/>
                        <a:buSzPct val="100000"/>
                        <a:buNone/>
                      </a:pPr>
                      <a:r>
                        <a:rPr lang="zh-CN" altLang="en-US" sz="2600" b="0" dirty="0">
                          <a:latin typeface="黑体" panose="02010609060101010101" pitchFamily="2" charset="-122"/>
                          <a:ea typeface="黑体" panose="02010609060101010101" pitchFamily="2" charset="-122"/>
                        </a:rPr>
                        <a:t>现象</a:t>
                      </a:r>
                      <a:endParaRPr lang="zh-CN" altLang="en-US" sz="2600" b="0" dirty="0">
                        <a:latin typeface="黑体" panose="02010609060101010101" pitchFamily="2" charset="-122"/>
                        <a:ea typeface="黑体" panose="02010609060101010101" pitchFamily="2" charset="-122"/>
                      </a:endParaRPr>
                    </a:p>
                  </a:txBody>
                  <a:tcPr anchor="ctr" anchorCtr="0">
                    <a:lnL w="12700" cap="flat" cmpd="sng">
                      <a:solidFill>
                        <a:schemeClr val="tx1"/>
                      </a:solidFill>
                      <a:prstDash val="solid"/>
                      <a:headEnd type="none" w="med" len="med"/>
                      <a:tailEnd type="none" w="med" len="med"/>
                    </a:lnL>
                    <a:lnR w="28575">
                      <a:solidFill>
                        <a:schemeClr val="accent6">
                          <a:lumMod val="50000"/>
                        </a:schemeClr>
                      </a:solidFill>
                      <a:prstDash val="solid"/>
                    </a:lnR>
                    <a:lnT w="28575">
                      <a:solidFill>
                        <a:schemeClr val="accent6">
                          <a:lumMod val="50000"/>
                        </a:schemeClr>
                      </a:solidFill>
                      <a:prstDash val="solid"/>
                    </a:lnT>
                    <a:lnB w="12700" cap="flat" cmpd="sng">
                      <a:solidFill>
                        <a:schemeClr val="tx1"/>
                      </a:solidFill>
                      <a:prstDash val="solid"/>
                      <a:headEnd type="none" w="med" len="med"/>
                      <a:tailEnd type="none" w="med" len="med"/>
                    </a:lnB>
                    <a:lnTlToBr>
                      <a:noFill/>
                    </a:lnTlToBr>
                    <a:lnBlToTr>
                      <a:noFill/>
                    </a:lnBlToTr>
                    <a:solidFill>
                      <a:schemeClr val="accent2">
                        <a:lumMod val="20000"/>
                        <a:lumOff val="80000"/>
                      </a:schemeClr>
                    </a:solidFill>
                  </a:tcPr>
                </a:tc>
                <a:tc hMerge="1">
                  <a:tcPr>
                    <a:lnT w="28575">
                      <a:solidFill>
                        <a:schemeClr val="accent6">
                          <a:lumMod val="50000"/>
                        </a:schemeClr>
                      </a:solidFill>
                      <a:prstDash val="solid"/>
                    </a:lnT>
                    <a:lnB w="12700" cap="flat" cmpd="sng">
                      <a:solidFill>
                        <a:schemeClr val="tx1"/>
                      </a:solidFill>
                      <a:prstDash val="solid"/>
                      <a:headEnd type="none" w="med" len="med"/>
                      <a:tailEnd type="none" w="med" len="med"/>
                    </a:lnB>
                  </a:tcPr>
                </a:tc>
                <a:tc hMerge="1">
                  <a:tcPr>
                    <a:lnT w="28575">
                      <a:solidFill>
                        <a:schemeClr val="accent6">
                          <a:lumMod val="50000"/>
                        </a:schemeClr>
                      </a:solidFill>
                      <a:prstDash val="solid"/>
                    </a:lnT>
                    <a:lnB w="12700" cap="flat" cmpd="sng">
                      <a:solidFill>
                        <a:schemeClr val="tx1"/>
                      </a:solidFill>
                      <a:prstDash val="solid"/>
                      <a:headEnd type="none" w="med" len="med"/>
                      <a:tailEnd type="none" w="med" len="med"/>
                    </a:lnB>
                  </a:tcPr>
                </a:tc>
                <a:tc hMerge="1">
                  <a:tcPr>
                    <a:lnR w="28575">
                      <a:solidFill>
                        <a:schemeClr val="accent6">
                          <a:lumMod val="50000"/>
                        </a:schemeClr>
                      </a:solidFill>
                      <a:prstDash val="solid"/>
                    </a:lnR>
                    <a:lnT w="28575">
                      <a:solidFill>
                        <a:schemeClr val="accent6">
                          <a:lumMod val="50000"/>
                        </a:schemeClr>
                      </a:solidFill>
                      <a:prstDash val="solid"/>
                    </a:lnT>
                    <a:lnB w="12700" cap="flat" cmpd="sng">
                      <a:solidFill>
                        <a:schemeClr val="tx1"/>
                      </a:solidFill>
                      <a:prstDash val="solid"/>
                      <a:headEnd type="none" w="med" len="med"/>
                      <a:tailEnd type="none" w="med" len="med"/>
                    </a:lnB>
                  </a:tcPr>
                </a:tc>
              </a:tr>
              <a:tr h="569913">
                <a:tc vMerge="1">
                  <a:tcPr>
                    <a:lnL w="28575">
                      <a:solidFill>
                        <a:schemeClr val="accent6">
                          <a:lumMod val="50000"/>
                        </a:schemeClr>
                      </a:solidFill>
                      <a:prstDash val="solid"/>
                    </a:lnL>
                    <a:lnR w="12700" cap="flat" cmpd="sng">
                      <a:solidFill>
                        <a:schemeClr val="tx1"/>
                      </a:solidFill>
                      <a:prstDash val="solid"/>
                      <a:headEnd type="none" w="med" len="med"/>
                      <a:tailEnd type="none" w="med" len="med"/>
                    </a:lnR>
                    <a:lnB w="12700" cap="flat" cmpd="sng">
                      <a:solidFill>
                        <a:schemeClr val="tx1"/>
                      </a:solidFill>
                      <a:prstDash val="solid"/>
                      <a:headEnd type="none" w="med" len="med"/>
                      <a:tailEnd type="none" w="med" len="med"/>
                    </a:lnB>
                  </a:tcPr>
                </a:tc>
                <a:tc>
                  <a:txBody>
                    <a:bodyPr/>
                    <a:lstStyle>
                      <a:lvl1pPr marL="342900" lvl="0" indent="-342900" algn="l" rtl="0" eaLnBrk="0" fontAlgn="base" hangingPunct="0">
                        <a:spcBef>
                          <a:spcPct val="20000"/>
                        </a:spcBef>
                        <a:spcAft>
                          <a:spcPct val="0"/>
                        </a:spcAft>
                        <a:buClr>
                          <a:schemeClr val="tx2"/>
                        </a:buClr>
                        <a:buSzPct val="70000"/>
                        <a:buFont typeface="Wingdings" panose="05000000000000000000" pitchFamily="2" charset="2"/>
                        <a:buChar char="l"/>
                        <a:defRPr sz="2600" b="0">
                          <a:solidFill>
                            <a:schemeClr val="tx1"/>
                          </a:solidFill>
                          <a:latin typeface="+mn-lt"/>
                          <a:ea typeface="+mn-ea"/>
                          <a:cs typeface="+mn-cs"/>
                        </a:defRPr>
                      </a:lvl1pPr>
                      <a:lvl2pPr marL="692150" lvl="1" indent="-347980" algn="l" rtl="0" eaLnBrk="0" fontAlgn="base" hangingPunct="0">
                        <a:spcBef>
                          <a:spcPct val="20000"/>
                        </a:spcBef>
                        <a:spcAft>
                          <a:spcPct val="0"/>
                        </a:spcAft>
                        <a:buClr>
                          <a:schemeClr val="accent2"/>
                        </a:buClr>
                        <a:buSzPct val="70000"/>
                        <a:buFont typeface="Wingdings" panose="05000000000000000000" pitchFamily="2" charset="2"/>
                        <a:buChar char="l"/>
                        <a:defRPr sz="2200">
                          <a:solidFill>
                            <a:schemeClr val="tx1"/>
                          </a:solidFill>
                          <a:latin typeface="+mn-lt"/>
                          <a:ea typeface="+mn-ea"/>
                        </a:defRPr>
                      </a:lvl2pPr>
                      <a:lvl3pPr marL="987425" lvl="2" indent="-294005" algn="l" rtl="0" eaLnBrk="0" fontAlgn="base" hangingPunct="0">
                        <a:spcBef>
                          <a:spcPct val="20000"/>
                        </a:spcBef>
                        <a:spcAft>
                          <a:spcPct val="0"/>
                        </a:spcAft>
                        <a:buClr>
                          <a:schemeClr val="accent1"/>
                        </a:buClr>
                        <a:buSzPct val="70000"/>
                        <a:buFont typeface="Wingdings" panose="05000000000000000000" pitchFamily="2" charset="2"/>
                        <a:buChar char="l"/>
                        <a:defRPr sz="2100">
                          <a:solidFill>
                            <a:schemeClr val="tx1"/>
                          </a:solidFill>
                          <a:latin typeface="+mn-lt"/>
                          <a:ea typeface="+mn-ea"/>
                        </a:defRPr>
                      </a:lvl3pPr>
                      <a:lvl4pPr marL="1281430" lvl="3" indent="-292100" algn="l" rtl="0" eaLnBrk="0" fontAlgn="base" hangingPunct="0">
                        <a:spcBef>
                          <a:spcPct val="20000"/>
                        </a:spcBef>
                        <a:spcAft>
                          <a:spcPct val="0"/>
                        </a:spcAft>
                        <a:buClr>
                          <a:schemeClr val="tx2"/>
                        </a:buClr>
                        <a:buSzPct val="75000"/>
                        <a:buFont typeface="Wingdings" panose="05000000000000000000" pitchFamily="2" charset="2"/>
                        <a:buChar char="§"/>
                        <a:defRPr sz="1800">
                          <a:solidFill>
                            <a:schemeClr val="tx1"/>
                          </a:solidFill>
                          <a:latin typeface="+mn-lt"/>
                          <a:ea typeface="+mn-ea"/>
                        </a:defRPr>
                      </a:lvl4pPr>
                      <a:lvl5pPr marL="1598930" lvl="4" indent="-316230" algn="l" rtl="0" eaLnBrk="0" fontAlgn="base" hangingPunct="0">
                        <a:spcBef>
                          <a:spcPct val="20000"/>
                        </a:spcBef>
                        <a:spcAft>
                          <a:spcPct val="0"/>
                        </a:spcAft>
                        <a:buClr>
                          <a:schemeClr val="folHlink"/>
                        </a:buClr>
                        <a:buSzPct val="80000"/>
                        <a:buFont typeface="Wingdings" panose="05000000000000000000" pitchFamily="2" charset="2"/>
                        <a:buChar char="§"/>
                        <a:defRPr sz="1800">
                          <a:solidFill>
                            <a:schemeClr val="tx1"/>
                          </a:solidFill>
                          <a:latin typeface="+mn-lt"/>
                          <a:ea typeface="+mn-ea"/>
                        </a:defRPr>
                      </a:lvl5pPr>
                    </a:lstStyle>
                    <a:p>
                      <a:pPr marL="0" lvl="0" indent="0" algn="ctr" eaLnBrk="1" hangingPunct="1">
                        <a:buClrTx/>
                        <a:buSzPct val="100000"/>
                        <a:buNone/>
                      </a:pPr>
                      <a:r>
                        <a:rPr lang="zh-CN" altLang="en-US" sz="2600" b="0" dirty="0">
                          <a:latin typeface="黑体" panose="02010609060101010101" pitchFamily="2" charset="-122"/>
                          <a:ea typeface="黑体" panose="02010609060101010101" pitchFamily="2" charset="-122"/>
                        </a:rPr>
                        <a:t>黄铜</a:t>
                      </a:r>
                      <a:endParaRPr lang="zh-CN" altLang="en-US" sz="2600" b="0" dirty="0">
                        <a:latin typeface="黑体" panose="02010609060101010101" pitchFamily="2" charset="-122"/>
                        <a:ea typeface="黑体" panose="02010609060101010101" pitchFamily="2" charset="-122"/>
                      </a:endParaRPr>
                    </a:p>
                  </a:txBody>
                  <a:tcPr anchor="ctr" anchorCtr="0">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solidFill>
                      <a:schemeClr val="accent2">
                        <a:lumMod val="20000"/>
                        <a:lumOff val="80000"/>
                      </a:schemeClr>
                    </a:solidFill>
                  </a:tcPr>
                </a:tc>
                <a:tc>
                  <a:txBody>
                    <a:bodyPr/>
                    <a:lstStyle>
                      <a:lvl1pPr marL="342900" lvl="0" indent="-342900" algn="l" rtl="0" eaLnBrk="0" fontAlgn="base" hangingPunct="0">
                        <a:spcBef>
                          <a:spcPct val="20000"/>
                        </a:spcBef>
                        <a:spcAft>
                          <a:spcPct val="0"/>
                        </a:spcAft>
                        <a:buClr>
                          <a:schemeClr val="tx2"/>
                        </a:buClr>
                        <a:buSzPct val="70000"/>
                        <a:buFont typeface="Wingdings" panose="05000000000000000000" pitchFamily="2" charset="2"/>
                        <a:buChar char="l"/>
                        <a:defRPr sz="2600" b="0">
                          <a:solidFill>
                            <a:schemeClr val="tx1"/>
                          </a:solidFill>
                          <a:latin typeface="+mn-lt"/>
                          <a:ea typeface="+mn-ea"/>
                          <a:cs typeface="+mn-cs"/>
                        </a:defRPr>
                      </a:lvl1pPr>
                      <a:lvl2pPr marL="692150" lvl="1" indent="-347980" algn="l" rtl="0" eaLnBrk="0" fontAlgn="base" hangingPunct="0">
                        <a:spcBef>
                          <a:spcPct val="20000"/>
                        </a:spcBef>
                        <a:spcAft>
                          <a:spcPct val="0"/>
                        </a:spcAft>
                        <a:buClr>
                          <a:schemeClr val="accent2"/>
                        </a:buClr>
                        <a:buSzPct val="70000"/>
                        <a:buFont typeface="Wingdings" panose="05000000000000000000" pitchFamily="2" charset="2"/>
                        <a:buChar char="l"/>
                        <a:defRPr sz="2200">
                          <a:solidFill>
                            <a:schemeClr val="tx1"/>
                          </a:solidFill>
                          <a:latin typeface="+mn-lt"/>
                          <a:ea typeface="+mn-ea"/>
                        </a:defRPr>
                      </a:lvl2pPr>
                      <a:lvl3pPr marL="987425" lvl="2" indent="-294005" algn="l" rtl="0" eaLnBrk="0" fontAlgn="base" hangingPunct="0">
                        <a:spcBef>
                          <a:spcPct val="20000"/>
                        </a:spcBef>
                        <a:spcAft>
                          <a:spcPct val="0"/>
                        </a:spcAft>
                        <a:buClr>
                          <a:schemeClr val="accent1"/>
                        </a:buClr>
                        <a:buSzPct val="70000"/>
                        <a:buFont typeface="Wingdings" panose="05000000000000000000" pitchFamily="2" charset="2"/>
                        <a:buChar char="l"/>
                        <a:defRPr sz="2100">
                          <a:solidFill>
                            <a:schemeClr val="tx1"/>
                          </a:solidFill>
                          <a:latin typeface="+mn-lt"/>
                          <a:ea typeface="+mn-ea"/>
                        </a:defRPr>
                      </a:lvl3pPr>
                      <a:lvl4pPr marL="1281430" lvl="3" indent="-292100" algn="l" rtl="0" eaLnBrk="0" fontAlgn="base" hangingPunct="0">
                        <a:spcBef>
                          <a:spcPct val="20000"/>
                        </a:spcBef>
                        <a:spcAft>
                          <a:spcPct val="0"/>
                        </a:spcAft>
                        <a:buClr>
                          <a:schemeClr val="tx2"/>
                        </a:buClr>
                        <a:buSzPct val="75000"/>
                        <a:buFont typeface="Wingdings" panose="05000000000000000000" pitchFamily="2" charset="2"/>
                        <a:buChar char="§"/>
                        <a:defRPr sz="1800">
                          <a:solidFill>
                            <a:schemeClr val="tx1"/>
                          </a:solidFill>
                          <a:latin typeface="+mn-lt"/>
                          <a:ea typeface="+mn-ea"/>
                        </a:defRPr>
                      </a:lvl4pPr>
                      <a:lvl5pPr marL="1598930" lvl="4" indent="-316230" algn="l" rtl="0" eaLnBrk="0" fontAlgn="base" hangingPunct="0">
                        <a:spcBef>
                          <a:spcPct val="20000"/>
                        </a:spcBef>
                        <a:spcAft>
                          <a:spcPct val="0"/>
                        </a:spcAft>
                        <a:buClr>
                          <a:schemeClr val="folHlink"/>
                        </a:buClr>
                        <a:buSzPct val="80000"/>
                        <a:buFont typeface="Wingdings" panose="05000000000000000000" pitchFamily="2" charset="2"/>
                        <a:buChar char="§"/>
                        <a:defRPr sz="1800">
                          <a:solidFill>
                            <a:schemeClr val="tx1"/>
                          </a:solidFill>
                          <a:latin typeface="+mn-lt"/>
                          <a:ea typeface="+mn-ea"/>
                        </a:defRPr>
                      </a:lvl5pPr>
                    </a:lstStyle>
                    <a:p>
                      <a:pPr marL="0" lvl="0" indent="0" algn="ctr" eaLnBrk="1" hangingPunct="1">
                        <a:buClrTx/>
                        <a:buSzPct val="100000"/>
                        <a:buNone/>
                      </a:pPr>
                      <a:r>
                        <a:rPr lang="zh-CN" altLang="en-US" sz="2600" b="0" dirty="0">
                          <a:latin typeface="黑体" panose="02010609060101010101" pitchFamily="2" charset="-122"/>
                          <a:ea typeface="黑体" panose="02010609060101010101" pitchFamily="2" charset="-122"/>
                        </a:rPr>
                        <a:t>铜</a:t>
                      </a:r>
                      <a:endParaRPr lang="zh-CN" altLang="en-US" sz="2600" b="0" dirty="0">
                        <a:latin typeface="黑体" panose="02010609060101010101" pitchFamily="2" charset="-122"/>
                        <a:ea typeface="黑体" panose="02010609060101010101" pitchFamily="2" charset="-122"/>
                      </a:endParaRPr>
                    </a:p>
                  </a:txBody>
                  <a:tcPr anchor="ctr" anchorCtr="0">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solidFill>
                      <a:schemeClr val="accent2">
                        <a:lumMod val="20000"/>
                        <a:lumOff val="80000"/>
                      </a:schemeClr>
                    </a:solidFill>
                  </a:tcPr>
                </a:tc>
                <a:tc>
                  <a:txBody>
                    <a:bodyPr/>
                    <a:lstStyle>
                      <a:lvl1pPr marL="342900" lvl="0" indent="-342900" algn="l" rtl="0" eaLnBrk="0" fontAlgn="base" hangingPunct="0">
                        <a:spcBef>
                          <a:spcPct val="20000"/>
                        </a:spcBef>
                        <a:spcAft>
                          <a:spcPct val="0"/>
                        </a:spcAft>
                        <a:buClr>
                          <a:schemeClr val="tx2"/>
                        </a:buClr>
                        <a:buSzPct val="70000"/>
                        <a:buFont typeface="Wingdings" panose="05000000000000000000" pitchFamily="2" charset="2"/>
                        <a:buChar char="l"/>
                        <a:defRPr sz="2600" b="0">
                          <a:solidFill>
                            <a:schemeClr val="tx1"/>
                          </a:solidFill>
                          <a:latin typeface="+mn-lt"/>
                          <a:ea typeface="+mn-ea"/>
                          <a:cs typeface="+mn-cs"/>
                        </a:defRPr>
                      </a:lvl1pPr>
                      <a:lvl2pPr marL="692150" lvl="1" indent="-347980" algn="l" rtl="0" eaLnBrk="0" fontAlgn="base" hangingPunct="0">
                        <a:spcBef>
                          <a:spcPct val="20000"/>
                        </a:spcBef>
                        <a:spcAft>
                          <a:spcPct val="0"/>
                        </a:spcAft>
                        <a:buClr>
                          <a:schemeClr val="accent2"/>
                        </a:buClr>
                        <a:buSzPct val="70000"/>
                        <a:buFont typeface="Wingdings" panose="05000000000000000000" pitchFamily="2" charset="2"/>
                        <a:buChar char="l"/>
                        <a:defRPr sz="2200">
                          <a:solidFill>
                            <a:schemeClr val="tx1"/>
                          </a:solidFill>
                          <a:latin typeface="+mn-lt"/>
                          <a:ea typeface="+mn-ea"/>
                        </a:defRPr>
                      </a:lvl2pPr>
                      <a:lvl3pPr marL="987425" lvl="2" indent="-294005" algn="l" rtl="0" eaLnBrk="0" fontAlgn="base" hangingPunct="0">
                        <a:spcBef>
                          <a:spcPct val="20000"/>
                        </a:spcBef>
                        <a:spcAft>
                          <a:spcPct val="0"/>
                        </a:spcAft>
                        <a:buClr>
                          <a:schemeClr val="accent1"/>
                        </a:buClr>
                        <a:buSzPct val="70000"/>
                        <a:buFont typeface="Wingdings" panose="05000000000000000000" pitchFamily="2" charset="2"/>
                        <a:buChar char="l"/>
                        <a:defRPr sz="2100">
                          <a:solidFill>
                            <a:schemeClr val="tx1"/>
                          </a:solidFill>
                          <a:latin typeface="+mn-lt"/>
                          <a:ea typeface="+mn-ea"/>
                        </a:defRPr>
                      </a:lvl3pPr>
                      <a:lvl4pPr marL="1281430" lvl="3" indent="-292100" algn="l" rtl="0" eaLnBrk="0" fontAlgn="base" hangingPunct="0">
                        <a:spcBef>
                          <a:spcPct val="20000"/>
                        </a:spcBef>
                        <a:spcAft>
                          <a:spcPct val="0"/>
                        </a:spcAft>
                        <a:buClr>
                          <a:schemeClr val="tx2"/>
                        </a:buClr>
                        <a:buSzPct val="75000"/>
                        <a:buFont typeface="Wingdings" panose="05000000000000000000" pitchFamily="2" charset="2"/>
                        <a:buChar char="§"/>
                        <a:defRPr sz="1800">
                          <a:solidFill>
                            <a:schemeClr val="tx1"/>
                          </a:solidFill>
                          <a:latin typeface="+mn-lt"/>
                          <a:ea typeface="+mn-ea"/>
                        </a:defRPr>
                      </a:lvl4pPr>
                      <a:lvl5pPr marL="1598930" lvl="4" indent="-316230" algn="l" rtl="0" eaLnBrk="0" fontAlgn="base" hangingPunct="0">
                        <a:spcBef>
                          <a:spcPct val="20000"/>
                        </a:spcBef>
                        <a:spcAft>
                          <a:spcPct val="0"/>
                        </a:spcAft>
                        <a:buClr>
                          <a:schemeClr val="folHlink"/>
                        </a:buClr>
                        <a:buSzPct val="80000"/>
                        <a:buFont typeface="Wingdings" panose="05000000000000000000" pitchFamily="2" charset="2"/>
                        <a:buChar char="§"/>
                        <a:defRPr sz="1800">
                          <a:solidFill>
                            <a:schemeClr val="tx1"/>
                          </a:solidFill>
                          <a:latin typeface="+mn-lt"/>
                          <a:ea typeface="+mn-ea"/>
                        </a:defRPr>
                      </a:lvl5pPr>
                    </a:lstStyle>
                    <a:p>
                      <a:pPr marL="0" lvl="0" indent="0" algn="ctr" eaLnBrk="1" hangingPunct="1">
                        <a:buClrTx/>
                        <a:buSzPct val="100000"/>
                        <a:buNone/>
                      </a:pPr>
                      <a:r>
                        <a:rPr lang="zh-CN" altLang="en-US" sz="2600" b="0" dirty="0">
                          <a:latin typeface="黑体" panose="02010609060101010101" pitchFamily="2" charset="-122"/>
                          <a:ea typeface="黑体" panose="02010609060101010101" pitchFamily="2" charset="-122"/>
                        </a:rPr>
                        <a:t>硬铝</a:t>
                      </a:r>
                      <a:endParaRPr lang="zh-CN" altLang="en-US" sz="2600" b="0" dirty="0">
                        <a:latin typeface="黑体" panose="02010609060101010101" pitchFamily="2" charset="-122"/>
                        <a:ea typeface="黑体" panose="02010609060101010101" pitchFamily="2" charset="-122"/>
                      </a:endParaRPr>
                    </a:p>
                  </a:txBody>
                  <a:tcPr anchor="ctr" anchorCtr="0">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solidFill>
                      <a:schemeClr val="accent2">
                        <a:lumMod val="20000"/>
                        <a:lumOff val="80000"/>
                      </a:schemeClr>
                    </a:solidFill>
                  </a:tcPr>
                </a:tc>
                <a:tc>
                  <a:txBody>
                    <a:bodyPr/>
                    <a:lstStyle>
                      <a:lvl1pPr marL="342900" lvl="0" indent="-342900" algn="l" rtl="0" eaLnBrk="0" fontAlgn="base" hangingPunct="0">
                        <a:spcBef>
                          <a:spcPct val="20000"/>
                        </a:spcBef>
                        <a:spcAft>
                          <a:spcPct val="0"/>
                        </a:spcAft>
                        <a:buClr>
                          <a:schemeClr val="tx2"/>
                        </a:buClr>
                        <a:buSzPct val="70000"/>
                        <a:buFont typeface="Wingdings" panose="05000000000000000000" pitchFamily="2" charset="2"/>
                        <a:buChar char="l"/>
                        <a:defRPr sz="2600" b="0">
                          <a:solidFill>
                            <a:schemeClr val="tx1"/>
                          </a:solidFill>
                          <a:latin typeface="+mn-lt"/>
                          <a:ea typeface="+mn-ea"/>
                          <a:cs typeface="+mn-cs"/>
                        </a:defRPr>
                      </a:lvl1pPr>
                      <a:lvl2pPr marL="692150" lvl="1" indent="-347980" algn="l" rtl="0" eaLnBrk="0" fontAlgn="base" hangingPunct="0">
                        <a:spcBef>
                          <a:spcPct val="20000"/>
                        </a:spcBef>
                        <a:spcAft>
                          <a:spcPct val="0"/>
                        </a:spcAft>
                        <a:buClr>
                          <a:schemeClr val="accent2"/>
                        </a:buClr>
                        <a:buSzPct val="70000"/>
                        <a:buFont typeface="Wingdings" panose="05000000000000000000" pitchFamily="2" charset="2"/>
                        <a:buChar char="l"/>
                        <a:defRPr sz="2200">
                          <a:solidFill>
                            <a:schemeClr val="tx1"/>
                          </a:solidFill>
                          <a:latin typeface="+mn-lt"/>
                          <a:ea typeface="+mn-ea"/>
                        </a:defRPr>
                      </a:lvl2pPr>
                      <a:lvl3pPr marL="987425" lvl="2" indent="-294005" algn="l" rtl="0" eaLnBrk="0" fontAlgn="base" hangingPunct="0">
                        <a:spcBef>
                          <a:spcPct val="20000"/>
                        </a:spcBef>
                        <a:spcAft>
                          <a:spcPct val="0"/>
                        </a:spcAft>
                        <a:buClr>
                          <a:schemeClr val="accent1"/>
                        </a:buClr>
                        <a:buSzPct val="70000"/>
                        <a:buFont typeface="Wingdings" panose="05000000000000000000" pitchFamily="2" charset="2"/>
                        <a:buChar char="l"/>
                        <a:defRPr sz="2100">
                          <a:solidFill>
                            <a:schemeClr val="tx1"/>
                          </a:solidFill>
                          <a:latin typeface="+mn-lt"/>
                          <a:ea typeface="+mn-ea"/>
                        </a:defRPr>
                      </a:lvl3pPr>
                      <a:lvl4pPr marL="1281430" lvl="3" indent="-292100" algn="l" rtl="0" eaLnBrk="0" fontAlgn="base" hangingPunct="0">
                        <a:spcBef>
                          <a:spcPct val="20000"/>
                        </a:spcBef>
                        <a:spcAft>
                          <a:spcPct val="0"/>
                        </a:spcAft>
                        <a:buClr>
                          <a:schemeClr val="tx2"/>
                        </a:buClr>
                        <a:buSzPct val="75000"/>
                        <a:buFont typeface="Wingdings" panose="05000000000000000000" pitchFamily="2" charset="2"/>
                        <a:buChar char="§"/>
                        <a:defRPr sz="1800">
                          <a:solidFill>
                            <a:schemeClr val="tx1"/>
                          </a:solidFill>
                          <a:latin typeface="+mn-lt"/>
                          <a:ea typeface="+mn-ea"/>
                        </a:defRPr>
                      </a:lvl4pPr>
                      <a:lvl5pPr marL="1598930" lvl="4" indent="-316230" algn="l" rtl="0" eaLnBrk="0" fontAlgn="base" hangingPunct="0">
                        <a:spcBef>
                          <a:spcPct val="20000"/>
                        </a:spcBef>
                        <a:spcAft>
                          <a:spcPct val="0"/>
                        </a:spcAft>
                        <a:buClr>
                          <a:schemeClr val="folHlink"/>
                        </a:buClr>
                        <a:buSzPct val="80000"/>
                        <a:buFont typeface="Wingdings" panose="05000000000000000000" pitchFamily="2" charset="2"/>
                        <a:buChar char="§"/>
                        <a:defRPr sz="1800">
                          <a:solidFill>
                            <a:schemeClr val="tx1"/>
                          </a:solidFill>
                          <a:latin typeface="+mn-lt"/>
                          <a:ea typeface="+mn-ea"/>
                        </a:defRPr>
                      </a:lvl5pPr>
                    </a:lstStyle>
                    <a:p>
                      <a:pPr marL="0" lvl="0" indent="0" algn="ctr" eaLnBrk="1" hangingPunct="1">
                        <a:buClrTx/>
                        <a:buSzPct val="100000"/>
                        <a:buNone/>
                      </a:pPr>
                      <a:r>
                        <a:rPr lang="zh-CN" altLang="en-US" sz="2600" b="0" dirty="0">
                          <a:latin typeface="黑体" panose="02010609060101010101" pitchFamily="2" charset="-122"/>
                          <a:ea typeface="黑体" panose="02010609060101010101" pitchFamily="2" charset="-122"/>
                        </a:rPr>
                        <a:t>铝</a:t>
                      </a:r>
                      <a:endParaRPr lang="zh-CN" altLang="en-US" sz="2600" b="0" dirty="0">
                        <a:latin typeface="黑体" panose="02010609060101010101" pitchFamily="2" charset="-122"/>
                        <a:ea typeface="黑体" panose="02010609060101010101" pitchFamily="2" charset="-122"/>
                      </a:endParaRPr>
                    </a:p>
                  </a:txBody>
                  <a:tcPr anchor="ctr" anchorCtr="0">
                    <a:lnL w="12700" cap="flat" cmpd="sng">
                      <a:solidFill>
                        <a:schemeClr val="tx1"/>
                      </a:solidFill>
                      <a:prstDash val="solid"/>
                      <a:headEnd type="none" w="med" len="med"/>
                      <a:tailEnd type="none" w="med" len="med"/>
                    </a:lnL>
                    <a:lnR w="28575">
                      <a:solidFill>
                        <a:schemeClr val="accent6">
                          <a:lumMod val="50000"/>
                        </a:schemeClr>
                      </a:solidFill>
                      <a:prstDash val="soli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solidFill>
                      <a:schemeClr val="accent2">
                        <a:lumMod val="20000"/>
                        <a:lumOff val="80000"/>
                      </a:schemeClr>
                    </a:solidFill>
                  </a:tcPr>
                </a:tc>
              </a:tr>
              <a:tr h="944562">
                <a:tc>
                  <a:txBody>
                    <a:bodyPr/>
                    <a:lstStyle>
                      <a:lvl1pPr marL="342900" lvl="0" indent="-342900" algn="l" rtl="0" eaLnBrk="0" fontAlgn="base" hangingPunct="0">
                        <a:spcBef>
                          <a:spcPct val="20000"/>
                        </a:spcBef>
                        <a:spcAft>
                          <a:spcPct val="0"/>
                        </a:spcAft>
                        <a:buClr>
                          <a:schemeClr val="tx2"/>
                        </a:buClr>
                        <a:buSzPct val="70000"/>
                        <a:buFont typeface="Wingdings" panose="05000000000000000000" pitchFamily="2" charset="2"/>
                        <a:buChar char="l"/>
                        <a:defRPr sz="2600" b="0">
                          <a:solidFill>
                            <a:schemeClr val="tx1"/>
                          </a:solidFill>
                          <a:latin typeface="+mn-lt"/>
                          <a:ea typeface="+mn-ea"/>
                          <a:cs typeface="+mn-cs"/>
                        </a:defRPr>
                      </a:lvl1pPr>
                      <a:lvl2pPr marL="692150" lvl="1" indent="-347980" algn="l" rtl="0" eaLnBrk="0" fontAlgn="base" hangingPunct="0">
                        <a:spcBef>
                          <a:spcPct val="20000"/>
                        </a:spcBef>
                        <a:spcAft>
                          <a:spcPct val="0"/>
                        </a:spcAft>
                        <a:buClr>
                          <a:schemeClr val="accent2"/>
                        </a:buClr>
                        <a:buSzPct val="70000"/>
                        <a:buFont typeface="Wingdings" panose="05000000000000000000" pitchFamily="2" charset="2"/>
                        <a:buChar char="l"/>
                        <a:defRPr sz="2200">
                          <a:solidFill>
                            <a:schemeClr val="tx1"/>
                          </a:solidFill>
                          <a:latin typeface="+mn-lt"/>
                          <a:ea typeface="+mn-ea"/>
                        </a:defRPr>
                      </a:lvl2pPr>
                      <a:lvl3pPr marL="987425" lvl="2" indent="-294005" algn="l" rtl="0" eaLnBrk="0" fontAlgn="base" hangingPunct="0">
                        <a:spcBef>
                          <a:spcPct val="20000"/>
                        </a:spcBef>
                        <a:spcAft>
                          <a:spcPct val="0"/>
                        </a:spcAft>
                        <a:buClr>
                          <a:schemeClr val="accent1"/>
                        </a:buClr>
                        <a:buSzPct val="70000"/>
                        <a:buFont typeface="Wingdings" panose="05000000000000000000" pitchFamily="2" charset="2"/>
                        <a:buChar char="l"/>
                        <a:defRPr sz="2100">
                          <a:solidFill>
                            <a:schemeClr val="tx1"/>
                          </a:solidFill>
                          <a:latin typeface="+mn-lt"/>
                          <a:ea typeface="+mn-ea"/>
                        </a:defRPr>
                      </a:lvl3pPr>
                      <a:lvl4pPr marL="1281430" lvl="3" indent="-292100" algn="l" rtl="0" eaLnBrk="0" fontAlgn="base" hangingPunct="0">
                        <a:spcBef>
                          <a:spcPct val="20000"/>
                        </a:spcBef>
                        <a:spcAft>
                          <a:spcPct val="0"/>
                        </a:spcAft>
                        <a:buClr>
                          <a:schemeClr val="tx2"/>
                        </a:buClr>
                        <a:buSzPct val="75000"/>
                        <a:buFont typeface="Wingdings" panose="05000000000000000000" pitchFamily="2" charset="2"/>
                        <a:buChar char="§"/>
                        <a:defRPr sz="1800">
                          <a:solidFill>
                            <a:schemeClr val="tx1"/>
                          </a:solidFill>
                          <a:latin typeface="+mn-lt"/>
                          <a:ea typeface="+mn-ea"/>
                        </a:defRPr>
                      </a:lvl4pPr>
                      <a:lvl5pPr marL="1598930" lvl="4" indent="-316230" algn="l" rtl="0" eaLnBrk="0" fontAlgn="base" hangingPunct="0">
                        <a:spcBef>
                          <a:spcPct val="20000"/>
                        </a:spcBef>
                        <a:spcAft>
                          <a:spcPct val="0"/>
                        </a:spcAft>
                        <a:buClr>
                          <a:schemeClr val="folHlink"/>
                        </a:buClr>
                        <a:buSzPct val="80000"/>
                        <a:buFont typeface="Wingdings" panose="05000000000000000000" pitchFamily="2" charset="2"/>
                        <a:buChar char="§"/>
                        <a:defRPr sz="1800">
                          <a:solidFill>
                            <a:schemeClr val="tx1"/>
                          </a:solidFill>
                          <a:latin typeface="+mn-lt"/>
                          <a:ea typeface="+mn-ea"/>
                        </a:defRPr>
                      </a:lvl5pPr>
                    </a:lstStyle>
                    <a:p>
                      <a:pPr marL="0" lvl="0" indent="0" algn="ctr" eaLnBrk="1" hangingPunct="1">
                        <a:buClrTx/>
                        <a:buSzPct val="100000"/>
                        <a:buNone/>
                      </a:pPr>
                      <a:r>
                        <a:rPr lang="zh-CN" altLang="en-US" sz="2600" b="0" dirty="0">
                          <a:latin typeface="黑体" panose="02010609060101010101" pitchFamily="2" charset="-122"/>
                          <a:ea typeface="黑体" panose="02010609060101010101" pitchFamily="2" charset="-122"/>
                        </a:rPr>
                        <a:t>光泽和</a:t>
                      </a:r>
                      <a:endParaRPr lang="zh-CN" altLang="en-US" sz="2600" b="0" dirty="0">
                        <a:latin typeface="黑体" panose="02010609060101010101" pitchFamily="2" charset="-122"/>
                        <a:ea typeface="黑体" panose="02010609060101010101" pitchFamily="2" charset="-122"/>
                      </a:endParaRPr>
                    </a:p>
                    <a:p>
                      <a:pPr marL="0" lvl="0" indent="0" algn="ctr" eaLnBrk="1" hangingPunct="1">
                        <a:buClrTx/>
                        <a:buSzPct val="100000"/>
                        <a:buNone/>
                      </a:pPr>
                      <a:r>
                        <a:rPr lang="zh-CN" altLang="en-US" sz="2600" b="0" dirty="0">
                          <a:latin typeface="黑体" panose="02010609060101010101" pitchFamily="2" charset="-122"/>
                          <a:ea typeface="黑体" panose="02010609060101010101" pitchFamily="2" charset="-122"/>
                        </a:rPr>
                        <a:t>颜色</a:t>
                      </a:r>
                      <a:endParaRPr lang="zh-CN" altLang="en-US" sz="2600" b="0" dirty="0">
                        <a:latin typeface="黑体" panose="02010609060101010101" pitchFamily="2" charset="-122"/>
                        <a:ea typeface="黑体" panose="02010609060101010101" pitchFamily="2" charset="-122"/>
                      </a:endParaRPr>
                    </a:p>
                  </a:txBody>
                  <a:tcPr anchor="ctr" anchorCtr="0">
                    <a:lnL w="28575">
                      <a:solidFill>
                        <a:schemeClr val="accent6">
                          <a:lumMod val="50000"/>
                        </a:schemeClr>
                      </a:solidFill>
                      <a:prstDash val="soli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solidFill>
                      <a:schemeClr val="accent2">
                        <a:lumMod val="20000"/>
                        <a:lumOff val="80000"/>
                      </a:schemeClr>
                    </a:solidFill>
                  </a:tcPr>
                </a:tc>
                <a:tc>
                  <a:txBody>
                    <a:bodyPr/>
                    <a:lstStyle>
                      <a:lvl1pPr marL="342900" lvl="0" indent="-342900" algn="l" rtl="0" eaLnBrk="0" fontAlgn="base" hangingPunct="0">
                        <a:spcBef>
                          <a:spcPct val="20000"/>
                        </a:spcBef>
                        <a:spcAft>
                          <a:spcPct val="0"/>
                        </a:spcAft>
                        <a:buClr>
                          <a:schemeClr val="tx2"/>
                        </a:buClr>
                        <a:buSzPct val="70000"/>
                        <a:buFont typeface="Wingdings" panose="05000000000000000000" pitchFamily="2" charset="2"/>
                        <a:buChar char="l"/>
                        <a:defRPr sz="2600" b="0">
                          <a:solidFill>
                            <a:schemeClr val="tx1"/>
                          </a:solidFill>
                          <a:latin typeface="+mn-lt"/>
                          <a:ea typeface="+mn-ea"/>
                          <a:cs typeface="+mn-cs"/>
                        </a:defRPr>
                      </a:lvl1pPr>
                      <a:lvl2pPr marL="692150" lvl="1" indent="-347980" algn="l" rtl="0" eaLnBrk="0" fontAlgn="base" hangingPunct="0">
                        <a:spcBef>
                          <a:spcPct val="20000"/>
                        </a:spcBef>
                        <a:spcAft>
                          <a:spcPct val="0"/>
                        </a:spcAft>
                        <a:buClr>
                          <a:schemeClr val="accent2"/>
                        </a:buClr>
                        <a:buSzPct val="70000"/>
                        <a:buFont typeface="Wingdings" panose="05000000000000000000" pitchFamily="2" charset="2"/>
                        <a:buChar char="l"/>
                        <a:defRPr sz="2200">
                          <a:solidFill>
                            <a:schemeClr val="tx1"/>
                          </a:solidFill>
                          <a:latin typeface="+mn-lt"/>
                          <a:ea typeface="+mn-ea"/>
                        </a:defRPr>
                      </a:lvl2pPr>
                      <a:lvl3pPr marL="987425" lvl="2" indent="-294005" algn="l" rtl="0" eaLnBrk="0" fontAlgn="base" hangingPunct="0">
                        <a:spcBef>
                          <a:spcPct val="20000"/>
                        </a:spcBef>
                        <a:spcAft>
                          <a:spcPct val="0"/>
                        </a:spcAft>
                        <a:buClr>
                          <a:schemeClr val="accent1"/>
                        </a:buClr>
                        <a:buSzPct val="70000"/>
                        <a:buFont typeface="Wingdings" panose="05000000000000000000" pitchFamily="2" charset="2"/>
                        <a:buChar char="l"/>
                        <a:defRPr sz="2100">
                          <a:solidFill>
                            <a:schemeClr val="tx1"/>
                          </a:solidFill>
                          <a:latin typeface="+mn-lt"/>
                          <a:ea typeface="+mn-ea"/>
                        </a:defRPr>
                      </a:lvl3pPr>
                      <a:lvl4pPr marL="1281430" lvl="3" indent="-292100" algn="l" rtl="0" eaLnBrk="0" fontAlgn="base" hangingPunct="0">
                        <a:spcBef>
                          <a:spcPct val="20000"/>
                        </a:spcBef>
                        <a:spcAft>
                          <a:spcPct val="0"/>
                        </a:spcAft>
                        <a:buClr>
                          <a:schemeClr val="tx2"/>
                        </a:buClr>
                        <a:buSzPct val="75000"/>
                        <a:buFont typeface="Wingdings" panose="05000000000000000000" pitchFamily="2" charset="2"/>
                        <a:buChar char="§"/>
                        <a:defRPr sz="1800">
                          <a:solidFill>
                            <a:schemeClr val="tx1"/>
                          </a:solidFill>
                          <a:latin typeface="+mn-lt"/>
                          <a:ea typeface="+mn-ea"/>
                        </a:defRPr>
                      </a:lvl4pPr>
                      <a:lvl5pPr marL="1598930" lvl="4" indent="-316230" algn="l" rtl="0" eaLnBrk="0" fontAlgn="base" hangingPunct="0">
                        <a:spcBef>
                          <a:spcPct val="20000"/>
                        </a:spcBef>
                        <a:spcAft>
                          <a:spcPct val="0"/>
                        </a:spcAft>
                        <a:buClr>
                          <a:schemeClr val="folHlink"/>
                        </a:buClr>
                        <a:buSzPct val="80000"/>
                        <a:buFont typeface="Wingdings" panose="05000000000000000000" pitchFamily="2" charset="2"/>
                        <a:buChar char="§"/>
                        <a:defRPr sz="1800">
                          <a:solidFill>
                            <a:schemeClr val="tx1"/>
                          </a:solidFill>
                          <a:latin typeface="+mn-lt"/>
                          <a:ea typeface="+mn-ea"/>
                        </a:defRPr>
                      </a:lvl5pPr>
                    </a:lstStyle>
                    <a:p>
                      <a:pPr marL="0" lvl="0" indent="0" algn="ctr" eaLnBrk="1" hangingPunct="1">
                        <a:buClrTx/>
                        <a:buSzPct val="100000"/>
                        <a:buNone/>
                      </a:pPr>
                      <a:endParaRPr lang="zh-CN" altLang="zh-CN" sz="2600" b="0" dirty="0">
                        <a:latin typeface="黑体" panose="02010609060101010101" pitchFamily="2" charset="-122"/>
                        <a:ea typeface="黑体" panose="02010609060101010101" pitchFamily="2" charset="-122"/>
                      </a:endParaRPr>
                    </a:p>
                  </a:txBody>
                  <a:tcPr anchor="ctr" anchorCtr="0">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c>
                  <a:txBody>
                    <a:bodyPr/>
                    <a:lstStyle>
                      <a:lvl1pPr marL="342900" lvl="0" indent="-342900" algn="l" rtl="0" eaLnBrk="0" fontAlgn="base" hangingPunct="0">
                        <a:spcBef>
                          <a:spcPct val="20000"/>
                        </a:spcBef>
                        <a:spcAft>
                          <a:spcPct val="0"/>
                        </a:spcAft>
                        <a:buClr>
                          <a:schemeClr val="tx2"/>
                        </a:buClr>
                        <a:buSzPct val="70000"/>
                        <a:buFont typeface="Wingdings" panose="05000000000000000000" pitchFamily="2" charset="2"/>
                        <a:buChar char="l"/>
                        <a:defRPr sz="2600" b="0">
                          <a:solidFill>
                            <a:schemeClr val="tx1"/>
                          </a:solidFill>
                          <a:latin typeface="+mn-lt"/>
                          <a:ea typeface="+mn-ea"/>
                          <a:cs typeface="+mn-cs"/>
                        </a:defRPr>
                      </a:lvl1pPr>
                      <a:lvl2pPr marL="692150" lvl="1" indent="-347980" algn="l" rtl="0" eaLnBrk="0" fontAlgn="base" hangingPunct="0">
                        <a:spcBef>
                          <a:spcPct val="20000"/>
                        </a:spcBef>
                        <a:spcAft>
                          <a:spcPct val="0"/>
                        </a:spcAft>
                        <a:buClr>
                          <a:schemeClr val="accent2"/>
                        </a:buClr>
                        <a:buSzPct val="70000"/>
                        <a:buFont typeface="Wingdings" panose="05000000000000000000" pitchFamily="2" charset="2"/>
                        <a:buChar char="l"/>
                        <a:defRPr sz="2200">
                          <a:solidFill>
                            <a:schemeClr val="tx1"/>
                          </a:solidFill>
                          <a:latin typeface="+mn-lt"/>
                          <a:ea typeface="+mn-ea"/>
                        </a:defRPr>
                      </a:lvl2pPr>
                      <a:lvl3pPr marL="987425" lvl="2" indent="-294005" algn="l" rtl="0" eaLnBrk="0" fontAlgn="base" hangingPunct="0">
                        <a:spcBef>
                          <a:spcPct val="20000"/>
                        </a:spcBef>
                        <a:spcAft>
                          <a:spcPct val="0"/>
                        </a:spcAft>
                        <a:buClr>
                          <a:schemeClr val="accent1"/>
                        </a:buClr>
                        <a:buSzPct val="70000"/>
                        <a:buFont typeface="Wingdings" panose="05000000000000000000" pitchFamily="2" charset="2"/>
                        <a:buChar char="l"/>
                        <a:defRPr sz="2100">
                          <a:solidFill>
                            <a:schemeClr val="tx1"/>
                          </a:solidFill>
                          <a:latin typeface="+mn-lt"/>
                          <a:ea typeface="+mn-ea"/>
                        </a:defRPr>
                      </a:lvl3pPr>
                      <a:lvl4pPr marL="1281430" lvl="3" indent="-292100" algn="l" rtl="0" eaLnBrk="0" fontAlgn="base" hangingPunct="0">
                        <a:spcBef>
                          <a:spcPct val="20000"/>
                        </a:spcBef>
                        <a:spcAft>
                          <a:spcPct val="0"/>
                        </a:spcAft>
                        <a:buClr>
                          <a:schemeClr val="tx2"/>
                        </a:buClr>
                        <a:buSzPct val="75000"/>
                        <a:buFont typeface="Wingdings" panose="05000000000000000000" pitchFamily="2" charset="2"/>
                        <a:buChar char="§"/>
                        <a:defRPr sz="1800">
                          <a:solidFill>
                            <a:schemeClr val="tx1"/>
                          </a:solidFill>
                          <a:latin typeface="+mn-lt"/>
                          <a:ea typeface="+mn-ea"/>
                        </a:defRPr>
                      </a:lvl4pPr>
                      <a:lvl5pPr marL="1598930" lvl="4" indent="-316230" algn="l" rtl="0" eaLnBrk="0" fontAlgn="base" hangingPunct="0">
                        <a:spcBef>
                          <a:spcPct val="20000"/>
                        </a:spcBef>
                        <a:spcAft>
                          <a:spcPct val="0"/>
                        </a:spcAft>
                        <a:buClr>
                          <a:schemeClr val="folHlink"/>
                        </a:buClr>
                        <a:buSzPct val="80000"/>
                        <a:buFont typeface="Wingdings" panose="05000000000000000000" pitchFamily="2" charset="2"/>
                        <a:buChar char="§"/>
                        <a:defRPr sz="1800">
                          <a:solidFill>
                            <a:schemeClr val="tx1"/>
                          </a:solidFill>
                          <a:latin typeface="+mn-lt"/>
                          <a:ea typeface="+mn-ea"/>
                        </a:defRPr>
                      </a:lvl5pPr>
                    </a:lstStyle>
                    <a:p>
                      <a:pPr marL="0" lvl="0" indent="0" algn="ctr" eaLnBrk="1" hangingPunct="1">
                        <a:buClrTx/>
                        <a:buSzPct val="100000"/>
                        <a:buNone/>
                      </a:pPr>
                      <a:endParaRPr lang="zh-CN" altLang="zh-CN" sz="2600" b="0" dirty="0">
                        <a:latin typeface="黑体" panose="02010609060101010101" pitchFamily="2" charset="-122"/>
                        <a:ea typeface="黑体" panose="02010609060101010101" pitchFamily="2" charset="-122"/>
                      </a:endParaRPr>
                    </a:p>
                  </a:txBody>
                  <a:tcPr anchor="ctr" anchorCtr="0">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c>
                  <a:txBody>
                    <a:bodyPr/>
                    <a:lstStyle>
                      <a:lvl1pPr marL="342900" lvl="0" indent="-342900" algn="l" rtl="0" eaLnBrk="0" fontAlgn="base" hangingPunct="0">
                        <a:spcBef>
                          <a:spcPct val="20000"/>
                        </a:spcBef>
                        <a:spcAft>
                          <a:spcPct val="0"/>
                        </a:spcAft>
                        <a:buClr>
                          <a:schemeClr val="tx2"/>
                        </a:buClr>
                        <a:buSzPct val="70000"/>
                        <a:buFont typeface="Wingdings" panose="05000000000000000000" pitchFamily="2" charset="2"/>
                        <a:buChar char="l"/>
                        <a:defRPr sz="2600" b="0">
                          <a:solidFill>
                            <a:schemeClr val="tx1"/>
                          </a:solidFill>
                          <a:latin typeface="+mn-lt"/>
                          <a:ea typeface="+mn-ea"/>
                          <a:cs typeface="+mn-cs"/>
                        </a:defRPr>
                      </a:lvl1pPr>
                      <a:lvl2pPr marL="692150" lvl="1" indent="-347980" algn="l" rtl="0" eaLnBrk="0" fontAlgn="base" hangingPunct="0">
                        <a:spcBef>
                          <a:spcPct val="20000"/>
                        </a:spcBef>
                        <a:spcAft>
                          <a:spcPct val="0"/>
                        </a:spcAft>
                        <a:buClr>
                          <a:schemeClr val="accent2"/>
                        </a:buClr>
                        <a:buSzPct val="70000"/>
                        <a:buFont typeface="Wingdings" panose="05000000000000000000" pitchFamily="2" charset="2"/>
                        <a:buChar char="l"/>
                        <a:defRPr sz="2200">
                          <a:solidFill>
                            <a:schemeClr val="tx1"/>
                          </a:solidFill>
                          <a:latin typeface="+mn-lt"/>
                          <a:ea typeface="+mn-ea"/>
                        </a:defRPr>
                      </a:lvl2pPr>
                      <a:lvl3pPr marL="987425" lvl="2" indent="-294005" algn="l" rtl="0" eaLnBrk="0" fontAlgn="base" hangingPunct="0">
                        <a:spcBef>
                          <a:spcPct val="20000"/>
                        </a:spcBef>
                        <a:spcAft>
                          <a:spcPct val="0"/>
                        </a:spcAft>
                        <a:buClr>
                          <a:schemeClr val="accent1"/>
                        </a:buClr>
                        <a:buSzPct val="70000"/>
                        <a:buFont typeface="Wingdings" panose="05000000000000000000" pitchFamily="2" charset="2"/>
                        <a:buChar char="l"/>
                        <a:defRPr sz="2100">
                          <a:solidFill>
                            <a:schemeClr val="tx1"/>
                          </a:solidFill>
                          <a:latin typeface="+mn-lt"/>
                          <a:ea typeface="+mn-ea"/>
                        </a:defRPr>
                      </a:lvl3pPr>
                      <a:lvl4pPr marL="1281430" lvl="3" indent="-292100" algn="l" rtl="0" eaLnBrk="0" fontAlgn="base" hangingPunct="0">
                        <a:spcBef>
                          <a:spcPct val="20000"/>
                        </a:spcBef>
                        <a:spcAft>
                          <a:spcPct val="0"/>
                        </a:spcAft>
                        <a:buClr>
                          <a:schemeClr val="tx2"/>
                        </a:buClr>
                        <a:buSzPct val="75000"/>
                        <a:buFont typeface="Wingdings" panose="05000000000000000000" pitchFamily="2" charset="2"/>
                        <a:buChar char="§"/>
                        <a:defRPr sz="1800">
                          <a:solidFill>
                            <a:schemeClr val="tx1"/>
                          </a:solidFill>
                          <a:latin typeface="+mn-lt"/>
                          <a:ea typeface="+mn-ea"/>
                        </a:defRPr>
                      </a:lvl4pPr>
                      <a:lvl5pPr marL="1598930" lvl="4" indent="-316230" algn="l" rtl="0" eaLnBrk="0" fontAlgn="base" hangingPunct="0">
                        <a:spcBef>
                          <a:spcPct val="20000"/>
                        </a:spcBef>
                        <a:spcAft>
                          <a:spcPct val="0"/>
                        </a:spcAft>
                        <a:buClr>
                          <a:schemeClr val="folHlink"/>
                        </a:buClr>
                        <a:buSzPct val="80000"/>
                        <a:buFont typeface="Wingdings" panose="05000000000000000000" pitchFamily="2" charset="2"/>
                        <a:buChar char="§"/>
                        <a:defRPr sz="1800">
                          <a:solidFill>
                            <a:schemeClr val="tx1"/>
                          </a:solidFill>
                          <a:latin typeface="+mn-lt"/>
                          <a:ea typeface="+mn-ea"/>
                        </a:defRPr>
                      </a:lvl5pPr>
                    </a:lstStyle>
                    <a:p>
                      <a:pPr marL="0" lvl="0" indent="0" algn="ctr" eaLnBrk="1" hangingPunct="1">
                        <a:buClrTx/>
                        <a:buSzPct val="100000"/>
                        <a:buNone/>
                      </a:pPr>
                      <a:endParaRPr lang="zh-CN" altLang="zh-CN" sz="2600" b="0" dirty="0">
                        <a:latin typeface="黑体" panose="02010609060101010101" pitchFamily="2" charset="-122"/>
                        <a:ea typeface="黑体" panose="02010609060101010101" pitchFamily="2" charset="-122"/>
                      </a:endParaRPr>
                    </a:p>
                  </a:txBody>
                  <a:tcPr anchor="ctr" anchorCtr="0">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c>
                  <a:txBody>
                    <a:bodyPr/>
                    <a:lstStyle>
                      <a:lvl1pPr marL="342900" lvl="0" indent="-342900" algn="l" rtl="0" eaLnBrk="0" fontAlgn="base" hangingPunct="0">
                        <a:spcBef>
                          <a:spcPct val="20000"/>
                        </a:spcBef>
                        <a:spcAft>
                          <a:spcPct val="0"/>
                        </a:spcAft>
                        <a:buClr>
                          <a:schemeClr val="tx2"/>
                        </a:buClr>
                        <a:buSzPct val="70000"/>
                        <a:buFont typeface="Wingdings" panose="05000000000000000000" pitchFamily="2" charset="2"/>
                        <a:buChar char="l"/>
                        <a:defRPr sz="2600" b="0">
                          <a:solidFill>
                            <a:schemeClr val="tx1"/>
                          </a:solidFill>
                          <a:latin typeface="+mn-lt"/>
                          <a:ea typeface="+mn-ea"/>
                          <a:cs typeface="+mn-cs"/>
                        </a:defRPr>
                      </a:lvl1pPr>
                      <a:lvl2pPr marL="692150" lvl="1" indent="-347980" algn="l" rtl="0" eaLnBrk="0" fontAlgn="base" hangingPunct="0">
                        <a:spcBef>
                          <a:spcPct val="20000"/>
                        </a:spcBef>
                        <a:spcAft>
                          <a:spcPct val="0"/>
                        </a:spcAft>
                        <a:buClr>
                          <a:schemeClr val="accent2"/>
                        </a:buClr>
                        <a:buSzPct val="70000"/>
                        <a:buFont typeface="Wingdings" panose="05000000000000000000" pitchFamily="2" charset="2"/>
                        <a:buChar char="l"/>
                        <a:defRPr sz="2200">
                          <a:solidFill>
                            <a:schemeClr val="tx1"/>
                          </a:solidFill>
                          <a:latin typeface="+mn-lt"/>
                          <a:ea typeface="+mn-ea"/>
                        </a:defRPr>
                      </a:lvl2pPr>
                      <a:lvl3pPr marL="987425" lvl="2" indent="-294005" algn="l" rtl="0" eaLnBrk="0" fontAlgn="base" hangingPunct="0">
                        <a:spcBef>
                          <a:spcPct val="20000"/>
                        </a:spcBef>
                        <a:spcAft>
                          <a:spcPct val="0"/>
                        </a:spcAft>
                        <a:buClr>
                          <a:schemeClr val="accent1"/>
                        </a:buClr>
                        <a:buSzPct val="70000"/>
                        <a:buFont typeface="Wingdings" panose="05000000000000000000" pitchFamily="2" charset="2"/>
                        <a:buChar char="l"/>
                        <a:defRPr sz="2100">
                          <a:solidFill>
                            <a:schemeClr val="tx1"/>
                          </a:solidFill>
                          <a:latin typeface="+mn-lt"/>
                          <a:ea typeface="+mn-ea"/>
                        </a:defRPr>
                      </a:lvl3pPr>
                      <a:lvl4pPr marL="1281430" lvl="3" indent="-292100" algn="l" rtl="0" eaLnBrk="0" fontAlgn="base" hangingPunct="0">
                        <a:spcBef>
                          <a:spcPct val="20000"/>
                        </a:spcBef>
                        <a:spcAft>
                          <a:spcPct val="0"/>
                        </a:spcAft>
                        <a:buClr>
                          <a:schemeClr val="tx2"/>
                        </a:buClr>
                        <a:buSzPct val="75000"/>
                        <a:buFont typeface="Wingdings" panose="05000000000000000000" pitchFamily="2" charset="2"/>
                        <a:buChar char="§"/>
                        <a:defRPr sz="1800">
                          <a:solidFill>
                            <a:schemeClr val="tx1"/>
                          </a:solidFill>
                          <a:latin typeface="+mn-lt"/>
                          <a:ea typeface="+mn-ea"/>
                        </a:defRPr>
                      </a:lvl4pPr>
                      <a:lvl5pPr marL="1598930" lvl="4" indent="-316230" algn="l" rtl="0" eaLnBrk="0" fontAlgn="base" hangingPunct="0">
                        <a:spcBef>
                          <a:spcPct val="20000"/>
                        </a:spcBef>
                        <a:spcAft>
                          <a:spcPct val="0"/>
                        </a:spcAft>
                        <a:buClr>
                          <a:schemeClr val="folHlink"/>
                        </a:buClr>
                        <a:buSzPct val="80000"/>
                        <a:buFont typeface="Wingdings" panose="05000000000000000000" pitchFamily="2" charset="2"/>
                        <a:buChar char="§"/>
                        <a:defRPr sz="1800">
                          <a:solidFill>
                            <a:schemeClr val="tx1"/>
                          </a:solidFill>
                          <a:latin typeface="+mn-lt"/>
                          <a:ea typeface="+mn-ea"/>
                        </a:defRPr>
                      </a:lvl5pPr>
                    </a:lstStyle>
                    <a:p>
                      <a:pPr marL="0" lvl="0" indent="0" algn="ctr" eaLnBrk="1" hangingPunct="1">
                        <a:buClrTx/>
                        <a:buSzPct val="100000"/>
                        <a:buNone/>
                      </a:pPr>
                      <a:endParaRPr lang="zh-CN" altLang="zh-CN" sz="2600" b="0" dirty="0">
                        <a:latin typeface="黑体" panose="02010609060101010101" pitchFamily="2" charset="-122"/>
                        <a:ea typeface="黑体" panose="02010609060101010101" pitchFamily="2" charset="-122"/>
                      </a:endParaRPr>
                    </a:p>
                  </a:txBody>
                  <a:tcPr anchor="ctr" anchorCtr="0">
                    <a:lnL w="12700" cap="flat" cmpd="sng">
                      <a:solidFill>
                        <a:schemeClr val="tx1"/>
                      </a:solidFill>
                      <a:prstDash val="solid"/>
                      <a:headEnd type="none" w="med" len="med"/>
                      <a:tailEnd type="none" w="med" len="med"/>
                    </a:lnL>
                    <a:lnR w="28575">
                      <a:solidFill>
                        <a:schemeClr val="accent6">
                          <a:lumMod val="50000"/>
                        </a:schemeClr>
                      </a:solidFill>
                      <a:prstDash val="soli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r>
              <a:tr h="569913">
                <a:tc>
                  <a:txBody>
                    <a:bodyPr/>
                    <a:lstStyle>
                      <a:lvl1pPr marL="342900" lvl="0" indent="-342900" algn="l" rtl="0" eaLnBrk="0" fontAlgn="base" hangingPunct="0">
                        <a:spcBef>
                          <a:spcPct val="20000"/>
                        </a:spcBef>
                        <a:spcAft>
                          <a:spcPct val="0"/>
                        </a:spcAft>
                        <a:buClr>
                          <a:schemeClr val="tx2"/>
                        </a:buClr>
                        <a:buSzPct val="70000"/>
                        <a:buFont typeface="Wingdings" panose="05000000000000000000" pitchFamily="2" charset="2"/>
                        <a:buChar char="l"/>
                        <a:defRPr sz="2600" b="0">
                          <a:solidFill>
                            <a:schemeClr val="tx1"/>
                          </a:solidFill>
                          <a:latin typeface="+mn-lt"/>
                          <a:ea typeface="+mn-ea"/>
                          <a:cs typeface="+mn-cs"/>
                        </a:defRPr>
                      </a:lvl1pPr>
                      <a:lvl2pPr marL="692150" lvl="1" indent="-347980" algn="l" rtl="0" eaLnBrk="0" fontAlgn="base" hangingPunct="0">
                        <a:spcBef>
                          <a:spcPct val="20000"/>
                        </a:spcBef>
                        <a:spcAft>
                          <a:spcPct val="0"/>
                        </a:spcAft>
                        <a:buClr>
                          <a:schemeClr val="accent2"/>
                        </a:buClr>
                        <a:buSzPct val="70000"/>
                        <a:buFont typeface="Wingdings" panose="05000000000000000000" pitchFamily="2" charset="2"/>
                        <a:buChar char="l"/>
                        <a:defRPr sz="2200">
                          <a:solidFill>
                            <a:schemeClr val="tx1"/>
                          </a:solidFill>
                          <a:latin typeface="+mn-lt"/>
                          <a:ea typeface="+mn-ea"/>
                        </a:defRPr>
                      </a:lvl2pPr>
                      <a:lvl3pPr marL="987425" lvl="2" indent="-294005" algn="l" rtl="0" eaLnBrk="0" fontAlgn="base" hangingPunct="0">
                        <a:spcBef>
                          <a:spcPct val="20000"/>
                        </a:spcBef>
                        <a:spcAft>
                          <a:spcPct val="0"/>
                        </a:spcAft>
                        <a:buClr>
                          <a:schemeClr val="accent1"/>
                        </a:buClr>
                        <a:buSzPct val="70000"/>
                        <a:buFont typeface="Wingdings" panose="05000000000000000000" pitchFamily="2" charset="2"/>
                        <a:buChar char="l"/>
                        <a:defRPr sz="2100">
                          <a:solidFill>
                            <a:schemeClr val="tx1"/>
                          </a:solidFill>
                          <a:latin typeface="+mn-lt"/>
                          <a:ea typeface="+mn-ea"/>
                        </a:defRPr>
                      </a:lvl3pPr>
                      <a:lvl4pPr marL="1281430" lvl="3" indent="-292100" algn="l" rtl="0" eaLnBrk="0" fontAlgn="base" hangingPunct="0">
                        <a:spcBef>
                          <a:spcPct val="20000"/>
                        </a:spcBef>
                        <a:spcAft>
                          <a:spcPct val="0"/>
                        </a:spcAft>
                        <a:buClr>
                          <a:schemeClr val="tx2"/>
                        </a:buClr>
                        <a:buSzPct val="75000"/>
                        <a:buFont typeface="Wingdings" panose="05000000000000000000" pitchFamily="2" charset="2"/>
                        <a:buChar char="§"/>
                        <a:defRPr sz="1800">
                          <a:solidFill>
                            <a:schemeClr val="tx1"/>
                          </a:solidFill>
                          <a:latin typeface="+mn-lt"/>
                          <a:ea typeface="+mn-ea"/>
                        </a:defRPr>
                      </a:lvl4pPr>
                      <a:lvl5pPr marL="1598930" lvl="4" indent="-316230" algn="l" rtl="0" eaLnBrk="0" fontAlgn="base" hangingPunct="0">
                        <a:spcBef>
                          <a:spcPct val="20000"/>
                        </a:spcBef>
                        <a:spcAft>
                          <a:spcPct val="0"/>
                        </a:spcAft>
                        <a:buClr>
                          <a:schemeClr val="folHlink"/>
                        </a:buClr>
                        <a:buSzPct val="80000"/>
                        <a:buFont typeface="Wingdings" panose="05000000000000000000" pitchFamily="2" charset="2"/>
                        <a:buChar char="§"/>
                        <a:defRPr sz="1800">
                          <a:solidFill>
                            <a:schemeClr val="tx1"/>
                          </a:solidFill>
                          <a:latin typeface="+mn-lt"/>
                          <a:ea typeface="+mn-ea"/>
                        </a:defRPr>
                      </a:lvl5pPr>
                    </a:lstStyle>
                    <a:p>
                      <a:pPr marL="0" lvl="0" indent="0" algn="ctr" eaLnBrk="1" hangingPunct="1">
                        <a:buClrTx/>
                        <a:buSzPct val="100000"/>
                        <a:buNone/>
                      </a:pPr>
                      <a:r>
                        <a:rPr lang="zh-CN" altLang="en-US" sz="2600" b="0" dirty="0">
                          <a:latin typeface="黑体" panose="02010609060101010101" pitchFamily="2" charset="-122"/>
                          <a:ea typeface="黑体" panose="02010609060101010101" pitchFamily="2" charset="-122"/>
                        </a:rPr>
                        <a:t>硬度</a:t>
                      </a:r>
                      <a:endParaRPr lang="zh-CN" altLang="en-US" sz="2600" b="0" dirty="0">
                        <a:latin typeface="黑体" panose="02010609060101010101" pitchFamily="2" charset="-122"/>
                        <a:ea typeface="黑体" panose="02010609060101010101" pitchFamily="2" charset="-122"/>
                      </a:endParaRPr>
                    </a:p>
                  </a:txBody>
                  <a:tcPr anchor="ctr" anchorCtr="0">
                    <a:lnL w="28575">
                      <a:solidFill>
                        <a:schemeClr val="accent6">
                          <a:lumMod val="50000"/>
                        </a:schemeClr>
                      </a:solidFill>
                      <a:prstDash val="soli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solidFill>
                      <a:schemeClr val="accent2">
                        <a:lumMod val="20000"/>
                        <a:lumOff val="80000"/>
                      </a:schemeClr>
                    </a:solidFill>
                  </a:tcPr>
                </a:tc>
                <a:tc gridSpan="2">
                  <a:txBody>
                    <a:bodyPr/>
                    <a:lstStyle>
                      <a:lvl1pPr marL="342900" lvl="0" indent="-342900" algn="l" rtl="0" eaLnBrk="0" fontAlgn="base" hangingPunct="0">
                        <a:spcBef>
                          <a:spcPct val="20000"/>
                        </a:spcBef>
                        <a:spcAft>
                          <a:spcPct val="0"/>
                        </a:spcAft>
                        <a:buClr>
                          <a:schemeClr val="tx2"/>
                        </a:buClr>
                        <a:buSzPct val="70000"/>
                        <a:buFont typeface="Wingdings" panose="05000000000000000000" pitchFamily="2" charset="2"/>
                        <a:buChar char="l"/>
                        <a:defRPr sz="2600" b="0">
                          <a:solidFill>
                            <a:schemeClr val="tx1"/>
                          </a:solidFill>
                          <a:latin typeface="+mn-lt"/>
                          <a:ea typeface="+mn-ea"/>
                          <a:cs typeface="+mn-cs"/>
                        </a:defRPr>
                      </a:lvl1pPr>
                      <a:lvl2pPr marL="692150" lvl="1" indent="-347980" algn="l" rtl="0" eaLnBrk="0" fontAlgn="base" hangingPunct="0">
                        <a:spcBef>
                          <a:spcPct val="20000"/>
                        </a:spcBef>
                        <a:spcAft>
                          <a:spcPct val="0"/>
                        </a:spcAft>
                        <a:buClr>
                          <a:schemeClr val="accent2"/>
                        </a:buClr>
                        <a:buSzPct val="70000"/>
                        <a:buFont typeface="Wingdings" panose="05000000000000000000" pitchFamily="2" charset="2"/>
                        <a:buChar char="l"/>
                        <a:defRPr sz="2200">
                          <a:solidFill>
                            <a:schemeClr val="tx1"/>
                          </a:solidFill>
                          <a:latin typeface="+mn-lt"/>
                          <a:ea typeface="+mn-ea"/>
                        </a:defRPr>
                      </a:lvl2pPr>
                      <a:lvl3pPr marL="987425" lvl="2" indent="-294005" algn="l" rtl="0" eaLnBrk="0" fontAlgn="base" hangingPunct="0">
                        <a:spcBef>
                          <a:spcPct val="20000"/>
                        </a:spcBef>
                        <a:spcAft>
                          <a:spcPct val="0"/>
                        </a:spcAft>
                        <a:buClr>
                          <a:schemeClr val="accent1"/>
                        </a:buClr>
                        <a:buSzPct val="70000"/>
                        <a:buFont typeface="Wingdings" panose="05000000000000000000" pitchFamily="2" charset="2"/>
                        <a:buChar char="l"/>
                        <a:defRPr sz="2100">
                          <a:solidFill>
                            <a:schemeClr val="tx1"/>
                          </a:solidFill>
                          <a:latin typeface="+mn-lt"/>
                          <a:ea typeface="+mn-ea"/>
                        </a:defRPr>
                      </a:lvl3pPr>
                      <a:lvl4pPr marL="1281430" lvl="3" indent="-292100" algn="l" rtl="0" eaLnBrk="0" fontAlgn="base" hangingPunct="0">
                        <a:spcBef>
                          <a:spcPct val="20000"/>
                        </a:spcBef>
                        <a:spcAft>
                          <a:spcPct val="0"/>
                        </a:spcAft>
                        <a:buClr>
                          <a:schemeClr val="tx2"/>
                        </a:buClr>
                        <a:buSzPct val="75000"/>
                        <a:buFont typeface="Wingdings" panose="05000000000000000000" pitchFamily="2" charset="2"/>
                        <a:buChar char="§"/>
                        <a:defRPr sz="1800">
                          <a:solidFill>
                            <a:schemeClr val="tx1"/>
                          </a:solidFill>
                          <a:latin typeface="+mn-lt"/>
                          <a:ea typeface="+mn-ea"/>
                        </a:defRPr>
                      </a:lvl4pPr>
                      <a:lvl5pPr marL="1598930" lvl="4" indent="-316230" algn="l" rtl="0" eaLnBrk="0" fontAlgn="base" hangingPunct="0">
                        <a:spcBef>
                          <a:spcPct val="20000"/>
                        </a:spcBef>
                        <a:spcAft>
                          <a:spcPct val="0"/>
                        </a:spcAft>
                        <a:buClr>
                          <a:schemeClr val="folHlink"/>
                        </a:buClr>
                        <a:buSzPct val="80000"/>
                        <a:buFont typeface="Wingdings" panose="05000000000000000000" pitchFamily="2" charset="2"/>
                        <a:buChar char="§"/>
                        <a:defRPr sz="1800">
                          <a:solidFill>
                            <a:schemeClr val="tx1"/>
                          </a:solidFill>
                          <a:latin typeface="+mn-lt"/>
                          <a:ea typeface="+mn-ea"/>
                        </a:defRPr>
                      </a:lvl5pPr>
                    </a:lstStyle>
                    <a:p>
                      <a:pPr marL="0" lvl="0" indent="0" algn="ctr" eaLnBrk="1" hangingPunct="1">
                        <a:buClrTx/>
                        <a:buSzPct val="100000"/>
                        <a:buNone/>
                      </a:pPr>
                      <a:endParaRPr lang="zh-CN" altLang="zh-CN" sz="2600" b="0" dirty="0">
                        <a:latin typeface="黑体" panose="02010609060101010101" pitchFamily="2" charset="-122"/>
                        <a:ea typeface="黑体" panose="02010609060101010101" pitchFamily="2" charset="-122"/>
                      </a:endParaRPr>
                    </a:p>
                  </a:txBody>
                  <a:tcPr anchor="ctr" anchorCtr="0">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c hMerge="1">
                  <a:tcPr>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tcPr>
                </a:tc>
                <a:tc gridSpan="2">
                  <a:txBody>
                    <a:bodyPr/>
                    <a:lstStyle>
                      <a:lvl1pPr marL="342900" lvl="0" indent="-342900" algn="l" rtl="0" eaLnBrk="0" fontAlgn="base" hangingPunct="0">
                        <a:spcBef>
                          <a:spcPct val="20000"/>
                        </a:spcBef>
                        <a:spcAft>
                          <a:spcPct val="0"/>
                        </a:spcAft>
                        <a:buClr>
                          <a:schemeClr val="tx2"/>
                        </a:buClr>
                        <a:buSzPct val="70000"/>
                        <a:buFont typeface="Wingdings" panose="05000000000000000000" pitchFamily="2" charset="2"/>
                        <a:buChar char="l"/>
                        <a:defRPr sz="2600" b="0">
                          <a:solidFill>
                            <a:schemeClr val="tx1"/>
                          </a:solidFill>
                          <a:latin typeface="+mn-lt"/>
                          <a:ea typeface="+mn-ea"/>
                          <a:cs typeface="+mn-cs"/>
                        </a:defRPr>
                      </a:lvl1pPr>
                      <a:lvl2pPr marL="692150" lvl="1" indent="-347980" algn="l" rtl="0" eaLnBrk="0" fontAlgn="base" hangingPunct="0">
                        <a:spcBef>
                          <a:spcPct val="20000"/>
                        </a:spcBef>
                        <a:spcAft>
                          <a:spcPct val="0"/>
                        </a:spcAft>
                        <a:buClr>
                          <a:schemeClr val="accent2"/>
                        </a:buClr>
                        <a:buSzPct val="70000"/>
                        <a:buFont typeface="Wingdings" panose="05000000000000000000" pitchFamily="2" charset="2"/>
                        <a:buChar char="l"/>
                        <a:defRPr sz="2200">
                          <a:solidFill>
                            <a:schemeClr val="tx1"/>
                          </a:solidFill>
                          <a:latin typeface="+mn-lt"/>
                          <a:ea typeface="+mn-ea"/>
                        </a:defRPr>
                      </a:lvl2pPr>
                      <a:lvl3pPr marL="987425" lvl="2" indent="-294005" algn="l" rtl="0" eaLnBrk="0" fontAlgn="base" hangingPunct="0">
                        <a:spcBef>
                          <a:spcPct val="20000"/>
                        </a:spcBef>
                        <a:spcAft>
                          <a:spcPct val="0"/>
                        </a:spcAft>
                        <a:buClr>
                          <a:schemeClr val="accent1"/>
                        </a:buClr>
                        <a:buSzPct val="70000"/>
                        <a:buFont typeface="Wingdings" panose="05000000000000000000" pitchFamily="2" charset="2"/>
                        <a:buChar char="l"/>
                        <a:defRPr sz="2100">
                          <a:solidFill>
                            <a:schemeClr val="tx1"/>
                          </a:solidFill>
                          <a:latin typeface="+mn-lt"/>
                          <a:ea typeface="+mn-ea"/>
                        </a:defRPr>
                      </a:lvl3pPr>
                      <a:lvl4pPr marL="1281430" lvl="3" indent="-292100" algn="l" rtl="0" eaLnBrk="0" fontAlgn="base" hangingPunct="0">
                        <a:spcBef>
                          <a:spcPct val="20000"/>
                        </a:spcBef>
                        <a:spcAft>
                          <a:spcPct val="0"/>
                        </a:spcAft>
                        <a:buClr>
                          <a:schemeClr val="tx2"/>
                        </a:buClr>
                        <a:buSzPct val="75000"/>
                        <a:buFont typeface="Wingdings" panose="05000000000000000000" pitchFamily="2" charset="2"/>
                        <a:buChar char="§"/>
                        <a:defRPr sz="1800">
                          <a:solidFill>
                            <a:schemeClr val="tx1"/>
                          </a:solidFill>
                          <a:latin typeface="+mn-lt"/>
                          <a:ea typeface="+mn-ea"/>
                        </a:defRPr>
                      </a:lvl4pPr>
                      <a:lvl5pPr marL="1598930" lvl="4" indent="-316230" algn="l" rtl="0" eaLnBrk="0" fontAlgn="base" hangingPunct="0">
                        <a:spcBef>
                          <a:spcPct val="20000"/>
                        </a:spcBef>
                        <a:spcAft>
                          <a:spcPct val="0"/>
                        </a:spcAft>
                        <a:buClr>
                          <a:schemeClr val="folHlink"/>
                        </a:buClr>
                        <a:buSzPct val="80000"/>
                        <a:buFont typeface="Wingdings" panose="05000000000000000000" pitchFamily="2" charset="2"/>
                        <a:buChar char="§"/>
                        <a:defRPr sz="1800">
                          <a:solidFill>
                            <a:schemeClr val="tx1"/>
                          </a:solidFill>
                          <a:latin typeface="+mn-lt"/>
                          <a:ea typeface="+mn-ea"/>
                        </a:defRPr>
                      </a:lvl5pPr>
                    </a:lstStyle>
                    <a:p>
                      <a:pPr marL="0" lvl="0" indent="0" algn="ctr" eaLnBrk="1" hangingPunct="1">
                        <a:buClrTx/>
                        <a:buSzPct val="100000"/>
                        <a:buNone/>
                      </a:pPr>
                      <a:endParaRPr lang="zh-CN" altLang="zh-CN" sz="2600" b="0" dirty="0">
                        <a:latin typeface="黑体" panose="02010609060101010101" pitchFamily="2" charset="-122"/>
                        <a:ea typeface="黑体" panose="02010609060101010101" pitchFamily="2" charset="-122"/>
                      </a:endParaRPr>
                    </a:p>
                  </a:txBody>
                  <a:tcPr anchor="ctr" anchorCtr="0">
                    <a:lnL w="12700" cap="flat" cmpd="sng">
                      <a:solidFill>
                        <a:schemeClr val="tx1"/>
                      </a:solidFill>
                      <a:prstDash val="solid"/>
                      <a:headEnd type="none" w="med" len="med"/>
                      <a:tailEnd type="none" w="med" len="med"/>
                    </a:lnL>
                    <a:lnR w="28575">
                      <a:solidFill>
                        <a:schemeClr val="accent6">
                          <a:lumMod val="50000"/>
                        </a:schemeClr>
                      </a:solidFill>
                      <a:prstDash val="soli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c hMerge="1">
                  <a:tcPr>
                    <a:lnR w="28575">
                      <a:solidFill>
                        <a:schemeClr val="accent6">
                          <a:lumMod val="50000"/>
                        </a:schemeClr>
                      </a:solidFill>
                      <a:prstDash val="soli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tcPr>
                </a:tc>
              </a:tr>
              <a:tr h="955675">
                <a:tc>
                  <a:txBody>
                    <a:bodyPr/>
                    <a:lstStyle>
                      <a:lvl1pPr marL="342900" lvl="0" indent="-342900" algn="l" rtl="0" eaLnBrk="0" fontAlgn="base" hangingPunct="0">
                        <a:spcBef>
                          <a:spcPct val="20000"/>
                        </a:spcBef>
                        <a:spcAft>
                          <a:spcPct val="0"/>
                        </a:spcAft>
                        <a:buClr>
                          <a:schemeClr val="tx2"/>
                        </a:buClr>
                        <a:buSzPct val="70000"/>
                        <a:buFont typeface="Wingdings" panose="05000000000000000000" pitchFamily="2" charset="2"/>
                        <a:buChar char="l"/>
                        <a:defRPr sz="2600" b="0">
                          <a:solidFill>
                            <a:schemeClr val="tx1"/>
                          </a:solidFill>
                          <a:latin typeface="+mn-lt"/>
                          <a:ea typeface="+mn-ea"/>
                          <a:cs typeface="+mn-cs"/>
                        </a:defRPr>
                      </a:lvl1pPr>
                      <a:lvl2pPr marL="692150" lvl="1" indent="-347980" algn="l" rtl="0" eaLnBrk="0" fontAlgn="base" hangingPunct="0">
                        <a:spcBef>
                          <a:spcPct val="20000"/>
                        </a:spcBef>
                        <a:spcAft>
                          <a:spcPct val="0"/>
                        </a:spcAft>
                        <a:buClr>
                          <a:schemeClr val="accent2"/>
                        </a:buClr>
                        <a:buSzPct val="70000"/>
                        <a:buFont typeface="Wingdings" panose="05000000000000000000" pitchFamily="2" charset="2"/>
                        <a:buChar char="l"/>
                        <a:defRPr sz="2200">
                          <a:solidFill>
                            <a:schemeClr val="tx1"/>
                          </a:solidFill>
                          <a:latin typeface="+mn-lt"/>
                          <a:ea typeface="+mn-ea"/>
                        </a:defRPr>
                      </a:lvl2pPr>
                      <a:lvl3pPr marL="987425" lvl="2" indent="-294005" algn="l" rtl="0" eaLnBrk="0" fontAlgn="base" hangingPunct="0">
                        <a:spcBef>
                          <a:spcPct val="20000"/>
                        </a:spcBef>
                        <a:spcAft>
                          <a:spcPct val="0"/>
                        </a:spcAft>
                        <a:buClr>
                          <a:schemeClr val="accent1"/>
                        </a:buClr>
                        <a:buSzPct val="70000"/>
                        <a:buFont typeface="Wingdings" panose="05000000000000000000" pitchFamily="2" charset="2"/>
                        <a:buChar char="l"/>
                        <a:defRPr sz="2100">
                          <a:solidFill>
                            <a:schemeClr val="tx1"/>
                          </a:solidFill>
                          <a:latin typeface="+mn-lt"/>
                          <a:ea typeface="+mn-ea"/>
                        </a:defRPr>
                      </a:lvl3pPr>
                      <a:lvl4pPr marL="1281430" lvl="3" indent="-292100" algn="l" rtl="0" eaLnBrk="0" fontAlgn="base" hangingPunct="0">
                        <a:spcBef>
                          <a:spcPct val="20000"/>
                        </a:spcBef>
                        <a:spcAft>
                          <a:spcPct val="0"/>
                        </a:spcAft>
                        <a:buClr>
                          <a:schemeClr val="tx2"/>
                        </a:buClr>
                        <a:buSzPct val="75000"/>
                        <a:buFont typeface="Wingdings" panose="05000000000000000000" pitchFamily="2" charset="2"/>
                        <a:buChar char="§"/>
                        <a:defRPr sz="1800">
                          <a:solidFill>
                            <a:schemeClr val="tx1"/>
                          </a:solidFill>
                          <a:latin typeface="+mn-lt"/>
                          <a:ea typeface="+mn-ea"/>
                        </a:defRPr>
                      </a:lvl4pPr>
                      <a:lvl5pPr marL="1598930" lvl="4" indent="-316230" algn="l" rtl="0" eaLnBrk="0" fontAlgn="base" hangingPunct="0">
                        <a:spcBef>
                          <a:spcPct val="20000"/>
                        </a:spcBef>
                        <a:spcAft>
                          <a:spcPct val="0"/>
                        </a:spcAft>
                        <a:buClr>
                          <a:schemeClr val="folHlink"/>
                        </a:buClr>
                        <a:buSzPct val="80000"/>
                        <a:buFont typeface="Wingdings" panose="05000000000000000000" pitchFamily="2" charset="2"/>
                        <a:buChar char="§"/>
                        <a:defRPr sz="1800">
                          <a:solidFill>
                            <a:schemeClr val="tx1"/>
                          </a:solidFill>
                          <a:latin typeface="+mn-lt"/>
                          <a:ea typeface="+mn-ea"/>
                        </a:defRPr>
                      </a:lvl5pPr>
                    </a:lstStyle>
                    <a:p>
                      <a:pPr marL="0" lvl="0" indent="0" algn="ctr" eaLnBrk="1" hangingPunct="1">
                        <a:buClrTx/>
                        <a:buSzPct val="100000"/>
                        <a:buNone/>
                      </a:pPr>
                      <a:r>
                        <a:rPr lang="zh-CN" altLang="en-US" sz="2600" b="0" dirty="0">
                          <a:latin typeface="黑体" panose="02010609060101010101" pitchFamily="2" charset="-122"/>
                          <a:ea typeface="黑体" panose="02010609060101010101" pitchFamily="2" charset="-122"/>
                        </a:rPr>
                        <a:t>结论</a:t>
                      </a:r>
                      <a:endParaRPr lang="zh-CN" altLang="en-US" sz="2600" b="0" dirty="0">
                        <a:latin typeface="黑体" panose="02010609060101010101" pitchFamily="2" charset="-122"/>
                        <a:ea typeface="黑体" panose="02010609060101010101" pitchFamily="2" charset="-122"/>
                      </a:endParaRPr>
                    </a:p>
                  </a:txBody>
                  <a:tcPr anchor="ctr" anchorCtr="0">
                    <a:lnL w="28575">
                      <a:solidFill>
                        <a:schemeClr val="accent6">
                          <a:lumMod val="50000"/>
                        </a:schemeClr>
                      </a:solidFill>
                      <a:prstDash val="soli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28575">
                      <a:solidFill>
                        <a:schemeClr val="accent6">
                          <a:lumMod val="50000"/>
                        </a:schemeClr>
                      </a:solidFill>
                      <a:prstDash val="solid"/>
                    </a:lnB>
                    <a:lnTlToBr>
                      <a:noFill/>
                    </a:lnTlToBr>
                    <a:lnBlToTr>
                      <a:noFill/>
                    </a:lnBlToTr>
                    <a:solidFill>
                      <a:schemeClr val="accent2">
                        <a:lumMod val="20000"/>
                        <a:lumOff val="80000"/>
                      </a:schemeClr>
                    </a:solidFill>
                  </a:tcPr>
                </a:tc>
                <a:tc gridSpan="4">
                  <a:txBody>
                    <a:bodyPr/>
                    <a:lstStyle>
                      <a:lvl1pPr marL="342900" lvl="0" indent="-342900" algn="l" rtl="0" eaLnBrk="0" fontAlgn="base" hangingPunct="0">
                        <a:spcBef>
                          <a:spcPct val="20000"/>
                        </a:spcBef>
                        <a:spcAft>
                          <a:spcPct val="0"/>
                        </a:spcAft>
                        <a:buClr>
                          <a:schemeClr val="tx2"/>
                        </a:buClr>
                        <a:buSzPct val="70000"/>
                        <a:buFont typeface="Wingdings" panose="05000000000000000000" pitchFamily="2" charset="2"/>
                        <a:buChar char="l"/>
                        <a:defRPr sz="2600" b="0">
                          <a:solidFill>
                            <a:schemeClr val="tx1"/>
                          </a:solidFill>
                          <a:latin typeface="+mn-lt"/>
                          <a:ea typeface="+mn-ea"/>
                          <a:cs typeface="+mn-cs"/>
                        </a:defRPr>
                      </a:lvl1pPr>
                      <a:lvl2pPr marL="692150" lvl="1" indent="-347980" algn="l" rtl="0" eaLnBrk="0" fontAlgn="base" hangingPunct="0">
                        <a:spcBef>
                          <a:spcPct val="20000"/>
                        </a:spcBef>
                        <a:spcAft>
                          <a:spcPct val="0"/>
                        </a:spcAft>
                        <a:buClr>
                          <a:schemeClr val="accent2"/>
                        </a:buClr>
                        <a:buSzPct val="70000"/>
                        <a:buFont typeface="Wingdings" panose="05000000000000000000" pitchFamily="2" charset="2"/>
                        <a:buChar char="l"/>
                        <a:defRPr sz="2200">
                          <a:solidFill>
                            <a:schemeClr val="tx1"/>
                          </a:solidFill>
                          <a:latin typeface="+mn-lt"/>
                          <a:ea typeface="+mn-ea"/>
                        </a:defRPr>
                      </a:lvl2pPr>
                      <a:lvl3pPr marL="987425" lvl="2" indent="-294005" algn="l" rtl="0" eaLnBrk="0" fontAlgn="base" hangingPunct="0">
                        <a:spcBef>
                          <a:spcPct val="20000"/>
                        </a:spcBef>
                        <a:spcAft>
                          <a:spcPct val="0"/>
                        </a:spcAft>
                        <a:buClr>
                          <a:schemeClr val="accent1"/>
                        </a:buClr>
                        <a:buSzPct val="70000"/>
                        <a:buFont typeface="Wingdings" panose="05000000000000000000" pitchFamily="2" charset="2"/>
                        <a:buChar char="l"/>
                        <a:defRPr sz="2100">
                          <a:solidFill>
                            <a:schemeClr val="tx1"/>
                          </a:solidFill>
                          <a:latin typeface="+mn-lt"/>
                          <a:ea typeface="+mn-ea"/>
                        </a:defRPr>
                      </a:lvl3pPr>
                      <a:lvl4pPr marL="1281430" lvl="3" indent="-292100" algn="l" rtl="0" eaLnBrk="0" fontAlgn="base" hangingPunct="0">
                        <a:spcBef>
                          <a:spcPct val="20000"/>
                        </a:spcBef>
                        <a:spcAft>
                          <a:spcPct val="0"/>
                        </a:spcAft>
                        <a:buClr>
                          <a:schemeClr val="tx2"/>
                        </a:buClr>
                        <a:buSzPct val="75000"/>
                        <a:buFont typeface="Wingdings" panose="05000000000000000000" pitchFamily="2" charset="2"/>
                        <a:buChar char="§"/>
                        <a:defRPr sz="1800">
                          <a:solidFill>
                            <a:schemeClr val="tx1"/>
                          </a:solidFill>
                          <a:latin typeface="+mn-lt"/>
                          <a:ea typeface="+mn-ea"/>
                        </a:defRPr>
                      </a:lvl4pPr>
                      <a:lvl5pPr marL="1598930" lvl="4" indent="-316230" algn="l" rtl="0" eaLnBrk="0" fontAlgn="base" hangingPunct="0">
                        <a:spcBef>
                          <a:spcPct val="20000"/>
                        </a:spcBef>
                        <a:spcAft>
                          <a:spcPct val="0"/>
                        </a:spcAft>
                        <a:buClr>
                          <a:schemeClr val="folHlink"/>
                        </a:buClr>
                        <a:buSzPct val="80000"/>
                        <a:buFont typeface="Wingdings" panose="05000000000000000000" pitchFamily="2" charset="2"/>
                        <a:buChar char="§"/>
                        <a:defRPr sz="1800">
                          <a:solidFill>
                            <a:schemeClr val="tx1"/>
                          </a:solidFill>
                          <a:latin typeface="+mn-lt"/>
                          <a:ea typeface="+mn-ea"/>
                        </a:defRPr>
                      </a:lvl5pPr>
                    </a:lstStyle>
                    <a:p>
                      <a:pPr marL="0" lvl="0" indent="0" algn="ctr" eaLnBrk="1" hangingPunct="1">
                        <a:buClrTx/>
                        <a:buSzPct val="100000"/>
                        <a:buNone/>
                      </a:pPr>
                      <a:endParaRPr lang="zh-CN" altLang="zh-CN" sz="2600" b="0" dirty="0">
                        <a:latin typeface="黑体" panose="02010609060101010101" pitchFamily="2" charset="-122"/>
                        <a:ea typeface="黑体" panose="02010609060101010101" pitchFamily="2" charset="-122"/>
                      </a:endParaRPr>
                    </a:p>
                  </a:txBody>
                  <a:tcPr anchor="ctr" anchorCtr="0">
                    <a:lnL w="12700" cap="flat" cmpd="sng">
                      <a:solidFill>
                        <a:schemeClr val="tx1"/>
                      </a:solidFill>
                      <a:prstDash val="solid"/>
                      <a:headEnd type="none" w="med" len="med"/>
                      <a:tailEnd type="none" w="med" len="med"/>
                    </a:lnL>
                    <a:lnR w="28575">
                      <a:solidFill>
                        <a:schemeClr val="accent6">
                          <a:lumMod val="50000"/>
                        </a:schemeClr>
                      </a:solidFill>
                      <a:prstDash val="solid"/>
                    </a:lnR>
                    <a:lnT w="12700" cap="flat" cmpd="sng">
                      <a:solidFill>
                        <a:schemeClr val="tx1"/>
                      </a:solidFill>
                      <a:prstDash val="solid"/>
                      <a:headEnd type="none" w="med" len="med"/>
                      <a:tailEnd type="none" w="med" len="med"/>
                    </a:lnT>
                    <a:lnB w="28575">
                      <a:solidFill>
                        <a:schemeClr val="accent6">
                          <a:lumMod val="50000"/>
                        </a:schemeClr>
                      </a:solidFill>
                      <a:prstDash val="solid"/>
                    </a:lnB>
                    <a:lnTlToBr>
                      <a:noFill/>
                    </a:lnTlToBr>
                    <a:lnBlToTr>
                      <a:noFill/>
                    </a:lnBlToTr>
                    <a:noFill/>
                  </a:tcPr>
                </a:tc>
                <a:tc hMerge="1">
                  <a:tcPr>
                    <a:lnT w="12700" cap="flat" cmpd="sng">
                      <a:solidFill>
                        <a:schemeClr val="tx1"/>
                      </a:solidFill>
                      <a:prstDash val="solid"/>
                      <a:headEnd type="none" w="med" len="med"/>
                      <a:tailEnd type="none" w="med" len="med"/>
                    </a:lnT>
                    <a:lnB w="28575">
                      <a:solidFill>
                        <a:schemeClr val="accent6">
                          <a:lumMod val="50000"/>
                        </a:schemeClr>
                      </a:solidFill>
                      <a:prstDash val="solid"/>
                    </a:lnB>
                  </a:tcPr>
                </a:tc>
                <a:tc hMerge="1">
                  <a:tcPr>
                    <a:lnT w="12700" cap="flat" cmpd="sng">
                      <a:solidFill>
                        <a:schemeClr val="tx1"/>
                      </a:solidFill>
                      <a:prstDash val="solid"/>
                      <a:headEnd type="none" w="med" len="med"/>
                      <a:tailEnd type="none" w="med" len="med"/>
                    </a:lnT>
                    <a:lnB w="28575">
                      <a:solidFill>
                        <a:schemeClr val="accent6">
                          <a:lumMod val="50000"/>
                        </a:schemeClr>
                      </a:solidFill>
                      <a:prstDash val="solid"/>
                    </a:lnB>
                  </a:tcPr>
                </a:tc>
                <a:tc hMerge="1">
                  <a:tcPr>
                    <a:lnR w="28575">
                      <a:solidFill>
                        <a:schemeClr val="accent6">
                          <a:lumMod val="50000"/>
                        </a:schemeClr>
                      </a:solidFill>
                      <a:prstDash val="solid"/>
                    </a:lnR>
                    <a:lnT w="12700" cap="flat" cmpd="sng">
                      <a:solidFill>
                        <a:schemeClr val="tx1"/>
                      </a:solidFill>
                      <a:prstDash val="solid"/>
                      <a:headEnd type="none" w="med" len="med"/>
                      <a:tailEnd type="none" w="med" len="med"/>
                    </a:lnT>
                    <a:lnB w="28575">
                      <a:solidFill>
                        <a:schemeClr val="accent6">
                          <a:lumMod val="50000"/>
                        </a:schemeClr>
                      </a:solidFill>
                      <a:prstDash val="solid"/>
                    </a:lnB>
                  </a:tcPr>
                </a:tc>
              </a:tr>
            </a:tbl>
          </a:graphicData>
        </a:graphic>
      </p:graphicFrame>
      <p:sp>
        <p:nvSpPr>
          <p:cNvPr id="171047" name="Text Box 39"/>
          <p:cNvSpPr txBox="1"/>
          <p:nvPr/>
        </p:nvSpPr>
        <p:spPr>
          <a:xfrm>
            <a:off x="4273550" y="3789363"/>
            <a:ext cx="1008063" cy="830262"/>
          </a:xfrm>
          <a:prstGeom prst="rect">
            <a:avLst/>
          </a:prstGeom>
          <a:noFill/>
          <a:ln w="9525">
            <a:noFill/>
          </a:ln>
        </p:spPr>
        <p:txBody>
          <a:bodyPr>
            <a:spAutoFit/>
          </a:bodyPr>
          <a:p>
            <a:pPr algn="ctr"/>
            <a:r>
              <a:rPr lang="zh-CN" altLang="en-US" sz="2400" dirty="0">
                <a:solidFill>
                  <a:srgbClr val="FF0000"/>
                </a:solidFill>
                <a:latin typeface="黑体" panose="02010609060101010101" pitchFamily="2" charset="-122"/>
                <a:ea typeface="黑体" panose="02010609060101010101" pitchFamily="2" charset="-122"/>
              </a:rPr>
              <a:t>暗、黄色</a:t>
            </a:r>
            <a:endParaRPr lang="zh-CN" altLang="en-US" sz="2400" dirty="0">
              <a:solidFill>
                <a:srgbClr val="FF0000"/>
              </a:solidFill>
              <a:latin typeface="黑体" panose="02010609060101010101" pitchFamily="2" charset="-122"/>
              <a:ea typeface="黑体" panose="02010609060101010101" pitchFamily="2" charset="-122"/>
            </a:endParaRPr>
          </a:p>
        </p:txBody>
      </p:sp>
      <p:sp>
        <p:nvSpPr>
          <p:cNvPr id="171048" name="Text Box 40"/>
          <p:cNvSpPr txBox="1"/>
          <p:nvPr/>
        </p:nvSpPr>
        <p:spPr>
          <a:xfrm>
            <a:off x="5221288" y="3789363"/>
            <a:ext cx="1312862" cy="830262"/>
          </a:xfrm>
          <a:prstGeom prst="rect">
            <a:avLst/>
          </a:prstGeom>
          <a:noFill/>
          <a:ln w="9525">
            <a:noFill/>
          </a:ln>
        </p:spPr>
        <p:txBody>
          <a:bodyPr>
            <a:spAutoFit/>
          </a:bodyPr>
          <a:p>
            <a:pPr algn="ctr"/>
            <a:r>
              <a:rPr lang="en-US" altLang="zh-CN" sz="2400">
                <a:solidFill>
                  <a:srgbClr val="FF0000"/>
                </a:solidFill>
                <a:latin typeface="黑体" panose="02010609060101010101" pitchFamily="2" charset="-122"/>
                <a:ea typeface="黑体" panose="02010609060101010101" pitchFamily="2" charset="-122"/>
              </a:rPr>
              <a:t>   </a:t>
            </a:r>
            <a:r>
              <a:rPr lang="zh-CN" altLang="en-US" sz="2400" dirty="0">
                <a:solidFill>
                  <a:srgbClr val="FF0000"/>
                </a:solidFill>
                <a:latin typeface="黑体" panose="02010609060101010101" pitchFamily="2" charset="-122"/>
                <a:ea typeface="黑体" panose="02010609060101010101" pitchFamily="2" charset="-122"/>
              </a:rPr>
              <a:t>亮、紫红色</a:t>
            </a:r>
            <a:endParaRPr lang="zh-CN" altLang="en-US" sz="2400" dirty="0">
              <a:solidFill>
                <a:srgbClr val="FF0000"/>
              </a:solidFill>
              <a:latin typeface="黑体" panose="02010609060101010101" pitchFamily="2" charset="-122"/>
              <a:ea typeface="黑体" panose="02010609060101010101" pitchFamily="2" charset="-122"/>
            </a:endParaRPr>
          </a:p>
        </p:txBody>
      </p:sp>
      <p:sp>
        <p:nvSpPr>
          <p:cNvPr id="171049" name="Text Box 41"/>
          <p:cNvSpPr txBox="1"/>
          <p:nvPr/>
        </p:nvSpPr>
        <p:spPr>
          <a:xfrm>
            <a:off x="6300788" y="3789363"/>
            <a:ext cx="1419225" cy="830262"/>
          </a:xfrm>
          <a:prstGeom prst="rect">
            <a:avLst/>
          </a:prstGeom>
          <a:noFill/>
          <a:ln w="9525">
            <a:noFill/>
          </a:ln>
        </p:spPr>
        <p:txBody>
          <a:bodyPr>
            <a:spAutoFit/>
          </a:bodyPr>
          <a:p>
            <a:pPr algn="ctr"/>
            <a:r>
              <a:rPr lang="en-US" altLang="zh-CN" sz="2400">
                <a:solidFill>
                  <a:srgbClr val="FF0000"/>
                </a:solidFill>
                <a:latin typeface="黑体" panose="02010609060101010101" pitchFamily="2" charset="-122"/>
                <a:ea typeface="黑体" panose="02010609060101010101" pitchFamily="2" charset="-122"/>
              </a:rPr>
              <a:t> </a:t>
            </a:r>
            <a:r>
              <a:rPr lang="zh-CN" altLang="en-US" sz="2400" dirty="0">
                <a:solidFill>
                  <a:srgbClr val="FF0000"/>
                </a:solidFill>
                <a:latin typeface="黑体" panose="02010609060101010101" pitchFamily="2" charset="-122"/>
                <a:ea typeface="黑体" panose="02010609060101010101" pitchFamily="2" charset="-122"/>
              </a:rPr>
              <a:t>暗、</a:t>
            </a:r>
            <a:endParaRPr lang="zh-CN" altLang="en-US" sz="2400" dirty="0">
              <a:solidFill>
                <a:srgbClr val="FF0000"/>
              </a:solidFill>
              <a:latin typeface="黑体" panose="02010609060101010101" pitchFamily="2" charset="-122"/>
              <a:ea typeface="黑体" panose="02010609060101010101" pitchFamily="2" charset="-122"/>
            </a:endParaRPr>
          </a:p>
          <a:p>
            <a:pPr algn="ctr"/>
            <a:r>
              <a:rPr lang="zh-CN" altLang="en-US" sz="2400" dirty="0">
                <a:solidFill>
                  <a:srgbClr val="FF0000"/>
                </a:solidFill>
                <a:latin typeface="黑体" panose="02010609060101010101" pitchFamily="2" charset="-122"/>
                <a:ea typeface="黑体" panose="02010609060101010101" pitchFamily="2" charset="-122"/>
              </a:rPr>
              <a:t>灰白色</a:t>
            </a:r>
            <a:endParaRPr lang="zh-CN" altLang="en-US" sz="2400" dirty="0">
              <a:solidFill>
                <a:srgbClr val="FF0000"/>
              </a:solidFill>
              <a:latin typeface="黑体" panose="02010609060101010101" pitchFamily="2" charset="-122"/>
              <a:ea typeface="黑体" panose="02010609060101010101" pitchFamily="2" charset="-122"/>
            </a:endParaRPr>
          </a:p>
        </p:txBody>
      </p:sp>
      <p:sp>
        <p:nvSpPr>
          <p:cNvPr id="171050" name="Text Box 42"/>
          <p:cNvSpPr txBox="1"/>
          <p:nvPr/>
        </p:nvSpPr>
        <p:spPr>
          <a:xfrm>
            <a:off x="7540625" y="3763963"/>
            <a:ext cx="1273175" cy="830262"/>
          </a:xfrm>
          <a:prstGeom prst="rect">
            <a:avLst/>
          </a:prstGeom>
          <a:noFill/>
          <a:ln w="9525">
            <a:noFill/>
          </a:ln>
        </p:spPr>
        <p:txBody>
          <a:bodyPr>
            <a:spAutoFit/>
          </a:bodyPr>
          <a:p>
            <a:pPr algn="ctr"/>
            <a:r>
              <a:rPr lang="en-US" altLang="zh-CN" sz="2400">
                <a:solidFill>
                  <a:srgbClr val="FF0000"/>
                </a:solidFill>
                <a:latin typeface="黑体" panose="02010609060101010101" pitchFamily="2" charset="-122"/>
                <a:ea typeface="黑体" panose="02010609060101010101" pitchFamily="2" charset="-122"/>
              </a:rPr>
              <a:t> </a:t>
            </a:r>
            <a:r>
              <a:rPr lang="zh-CN" altLang="en-US" sz="2400" dirty="0">
                <a:solidFill>
                  <a:srgbClr val="FF0000"/>
                </a:solidFill>
                <a:latin typeface="黑体" panose="02010609060101010101" pitchFamily="2" charset="-122"/>
                <a:ea typeface="黑体" panose="02010609060101010101" pitchFamily="2" charset="-122"/>
              </a:rPr>
              <a:t> 亮、</a:t>
            </a:r>
            <a:endParaRPr lang="zh-CN" altLang="en-US" sz="2400" dirty="0">
              <a:solidFill>
                <a:srgbClr val="FF0000"/>
              </a:solidFill>
              <a:latin typeface="黑体" panose="02010609060101010101" pitchFamily="2" charset="-122"/>
              <a:ea typeface="黑体" panose="02010609060101010101" pitchFamily="2" charset="-122"/>
            </a:endParaRPr>
          </a:p>
          <a:p>
            <a:pPr algn="ctr"/>
            <a:r>
              <a:rPr lang="zh-CN" altLang="en-US" sz="2400" dirty="0">
                <a:solidFill>
                  <a:srgbClr val="FF0000"/>
                </a:solidFill>
                <a:latin typeface="黑体" panose="02010609060101010101" pitchFamily="2" charset="-122"/>
                <a:ea typeface="黑体" panose="02010609060101010101" pitchFamily="2" charset="-122"/>
              </a:rPr>
              <a:t>银白色</a:t>
            </a:r>
            <a:endParaRPr lang="zh-CN" altLang="en-US" sz="2400" dirty="0">
              <a:solidFill>
                <a:srgbClr val="FF0000"/>
              </a:solidFill>
              <a:latin typeface="黑体" panose="02010609060101010101" pitchFamily="2" charset="-122"/>
              <a:ea typeface="黑体" panose="02010609060101010101" pitchFamily="2" charset="-122"/>
            </a:endParaRPr>
          </a:p>
        </p:txBody>
      </p:sp>
      <p:sp>
        <p:nvSpPr>
          <p:cNvPr id="171051" name="Text Box 43"/>
          <p:cNvSpPr txBox="1"/>
          <p:nvPr/>
        </p:nvSpPr>
        <p:spPr>
          <a:xfrm>
            <a:off x="4649788" y="4724400"/>
            <a:ext cx="1706562" cy="460375"/>
          </a:xfrm>
          <a:prstGeom prst="rect">
            <a:avLst/>
          </a:prstGeom>
          <a:noFill/>
          <a:ln w="9525">
            <a:noFill/>
          </a:ln>
        </p:spPr>
        <p:txBody>
          <a:bodyPr wrap="none">
            <a:spAutoFit/>
          </a:bodyPr>
          <a:p>
            <a:pPr algn="ctr"/>
            <a:r>
              <a:rPr lang="zh-CN" altLang="en-US" sz="2400" dirty="0">
                <a:solidFill>
                  <a:srgbClr val="FF0000"/>
                </a:solidFill>
                <a:latin typeface="黑体" panose="02010609060101010101" pitchFamily="2" charset="-122"/>
                <a:ea typeface="黑体" panose="02010609060101010101" pitchFamily="2" charset="-122"/>
              </a:rPr>
              <a:t>黄铜比铜硬</a:t>
            </a:r>
            <a:endParaRPr lang="zh-CN" altLang="en-US" sz="2400" dirty="0">
              <a:solidFill>
                <a:srgbClr val="FF0000"/>
              </a:solidFill>
              <a:latin typeface="黑体" panose="02010609060101010101" pitchFamily="2" charset="-122"/>
              <a:ea typeface="黑体" panose="02010609060101010101" pitchFamily="2" charset="-122"/>
            </a:endParaRPr>
          </a:p>
        </p:txBody>
      </p:sp>
      <p:sp>
        <p:nvSpPr>
          <p:cNvPr id="171052" name="Text Box 44"/>
          <p:cNvSpPr txBox="1"/>
          <p:nvPr/>
        </p:nvSpPr>
        <p:spPr>
          <a:xfrm>
            <a:off x="6810375" y="4724400"/>
            <a:ext cx="1706563" cy="460375"/>
          </a:xfrm>
          <a:prstGeom prst="rect">
            <a:avLst/>
          </a:prstGeom>
          <a:noFill/>
          <a:ln w="9525">
            <a:noFill/>
          </a:ln>
        </p:spPr>
        <p:txBody>
          <a:bodyPr wrap="none">
            <a:spAutoFit/>
          </a:bodyPr>
          <a:p>
            <a:pPr algn="ctr"/>
            <a:r>
              <a:rPr lang="zh-CN" altLang="en-US" sz="2400" dirty="0">
                <a:solidFill>
                  <a:srgbClr val="FF0000"/>
                </a:solidFill>
                <a:latin typeface="黑体" panose="02010609060101010101" pitchFamily="2" charset="-122"/>
                <a:ea typeface="黑体" panose="02010609060101010101" pitchFamily="2" charset="-122"/>
              </a:rPr>
              <a:t>硬铝比铝硬</a:t>
            </a:r>
            <a:endParaRPr lang="zh-CN" altLang="en-US" sz="2400" dirty="0">
              <a:solidFill>
                <a:srgbClr val="FF0000"/>
              </a:solidFill>
              <a:latin typeface="黑体" panose="02010609060101010101" pitchFamily="2" charset="-122"/>
              <a:ea typeface="黑体" panose="02010609060101010101" pitchFamily="2" charset="-122"/>
            </a:endParaRPr>
          </a:p>
        </p:txBody>
      </p:sp>
      <p:sp>
        <p:nvSpPr>
          <p:cNvPr id="171053" name="Text Box 45"/>
          <p:cNvSpPr txBox="1"/>
          <p:nvPr/>
        </p:nvSpPr>
        <p:spPr>
          <a:xfrm>
            <a:off x="4773613" y="5343525"/>
            <a:ext cx="3536950" cy="830263"/>
          </a:xfrm>
          <a:prstGeom prst="rect">
            <a:avLst/>
          </a:prstGeom>
          <a:noFill/>
          <a:ln w="9525">
            <a:noFill/>
          </a:ln>
        </p:spPr>
        <p:txBody>
          <a:bodyPr wrap="none">
            <a:spAutoFit/>
          </a:bodyPr>
          <a:p>
            <a:pPr algn="ctr"/>
            <a:r>
              <a:rPr lang="zh-CN" altLang="en-US" sz="2400" dirty="0">
                <a:solidFill>
                  <a:srgbClr val="FF0000"/>
                </a:solidFill>
                <a:latin typeface="黑体" panose="02010609060101010101" pitchFamily="2" charset="-122"/>
                <a:ea typeface="黑体" panose="02010609060101010101" pitchFamily="2" charset="-122"/>
              </a:rPr>
              <a:t>合金颜色较纯金属的暗；</a:t>
            </a:r>
            <a:endParaRPr lang="zh-CN" altLang="en-US" sz="2400" dirty="0">
              <a:solidFill>
                <a:srgbClr val="FF0000"/>
              </a:solidFill>
              <a:latin typeface="黑体" panose="02010609060101010101" pitchFamily="2" charset="-122"/>
              <a:ea typeface="黑体" panose="02010609060101010101" pitchFamily="2" charset="-122"/>
            </a:endParaRPr>
          </a:p>
          <a:p>
            <a:pPr algn="ctr"/>
            <a:r>
              <a:rPr lang="zh-CN" altLang="en-US" sz="2400" dirty="0">
                <a:solidFill>
                  <a:srgbClr val="FF0000"/>
                </a:solidFill>
                <a:latin typeface="黑体" panose="02010609060101010101" pitchFamily="2" charset="-122"/>
                <a:ea typeface="黑体" panose="02010609060101010101" pitchFamily="2" charset="-122"/>
              </a:rPr>
              <a:t>硬度较纯金属的大</a:t>
            </a:r>
            <a:endParaRPr lang="zh-CN" altLang="en-US" sz="2400" dirty="0">
              <a:solidFill>
                <a:srgbClr val="FF0000"/>
              </a:solidFill>
              <a:latin typeface="黑体" panose="02010609060101010101" pitchFamily="2" charset="-122"/>
              <a:ea typeface="黑体" panose="02010609060101010101" pitchFamily="2" charset="-122"/>
            </a:endParaRPr>
          </a:p>
        </p:txBody>
      </p:sp>
      <p:grpSp>
        <p:nvGrpSpPr>
          <p:cNvPr id="35880" name="组合 6147"/>
          <p:cNvGrpSpPr/>
          <p:nvPr/>
        </p:nvGrpSpPr>
        <p:grpSpPr>
          <a:xfrm>
            <a:off x="277813" y="309563"/>
            <a:ext cx="2519362" cy="809625"/>
            <a:chOff x="0" y="0"/>
            <a:chExt cx="3967" cy="1276"/>
          </a:xfrm>
        </p:grpSpPr>
        <p:sp>
          <p:nvSpPr>
            <p:cNvPr id="35881" name="矩形 7"/>
            <p:cNvSpPr/>
            <p:nvPr/>
          </p:nvSpPr>
          <p:spPr>
            <a:xfrm>
              <a:off x="882" y="0"/>
              <a:ext cx="2634" cy="1200"/>
            </a:xfrm>
            <a:custGeom>
              <a:avLst/>
              <a:gdLst/>
              <a:ahLst/>
              <a:cxnLst>
                <a:cxn ang="0">
                  <a:pos x="0" y="1200"/>
                </a:cxn>
                <a:cxn ang="0">
                  <a:pos x="2634" y="1200"/>
                </a:cxn>
                <a:cxn ang="0">
                  <a:pos x="0" y="1200"/>
                </a:cxn>
                <a:cxn ang="0">
                  <a:pos x="0" y="0"/>
                </a:cxn>
                <a:cxn ang="0">
                  <a:pos x="1" y="0"/>
                </a:cxn>
                <a:cxn ang="0">
                  <a:pos x="0" y="0"/>
                </a:cxn>
              </a:cxnLst>
              <a:pathLst>
                <a:path w="2520280" h="1872208">
                  <a:moveTo>
                    <a:pt x="0" y="1872208"/>
                  </a:moveTo>
                  <a:lnTo>
                    <a:pt x="2520280" y="1872208"/>
                  </a:lnTo>
                  <a:lnTo>
                    <a:pt x="0" y="1872208"/>
                  </a:lnTo>
                  <a:close/>
                  <a:moveTo>
                    <a:pt x="0" y="0"/>
                  </a:moveTo>
                  <a:lnTo>
                    <a:pt x="916" y="0"/>
                  </a:lnTo>
                  <a:lnTo>
                    <a:pt x="0" y="0"/>
                  </a:lnTo>
                  <a:close/>
                </a:path>
              </a:pathLst>
            </a:custGeom>
            <a:noFill/>
            <a:ln w="12700" cap="sq" cmpd="sng">
              <a:solidFill>
                <a:srgbClr val="DDDDDD"/>
              </a:solidFill>
              <a:prstDash val="solid"/>
              <a:miter/>
              <a:headEnd type="none" w="med" len="med"/>
              <a:tailEnd type="none" w="med" len="med"/>
            </a:ln>
          </p:spPr>
          <p:txBody>
            <a:bodyPr/>
            <a:p>
              <a:endParaRPr lang="zh-CN" altLang="en-US"/>
            </a:p>
          </p:txBody>
        </p:sp>
        <p:sp>
          <p:nvSpPr>
            <p:cNvPr id="35882" name="任意多边形 16"/>
            <p:cNvSpPr/>
            <p:nvPr/>
          </p:nvSpPr>
          <p:spPr>
            <a:xfrm>
              <a:off x="0" y="454"/>
              <a:ext cx="826" cy="760"/>
            </a:xfrm>
            <a:custGeom>
              <a:avLst/>
              <a:gdLst/>
              <a:ahLst/>
              <a:cxnLst>
                <a:cxn ang="0">
                  <a:pos x="0" y="0"/>
                </a:cxn>
                <a:cxn ang="0">
                  <a:pos x="545" y="0"/>
                </a:cxn>
                <a:cxn ang="0">
                  <a:pos x="545" y="258"/>
                </a:cxn>
                <a:cxn ang="0">
                  <a:pos x="826" y="258"/>
                </a:cxn>
                <a:cxn ang="0">
                  <a:pos x="826" y="760"/>
                </a:cxn>
                <a:cxn ang="0">
                  <a:pos x="0" y="760"/>
                </a:cxn>
                <a:cxn ang="0">
                  <a:pos x="0" y="0"/>
                </a:cxn>
              </a:cxnLst>
              <a:pathLst>
                <a:path w="696310" h="696310">
                  <a:moveTo>
                    <a:pt x="0" y="0"/>
                  </a:moveTo>
                  <a:lnTo>
                    <a:pt x="459827" y="0"/>
                  </a:lnTo>
                  <a:lnTo>
                    <a:pt x="459827" y="236483"/>
                  </a:lnTo>
                  <a:lnTo>
                    <a:pt x="696310" y="236483"/>
                  </a:lnTo>
                  <a:lnTo>
                    <a:pt x="696310" y="696310"/>
                  </a:lnTo>
                  <a:lnTo>
                    <a:pt x="0" y="696310"/>
                  </a:lnTo>
                  <a:lnTo>
                    <a:pt x="0" y="0"/>
                  </a:lnTo>
                  <a:close/>
                </a:path>
              </a:pathLst>
            </a:custGeom>
            <a:solidFill>
              <a:srgbClr val="008080"/>
            </a:solidFill>
            <a:ln w="9525">
              <a:noFill/>
            </a:ln>
          </p:spPr>
          <p:txBody>
            <a:bodyPr/>
            <a:p>
              <a:endParaRPr lang="zh-CN" altLang="en-US"/>
            </a:p>
          </p:txBody>
        </p:sp>
        <p:sp>
          <p:nvSpPr>
            <p:cNvPr id="35883" name="矩形 17"/>
            <p:cNvSpPr/>
            <p:nvPr/>
          </p:nvSpPr>
          <p:spPr>
            <a:xfrm>
              <a:off x="570" y="374"/>
              <a:ext cx="258" cy="265"/>
            </a:xfrm>
            <a:prstGeom prst="rect">
              <a:avLst/>
            </a:prstGeom>
            <a:solidFill>
              <a:srgbClr val="008080">
                <a:alpha val="50980"/>
              </a:srgbClr>
            </a:solidFill>
            <a:ln w="9525">
              <a:noFill/>
            </a:ln>
          </p:spPr>
          <p:txBody>
            <a:bodyPr lIns="0" tIns="215900" rIns="179705" bIns="0" anchor="ctr" anchorCtr="0"/>
            <a:p>
              <a:pPr algn="ctr"/>
              <a:endParaRPr lang="zh-CN" altLang="en-US" sz="400" dirty="0">
                <a:solidFill>
                  <a:srgbClr val="FFFFFF"/>
                </a:solidFill>
                <a:latin typeface="Arial" panose="020B0604020202020204" pitchFamily="34" charset="0"/>
              </a:endParaRPr>
            </a:p>
          </p:txBody>
        </p:sp>
        <p:sp>
          <p:nvSpPr>
            <p:cNvPr id="35884" name="文本框 6151"/>
            <p:cNvSpPr txBox="1"/>
            <p:nvPr/>
          </p:nvSpPr>
          <p:spPr>
            <a:xfrm>
              <a:off x="878" y="432"/>
              <a:ext cx="3089" cy="824"/>
            </a:xfrm>
            <a:prstGeom prst="rect">
              <a:avLst/>
            </a:prstGeom>
            <a:noFill/>
            <a:ln w="9525">
              <a:noFill/>
            </a:ln>
          </p:spPr>
          <p:txBody>
            <a:bodyPr wrap="none">
              <a:spAutoFit/>
            </a:bodyPr>
            <a:p>
              <a:r>
                <a:rPr lang="zh-CN" altLang="zh-CN" sz="2800" b="1" dirty="0">
                  <a:solidFill>
                    <a:srgbClr val="006666"/>
                  </a:solidFill>
                  <a:latin typeface="微软雅黑" panose="020B0503020204020204" pitchFamily="34" charset="-122"/>
                  <a:ea typeface="微软雅黑" panose="020B0503020204020204" pitchFamily="34" charset="-122"/>
                  <a:sym typeface="宋体" panose="02010600030101010101" pitchFamily="2" charset="-122"/>
                </a:rPr>
                <a:t>合金的性质</a:t>
              </a:r>
              <a:endParaRPr lang="zh-CN" altLang="zh-CN" sz="2800" b="1" dirty="0">
                <a:solidFill>
                  <a:srgbClr val="006666"/>
                </a:solidFill>
                <a:latin typeface="微软雅黑" panose="020B0503020204020204" pitchFamily="34" charset="-122"/>
                <a:ea typeface="微软雅黑" panose="020B0503020204020204" pitchFamily="34" charset="-122"/>
                <a:sym typeface="宋体" panose="02010600030101010101" pitchFamily="2" charset="-122"/>
              </a:endParaRPr>
            </a:p>
          </p:txBody>
        </p:sp>
        <p:sp>
          <p:nvSpPr>
            <p:cNvPr id="35885" name="文本框 6152"/>
            <p:cNvSpPr txBox="1"/>
            <p:nvPr/>
          </p:nvSpPr>
          <p:spPr>
            <a:xfrm>
              <a:off x="0" y="452"/>
              <a:ext cx="873" cy="824"/>
            </a:xfrm>
            <a:prstGeom prst="rect">
              <a:avLst/>
            </a:prstGeom>
            <a:noFill/>
            <a:ln w="9525">
              <a:noFill/>
            </a:ln>
          </p:spPr>
          <p:txBody>
            <a:bodyPr>
              <a:spAutoFit/>
            </a:bodyPr>
            <a:p>
              <a:r>
                <a:rPr lang="zh-CN" altLang="zh-CN" sz="2800" dirty="0">
                  <a:solidFill>
                    <a:schemeClr val="accent1"/>
                  </a:solidFill>
                  <a:latin typeface="微软雅黑" panose="020B0503020204020204" pitchFamily="34" charset="-122"/>
                  <a:ea typeface="微软雅黑" panose="020B0503020204020204" pitchFamily="34" charset="-122"/>
                </a:rPr>
                <a:t>二</a:t>
              </a:r>
              <a:endParaRPr lang="zh-CN" altLang="zh-CN" sz="2800" dirty="0">
                <a:solidFill>
                  <a:schemeClr val="accent1"/>
                </a:solidFill>
                <a:latin typeface="微软雅黑" panose="020B0503020204020204" pitchFamily="34" charset="-122"/>
                <a:ea typeface="微软雅黑" panose="020B0503020204020204" pitchFamily="34" charset="-122"/>
              </a:endParaRPr>
            </a:p>
          </p:txBody>
        </p:sp>
      </p:grpSp>
      <p:sp>
        <p:nvSpPr>
          <p:cNvPr id="35886" name="文本框 4103"/>
          <p:cNvSpPr txBox="1"/>
          <p:nvPr/>
        </p:nvSpPr>
        <p:spPr>
          <a:xfrm>
            <a:off x="106363" y="44450"/>
            <a:ext cx="1295400" cy="400050"/>
          </a:xfrm>
          <a:prstGeom prst="rect">
            <a:avLst/>
          </a:prstGeom>
          <a:noFill/>
          <a:ln w="9525">
            <a:noFill/>
          </a:ln>
        </p:spPr>
        <p:txBody>
          <a:bodyPr lIns="90170" tIns="46990" rIns="90170" bIns="46990">
            <a:spAutoFit/>
          </a:bodyPr>
          <a:p>
            <a:r>
              <a:rPr lang="zh-CN" altLang="en-US" sz="2000" b="1" dirty="0">
                <a:solidFill>
                  <a:srgbClr val="006666"/>
                </a:solidFill>
                <a:latin typeface="Arial" panose="020B0604020202020204" pitchFamily="34" charset="0"/>
                <a:ea typeface="方正姚体" panose="02010601030101010101" pitchFamily="2" charset="-122"/>
              </a:rPr>
              <a:t>讲授新课</a:t>
            </a:r>
            <a:endParaRPr lang="zh-CN" altLang="en-US" sz="2000" b="1" dirty="0">
              <a:solidFill>
                <a:srgbClr val="006666"/>
              </a:solidFill>
              <a:latin typeface="Arial" panose="020B0604020202020204" pitchFamily="34" charset="0"/>
              <a:ea typeface="方正姚体" panose="02010601030101010101" pitchFamily="2"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ntr" presetSubtype="8" fill="hold" grpId="0" nodeType="clickEffect">
                                  <p:stCondLst>
                                    <p:cond delay="0"/>
                                  </p:stCondLst>
                                  <p:childTnLst>
                                    <p:set>
                                      <p:cBhvr>
                                        <p:cTn id="6" dur="1" fill="hold">
                                          <p:stCondLst>
                                            <p:cond delay="0"/>
                                          </p:stCondLst>
                                        </p:cTn>
                                        <p:tgtEl>
                                          <p:spTgt spid="171047"/>
                                        </p:tgtEl>
                                        <p:attrNameLst>
                                          <p:attrName>style.visibility</p:attrName>
                                        </p:attrNameLst>
                                      </p:cBhvr>
                                      <p:to>
                                        <p:strVal val="visible"/>
                                      </p:to>
                                    </p:set>
                                    <p:animEffect transition="in" filter="slide(fromLeft)">
                                      <p:cBhvr>
                                        <p:cTn id="7" dur="500"/>
                                        <p:tgtEl>
                                          <p:spTgt spid="171047"/>
                                        </p:tgtEl>
                                      </p:cBhvr>
                                    </p:animEffect>
                                  </p:childTnLst>
                                </p:cTn>
                              </p:par>
                            </p:childTnLst>
                          </p:cTn>
                        </p:par>
                      </p:childTnLst>
                    </p:cTn>
                  </p:par>
                  <p:par>
                    <p:cTn id="8" fill="hold">
                      <p:stCondLst>
                        <p:cond delay="indefinite"/>
                      </p:stCondLst>
                      <p:childTnLst>
                        <p:par>
                          <p:cTn id="9" fill="hold">
                            <p:stCondLst>
                              <p:cond delay="0"/>
                            </p:stCondLst>
                            <p:childTnLst>
                              <p:par>
                                <p:cTn id="10" presetID="12" presetClass="entr" presetSubtype="8" fill="hold" grpId="0" nodeType="clickEffect">
                                  <p:stCondLst>
                                    <p:cond delay="0"/>
                                  </p:stCondLst>
                                  <p:childTnLst>
                                    <p:set>
                                      <p:cBhvr>
                                        <p:cTn id="11" dur="1" fill="hold">
                                          <p:stCondLst>
                                            <p:cond delay="0"/>
                                          </p:stCondLst>
                                        </p:cTn>
                                        <p:tgtEl>
                                          <p:spTgt spid="171048"/>
                                        </p:tgtEl>
                                        <p:attrNameLst>
                                          <p:attrName>style.visibility</p:attrName>
                                        </p:attrNameLst>
                                      </p:cBhvr>
                                      <p:to>
                                        <p:strVal val="visible"/>
                                      </p:to>
                                    </p:set>
                                    <p:animEffect transition="in" filter="slide(fromLeft)">
                                      <p:cBhvr>
                                        <p:cTn id="12" dur="500"/>
                                        <p:tgtEl>
                                          <p:spTgt spid="171048"/>
                                        </p:tgtEl>
                                      </p:cBhvr>
                                    </p:animEffect>
                                  </p:childTnLst>
                                </p:cTn>
                              </p:par>
                            </p:childTnLst>
                          </p:cTn>
                        </p:par>
                      </p:childTnLst>
                    </p:cTn>
                  </p:par>
                  <p:par>
                    <p:cTn id="13" fill="hold">
                      <p:stCondLst>
                        <p:cond delay="indefinite"/>
                      </p:stCondLst>
                      <p:childTnLst>
                        <p:par>
                          <p:cTn id="14" fill="hold">
                            <p:stCondLst>
                              <p:cond delay="0"/>
                            </p:stCondLst>
                            <p:childTnLst>
                              <p:par>
                                <p:cTn id="15" presetID="2" presetClass="entr" presetSubtype="8" fill="hold" grpId="0" nodeType="clickEffect">
                                  <p:stCondLst>
                                    <p:cond delay="0"/>
                                  </p:stCondLst>
                                  <p:childTnLst>
                                    <p:set>
                                      <p:cBhvr>
                                        <p:cTn id="16" dur="1" fill="hold">
                                          <p:stCondLst>
                                            <p:cond delay="0"/>
                                          </p:stCondLst>
                                        </p:cTn>
                                        <p:tgtEl>
                                          <p:spTgt spid="171051"/>
                                        </p:tgtEl>
                                        <p:attrNameLst>
                                          <p:attrName>style.visibility</p:attrName>
                                        </p:attrNameLst>
                                      </p:cBhvr>
                                      <p:to>
                                        <p:strVal val="visible"/>
                                      </p:to>
                                    </p:set>
                                    <p:anim calcmode="lin" valueType="num">
                                      <p:cBhvr>
                                        <p:cTn id="17" dur="500" fill="hold"/>
                                        <p:tgtEl>
                                          <p:spTgt spid="171051"/>
                                        </p:tgtEl>
                                        <p:attrNameLst>
                                          <p:attrName>ppt_x</p:attrName>
                                        </p:attrNameLst>
                                      </p:cBhvr>
                                      <p:tavLst>
                                        <p:tav tm="0">
                                          <p:val>
                                            <p:strVal val="0-#ppt_w/2"/>
                                          </p:val>
                                        </p:tav>
                                        <p:tav tm="100000">
                                          <p:val>
                                            <p:strVal val="#ppt_x"/>
                                          </p:val>
                                        </p:tav>
                                      </p:tavLst>
                                    </p:anim>
                                    <p:anim calcmode="lin" valueType="num">
                                      <p:cBhvr>
                                        <p:cTn id="18" dur="500" fill="hold"/>
                                        <p:tgtEl>
                                          <p:spTgt spid="171051"/>
                                        </p:tgtEl>
                                        <p:attrNameLst>
                                          <p:attrName>ppt_y</p:attrName>
                                        </p:attrNameLst>
                                      </p:cBhvr>
                                      <p:tavLst>
                                        <p:tav tm="0">
                                          <p:val>
                                            <p:strVal val="#ppt_y"/>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16" presetClass="entr" presetSubtype="42" fill="hold" grpId="0" nodeType="clickEffect">
                                  <p:stCondLst>
                                    <p:cond delay="0"/>
                                  </p:stCondLst>
                                  <p:childTnLst>
                                    <p:set>
                                      <p:cBhvr>
                                        <p:cTn id="22" dur="1" fill="hold">
                                          <p:stCondLst>
                                            <p:cond delay="0"/>
                                          </p:stCondLst>
                                        </p:cTn>
                                        <p:tgtEl>
                                          <p:spTgt spid="171049"/>
                                        </p:tgtEl>
                                        <p:attrNameLst>
                                          <p:attrName>style.visibility</p:attrName>
                                        </p:attrNameLst>
                                      </p:cBhvr>
                                      <p:to>
                                        <p:strVal val="visible"/>
                                      </p:to>
                                    </p:set>
                                    <p:animEffect transition="in" filter="barn(outHorizontal)">
                                      <p:cBhvr>
                                        <p:cTn id="23" dur="500"/>
                                        <p:tgtEl>
                                          <p:spTgt spid="171049"/>
                                        </p:tgtEl>
                                      </p:cBhvr>
                                    </p:animEffect>
                                  </p:childTnLst>
                                </p:cTn>
                              </p:par>
                            </p:childTnLst>
                          </p:cTn>
                        </p:par>
                      </p:childTnLst>
                    </p:cTn>
                  </p:par>
                  <p:par>
                    <p:cTn id="24" fill="hold">
                      <p:stCondLst>
                        <p:cond delay="indefinite"/>
                      </p:stCondLst>
                      <p:childTnLst>
                        <p:par>
                          <p:cTn id="25" fill="hold">
                            <p:stCondLst>
                              <p:cond delay="0"/>
                            </p:stCondLst>
                            <p:childTnLst>
                              <p:par>
                                <p:cTn id="26" presetID="2" presetClass="entr" presetSubtype="2" fill="hold" grpId="0" nodeType="clickEffect">
                                  <p:stCondLst>
                                    <p:cond delay="0"/>
                                  </p:stCondLst>
                                  <p:childTnLst>
                                    <p:set>
                                      <p:cBhvr>
                                        <p:cTn id="27" dur="1" fill="hold">
                                          <p:stCondLst>
                                            <p:cond delay="0"/>
                                          </p:stCondLst>
                                        </p:cTn>
                                        <p:tgtEl>
                                          <p:spTgt spid="171050"/>
                                        </p:tgtEl>
                                        <p:attrNameLst>
                                          <p:attrName>style.visibility</p:attrName>
                                        </p:attrNameLst>
                                      </p:cBhvr>
                                      <p:to>
                                        <p:strVal val="visible"/>
                                      </p:to>
                                    </p:set>
                                    <p:anim calcmode="lin" valueType="num">
                                      <p:cBhvr>
                                        <p:cTn id="28" dur="500" fill="hold"/>
                                        <p:tgtEl>
                                          <p:spTgt spid="171050"/>
                                        </p:tgtEl>
                                        <p:attrNameLst>
                                          <p:attrName>ppt_x</p:attrName>
                                        </p:attrNameLst>
                                      </p:cBhvr>
                                      <p:tavLst>
                                        <p:tav tm="0">
                                          <p:val>
                                            <p:strVal val="1+#ppt_w/2"/>
                                          </p:val>
                                        </p:tav>
                                        <p:tav tm="100000">
                                          <p:val>
                                            <p:strVal val="#ppt_x"/>
                                          </p:val>
                                        </p:tav>
                                      </p:tavLst>
                                    </p:anim>
                                    <p:anim calcmode="lin" valueType="num">
                                      <p:cBhvr>
                                        <p:cTn id="29" dur="500" fill="hold"/>
                                        <p:tgtEl>
                                          <p:spTgt spid="171050"/>
                                        </p:tgtEl>
                                        <p:attrNameLst>
                                          <p:attrName>ppt_y</p:attrName>
                                        </p:attrNameLst>
                                      </p:cBhvr>
                                      <p:tavLst>
                                        <p:tav tm="0">
                                          <p:val>
                                            <p:strVal val="#ppt_y"/>
                                          </p:val>
                                        </p:tav>
                                        <p:tav tm="100000">
                                          <p:val>
                                            <p:strVal val="#ppt_y"/>
                                          </p:val>
                                        </p:tav>
                                      </p:tavLst>
                                    </p:anim>
                                  </p:childTnLst>
                                </p:cTn>
                              </p:par>
                            </p:childTnLst>
                          </p:cTn>
                        </p:par>
                      </p:childTnLst>
                    </p:cTn>
                  </p:par>
                  <p:par>
                    <p:cTn id="30" fill="hold">
                      <p:stCondLst>
                        <p:cond delay="indefinite"/>
                      </p:stCondLst>
                      <p:childTnLst>
                        <p:par>
                          <p:cTn id="31" fill="hold">
                            <p:stCondLst>
                              <p:cond delay="0"/>
                            </p:stCondLst>
                            <p:childTnLst>
                              <p:par>
                                <p:cTn id="32" presetID="2" presetClass="entr" presetSubtype="2" fill="hold" grpId="0" nodeType="clickEffect">
                                  <p:stCondLst>
                                    <p:cond delay="0"/>
                                  </p:stCondLst>
                                  <p:childTnLst>
                                    <p:set>
                                      <p:cBhvr>
                                        <p:cTn id="33" dur="1" fill="hold">
                                          <p:stCondLst>
                                            <p:cond delay="0"/>
                                          </p:stCondLst>
                                        </p:cTn>
                                        <p:tgtEl>
                                          <p:spTgt spid="171052"/>
                                        </p:tgtEl>
                                        <p:attrNameLst>
                                          <p:attrName>style.visibility</p:attrName>
                                        </p:attrNameLst>
                                      </p:cBhvr>
                                      <p:to>
                                        <p:strVal val="visible"/>
                                      </p:to>
                                    </p:set>
                                    <p:anim calcmode="lin" valueType="num">
                                      <p:cBhvr>
                                        <p:cTn id="34" dur="500" fill="hold"/>
                                        <p:tgtEl>
                                          <p:spTgt spid="171052"/>
                                        </p:tgtEl>
                                        <p:attrNameLst>
                                          <p:attrName>ppt_x</p:attrName>
                                        </p:attrNameLst>
                                      </p:cBhvr>
                                      <p:tavLst>
                                        <p:tav tm="0">
                                          <p:val>
                                            <p:strVal val="1+#ppt_w/2"/>
                                          </p:val>
                                        </p:tav>
                                        <p:tav tm="100000">
                                          <p:val>
                                            <p:strVal val="#ppt_x"/>
                                          </p:val>
                                        </p:tav>
                                      </p:tavLst>
                                    </p:anim>
                                    <p:anim calcmode="lin" valueType="num">
                                      <p:cBhvr>
                                        <p:cTn id="35" dur="500" fill="hold"/>
                                        <p:tgtEl>
                                          <p:spTgt spid="171052"/>
                                        </p:tgtEl>
                                        <p:attrNameLst>
                                          <p:attrName>ppt_y</p:attrName>
                                        </p:attrNameLst>
                                      </p:cBhvr>
                                      <p:tavLst>
                                        <p:tav tm="0">
                                          <p:val>
                                            <p:strVal val="#ppt_y"/>
                                          </p:val>
                                        </p:tav>
                                        <p:tav tm="100000">
                                          <p:val>
                                            <p:strVal val="#ppt_y"/>
                                          </p:val>
                                        </p:tav>
                                      </p:tavLst>
                                    </p:anim>
                                  </p:childTnLst>
                                </p:cTn>
                              </p:par>
                            </p:childTnLst>
                          </p:cTn>
                        </p:par>
                      </p:childTnLst>
                    </p:cTn>
                  </p:par>
                  <p:par>
                    <p:cTn id="36" fill="hold">
                      <p:stCondLst>
                        <p:cond delay="indefinite"/>
                      </p:stCondLst>
                      <p:childTnLst>
                        <p:par>
                          <p:cTn id="37" fill="hold">
                            <p:stCondLst>
                              <p:cond delay="0"/>
                            </p:stCondLst>
                            <p:childTnLst>
                              <p:par>
                                <p:cTn id="38" presetID="2" presetClass="entr" presetSubtype="4" fill="hold" grpId="0" nodeType="clickEffect">
                                  <p:stCondLst>
                                    <p:cond delay="0"/>
                                  </p:stCondLst>
                                  <p:childTnLst>
                                    <p:set>
                                      <p:cBhvr>
                                        <p:cTn id="39" dur="1" fill="hold">
                                          <p:stCondLst>
                                            <p:cond delay="0"/>
                                          </p:stCondLst>
                                        </p:cTn>
                                        <p:tgtEl>
                                          <p:spTgt spid="171053"/>
                                        </p:tgtEl>
                                        <p:attrNameLst>
                                          <p:attrName>style.visibility</p:attrName>
                                        </p:attrNameLst>
                                      </p:cBhvr>
                                      <p:to>
                                        <p:strVal val="visible"/>
                                      </p:to>
                                    </p:set>
                                    <p:anim calcmode="lin" valueType="num">
                                      <p:cBhvr>
                                        <p:cTn id="40" dur="500" fill="hold"/>
                                        <p:tgtEl>
                                          <p:spTgt spid="171053"/>
                                        </p:tgtEl>
                                        <p:attrNameLst>
                                          <p:attrName>ppt_x</p:attrName>
                                        </p:attrNameLst>
                                      </p:cBhvr>
                                      <p:tavLst>
                                        <p:tav tm="0">
                                          <p:val>
                                            <p:strVal val="#ppt_x"/>
                                          </p:val>
                                        </p:tav>
                                        <p:tav tm="100000">
                                          <p:val>
                                            <p:strVal val="#ppt_x"/>
                                          </p:val>
                                        </p:tav>
                                      </p:tavLst>
                                    </p:anim>
                                    <p:anim calcmode="lin" valueType="num">
                                      <p:cBhvr>
                                        <p:cTn id="41" dur="500" fill="hold"/>
                                        <p:tgtEl>
                                          <p:spTgt spid="17105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1047" grpId="0"/>
      <p:bldP spid="171048" grpId="0"/>
      <p:bldP spid="171049" grpId="0"/>
      <p:bldP spid="171050" grpId="0"/>
      <p:bldP spid="171051" grpId="0"/>
      <p:bldP spid="171052" grpId="0"/>
      <p:bldP spid="171053"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72035" name="Text Box 3"/>
          <p:cNvSpPr txBox="1"/>
          <p:nvPr/>
        </p:nvSpPr>
        <p:spPr>
          <a:xfrm>
            <a:off x="384175" y="750888"/>
            <a:ext cx="8178800" cy="1211262"/>
          </a:xfrm>
          <a:prstGeom prst="rect">
            <a:avLst/>
          </a:prstGeom>
          <a:noFill/>
          <a:ln w="9525">
            <a:noFill/>
          </a:ln>
        </p:spPr>
        <p:txBody>
          <a:bodyPr>
            <a:spAutoFit/>
          </a:bodyPr>
          <a:p>
            <a:pPr>
              <a:lnSpc>
                <a:spcPct val="140000"/>
              </a:lnSpc>
            </a:pPr>
            <a:r>
              <a:rPr lang="en-US" altLang="zh-CN" sz="2600">
                <a:solidFill>
                  <a:srgbClr val="0000FF"/>
                </a:solidFill>
                <a:latin typeface="黑体" panose="02010609060101010101" pitchFamily="2" charset="-122"/>
                <a:ea typeface="黑体" panose="02010609060101010101" pitchFamily="2" charset="-122"/>
              </a:rPr>
              <a:t>【</a:t>
            </a:r>
            <a:r>
              <a:rPr lang="zh-CN" altLang="en-US" sz="2600" dirty="0">
                <a:solidFill>
                  <a:srgbClr val="0000FF"/>
                </a:solidFill>
                <a:latin typeface="黑体" panose="02010609060101010101" pitchFamily="2" charset="-122"/>
                <a:ea typeface="黑体" panose="02010609060101010101" pitchFamily="2" charset="-122"/>
              </a:rPr>
              <a:t>讨论</a:t>
            </a:r>
            <a:r>
              <a:rPr lang="en-US" altLang="zh-CN" sz="2600">
                <a:solidFill>
                  <a:srgbClr val="0000FF"/>
                </a:solidFill>
                <a:latin typeface="黑体" panose="02010609060101010101" pitchFamily="2" charset="-122"/>
                <a:ea typeface="黑体" panose="02010609060101010101" pitchFamily="2" charset="-122"/>
              </a:rPr>
              <a:t>】</a:t>
            </a:r>
            <a:r>
              <a:rPr lang="zh-CN" altLang="en-US" sz="2600" dirty="0">
                <a:latin typeface="黑体" panose="02010609060101010101" pitchFamily="2" charset="-122"/>
                <a:ea typeface="黑体" panose="02010609060101010101" pitchFamily="2" charset="-122"/>
              </a:rPr>
              <a:t>比较表中数据可得出什么结论？焊锡（锡、铅合金</a:t>
            </a:r>
            <a:r>
              <a:rPr lang="en-US" altLang="zh-CN" sz="2600">
                <a:latin typeface="黑体" panose="02010609060101010101" pitchFamily="2" charset="-122"/>
                <a:ea typeface="黑体" panose="02010609060101010101" pitchFamily="2" charset="-122"/>
              </a:rPr>
              <a:t>)</a:t>
            </a:r>
            <a:r>
              <a:rPr lang="zh-CN" altLang="en-US" sz="2600" dirty="0">
                <a:latin typeface="黑体" panose="02010609060101010101" pitchFamily="2" charset="-122"/>
                <a:ea typeface="黑体" panose="02010609060101010101" pitchFamily="2" charset="-122"/>
              </a:rPr>
              <a:t>；武德合金（铅、铋、锡、镉的合金）</a:t>
            </a:r>
            <a:endParaRPr lang="zh-CN" altLang="en-US" sz="2600" dirty="0">
              <a:latin typeface="黑体" panose="02010609060101010101" pitchFamily="2" charset="-122"/>
              <a:ea typeface="黑体" panose="02010609060101010101" pitchFamily="2" charset="-122"/>
            </a:endParaRPr>
          </a:p>
        </p:txBody>
      </p:sp>
      <p:sp>
        <p:nvSpPr>
          <p:cNvPr id="15" name="矩形 14"/>
          <p:cNvSpPr/>
          <p:nvPr/>
        </p:nvSpPr>
        <p:spPr>
          <a:xfrm>
            <a:off x="2266950" y="4872038"/>
            <a:ext cx="5795963" cy="492125"/>
          </a:xfrm>
          <a:prstGeom prst="rect">
            <a:avLst/>
          </a:prstGeom>
          <a:noFill/>
          <a:ln w="9525">
            <a:noFill/>
          </a:ln>
        </p:spPr>
        <p:txBody>
          <a:bodyPr wrap="none">
            <a:spAutoFit/>
          </a:bodyPr>
          <a:p>
            <a:r>
              <a:rPr lang="zh-CN" altLang="en-US" sz="2600" dirty="0">
                <a:solidFill>
                  <a:srgbClr val="FF0000"/>
                </a:solidFill>
                <a:latin typeface="黑体" panose="02010609060101010101" pitchFamily="2" charset="-122"/>
                <a:ea typeface="黑体" panose="02010609060101010101" pitchFamily="2" charset="-122"/>
              </a:rPr>
              <a:t>合金的熔点低于组成它们的金属的熔点</a:t>
            </a:r>
            <a:endParaRPr lang="zh-CN" altLang="en-US" sz="2600" dirty="0">
              <a:solidFill>
                <a:srgbClr val="FF0000"/>
              </a:solidFill>
              <a:latin typeface="黑体" panose="02010609060101010101" pitchFamily="2" charset="-122"/>
              <a:ea typeface="黑体" panose="02010609060101010101" pitchFamily="2" charset="-122"/>
            </a:endParaRPr>
          </a:p>
        </p:txBody>
      </p:sp>
      <p:graphicFrame>
        <p:nvGraphicFramePr>
          <p:cNvPr id="14341" name="表格 14340"/>
          <p:cNvGraphicFramePr/>
          <p:nvPr/>
        </p:nvGraphicFramePr>
        <p:xfrm>
          <a:off x="292100" y="2295525"/>
          <a:ext cx="8628063" cy="3624263"/>
        </p:xfrm>
        <a:graphic>
          <a:graphicData uri="http://schemas.openxmlformats.org/drawingml/2006/table">
            <a:tbl>
              <a:tblPr/>
              <a:tblGrid>
                <a:gridCol w="1410335"/>
                <a:gridCol w="1240155"/>
                <a:gridCol w="1058545"/>
                <a:gridCol w="982345"/>
                <a:gridCol w="1061085"/>
                <a:gridCol w="1060450"/>
                <a:gridCol w="1815465"/>
              </a:tblGrid>
              <a:tr h="520700">
                <a:tc rowSpan="2">
                  <a:txBody>
                    <a:bodyPr/>
                    <a:lstStyle>
                      <a:lvl1pPr marL="342900" lvl="0" indent="-342900" algn="l" defTabSz="914400" rtl="0" eaLnBrk="1" fontAlgn="base" latinLnBrk="0" hangingPunct="1">
                        <a:lnSpc>
                          <a:spcPct val="100000"/>
                        </a:lnSpc>
                        <a:spcBef>
                          <a:spcPct val="20000"/>
                        </a:spcBef>
                        <a:spcAft>
                          <a:spcPct val="0"/>
                        </a:spcAft>
                        <a:buClr>
                          <a:schemeClr val="hlink"/>
                        </a:buClr>
                        <a:buSzPct val="75000"/>
                        <a:buFont typeface="Wingdings" panose="05000000000000000000" pitchFamily="2" charset="2"/>
                        <a:buChar char="v"/>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lr>
                          <a:schemeClr val="accent2"/>
                        </a:buClr>
                        <a:buSzPct val="85000"/>
                        <a:buFont typeface="Wingdings" panose="05000000000000000000" pitchFamily="2" charset="2"/>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lr>
                          <a:schemeClr val="hlink"/>
                        </a:buClr>
                        <a:buSzPct val="85000"/>
                        <a:buFont typeface="Wingdings" panose="05000000000000000000" pitchFamily="2" charset="2"/>
                        <a:buChar char="v"/>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lr>
                          <a:schemeClr val="accent2"/>
                        </a:buClr>
                        <a:buSzPct val="90000"/>
                        <a:buFont typeface="Wingdings" panose="05000000000000000000" pitchFamily="2" charset="2"/>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lr>
                          <a:schemeClr val="hlink"/>
                        </a:buClr>
                        <a:buSzPct val="85000"/>
                        <a:buFont typeface="Wingdings" panose="05000000000000000000" pitchFamily="2" charset="2"/>
                        <a:buChar char="v"/>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buNone/>
                      </a:pPr>
                      <a:endParaRPr lang="zh-CN" altLang="en-US" sz="2600" b="0" dirty="0">
                        <a:latin typeface="Times New Roman" panose="02020603050405020304" pitchFamily="18" charset="0"/>
                        <a:ea typeface="黑体" panose="02010609060101010101" pitchFamily="2" charset="-122"/>
                      </a:endParaRPr>
                    </a:p>
                  </a:txBody>
                  <a:tcPr anchor="ctr" anchorCtr="0">
                    <a:lnL w="28575"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28575"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solidFill>
                      <a:schemeClr val="accent2">
                        <a:lumMod val="20000"/>
                        <a:lumOff val="80000"/>
                      </a:schemeClr>
                    </a:solidFill>
                  </a:tcPr>
                </a:tc>
                <a:tc gridSpan="4">
                  <a:txBody>
                    <a:bodyPr/>
                    <a:lstStyle>
                      <a:lvl1pPr marL="342900" lvl="0" indent="-342900" algn="l" defTabSz="914400" rtl="0" eaLnBrk="1" fontAlgn="base" latinLnBrk="0" hangingPunct="1">
                        <a:lnSpc>
                          <a:spcPct val="100000"/>
                        </a:lnSpc>
                        <a:spcBef>
                          <a:spcPct val="20000"/>
                        </a:spcBef>
                        <a:spcAft>
                          <a:spcPct val="0"/>
                        </a:spcAft>
                        <a:buClr>
                          <a:schemeClr val="hlink"/>
                        </a:buClr>
                        <a:buSzPct val="75000"/>
                        <a:buFont typeface="Wingdings" panose="05000000000000000000" pitchFamily="2" charset="2"/>
                        <a:buChar char="v"/>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lr>
                          <a:schemeClr val="accent2"/>
                        </a:buClr>
                        <a:buSzPct val="85000"/>
                        <a:buFont typeface="Wingdings" panose="05000000000000000000" pitchFamily="2" charset="2"/>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lr>
                          <a:schemeClr val="hlink"/>
                        </a:buClr>
                        <a:buSzPct val="85000"/>
                        <a:buFont typeface="Wingdings" panose="05000000000000000000" pitchFamily="2" charset="2"/>
                        <a:buChar char="v"/>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lr>
                          <a:schemeClr val="accent2"/>
                        </a:buClr>
                        <a:buSzPct val="90000"/>
                        <a:buFont typeface="Wingdings" panose="05000000000000000000" pitchFamily="2" charset="2"/>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lr>
                          <a:schemeClr val="hlink"/>
                        </a:buClr>
                        <a:buSzPct val="85000"/>
                        <a:buFont typeface="Wingdings" panose="05000000000000000000" pitchFamily="2" charset="2"/>
                        <a:buChar char="v"/>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lgn="ctr">
                        <a:buNone/>
                      </a:pPr>
                      <a:r>
                        <a:rPr lang="zh-CN" altLang="en-US" sz="2600" b="0" dirty="0">
                          <a:solidFill>
                            <a:schemeClr val="tx2"/>
                          </a:solidFill>
                          <a:latin typeface="Times New Roman" panose="02020603050405020304" pitchFamily="18" charset="0"/>
                          <a:ea typeface="黑体" panose="02010609060101010101" pitchFamily="2" charset="-122"/>
                        </a:rPr>
                        <a:t>纯金属</a:t>
                      </a:r>
                      <a:endParaRPr lang="zh-CN" altLang="en-US" sz="2600" b="0" dirty="0">
                        <a:solidFill>
                          <a:schemeClr val="tx2"/>
                        </a:solidFill>
                        <a:latin typeface="Times New Roman" panose="02020603050405020304" pitchFamily="18" charset="0"/>
                        <a:ea typeface="黑体" panose="02010609060101010101" pitchFamily="2" charset="-122"/>
                      </a:endParaRPr>
                    </a:p>
                  </a:txBody>
                  <a:tcPr marL="90000" marR="90000" marT="46800" marB="46800" anchor="ctr" anchorCtr="0">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28575"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solidFill>
                      <a:schemeClr val="accent2">
                        <a:lumMod val="20000"/>
                        <a:lumOff val="80000"/>
                      </a:schemeClr>
                    </a:solidFill>
                  </a:tcPr>
                </a:tc>
                <a:tc hMerge="1">
                  <a:tcPr>
                    <a:lnT w="28575"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tcPr>
                </a:tc>
                <a:tc hMerge="1">
                  <a:tcPr>
                    <a:lnT w="28575"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tcPr>
                </a:tc>
                <a:tc hMerge="1">
                  <a:tcPr>
                    <a:lnR w="12700" cap="flat" cmpd="sng">
                      <a:solidFill>
                        <a:schemeClr val="tx1"/>
                      </a:solidFill>
                      <a:prstDash val="solid"/>
                      <a:headEnd type="none" w="med" len="med"/>
                      <a:tailEnd type="none" w="med" len="med"/>
                    </a:lnR>
                    <a:lnT w="28575"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tcPr>
                </a:tc>
                <a:tc gridSpan="2">
                  <a:txBody>
                    <a:bodyPr/>
                    <a:lstStyle>
                      <a:lvl1pPr marL="342900" lvl="0" indent="-342900" algn="l" defTabSz="914400" rtl="0" eaLnBrk="1" fontAlgn="base" latinLnBrk="0" hangingPunct="1">
                        <a:lnSpc>
                          <a:spcPct val="100000"/>
                        </a:lnSpc>
                        <a:spcBef>
                          <a:spcPct val="20000"/>
                        </a:spcBef>
                        <a:spcAft>
                          <a:spcPct val="0"/>
                        </a:spcAft>
                        <a:buClr>
                          <a:schemeClr val="hlink"/>
                        </a:buClr>
                        <a:buSzPct val="75000"/>
                        <a:buFont typeface="Wingdings" panose="05000000000000000000" pitchFamily="2" charset="2"/>
                        <a:buChar char="v"/>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lr>
                          <a:schemeClr val="accent2"/>
                        </a:buClr>
                        <a:buSzPct val="85000"/>
                        <a:buFont typeface="Wingdings" panose="05000000000000000000" pitchFamily="2" charset="2"/>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lr>
                          <a:schemeClr val="hlink"/>
                        </a:buClr>
                        <a:buSzPct val="85000"/>
                        <a:buFont typeface="Wingdings" panose="05000000000000000000" pitchFamily="2" charset="2"/>
                        <a:buChar char="v"/>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lr>
                          <a:schemeClr val="accent2"/>
                        </a:buClr>
                        <a:buSzPct val="90000"/>
                        <a:buFont typeface="Wingdings" panose="05000000000000000000" pitchFamily="2" charset="2"/>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lr>
                          <a:schemeClr val="hlink"/>
                        </a:buClr>
                        <a:buSzPct val="85000"/>
                        <a:buFont typeface="Wingdings" panose="05000000000000000000" pitchFamily="2" charset="2"/>
                        <a:buChar char="v"/>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lgn="ctr">
                        <a:buNone/>
                      </a:pPr>
                      <a:r>
                        <a:rPr lang="zh-CN" altLang="en-US" sz="2600" b="0" dirty="0">
                          <a:solidFill>
                            <a:schemeClr val="tx2"/>
                          </a:solidFill>
                          <a:latin typeface="Times New Roman" panose="02020603050405020304" pitchFamily="18" charset="0"/>
                          <a:ea typeface="黑体" panose="02010609060101010101" pitchFamily="2" charset="-122"/>
                        </a:rPr>
                        <a:t>合金</a:t>
                      </a:r>
                      <a:endParaRPr lang="zh-CN" altLang="en-US" sz="2600" b="0" dirty="0">
                        <a:solidFill>
                          <a:schemeClr val="tx2"/>
                        </a:solidFill>
                        <a:latin typeface="Times New Roman" panose="02020603050405020304" pitchFamily="18" charset="0"/>
                        <a:ea typeface="黑体" panose="02010609060101010101" pitchFamily="2" charset="-122"/>
                      </a:endParaRPr>
                    </a:p>
                  </a:txBody>
                  <a:tcPr marL="90000" marR="90000" marT="46800" marB="46800" anchor="ctr" anchorCtr="0">
                    <a:lnL w="12700" cap="flat" cmpd="sng">
                      <a:solidFill>
                        <a:schemeClr val="tx1"/>
                      </a:solidFill>
                      <a:prstDash val="solid"/>
                      <a:headEnd type="none" w="med" len="med"/>
                      <a:tailEnd type="none" w="med" len="med"/>
                    </a:lnL>
                    <a:lnR w="28575" cap="flat" cmpd="sng">
                      <a:solidFill>
                        <a:schemeClr val="tx1"/>
                      </a:solidFill>
                      <a:prstDash val="solid"/>
                      <a:headEnd type="none" w="med" len="med"/>
                      <a:tailEnd type="none" w="med" len="med"/>
                    </a:lnR>
                    <a:lnT w="28575"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solidFill>
                      <a:schemeClr val="accent2">
                        <a:lumMod val="20000"/>
                        <a:lumOff val="80000"/>
                      </a:schemeClr>
                    </a:solidFill>
                  </a:tcPr>
                </a:tc>
                <a:tc hMerge="1">
                  <a:tcPr>
                    <a:lnR w="28575" cap="flat" cmpd="sng">
                      <a:solidFill>
                        <a:schemeClr val="tx1"/>
                      </a:solidFill>
                      <a:prstDash val="solid"/>
                      <a:headEnd type="none" w="med" len="med"/>
                      <a:tailEnd type="none" w="med" len="med"/>
                    </a:lnR>
                    <a:lnT w="28575"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tcPr>
                </a:tc>
              </a:tr>
              <a:tr h="616585">
                <a:tc vMerge="1">
                  <a:tcPr>
                    <a:lnL w="28575"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B w="12700" cap="flat" cmpd="sng">
                      <a:solidFill>
                        <a:schemeClr val="tx1"/>
                      </a:solidFill>
                      <a:prstDash val="solid"/>
                      <a:headEnd type="none" w="med" len="med"/>
                      <a:tailEnd type="none" w="med" len="med"/>
                    </a:lnB>
                  </a:tcPr>
                </a:tc>
                <a:tc>
                  <a:txBody>
                    <a:bodyPr/>
                    <a:lstStyle>
                      <a:lvl1pPr marL="342900" lvl="0" indent="-342900" algn="l" defTabSz="914400" rtl="0" eaLnBrk="1" fontAlgn="base" latinLnBrk="0" hangingPunct="1">
                        <a:lnSpc>
                          <a:spcPct val="100000"/>
                        </a:lnSpc>
                        <a:spcBef>
                          <a:spcPct val="20000"/>
                        </a:spcBef>
                        <a:spcAft>
                          <a:spcPct val="0"/>
                        </a:spcAft>
                        <a:buClr>
                          <a:schemeClr val="hlink"/>
                        </a:buClr>
                        <a:buSzPct val="75000"/>
                        <a:buFont typeface="Wingdings" panose="05000000000000000000" pitchFamily="2" charset="2"/>
                        <a:buChar char="v"/>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lr>
                          <a:schemeClr val="accent2"/>
                        </a:buClr>
                        <a:buSzPct val="85000"/>
                        <a:buFont typeface="Wingdings" panose="05000000000000000000" pitchFamily="2" charset="2"/>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lr>
                          <a:schemeClr val="hlink"/>
                        </a:buClr>
                        <a:buSzPct val="85000"/>
                        <a:buFont typeface="Wingdings" panose="05000000000000000000" pitchFamily="2" charset="2"/>
                        <a:buChar char="v"/>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lr>
                          <a:schemeClr val="accent2"/>
                        </a:buClr>
                        <a:buSzPct val="90000"/>
                        <a:buFont typeface="Wingdings" panose="05000000000000000000" pitchFamily="2" charset="2"/>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lr>
                          <a:schemeClr val="hlink"/>
                        </a:buClr>
                        <a:buSzPct val="85000"/>
                        <a:buFont typeface="Wingdings" panose="05000000000000000000" pitchFamily="2" charset="2"/>
                        <a:buChar char="v"/>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lgn="ctr">
                        <a:buNone/>
                      </a:pPr>
                      <a:r>
                        <a:rPr lang="zh-CN" altLang="en-US" sz="2600" b="0" dirty="0">
                          <a:solidFill>
                            <a:srgbClr val="000C0C"/>
                          </a:solidFill>
                          <a:latin typeface="Times New Roman" panose="02020603050405020304" pitchFamily="18" charset="0"/>
                          <a:ea typeface="黑体" panose="02010609060101010101" pitchFamily="2" charset="-122"/>
                        </a:rPr>
                        <a:t>铅</a:t>
                      </a:r>
                      <a:endParaRPr lang="zh-CN" altLang="en-US" sz="2600" b="0" dirty="0">
                        <a:solidFill>
                          <a:srgbClr val="000C0C"/>
                        </a:solidFill>
                        <a:latin typeface="Times New Roman" panose="02020603050405020304" pitchFamily="18" charset="0"/>
                        <a:ea typeface="黑体" panose="02010609060101010101" pitchFamily="2" charset="-122"/>
                      </a:endParaRPr>
                    </a:p>
                  </a:txBody>
                  <a:tcPr marL="90000" marR="90000" marT="46800" marB="46800" anchor="ctr" anchorCtr="0">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solidFill>
                      <a:schemeClr val="accent2">
                        <a:lumMod val="20000"/>
                        <a:lumOff val="80000"/>
                      </a:schemeClr>
                    </a:solidFill>
                  </a:tcPr>
                </a:tc>
                <a:tc>
                  <a:txBody>
                    <a:bodyPr/>
                    <a:lstStyle>
                      <a:lvl1pPr marL="342900" lvl="0" indent="-342900" algn="l" defTabSz="914400" rtl="0" eaLnBrk="1" fontAlgn="base" latinLnBrk="0" hangingPunct="1">
                        <a:lnSpc>
                          <a:spcPct val="100000"/>
                        </a:lnSpc>
                        <a:spcBef>
                          <a:spcPct val="20000"/>
                        </a:spcBef>
                        <a:spcAft>
                          <a:spcPct val="0"/>
                        </a:spcAft>
                        <a:buClr>
                          <a:schemeClr val="hlink"/>
                        </a:buClr>
                        <a:buSzPct val="75000"/>
                        <a:buFont typeface="Wingdings" panose="05000000000000000000" pitchFamily="2" charset="2"/>
                        <a:buChar char="v"/>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lr>
                          <a:schemeClr val="accent2"/>
                        </a:buClr>
                        <a:buSzPct val="85000"/>
                        <a:buFont typeface="Wingdings" panose="05000000000000000000" pitchFamily="2" charset="2"/>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lr>
                          <a:schemeClr val="hlink"/>
                        </a:buClr>
                        <a:buSzPct val="85000"/>
                        <a:buFont typeface="Wingdings" panose="05000000000000000000" pitchFamily="2" charset="2"/>
                        <a:buChar char="v"/>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lr>
                          <a:schemeClr val="accent2"/>
                        </a:buClr>
                        <a:buSzPct val="90000"/>
                        <a:buFont typeface="Wingdings" panose="05000000000000000000" pitchFamily="2" charset="2"/>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lr>
                          <a:schemeClr val="hlink"/>
                        </a:buClr>
                        <a:buSzPct val="85000"/>
                        <a:buFont typeface="Wingdings" panose="05000000000000000000" pitchFamily="2" charset="2"/>
                        <a:buChar char="v"/>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lgn="ctr">
                        <a:buNone/>
                      </a:pPr>
                      <a:r>
                        <a:rPr lang="zh-CN" altLang="en-US" sz="2600" b="0" dirty="0">
                          <a:solidFill>
                            <a:srgbClr val="000C0C"/>
                          </a:solidFill>
                          <a:latin typeface="Times New Roman" panose="02020603050405020304" pitchFamily="18" charset="0"/>
                          <a:ea typeface="黑体" panose="02010609060101010101" pitchFamily="2" charset="-122"/>
                        </a:rPr>
                        <a:t>镉</a:t>
                      </a:r>
                      <a:endParaRPr lang="zh-CN" altLang="en-US" sz="2600" b="0" dirty="0">
                        <a:solidFill>
                          <a:srgbClr val="000C0C"/>
                        </a:solidFill>
                        <a:latin typeface="Times New Roman" panose="02020603050405020304" pitchFamily="18" charset="0"/>
                        <a:ea typeface="黑体" panose="02010609060101010101" pitchFamily="2" charset="-122"/>
                      </a:endParaRPr>
                    </a:p>
                  </a:txBody>
                  <a:tcPr marL="90000" marR="90000" marT="46800" marB="46800" anchor="ctr" anchorCtr="0">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solidFill>
                      <a:schemeClr val="accent2">
                        <a:lumMod val="20000"/>
                        <a:lumOff val="80000"/>
                      </a:schemeClr>
                    </a:solidFill>
                  </a:tcPr>
                </a:tc>
                <a:tc>
                  <a:txBody>
                    <a:bodyPr/>
                    <a:lstStyle>
                      <a:lvl1pPr marL="342900" lvl="0" indent="-342900" algn="l" defTabSz="914400" rtl="0" eaLnBrk="1" fontAlgn="base" latinLnBrk="0" hangingPunct="1">
                        <a:lnSpc>
                          <a:spcPct val="100000"/>
                        </a:lnSpc>
                        <a:spcBef>
                          <a:spcPct val="20000"/>
                        </a:spcBef>
                        <a:spcAft>
                          <a:spcPct val="0"/>
                        </a:spcAft>
                        <a:buClr>
                          <a:schemeClr val="hlink"/>
                        </a:buClr>
                        <a:buSzPct val="75000"/>
                        <a:buFont typeface="Wingdings" panose="05000000000000000000" pitchFamily="2" charset="2"/>
                        <a:buChar char="v"/>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lr>
                          <a:schemeClr val="accent2"/>
                        </a:buClr>
                        <a:buSzPct val="85000"/>
                        <a:buFont typeface="Wingdings" panose="05000000000000000000" pitchFamily="2" charset="2"/>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lr>
                          <a:schemeClr val="hlink"/>
                        </a:buClr>
                        <a:buSzPct val="85000"/>
                        <a:buFont typeface="Wingdings" panose="05000000000000000000" pitchFamily="2" charset="2"/>
                        <a:buChar char="v"/>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lr>
                          <a:schemeClr val="accent2"/>
                        </a:buClr>
                        <a:buSzPct val="90000"/>
                        <a:buFont typeface="Wingdings" panose="05000000000000000000" pitchFamily="2" charset="2"/>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lr>
                          <a:schemeClr val="hlink"/>
                        </a:buClr>
                        <a:buSzPct val="85000"/>
                        <a:buFont typeface="Wingdings" panose="05000000000000000000" pitchFamily="2" charset="2"/>
                        <a:buChar char="v"/>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lgn="ctr">
                        <a:buNone/>
                      </a:pPr>
                      <a:r>
                        <a:rPr lang="zh-CN" altLang="en-US" sz="2600" b="0" dirty="0">
                          <a:solidFill>
                            <a:srgbClr val="000C0C"/>
                          </a:solidFill>
                          <a:latin typeface="Times New Roman" panose="02020603050405020304" pitchFamily="18" charset="0"/>
                          <a:ea typeface="黑体" panose="02010609060101010101" pitchFamily="2" charset="-122"/>
                        </a:rPr>
                        <a:t>铋</a:t>
                      </a:r>
                      <a:endParaRPr lang="zh-CN" altLang="en-US" sz="2600" b="0" dirty="0">
                        <a:solidFill>
                          <a:srgbClr val="000C0C"/>
                        </a:solidFill>
                        <a:latin typeface="Times New Roman" panose="02020603050405020304" pitchFamily="18" charset="0"/>
                        <a:ea typeface="黑体" panose="02010609060101010101" pitchFamily="2" charset="-122"/>
                      </a:endParaRPr>
                    </a:p>
                  </a:txBody>
                  <a:tcPr marL="90000" marR="90000" marT="46800" marB="46800" anchor="ctr" anchorCtr="0">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solidFill>
                      <a:schemeClr val="accent2">
                        <a:lumMod val="20000"/>
                        <a:lumOff val="80000"/>
                      </a:schemeClr>
                    </a:solidFill>
                  </a:tcPr>
                </a:tc>
                <a:tc>
                  <a:txBody>
                    <a:bodyPr/>
                    <a:lstStyle>
                      <a:lvl1pPr marL="342900" lvl="0" indent="-342900" algn="l" defTabSz="914400" rtl="0" eaLnBrk="1" fontAlgn="base" latinLnBrk="0" hangingPunct="1">
                        <a:lnSpc>
                          <a:spcPct val="100000"/>
                        </a:lnSpc>
                        <a:spcBef>
                          <a:spcPct val="20000"/>
                        </a:spcBef>
                        <a:spcAft>
                          <a:spcPct val="0"/>
                        </a:spcAft>
                        <a:buClr>
                          <a:schemeClr val="hlink"/>
                        </a:buClr>
                        <a:buSzPct val="75000"/>
                        <a:buFont typeface="Wingdings" panose="05000000000000000000" pitchFamily="2" charset="2"/>
                        <a:buChar char="v"/>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lr>
                          <a:schemeClr val="accent2"/>
                        </a:buClr>
                        <a:buSzPct val="85000"/>
                        <a:buFont typeface="Wingdings" panose="05000000000000000000" pitchFamily="2" charset="2"/>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lr>
                          <a:schemeClr val="hlink"/>
                        </a:buClr>
                        <a:buSzPct val="85000"/>
                        <a:buFont typeface="Wingdings" panose="05000000000000000000" pitchFamily="2" charset="2"/>
                        <a:buChar char="v"/>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lr>
                          <a:schemeClr val="accent2"/>
                        </a:buClr>
                        <a:buSzPct val="90000"/>
                        <a:buFont typeface="Wingdings" panose="05000000000000000000" pitchFamily="2" charset="2"/>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lr>
                          <a:schemeClr val="hlink"/>
                        </a:buClr>
                        <a:buSzPct val="85000"/>
                        <a:buFont typeface="Wingdings" panose="05000000000000000000" pitchFamily="2" charset="2"/>
                        <a:buChar char="v"/>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lgn="ctr">
                        <a:buNone/>
                      </a:pPr>
                      <a:r>
                        <a:rPr lang="zh-CN" altLang="en-US" sz="2600" b="0" dirty="0">
                          <a:solidFill>
                            <a:srgbClr val="000C0C"/>
                          </a:solidFill>
                          <a:latin typeface="Times New Roman" panose="02020603050405020304" pitchFamily="18" charset="0"/>
                          <a:ea typeface="黑体" panose="02010609060101010101" pitchFamily="2" charset="-122"/>
                        </a:rPr>
                        <a:t>锡</a:t>
                      </a:r>
                      <a:endParaRPr lang="zh-CN" altLang="en-US" sz="2600" b="0" dirty="0">
                        <a:solidFill>
                          <a:srgbClr val="000C0C"/>
                        </a:solidFill>
                        <a:latin typeface="Times New Roman" panose="02020603050405020304" pitchFamily="18" charset="0"/>
                        <a:ea typeface="黑体" panose="02010609060101010101" pitchFamily="2" charset="-122"/>
                      </a:endParaRPr>
                    </a:p>
                  </a:txBody>
                  <a:tcPr marL="90000" marR="90000" marT="46800" marB="46800" anchor="ctr" anchorCtr="0">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solidFill>
                      <a:schemeClr val="accent2">
                        <a:lumMod val="20000"/>
                        <a:lumOff val="80000"/>
                      </a:schemeClr>
                    </a:solidFill>
                  </a:tcPr>
                </a:tc>
                <a:tc>
                  <a:txBody>
                    <a:bodyPr/>
                    <a:lstStyle>
                      <a:lvl1pPr marL="342900" lvl="0" indent="-342900" algn="l" defTabSz="914400" rtl="0" eaLnBrk="1" fontAlgn="base" latinLnBrk="0" hangingPunct="1">
                        <a:lnSpc>
                          <a:spcPct val="100000"/>
                        </a:lnSpc>
                        <a:spcBef>
                          <a:spcPct val="20000"/>
                        </a:spcBef>
                        <a:spcAft>
                          <a:spcPct val="0"/>
                        </a:spcAft>
                        <a:buClr>
                          <a:schemeClr val="hlink"/>
                        </a:buClr>
                        <a:buSzPct val="75000"/>
                        <a:buFont typeface="Wingdings" panose="05000000000000000000" pitchFamily="2" charset="2"/>
                        <a:buChar char="v"/>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lr>
                          <a:schemeClr val="accent2"/>
                        </a:buClr>
                        <a:buSzPct val="85000"/>
                        <a:buFont typeface="Wingdings" panose="05000000000000000000" pitchFamily="2" charset="2"/>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lr>
                          <a:schemeClr val="hlink"/>
                        </a:buClr>
                        <a:buSzPct val="85000"/>
                        <a:buFont typeface="Wingdings" panose="05000000000000000000" pitchFamily="2" charset="2"/>
                        <a:buChar char="v"/>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lr>
                          <a:schemeClr val="accent2"/>
                        </a:buClr>
                        <a:buSzPct val="90000"/>
                        <a:buFont typeface="Wingdings" panose="05000000000000000000" pitchFamily="2" charset="2"/>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lr>
                          <a:schemeClr val="hlink"/>
                        </a:buClr>
                        <a:buSzPct val="85000"/>
                        <a:buFont typeface="Wingdings" panose="05000000000000000000" pitchFamily="2" charset="2"/>
                        <a:buChar char="v"/>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lgn="ctr">
                        <a:buNone/>
                      </a:pPr>
                      <a:r>
                        <a:rPr lang="zh-CN" altLang="en-US" sz="2600" b="0" dirty="0">
                          <a:solidFill>
                            <a:srgbClr val="FF3300"/>
                          </a:solidFill>
                          <a:latin typeface="Times New Roman" panose="02020603050405020304" pitchFamily="18" charset="0"/>
                          <a:ea typeface="黑体" panose="02010609060101010101" pitchFamily="2" charset="-122"/>
                        </a:rPr>
                        <a:t>焊锡</a:t>
                      </a:r>
                      <a:endParaRPr lang="zh-CN" altLang="en-US" sz="2600" b="0" dirty="0">
                        <a:solidFill>
                          <a:srgbClr val="FF3300"/>
                        </a:solidFill>
                        <a:latin typeface="Times New Roman" panose="02020603050405020304" pitchFamily="18" charset="0"/>
                        <a:ea typeface="黑体" panose="02010609060101010101" pitchFamily="2" charset="-122"/>
                      </a:endParaRPr>
                    </a:p>
                  </a:txBody>
                  <a:tcPr marL="90000" marR="90000" marT="46800" marB="46800" anchor="ctr" anchorCtr="0">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solidFill>
                      <a:schemeClr val="accent2">
                        <a:lumMod val="20000"/>
                        <a:lumOff val="80000"/>
                      </a:schemeClr>
                    </a:solidFill>
                  </a:tcPr>
                </a:tc>
                <a:tc>
                  <a:txBody>
                    <a:bodyPr/>
                    <a:lstStyle>
                      <a:lvl1pPr marL="342900" lvl="0" indent="-342900" algn="l" defTabSz="914400" rtl="0" eaLnBrk="1" fontAlgn="base" latinLnBrk="0" hangingPunct="1">
                        <a:lnSpc>
                          <a:spcPct val="100000"/>
                        </a:lnSpc>
                        <a:spcBef>
                          <a:spcPct val="20000"/>
                        </a:spcBef>
                        <a:spcAft>
                          <a:spcPct val="0"/>
                        </a:spcAft>
                        <a:buClr>
                          <a:schemeClr val="hlink"/>
                        </a:buClr>
                        <a:buSzPct val="75000"/>
                        <a:buFont typeface="Wingdings" panose="05000000000000000000" pitchFamily="2" charset="2"/>
                        <a:buChar char="v"/>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lr>
                          <a:schemeClr val="accent2"/>
                        </a:buClr>
                        <a:buSzPct val="85000"/>
                        <a:buFont typeface="Wingdings" panose="05000000000000000000" pitchFamily="2" charset="2"/>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lr>
                          <a:schemeClr val="hlink"/>
                        </a:buClr>
                        <a:buSzPct val="85000"/>
                        <a:buFont typeface="Wingdings" panose="05000000000000000000" pitchFamily="2" charset="2"/>
                        <a:buChar char="v"/>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lr>
                          <a:schemeClr val="accent2"/>
                        </a:buClr>
                        <a:buSzPct val="90000"/>
                        <a:buFont typeface="Wingdings" panose="05000000000000000000" pitchFamily="2" charset="2"/>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lr>
                          <a:schemeClr val="hlink"/>
                        </a:buClr>
                        <a:buSzPct val="85000"/>
                        <a:buFont typeface="Wingdings" panose="05000000000000000000" pitchFamily="2" charset="2"/>
                        <a:buChar char="v"/>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lgn="ctr">
                        <a:buNone/>
                      </a:pPr>
                      <a:r>
                        <a:rPr lang="zh-CN" altLang="en-US" sz="2600" b="0" dirty="0">
                          <a:solidFill>
                            <a:srgbClr val="0000FF"/>
                          </a:solidFill>
                          <a:latin typeface="Times New Roman" panose="02020603050405020304" pitchFamily="18" charset="0"/>
                          <a:ea typeface="黑体" panose="02010609060101010101" pitchFamily="2" charset="-122"/>
                        </a:rPr>
                        <a:t>武德合金</a:t>
                      </a:r>
                      <a:endParaRPr lang="zh-CN" altLang="en-US" sz="2600" b="0" dirty="0">
                        <a:solidFill>
                          <a:srgbClr val="0000FF"/>
                        </a:solidFill>
                        <a:latin typeface="Times New Roman" panose="02020603050405020304" pitchFamily="18" charset="0"/>
                        <a:ea typeface="黑体" panose="02010609060101010101" pitchFamily="2" charset="-122"/>
                      </a:endParaRPr>
                    </a:p>
                  </a:txBody>
                  <a:tcPr marL="90000" marR="90000" marT="46800" marB="46800" anchor="ctr" anchorCtr="0">
                    <a:lnL w="12700" cap="flat" cmpd="sng">
                      <a:solidFill>
                        <a:schemeClr val="tx1"/>
                      </a:solidFill>
                      <a:prstDash val="solid"/>
                      <a:headEnd type="none" w="med" len="med"/>
                      <a:tailEnd type="none" w="med" len="med"/>
                    </a:lnL>
                    <a:lnR w="28575"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solidFill>
                      <a:schemeClr val="accent2">
                        <a:lumMod val="20000"/>
                        <a:lumOff val="80000"/>
                      </a:schemeClr>
                    </a:solidFill>
                  </a:tcPr>
                </a:tc>
              </a:tr>
              <a:tr h="944880">
                <a:tc>
                  <a:txBody>
                    <a:bodyPr/>
                    <a:lstStyle>
                      <a:lvl1pPr marL="342900" lvl="0" indent="-342900" algn="l" defTabSz="914400" rtl="0" eaLnBrk="1" fontAlgn="base" latinLnBrk="0" hangingPunct="1">
                        <a:lnSpc>
                          <a:spcPct val="100000"/>
                        </a:lnSpc>
                        <a:spcBef>
                          <a:spcPct val="20000"/>
                        </a:spcBef>
                        <a:spcAft>
                          <a:spcPct val="0"/>
                        </a:spcAft>
                        <a:buClr>
                          <a:schemeClr val="hlink"/>
                        </a:buClr>
                        <a:buSzPct val="75000"/>
                        <a:buFont typeface="Wingdings" panose="05000000000000000000" pitchFamily="2" charset="2"/>
                        <a:buChar char="v"/>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lr>
                          <a:schemeClr val="accent2"/>
                        </a:buClr>
                        <a:buSzPct val="85000"/>
                        <a:buFont typeface="Wingdings" panose="05000000000000000000" pitchFamily="2" charset="2"/>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lr>
                          <a:schemeClr val="hlink"/>
                        </a:buClr>
                        <a:buSzPct val="85000"/>
                        <a:buFont typeface="Wingdings" panose="05000000000000000000" pitchFamily="2" charset="2"/>
                        <a:buChar char="v"/>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lr>
                          <a:schemeClr val="accent2"/>
                        </a:buClr>
                        <a:buSzPct val="90000"/>
                        <a:buFont typeface="Wingdings" panose="05000000000000000000" pitchFamily="2" charset="2"/>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lr>
                          <a:schemeClr val="hlink"/>
                        </a:buClr>
                        <a:buSzPct val="85000"/>
                        <a:buFont typeface="Wingdings" panose="05000000000000000000" pitchFamily="2" charset="2"/>
                        <a:buChar char="v"/>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buNone/>
                      </a:pPr>
                      <a:r>
                        <a:rPr lang="zh-CN" altLang="en-US" sz="2600" b="0" dirty="0">
                          <a:solidFill>
                            <a:schemeClr val="tx2"/>
                          </a:solidFill>
                          <a:latin typeface="Times New Roman" panose="02020603050405020304" pitchFamily="18" charset="0"/>
                          <a:ea typeface="黑体" panose="02010609060101010101" pitchFamily="2" charset="-122"/>
                        </a:rPr>
                        <a:t>熔点</a:t>
                      </a:r>
                      <a:r>
                        <a:rPr lang="en-US" altLang="zh-CN" sz="2600" b="0">
                          <a:solidFill>
                            <a:schemeClr val="tx2"/>
                          </a:solidFill>
                          <a:latin typeface="Times New Roman" panose="02020603050405020304" pitchFamily="18" charset="0"/>
                          <a:ea typeface="黑体" panose="02010609060101010101" pitchFamily="2" charset="-122"/>
                        </a:rPr>
                        <a:t>/℃</a:t>
                      </a:r>
                      <a:endParaRPr lang="zh-CN" altLang="en-US" sz="2600" b="0">
                        <a:solidFill>
                          <a:schemeClr val="tx2"/>
                        </a:solidFill>
                        <a:latin typeface="Times New Roman" panose="02020603050405020304" pitchFamily="18" charset="0"/>
                        <a:ea typeface="黑体" panose="02010609060101010101" pitchFamily="2" charset="-122"/>
                      </a:endParaRPr>
                    </a:p>
                  </a:txBody>
                  <a:tcPr anchor="ctr" anchorCtr="0">
                    <a:lnL w="28575"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solidFill>
                      <a:schemeClr val="accent2">
                        <a:lumMod val="20000"/>
                        <a:lumOff val="80000"/>
                      </a:schemeClr>
                    </a:solidFill>
                  </a:tcPr>
                </a:tc>
                <a:tc>
                  <a:txBody>
                    <a:bodyPr/>
                    <a:lstStyle>
                      <a:lvl1pPr marL="342900" lvl="0" indent="-342900" algn="l" defTabSz="914400" rtl="0" eaLnBrk="1" fontAlgn="base" latinLnBrk="0" hangingPunct="1">
                        <a:lnSpc>
                          <a:spcPct val="100000"/>
                        </a:lnSpc>
                        <a:spcBef>
                          <a:spcPct val="20000"/>
                        </a:spcBef>
                        <a:spcAft>
                          <a:spcPct val="0"/>
                        </a:spcAft>
                        <a:buClr>
                          <a:schemeClr val="hlink"/>
                        </a:buClr>
                        <a:buSzPct val="75000"/>
                        <a:buFont typeface="Wingdings" panose="05000000000000000000" pitchFamily="2" charset="2"/>
                        <a:buChar char="v"/>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lr>
                          <a:schemeClr val="accent2"/>
                        </a:buClr>
                        <a:buSzPct val="85000"/>
                        <a:buFont typeface="Wingdings" panose="05000000000000000000" pitchFamily="2" charset="2"/>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lr>
                          <a:schemeClr val="hlink"/>
                        </a:buClr>
                        <a:buSzPct val="85000"/>
                        <a:buFont typeface="Wingdings" panose="05000000000000000000" pitchFamily="2" charset="2"/>
                        <a:buChar char="v"/>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lr>
                          <a:schemeClr val="accent2"/>
                        </a:buClr>
                        <a:buSzPct val="90000"/>
                        <a:buFont typeface="Wingdings" panose="05000000000000000000" pitchFamily="2" charset="2"/>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lr>
                          <a:schemeClr val="hlink"/>
                        </a:buClr>
                        <a:buSzPct val="85000"/>
                        <a:buFont typeface="Wingdings" panose="05000000000000000000" pitchFamily="2" charset="2"/>
                        <a:buChar char="v"/>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lgn="ctr">
                        <a:buNone/>
                      </a:pPr>
                      <a:r>
                        <a:rPr lang="en-US" altLang="zh-CN" sz="2600" b="0">
                          <a:solidFill>
                            <a:srgbClr val="FF0000"/>
                          </a:solidFill>
                          <a:latin typeface="Times New Roman" panose="02020603050405020304" pitchFamily="18" charset="0"/>
                          <a:ea typeface="黑体" panose="02010609060101010101" pitchFamily="2" charset="-122"/>
                        </a:rPr>
                        <a:t>327</a:t>
                      </a:r>
                      <a:endParaRPr lang="en-US" altLang="zh-CN" sz="2600" b="0">
                        <a:solidFill>
                          <a:srgbClr val="FF0000"/>
                        </a:solidFill>
                        <a:latin typeface="Times New Roman" panose="02020603050405020304" pitchFamily="18" charset="0"/>
                        <a:ea typeface="黑体" panose="02010609060101010101" pitchFamily="2" charset="-122"/>
                      </a:endParaRPr>
                    </a:p>
                  </a:txBody>
                  <a:tcPr anchor="ctr" anchorCtr="0">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solidFill>
                      <a:schemeClr val="accent2">
                        <a:lumMod val="20000"/>
                        <a:lumOff val="80000"/>
                      </a:schemeClr>
                    </a:solidFill>
                  </a:tcPr>
                </a:tc>
                <a:tc>
                  <a:txBody>
                    <a:bodyPr/>
                    <a:lstStyle>
                      <a:lvl1pPr marL="342900" lvl="0" indent="-342900" algn="l" defTabSz="914400" rtl="0" eaLnBrk="1" fontAlgn="base" latinLnBrk="0" hangingPunct="1">
                        <a:lnSpc>
                          <a:spcPct val="100000"/>
                        </a:lnSpc>
                        <a:spcBef>
                          <a:spcPct val="20000"/>
                        </a:spcBef>
                        <a:spcAft>
                          <a:spcPct val="0"/>
                        </a:spcAft>
                        <a:buClr>
                          <a:schemeClr val="hlink"/>
                        </a:buClr>
                        <a:buSzPct val="75000"/>
                        <a:buFont typeface="Wingdings" panose="05000000000000000000" pitchFamily="2" charset="2"/>
                        <a:buChar char="v"/>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lr>
                          <a:schemeClr val="accent2"/>
                        </a:buClr>
                        <a:buSzPct val="85000"/>
                        <a:buFont typeface="Wingdings" panose="05000000000000000000" pitchFamily="2" charset="2"/>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lr>
                          <a:schemeClr val="hlink"/>
                        </a:buClr>
                        <a:buSzPct val="85000"/>
                        <a:buFont typeface="Wingdings" panose="05000000000000000000" pitchFamily="2" charset="2"/>
                        <a:buChar char="v"/>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lr>
                          <a:schemeClr val="accent2"/>
                        </a:buClr>
                        <a:buSzPct val="90000"/>
                        <a:buFont typeface="Wingdings" panose="05000000000000000000" pitchFamily="2" charset="2"/>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lr>
                          <a:schemeClr val="hlink"/>
                        </a:buClr>
                        <a:buSzPct val="85000"/>
                        <a:buFont typeface="Wingdings" panose="05000000000000000000" pitchFamily="2" charset="2"/>
                        <a:buChar char="v"/>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lgn="ctr">
                        <a:buNone/>
                      </a:pPr>
                      <a:r>
                        <a:rPr lang="en-US" altLang="zh-CN" sz="2600" b="0">
                          <a:solidFill>
                            <a:srgbClr val="A50021"/>
                          </a:solidFill>
                          <a:latin typeface="Times New Roman" panose="02020603050405020304" pitchFamily="18" charset="0"/>
                          <a:ea typeface="黑体" panose="02010609060101010101" pitchFamily="2" charset="-122"/>
                        </a:rPr>
                        <a:t>321</a:t>
                      </a:r>
                      <a:endParaRPr lang="en-US" altLang="zh-CN" sz="2600" b="0">
                        <a:solidFill>
                          <a:srgbClr val="A50021"/>
                        </a:solidFill>
                        <a:latin typeface="Times New Roman" panose="02020603050405020304" pitchFamily="18" charset="0"/>
                        <a:ea typeface="黑体" panose="02010609060101010101" pitchFamily="2" charset="-122"/>
                      </a:endParaRPr>
                    </a:p>
                  </a:txBody>
                  <a:tcPr anchor="ctr" anchorCtr="0">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solidFill>
                      <a:schemeClr val="accent2">
                        <a:lumMod val="20000"/>
                        <a:lumOff val="80000"/>
                      </a:schemeClr>
                    </a:solidFill>
                  </a:tcPr>
                </a:tc>
                <a:tc>
                  <a:txBody>
                    <a:bodyPr/>
                    <a:lstStyle>
                      <a:lvl1pPr marL="342900" lvl="0" indent="-342900" algn="l" defTabSz="914400" rtl="0" eaLnBrk="1" fontAlgn="base" latinLnBrk="0" hangingPunct="1">
                        <a:lnSpc>
                          <a:spcPct val="100000"/>
                        </a:lnSpc>
                        <a:spcBef>
                          <a:spcPct val="20000"/>
                        </a:spcBef>
                        <a:spcAft>
                          <a:spcPct val="0"/>
                        </a:spcAft>
                        <a:buClr>
                          <a:schemeClr val="hlink"/>
                        </a:buClr>
                        <a:buSzPct val="75000"/>
                        <a:buFont typeface="Wingdings" panose="05000000000000000000" pitchFamily="2" charset="2"/>
                        <a:buChar char="v"/>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lr>
                          <a:schemeClr val="accent2"/>
                        </a:buClr>
                        <a:buSzPct val="85000"/>
                        <a:buFont typeface="Wingdings" panose="05000000000000000000" pitchFamily="2" charset="2"/>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lr>
                          <a:schemeClr val="hlink"/>
                        </a:buClr>
                        <a:buSzPct val="85000"/>
                        <a:buFont typeface="Wingdings" panose="05000000000000000000" pitchFamily="2" charset="2"/>
                        <a:buChar char="v"/>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lr>
                          <a:schemeClr val="accent2"/>
                        </a:buClr>
                        <a:buSzPct val="90000"/>
                        <a:buFont typeface="Wingdings" panose="05000000000000000000" pitchFamily="2" charset="2"/>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lr>
                          <a:schemeClr val="hlink"/>
                        </a:buClr>
                        <a:buSzPct val="85000"/>
                        <a:buFont typeface="Wingdings" panose="05000000000000000000" pitchFamily="2" charset="2"/>
                        <a:buChar char="v"/>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lgn="ctr">
                        <a:buNone/>
                      </a:pPr>
                      <a:r>
                        <a:rPr lang="en-US" altLang="zh-CN" sz="2600" b="0">
                          <a:solidFill>
                            <a:srgbClr val="A50021"/>
                          </a:solidFill>
                          <a:latin typeface="Times New Roman" panose="02020603050405020304" pitchFamily="18" charset="0"/>
                          <a:ea typeface="黑体" panose="02010609060101010101" pitchFamily="2" charset="-122"/>
                        </a:rPr>
                        <a:t>271</a:t>
                      </a:r>
                      <a:endParaRPr lang="en-US" altLang="zh-CN" sz="2600" b="0">
                        <a:solidFill>
                          <a:srgbClr val="A50021"/>
                        </a:solidFill>
                        <a:latin typeface="Times New Roman" panose="02020603050405020304" pitchFamily="18" charset="0"/>
                        <a:ea typeface="黑体" panose="02010609060101010101" pitchFamily="2" charset="-122"/>
                      </a:endParaRPr>
                    </a:p>
                  </a:txBody>
                  <a:tcPr anchor="ctr" anchorCtr="0">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solidFill>
                      <a:schemeClr val="accent2">
                        <a:lumMod val="20000"/>
                        <a:lumOff val="80000"/>
                      </a:schemeClr>
                    </a:solidFill>
                  </a:tcPr>
                </a:tc>
                <a:tc>
                  <a:txBody>
                    <a:bodyPr/>
                    <a:lstStyle>
                      <a:lvl1pPr marL="342900" lvl="0" indent="-342900" algn="l" defTabSz="914400" rtl="0" eaLnBrk="1" fontAlgn="base" latinLnBrk="0" hangingPunct="1">
                        <a:lnSpc>
                          <a:spcPct val="100000"/>
                        </a:lnSpc>
                        <a:spcBef>
                          <a:spcPct val="20000"/>
                        </a:spcBef>
                        <a:spcAft>
                          <a:spcPct val="0"/>
                        </a:spcAft>
                        <a:buClr>
                          <a:schemeClr val="hlink"/>
                        </a:buClr>
                        <a:buSzPct val="75000"/>
                        <a:buFont typeface="Wingdings" panose="05000000000000000000" pitchFamily="2" charset="2"/>
                        <a:buChar char="v"/>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lr>
                          <a:schemeClr val="accent2"/>
                        </a:buClr>
                        <a:buSzPct val="85000"/>
                        <a:buFont typeface="Wingdings" panose="05000000000000000000" pitchFamily="2" charset="2"/>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lr>
                          <a:schemeClr val="hlink"/>
                        </a:buClr>
                        <a:buSzPct val="85000"/>
                        <a:buFont typeface="Wingdings" panose="05000000000000000000" pitchFamily="2" charset="2"/>
                        <a:buChar char="v"/>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lr>
                          <a:schemeClr val="accent2"/>
                        </a:buClr>
                        <a:buSzPct val="90000"/>
                        <a:buFont typeface="Wingdings" panose="05000000000000000000" pitchFamily="2" charset="2"/>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lr>
                          <a:schemeClr val="hlink"/>
                        </a:buClr>
                        <a:buSzPct val="85000"/>
                        <a:buFont typeface="Wingdings" panose="05000000000000000000" pitchFamily="2" charset="2"/>
                        <a:buChar char="v"/>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lgn="ctr">
                        <a:buNone/>
                      </a:pPr>
                      <a:r>
                        <a:rPr lang="en-US" altLang="zh-CN" sz="2600" b="0">
                          <a:solidFill>
                            <a:srgbClr val="FF3300"/>
                          </a:solidFill>
                          <a:latin typeface="Times New Roman" panose="02020603050405020304" pitchFamily="18" charset="0"/>
                          <a:ea typeface="黑体" panose="02010609060101010101" pitchFamily="2" charset="-122"/>
                        </a:rPr>
                        <a:t>232</a:t>
                      </a:r>
                      <a:endParaRPr lang="en-US" altLang="zh-CN" sz="2600" b="0">
                        <a:solidFill>
                          <a:srgbClr val="FF3300"/>
                        </a:solidFill>
                        <a:latin typeface="Times New Roman" panose="02020603050405020304" pitchFamily="18" charset="0"/>
                        <a:ea typeface="黑体" panose="02010609060101010101" pitchFamily="2" charset="-122"/>
                      </a:endParaRPr>
                    </a:p>
                  </a:txBody>
                  <a:tcPr anchor="ctr" anchorCtr="0">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solidFill>
                      <a:schemeClr val="accent2">
                        <a:lumMod val="20000"/>
                        <a:lumOff val="80000"/>
                      </a:schemeClr>
                    </a:solidFill>
                  </a:tcPr>
                </a:tc>
                <a:tc>
                  <a:txBody>
                    <a:bodyPr/>
                    <a:lstStyle>
                      <a:lvl1pPr marL="342900" lvl="0" indent="-342900" algn="l" defTabSz="914400" rtl="0" eaLnBrk="1" fontAlgn="base" latinLnBrk="0" hangingPunct="1">
                        <a:lnSpc>
                          <a:spcPct val="100000"/>
                        </a:lnSpc>
                        <a:spcBef>
                          <a:spcPct val="20000"/>
                        </a:spcBef>
                        <a:spcAft>
                          <a:spcPct val="0"/>
                        </a:spcAft>
                        <a:buClr>
                          <a:schemeClr val="hlink"/>
                        </a:buClr>
                        <a:buSzPct val="75000"/>
                        <a:buFont typeface="Wingdings" panose="05000000000000000000" pitchFamily="2" charset="2"/>
                        <a:buChar char="v"/>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lr>
                          <a:schemeClr val="accent2"/>
                        </a:buClr>
                        <a:buSzPct val="85000"/>
                        <a:buFont typeface="Wingdings" panose="05000000000000000000" pitchFamily="2" charset="2"/>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lr>
                          <a:schemeClr val="hlink"/>
                        </a:buClr>
                        <a:buSzPct val="85000"/>
                        <a:buFont typeface="Wingdings" panose="05000000000000000000" pitchFamily="2" charset="2"/>
                        <a:buChar char="v"/>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lr>
                          <a:schemeClr val="accent2"/>
                        </a:buClr>
                        <a:buSzPct val="90000"/>
                        <a:buFont typeface="Wingdings" panose="05000000000000000000" pitchFamily="2" charset="2"/>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lr>
                          <a:schemeClr val="hlink"/>
                        </a:buClr>
                        <a:buSzPct val="85000"/>
                        <a:buFont typeface="Wingdings" panose="05000000000000000000" pitchFamily="2" charset="2"/>
                        <a:buChar char="v"/>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lgn="ctr">
                        <a:buNone/>
                      </a:pPr>
                      <a:r>
                        <a:rPr lang="en-US" altLang="zh-CN" sz="2600" b="0">
                          <a:solidFill>
                            <a:srgbClr val="FF3300"/>
                          </a:solidFill>
                          <a:latin typeface="Times New Roman" panose="02020603050405020304" pitchFamily="18" charset="0"/>
                          <a:ea typeface="黑体" panose="02010609060101010101" pitchFamily="2" charset="-122"/>
                        </a:rPr>
                        <a:t>183</a:t>
                      </a:r>
                      <a:endParaRPr lang="en-US" altLang="zh-CN" sz="2600" b="0">
                        <a:solidFill>
                          <a:srgbClr val="FF3300"/>
                        </a:solidFill>
                        <a:latin typeface="Times New Roman" panose="02020603050405020304" pitchFamily="18" charset="0"/>
                        <a:ea typeface="黑体" panose="02010609060101010101" pitchFamily="2" charset="-122"/>
                      </a:endParaRPr>
                    </a:p>
                  </a:txBody>
                  <a:tcPr anchor="ctr" anchorCtr="0">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solidFill>
                      <a:schemeClr val="accent2">
                        <a:lumMod val="20000"/>
                        <a:lumOff val="80000"/>
                      </a:schemeClr>
                    </a:solidFill>
                  </a:tcPr>
                </a:tc>
                <a:tc>
                  <a:txBody>
                    <a:bodyPr/>
                    <a:lstStyle>
                      <a:lvl1pPr marL="342900" lvl="0" indent="-342900" algn="l" defTabSz="914400" rtl="0" eaLnBrk="1" fontAlgn="base" latinLnBrk="0" hangingPunct="1">
                        <a:lnSpc>
                          <a:spcPct val="100000"/>
                        </a:lnSpc>
                        <a:spcBef>
                          <a:spcPct val="20000"/>
                        </a:spcBef>
                        <a:spcAft>
                          <a:spcPct val="0"/>
                        </a:spcAft>
                        <a:buClr>
                          <a:schemeClr val="hlink"/>
                        </a:buClr>
                        <a:buSzPct val="75000"/>
                        <a:buFont typeface="Wingdings" panose="05000000000000000000" pitchFamily="2" charset="2"/>
                        <a:buChar char="v"/>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lr>
                          <a:schemeClr val="accent2"/>
                        </a:buClr>
                        <a:buSzPct val="85000"/>
                        <a:buFont typeface="Wingdings" panose="05000000000000000000" pitchFamily="2" charset="2"/>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lr>
                          <a:schemeClr val="hlink"/>
                        </a:buClr>
                        <a:buSzPct val="85000"/>
                        <a:buFont typeface="Wingdings" panose="05000000000000000000" pitchFamily="2" charset="2"/>
                        <a:buChar char="v"/>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lr>
                          <a:schemeClr val="accent2"/>
                        </a:buClr>
                        <a:buSzPct val="90000"/>
                        <a:buFont typeface="Wingdings" panose="05000000000000000000" pitchFamily="2" charset="2"/>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lr>
                          <a:schemeClr val="hlink"/>
                        </a:buClr>
                        <a:buSzPct val="85000"/>
                        <a:buFont typeface="Wingdings" panose="05000000000000000000" pitchFamily="2" charset="2"/>
                        <a:buChar char="v"/>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lgn="ctr">
                        <a:buNone/>
                      </a:pPr>
                      <a:r>
                        <a:rPr lang="en-US" altLang="zh-CN" sz="2600" b="0">
                          <a:solidFill>
                            <a:srgbClr val="0000FF"/>
                          </a:solidFill>
                          <a:latin typeface="Times New Roman" panose="02020603050405020304" pitchFamily="18" charset="0"/>
                          <a:ea typeface="黑体" panose="02010609060101010101" pitchFamily="2" charset="-122"/>
                        </a:rPr>
                        <a:t>70</a:t>
                      </a:r>
                      <a:endParaRPr lang="en-US" altLang="zh-CN" sz="2600" b="0">
                        <a:solidFill>
                          <a:srgbClr val="0000FF"/>
                        </a:solidFill>
                        <a:latin typeface="Times New Roman" panose="02020603050405020304" pitchFamily="18" charset="0"/>
                        <a:ea typeface="黑体" panose="02010609060101010101" pitchFamily="2" charset="-122"/>
                      </a:endParaRPr>
                    </a:p>
                  </a:txBody>
                  <a:tcPr anchor="ctr" anchorCtr="0">
                    <a:lnL w="12700" cap="flat" cmpd="sng">
                      <a:solidFill>
                        <a:schemeClr val="tx1"/>
                      </a:solidFill>
                      <a:prstDash val="solid"/>
                      <a:headEnd type="none" w="med" len="med"/>
                      <a:tailEnd type="none" w="med" len="med"/>
                    </a:lnL>
                    <a:lnR w="28575"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solidFill>
                      <a:schemeClr val="accent2">
                        <a:lumMod val="20000"/>
                        <a:lumOff val="80000"/>
                      </a:schemeClr>
                    </a:solidFill>
                  </a:tcPr>
                </a:tc>
              </a:tr>
              <a:tr h="1541780">
                <a:tc>
                  <a:txBody>
                    <a:bodyPr/>
                    <a:lstStyle>
                      <a:lvl1pPr marL="342900" lvl="0" indent="-342900" algn="l" defTabSz="914400" rtl="0" eaLnBrk="1" fontAlgn="base" latinLnBrk="0" hangingPunct="1">
                        <a:lnSpc>
                          <a:spcPct val="100000"/>
                        </a:lnSpc>
                        <a:spcBef>
                          <a:spcPct val="20000"/>
                        </a:spcBef>
                        <a:spcAft>
                          <a:spcPct val="0"/>
                        </a:spcAft>
                        <a:buClr>
                          <a:schemeClr val="hlink"/>
                        </a:buClr>
                        <a:buSzPct val="75000"/>
                        <a:buFont typeface="Wingdings" panose="05000000000000000000" pitchFamily="2" charset="2"/>
                        <a:buChar char="v"/>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lr>
                          <a:schemeClr val="accent2"/>
                        </a:buClr>
                        <a:buSzPct val="85000"/>
                        <a:buFont typeface="Wingdings" panose="05000000000000000000" pitchFamily="2" charset="2"/>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lr>
                          <a:schemeClr val="hlink"/>
                        </a:buClr>
                        <a:buSzPct val="85000"/>
                        <a:buFont typeface="Wingdings" panose="05000000000000000000" pitchFamily="2" charset="2"/>
                        <a:buChar char="v"/>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lr>
                          <a:schemeClr val="accent2"/>
                        </a:buClr>
                        <a:buSzPct val="90000"/>
                        <a:buFont typeface="Wingdings" panose="05000000000000000000" pitchFamily="2" charset="2"/>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lr>
                          <a:schemeClr val="hlink"/>
                        </a:buClr>
                        <a:buSzPct val="85000"/>
                        <a:buFont typeface="Wingdings" panose="05000000000000000000" pitchFamily="2" charset="2"/>
                        <a:buChar char="v"/>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lgn="ctr">
                        <a:buNone/>
                      </a:pPr>
                      <a:r>
                        <a:rPr lang="zh-CN" altLang="en-US" sz="2600" b="0" dirty="0">
                          <a:solidFill>
                            <a:schemeClr val="tx2"/>
                          </a:solidFill>
                          <a:latin typeface="Times New Roman" panose="02020603050405020304" pitchFamily="18" charset="0"/>
                          <a:ea typeface="黑体" panose="02010609060101010101" pitchFamily="2" charset="-122"/>
                        </a:rPr>
                        <a:t>启示</a:t>
                      </a:r>
                      <a:endParaRPr lang="zh-CN" altLang="en-US" sz="2600" b="0" dirty="0">
                        <a:solidFill>
                          <a:schemeClr val="tx2"/>
                        </a:solidFill>
                        <a:latin typeface="Times New Roman" panose="02020603050405020304" pitchFamily="18" charset="0"/>
                        <a:ea typeface="黑体" panose="02010609060101010101" pitchFamily="2" charset="-122"/>
                      </a:endParaRPr>
                    </a:p>
                  </a:txBody>
                  <a:tcPr marL="90000" marR="90000" marT="46800" marB="46800" anchor="ctr" anchorCtr="0">
                    <a:lnL w="28575"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28575" cap="flat" cmpd="sng">
                      <a:solidFill>
                        <a:schemeClr val="tx1"/>
                      </a:solidFill>
                      <a:prstDash val="solid"/>
                      <a:headEnd type="none" w="med" len="med"/>
                      <a:tailEnd type="none" w="med" len="med"/>
                    </a:lnB>
                    <a:lnTlToBr>
                      <a:noFill/>
                    </a:lnTlToBr>
                    <a:lnBlToTr>
                      <a:noFill/>
                    </a:lnBlToTr>
                    <a:solidFill>
                      <a:schemeClr val="accent2">
                        <a:lumMod val="20000"/>
                        <a:lumOff val="80000"/>
                      </a:schemeClr>
                    </a:solidFill>
                  </a:tcPr>
                </a:tc>
                <a:tc gridSpan="6">
                  <a:txBody>
                    <a:bodyPr/>
                    <a:lstStyle>
                      <a:lvl1pPr marL="342900" lvl="0" indent="-342900" algn="l" defTabSz="914400" rtl="0" eaLnBrk="1" fontAlgn="base" latinLnBrk="0" hangingPunct="1">
                        <a:lnSpc>
                          <a:spcPct val="100000"/>
                        </a:lnSpc>
                        <a:spcBef>
                          <a:spcPct val="20000"/>
                        </a:spcBef>
                        <a:spcAft>
                          <a:spcPct val="0"/>
                        </a:spcAft>
                        <a:buClr>
                          <a:schemeClr val="hlink"/>
                        </a:buClr>
                        <a:buSzPct val="75000"/>
                        <a:buFont typeface="Wingdings" panose="05000000000000000000" pitchFamily="2" charset="2"/>
                        <a:buChar char="v"/>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lr>
                          <a:schemeClr val="accent2"/>
                        </a:buClr>
                        <a:buSzPct val="85000"/>
                        <a:buFont typeface="Wingdings" panose="05000000000000000000" pitchFamily="2" charset="2"/>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lr>
                          <a:schemeClr val="hlink"/>
                        </a:buClr>
                        <a:buSzPct val="85000"/>
                        <a:buFont typeface="Wingdings" panose="05000000000000000000" pitchFamily="2" charset="2"/>
                        <a:buChar char="v"/>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lr>
                          <a:schemeClr val="accent2"/>
                        </a:buClr>
                        <a:buSzPct val="90000"/>
                        <a:buFont typeface="Wingdings" panose="05000000000000000000" pitchFamily="2" charset="2"/>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lr>
                          <a:schemeClr val="hlink"/>
                        </a:buClr>
                        <a:buSzPct val="85000"/>
                        <a:buFont typeface="Wingdings" panose="05000000000000000000" pitchFamily="2" charset="2"/>
                        <a:buChar char="v"/>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buNone/>
                      </a:pPr>
                      <a:endParaRPr lang="en-US" altLang="zh-CN" sz="2600" b="0" dirty="0">
                        <a:latin typeface="Times New Roman" panose="02020603050405020304" pitchFamily="18" charset="0"/>
                        <a:ea typeface="黑体" panose="02010609060101010101" pitchFamily="2" charset="-122"/>
                      </a:endParaRPr>
                    </a:p>
                    <a:p>
                      <a:pPr marL="0" lvl="0" indent="0">
                        <a:buNone/>
                      </a:pPr>
                      <a:r>
                        <a:rPr lang="en-US" altLang="zh-CN" sz="2600" b="0" dirty="0">
                          <a:latin typeface="Times New Roman" panose="02020603050405020304" pitchFamily="18" charset="0"/>
                          <a:ea typeface="黑体" panose="02010609060101010101" pitchFamily="2" charset="-122"/>
                        </a:rPr>
                        <a:t>   </a:t>
                      </a:r>
                      <a:endParaRPr lang="en-US" altLang="zh-CN" sz="2600" b="0" dirty="0">
                        <a:latin typeface="Times New Roman" panose="02020603050405020304" pitchFamily="18" charset="0"/>
                        <a:ea typeface="黑体" panose="02010609060101010101" pitchFamily="2" charset="-122"/>
                      </a:endParaRPr>
                    </a:p>
                    <a:p>
                      <a:pPr marL="0" lvl="0" indent="0">
                        <a:buNone/>
                      </a:pPr>
                      <a:endParaRPr lang="en-US" altLang="zh-CN" sz="2600" b="0" dirty="0">
                        <a:latin typeface="Times New Roman" panose="02020603050405020304" pitchFamily="18" charset="0"/>
                        <a:ea typeface="黑体" panose="02010609060101010101" pitchFamily="2" charset="-122"/>
                      </a:endParaRPr>
                    </a:p>
                  </a:txBody>
                  <a:tcPr anchor="ctr" anchorCtr="0">
                    <a:lnL w="12700" cap="flat" cmpd="sng">
                      <a:solidFill>
                        <a:schemeClr val="tx1"/>
                      </a:solidFill>
                      <a:prstDash val="solid"/>
                      <a:headEnd type="none" w="med" len="med"/>
                      <a:tailEnd type="none" w="med" len="med"/>
                    </a:lnL>
                    <a:lnR w="28575"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28575" cap="flat" cmpd="sng">
                      <a:solidFill>
                        <a:schemeClr val="tx1"/>
                      </a:solidFill>
                      <a:prstDash val="solid"/>
                      <a:headEnd type="none" w="med" len="med"/>
                      <a:tailEnd type="none" w="med" len="med"/>
                    </a:lnB>
                    <a:lnTlToBr>
                      <a:noFill/>
                    </a:lnTlToBr>
                    <a:lnBlToTr>
                      <a:noFill/>
                    </a:lnBlToTr>
                    <a:noFill/>
                  </a:tcPr>
                </a:tc>
                <a:tc hMerge="1">
                  <a:tcPr>
                    <a:lnT w="12700" cap="flat" cmpd="sng">
                      <a:solidFill>
                        <a:schemeClr val="tx1"/>
                      </a:solidFill>
                      <a:prstDash val="solid"/>
                      <a:headEnd type="none" w="med" len="med"/>
                      <a:tailEnd type="none" w="med" len="med"/>
                    </a:lnT>
                    <a:lnB w="28575" cap="flat" cmpd="sng">
                      <a:solidFill>
                        <a:schemeClr val="tx1"/>
                      </a:solidFill>
                      <a:prstDash val="solid"/>
                      <a:headEnd type="none" w="med" len="med"/>
                      <a:tailEnd type="none" w="med" len="med"/>
                    </a:lnB>
                  </a:tcPr>
                </a:tc>
                <a:tc hMerge="1">
                  <a:tcPr>
                    <a:lnT w="12700" cap="flat" cmpd="sng">
                      <a:solidFill>
                        <a:schemeClr val="tx1"/>
                      </a:solidFill>
                      <a:prstDash val="solid"/>
                      <a:headEnd type="none" w="med" len="med"/>
                      <a:tailEnd type="none" w="med" len="med"/>
                    </a:lnT>
                    <a:lnB w="28575" cap="flat" cmpd="sng">
                      <a:solidFill>
                        <a:schemeClr val="tx1"/>
                      </a:solidFill>
                      <a:prstDash val="solid"/>
                      <a:headEnd type="none" w="med" len="med"/>
                      <a:tailEnd type="none" w="med" len="med"/>
                    </a:lnB>
                  </a:tcPr>
                </a:tc>
                <a:tc hMerge="1">
                  <a:tcPr>
                    <a:lnT w="12700" cap="flat" cmpd="sng">
                      <a:solidFill>
                        <a:schemeClr val="tx1"/>
                      </a:solidFill>
                      <a:prstDash val="solid"/>
                      <a:headEnd type="none" w="med" len="med"/>
                      <a:tailEnd type="none" w="med" len="med"/>
                    </a:lnT>
                    <a:lnB w="28575" cap="flat" cmpd="sng">
                      <a:solidFill>
                        <a:schemeClr val="tx1"/>
                      </a:solidFill>
                      <a:prstDash val="solid"/>
                      <a:headEnd type="none" w="med" len="med"/>
                      <a:tailEnd type="none" w="med" len="med"/>
                    </a:lnB>
                  </a:tcPr>
                </a:tc>
                <a:tc hMerge="1">
                  <a:tcPr>
                    <a:lnT w="12700" cap="flat" cmpd="sng">
                      <a:solidFill>
                        <a:schemeClr val="tx1"/>
                      </a:solidFill>
                      <a:prstDash val="solid"/>
                      <a:headEnd type="none" w="med" len="med"/>
                      <a:tailEnd type="none" w="med" len="med"/>
                    </a:lnT>
                    <a:lnB w="28575" cap="flat" cmpd="sng">
                      <a:solidFill>
                        <a:schemeClr val="tx1"/>
                      </a:solidFill>
                      <a:prstDash val="solid"/>
                      <a:headEnd type="none" w="med" len="med"/>
                      <a:tailEnd type="none" w="med" len="med"/>
                    </a:lnB>
                  </a:tcPr>
                </a:tc>
                <a:tc hMerge="1">
                  <a:tcPr>
                    <a:lnR w="28575"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28575" cap="flat" cmpd="sng">
                      <a:solidFill>
                        <a:schemeClr val="tx1"/>
                      </a:solidFill>
                      <a:prstDash val="solid"/>
                      <a:headEnd type="none" w="med" len="med"/>
                      <a:tailEnd type="none" w="med" len="med"/>
                    </a:lnB>
                  </a:tcPr>
                </a:tc>
              </a:tr>
            </a:tbl>
          </a:graphicData>
        </a:graphic>
      </p:graphicFrame>
      <p:sp>
        <p:nvSpPr>
          <p:cNvPr id="36900" name="文本框 4103"/>
          <p:cNvSpPr txBox="1"/>
          <p:nvPr/>
        </p:nvSpPr>
        <p:spPr>
          <a:xfrm>
            <a:off x="106363" y="44450"/>
            <a:ext cx="1295400" cy="400050"/>
          </a:xfrm>
          <a:prstGeom prst="rect">
            <a:avLst/>
          </a:prstGeom>
          <a:noFill/>
          <a:ln w="9525">
            <a:noFill/>
          </a:ln>
        </p:spPr>
        <p:txBody>
          <a:bodyPr lIns="90170" tIns="46990" rIns="90170" bIns="46990">
            <a:spAutoFit/>
          </a:bodyPr>
          <a:p>
            <a:r>
              <a:rPr lang="zh-CN" altLang="en-US" sz="2000" b="1" dirty="0">
                <a:solidFill>
                  <a:srgbClr val="006666"/>
                </a:solidFill>
                <a:latin typeface="Arial" panose="020B0604020202020204" pitchFamily="34" charset="0"/>
                <a:ea typeface="方正姚体" panose="02010601030101010101" pitchFamily="2" charset="-122"/>
              </a:rPr>
              <a:t>讲授新课</a:t>
            </a:r>
            <a:endParaRPr lang="zh-CN" altLang="en-US" sz="2000" b="1" dirty="0">
              <a:solidFill>
                <a:srgbClr val="006666"/>
              </a:solidFill>
              <a:latin typeface="Arial" panose="020B0604020202020204" pitchFamily="34" charset="0"/>
              <a:ea typeface="方正姚体" panose="02010601030101010101" pitchFamily="2"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72035">
                                            <p:txEl>
                                              <p:charRg st="0" end="5"/>
                                            </p:txEl>
                                          </p:spTgt>
                                        </p:tgtEl>
                                        <p:attrNameLst>
                                          <p:attrName>style.visibility</p:attrName>
                                        </p:attrNameLst>
                                      </p:cBhvr>
                                      <p:to>
                                        <p:strVal val="visible"/>
                                      </p:to>
                                    </p:set>
                                    <p:anim calcmode="lin" valueType="num">
                                      <p:cBhvr>
                                        <p:cTn id="7" dur="500" fill="hold"/>
                                        <p:tgtEl>
                                          <p:spTgt spid="172035">
                                            <p:txEl>
                                              <p:charRg st="0" end="5"/>
                                            </p:txEl>
                                          </p:spTgt>
                                        </p:tgtEl>
                                        <p:attrNameLst>
                                          <p:attrName>ppt_x</p:attrName>
                                        </p:attrNameLst>
                                      </p:cBhvr>
                                      <p:tavLst>
                                        <p:tav tm="0">
                                          <p:val>
                                            <p:strVal val="#ppt_x"/>
                                          </p:val>
                                        </p:tav>
                                        <p:tav tm="100000">
                                          <p:val>
                                            <p:strVal val="#ppt_x"/>
                                          </p:val>
                                        </p:tav>
                                      </p:tavLst>
                                    </p:anim>
                                    <p:anim calcmode="lin" valueType="num">
                                      <p:cBhvr>
                                        <p:cTn id="8" dur="500" fill="hold"/>
                                        <p:tgtEl>
                                          <p:spTgt spid="172035">
                                            <p:txEl>
                                              <p:charRg st="0" end="5"/>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3" presetClass="entr" presetSubtype="10" fill="hold" nodeType="clickEffect">
                                  <p:stCondLst>
                                    <p:cond delay="0"/>
                                  </p:stCondLst>
                                  <p:childTnLst>
                                    <p:set>
                                      <p:cBhvr>
                                        <p:cTn id="12" dur="1" fill="hold">
                                          <p:stCondLst>
                                            <p:cond delay="0"/>
                                          </p:stCondLst>
                                        </p:cTn>
                                        <p:tgtEl>
                                          <p:spTgt spid="14341"/>
                                        </p:tgtEl>
                                        <p:attrNameLst>
                                          <p:attrName>style.visibility</p:attrName>
                                        </p:attrNameLst>
                                      </p:cBhvr>
                                      <p:to>
                                        <p:strVal val="visible"/>
                                      </p:to>
                                    </p:set>
                                    <p:animEffect transition="in" filter="blinds(horizontal)">
                                      <p:cBhvr>
                                        <p:cTn id="13" dur="500"/>
                                        <p:tgtEl>
                                          <p:spTgt spid="14341"/>
                                        </p:tgtEl>
                                      </p:cBhvr>
                                    </p:animEffect>
                                  </p:childTnLst>
                                </p:cTn>
                              </p:par>
                            </p:childTnLst>
                          </p:cTn>
                        </p:par>
                      </p:childTnLst>
                    </p:cTn>
                  </p:par>
                  <p:par>
                    <p:cTn id="14" fill="hold">
                      <p:stCondLst>
                        <p:cond delay="indefinite"/>
                      </p:stCondLst>
                      <p:childTnLst>
                        <p:par>
                          <p:cTn id="15" fill="hold">
                            <p:stCondLst>
                              <p:cond delay="0"/>
                            </p:stCondLst>
                            <p:childTnLst>
                              <p:par>
                                <p:cTn id="16" presetID="6" presetClass="entr" presetSubtype="16" fill="hold" grpId="0" nodeType="clickEffect">
                                  <p:stCondLst>
                                    <p:cond delay="0"/>
                                  </p:stCondLst>
                                  <p:childTnLst>
                                    <p:set>
                                      <p:cBhvr>
                                        <p:cTn id="17" dur="1" fill="hold">
                                          <p:stCondLst>
                                            <p:cond delay="0"/>
                                          </p:stCondLst>
                                        </p:cTn>
                                        <p:tgtEl>
                                          <p:spTgt spid="15"/>
                                        </p:tgtEl>
                                        <p:attrNameLst>
                                          <p:attrName>style.visibility</p:attrName>
                                        </p:attrNameLst>
                                      </p:cBhvr>
                                      <p:to>
                                        <p:strVal val="visible"/>
                                      </p:to>
                                    </p:set>
                                    <p:animEffect transition="in" filter="circle(in)">
                                      <p:cBhvr>
                                        <p:cTn id="18"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7890" name="标题 61441"/>
          <p:cNvSpPr>
            <a:spLocks noGrp="1"/>
          </p:cNvSpPr>
          <p:nvPr>
            <p:ph type="title"/>
          </p:nvPr>
        </p:nvSpPr>
        <p:spPr>
          <a:xfrm>
            <a:off x="750888" y="560388"/>
            <a:ext cx="7559675" cy="1143000"/>
          </a:xfrm>
          <a:ln/>
        </p:spPr>
        <p:txBody>
          <a:bodyPr anchor="ctr" anchorCtr="0"/>
          <a:p>
            <a:r>
              <a:rPr lang="zh-CN" altLang="en-US" sz="2800" b="1">
                <a:solidFill>
                  <a:srgbClr val="0000FF"/>
                </a:solidFill>
                <a:latin typeface="黑体" panose="02010609060101010101" pitchFamily="2" charset="-122"/>
                <a:ea typeface="黑体" panose="02010609060101010101" pitchFamily="2" charset="-122"/>
              </a:rPr>
              <a:t>合金与纯金属相比</a:t>
            </a:r>
            <a:endParaRPr lang="zh-CN" altLang="en-US" sz="2800" b="1">
              <a:solidFill>
                <a:srgbClr val="0000FF"/>
              </a:solidFill>
              <a:latin typeface="黑体" panose="02010609060101010101" pitchFamily="2" charset="-122"/>
              <a:ea typeface="黑体" panose="02010609060101010101" pitchFamily="2" charset="-122"/>
            </a:endParaRPr>
          </a:p>
        </p:txBody>
      </p:sp>
      <p:sp>
        <p:nvSpPr>
          <p:cNvPr id="37891" name="文本占位符 61442"/>
          <p:cNvSpPr>
            <a:spLocks noGrp="1"/>
          </p:cNvSpPr>
          <p:nvPr>
            <p:ph idx="1"/>
          </p:nvPr>
        </p:nvSpPr>
        <p:spPr>
          <a:xfrm>
            <a:off x="441325" y="1644650"/>
            <a:ext cx="8335963" cy="4340225"/>
          </a:xfrm>
          <a:ln w="38100">
            <a:solidFill>
              <a:srgbClr val="00B050"/>
            </a:solidFill>
          </a:ln>
        </p:spPr>
        <p:txBody>
          <a:bodyPr anchor="t" anchorCtr="0"/>
          <a:p>
            <a:pPr>
              <a:lnSpc>
                <a:spcPct val="130000"/>
              </a:lnSpc>
              <a:buNone/>
            </a:pPr>
            <a:r>
              <a:rPr lang="en-US" altLang="zh-CN" sz="2600">
                <a:solidFill>
                  <a:srgbClr val="C00000"/>
                </a:solidFill>
                <a:latin typeface="Times New Roman" panose="02020603050405020304" pitchFamily="18" charset="0"/>
                <a:ea typeface="黑体" panose="02010609060101010101" pitchFamily="2" charset="-122"/>
              </a:rPr>
              <a:t>           </a:t>
            </a:r>
            <a:r>
              <a:rPr lang="en-US" altLang="zh-CN">
                <a:solidFill>
                  <a:srgbClr val="C00000"/>
                </a:solidFill>
                <a:latin typeface="Times New Roman" panose="02020603050405020304" pitchFamily="18" charset="0"/>
                <a:ea typeface="黑体" panose="02010609060101010101" pitchFamily="2" charset="-122"/>
              </a:rPr>
              <a:t> 1.</a:t>
            </a:r>
            <a:r>
              <a:rPr lang="zh-CN" altLang="en-US" dirty="0">
                <a:solidFill>
                  <a:srgbClr val="C00000"/>
                </a:solidFill>
                <a:latin typeface="Times New Roman" panose="02020603050405020304" pitchFamily="18" charset="0"/>
                <a:ea typeface="黑体" panose="02010609060101010101" pitchFamily="2" charset="-122"/>
              </a:rPr>
              <a:t>硬度大</a:t>
            </a:r>
            <a:r>
              <a:rPr lang="en-US" altLang="zh-CN" dirty="0">
                <a:solidFill>
                  <a:srgbClr val="C00000"/>
                </a:solidFill>
                <a:latin typeface="Times New Roman" panose="02020603050405020304" pitchFamily="18" charset="0"/>
                <a:ea typeface="黑体" panose="02010609060101010101" pitchFamily="2" charset="-122"/>
              </a:rPr>
              <a:t>       </a:t>
            </a:r>
            <a:r>
              <a:rPr lang="en-US" altLang="zh-CN">
                <a:solidFill>
                  <a:srgbClr val="C00000"/>
                </a:solidFill>
                <a:latin typeface="Times New Roman" panose="02020603050405020304" pitchFamily="18" charset="0"/>
                <a:ea typeface="黑体" panose="02010609060101010101" pitchFamily="2" charset="-122"/>
              </a:rPr>
              <a:t>2.</a:t>
            </a:r>
            <a:r>
              <a:rPr lang="zh-CN" altLang="en-US" dirty="0">
                <a:solidFill>
                  <a:srgbClr val="C00000"/>
                </a:solidFill>
                <a:latin typeface="Times New Roman" panose="02020603050405020304" pitchFamily="18" charset="0"/>
                <a:ea typeface="黑体" panose="02010609060101010101" pitchFamily="2" charset="-122"/>
              </a:rPr>
              <a:t>熔点</a:t>
            </a:r>
            <a:r>
              <a:rPr lang="zh-CN" altLang="en-US" dirty="0">
                <a:solidFill>
                  <a:srgbClr val="C00000"/>
                </a:solidFill>
                <a:latin typeface="Times New Roman" panose="02020603050405020304" pitchFamily="18" charset="0"/>
                <a:ea typeface="黑体" panose="02010609060101010101" pitchFamily="2" charset="-122"/>
                <a:sym typeface="+mn-ea"/>
              </a:rPr>
              <a:t>低</a:t>
            </a:r>
            <a:r>
              <a:rPr lang="en-US" altLang="zh-CN" dirty="0">
                <a:solidFill>
                  <a:srgbClr val="C00000"/>
                </a:solidFill>
                <a:latin typeface="Times New Roman" panose="02020603050405020304" pitchFamily="18" charset="0"/>
                <a:ea typeface="黑体" panose="02010609060101010101" pitchFamily="2" charset="-122"/>
                <a:sym typeface="+mn-ea"/>
              </a:rPr>
              <a:t>      </a:t>
            </a:r>
            <a:r>
              <a:rPr lang="en-US" altLang="zh-CN">
                <a:solidFill>
                  <a:srgbClr val="C00000"/>
                </a:solidFill>
                <a:latin typeface="Times New Roman" panose="02020603050405020304" pitchFamily="18" charset="0"/>
                <a:ea typeface="黑体" panose="02010609060101010101" pitchFamily="2" charset="-122"/>
              </a:rPr>
              <a:t>3.</a:t>
            </a:r>
            <a:r>
              <a:rPr lang="zh-CN" altLang="en-US" dirty="0">
                <a:solidFill>
                  <a:srgbClr val="C00000"/>
                </a:solidFill>
                <a:latin typeface="Times New Roman" panose="02020603050405020304" pitchFamily="18" charset="0"/>
                <a:ea typeface="黑体" panose="02010609060101010101" pitchFamily="2" charset="-122"/>
              </a:rPr>
              <a:t>抗腐蚀性强</a:t>
            </a:r>
            <a:endParaRPr lang="zh-CN" altLang="en-US" dirty="0">
              <a:solidFill>
                <a:srgbClr val="000000"/>
              </a:solidFill>
              <a:latin typeface="Times New Roman" panose="02020603050405020304" pitchFamily="18" charset="0"/>
              <a:ea typeface="黑体" panose="02010609060101010101" pitchFamily="2" charset="-122"/>
            </a:endParaRPr>
          </a:p>
          <a:p>
            <a:pPr>
              <a:lnSpc>
                <a:spcPct val="130000"/>
              </a:lnSpc>
              <a:spcBef>
                <a:spcPts val="25"/>
              </a:spcBef>
              <a:buNone/>
            </a:pPr>
            <a:r>
              <a:rPr lang="zh-CN" altLang="en-US" dirty="0">
                <a:solidFill>
                  <a:srgbClr val="000000"/>
                </a:solidFill>
                <a:latin typeface="Times New Roman" panose="02020603050405020304" pitchFamily="18" charset="0"/>
                <a:ea typeface="黑体" panose="02010609060101010101" pitchFamily="2" charset="-122"/>
              </a:rPr>
              <a:t>        </a:t>
            </a:r>
            <a:r>
              <a:rPr lang="en-US" altLang="zh-CN" dirty="0">
                <a:solidFill>
                  <a:srgbClr val="000000"/>
                </a:solidFill>
                <a:latin typeface="Times New Roman" panose="02020603050405020304" pitchFamily="18" charset="0"/>
                <a:ea typeface="黑体" panose="02010609060101010101" pitchFamily="2" charset="-122"/>
              </a:rPr>
              <a:t>    </a:t>
            </a:r>
            <a:endParaRPr lang="en-US" altLang="zh-CN" dirty="0">
              <a:solidFill>
                <a:srgbClr val="000000"/>
              </a:solidFill>
              <a:latin typeface="Times New Roman" panose="02020603050405020304" pitchFamily="18" charset="0"/>
              <a:ea typeface="黑体" panose="02010609060101010101" pitchFamily="2" charset="-122"/>
            </a:endParaRPr>
          </a:p>
          <a:p>
            <a:pPr>
              <a:lnSpc>
                <a:spcPct val="130000"/>
              </a:lnSpc>
              <a:spcBef>
                <a:spcPts val="25"/>
              </a:spcBef>
              <a:buNone/>
            </a:pPr>
            <a:r>
              <a:rPr lang="en-US" altLang="zh-CN" dirty="0">
                <a:solidFill>
                  <a:srgbClr val="000000"/>
                </a:solidFill>
                <a:latin typeface="Times New Roman" panose="02020603050405020304" pitchFamily="18" charset="0"/>
                <a:ea typeface="黑体" panose="02010609060101010101" pitchFamily="2" charset="-122"/>
              </a:rPr>
              <a:t>            </a:t>
            </a:r>
            <a:r>
              <a:rPr lang="zh-CN" altLang="en-US" dirty="0">
                <a:solidFill>
                  <a:srgbClr val="000000"/>
                </a:solidFill>
                <a:latin typeface="Times New Roman" panose="02020603050405020304" pitchFamily="18" charset="0"/>
                <a:ea typeface="黑体" panose="02010609060101010101" pitchFamily="2" charset="-122"/>
              </a:rPr>
              <a:t>所以，尽管目前人类已制得的</a:t>
            </a:r>
            <a:r>
              <a:rPr lang="zh-CN" altLang="en-US" dirty="0">
                <a:solidFill>
                  <a:srgbClr val="FF0000"/>
                </a:solidFill>
                <a:latin typeface="Times New Roman" panose="02020603050405020304" pitchFamily="18" charset="0"/>
                <a:ea typeface="黑体" panose="02010609060101010101" pitchFamily="2" charset="-122"/>
              </a:rPr>
              <a:t>纯金属</a:t>
            </a:r>
            <a:r>
              <a:rPr lang="zh-CN" altLang="en-US" dirty="0">
                <a:solidFill>
                  <a:srgbClr val="000000"/>
                </a:solidFill>
                <a:latin typeface="Times New Roman" panose="02020603050405020304" pitchFamily="18" charset="0"/>
                <a:ea typeface="黑体" panose="02010609060101010101" pitchFamily="2" charset="-122"/>
              </a:rPr>
              <a:t>只有</a:t>
            </a:r>
            <a:r>
              <a:rPr lang="zh-CN" altLang="en-US" dirty="0">
                <a:solidFill>
                  <a:srgbClr val="FF0000"/>
                </a:solidFill>
                <a:latin typeface="Times New Roman" panose="02020603050405020304" pitchFamily="18" charset="0"/>
                <a:ea typeface="黑体" panose="02010609060101010101" pitchFamily="2" charset="-122"/>
              </a:rPr>
              <a:t>90余种</a:t>
            </a:r>
            <a:r>
              <a:rPr lang="zh-CN" altLang="en-US" dirty="0">
                <a:solidFill>
                  <a:srgbClr val="000000"/>
                </a:solidFill>
                <a:latin typeface="Times New Roman" panose="02020603050405020304" pitchFamily="18" charset="0"/>
                <a:ea typeface="黑体" panose="02010609060101010101" pitchFamily="2" charset="-122"/>
              </a:rPr>
              <a:t>，但人们为适用各种用途而将这些纯金属按一定组成和质量比制得的</a:t>
            </a:r>
            <a:r>
              <a:rPr lang="zh-CN" altLang="en-US" dirty="0">
                <a:solidFill>
                  <a:srgbClr val="FF0000"/>
                </a:solidFill>
                <a:latin typeface="Times New Roman" panose="02020603050405020304" pitchFamily="18" charset="0"/>
                <a:ea typeface="黑体" panose="02010609060101010101" pitchFamily="2" charset="-122"/>
              </a:rPr>
              <a:t>合金</a:t>
            </a:r>
            <a:r>
              <a:rPr lang="zh-CN" altLang="en-US" dirty="0">
                <a:solidFill>
                  <a:srgbClr val="000000"/>
                </a:solidFill>
                <a:latin typeface="Times New Roman" panose="02020603050405020304" pitchFamily="18" charset="0"/>
                <a:ea typeface="黑体" panose="02010609060101010101" pitchFamily="2" charset="-122"/>
              </a:rPr>
              <a:t>已达</a:t>
            </a:r>
            <a:r>
              <a:rPr lang="zh-CN" altLang="en-US" dirty="0">
                <a:solidFill>
                  <a:srgbClr val="FF0000"/>
                </a:solidFill>
                <a:latin typeface="Times New Roman" panose="02020603050405020304" pitchFamily="18" charset="0"/>
                <a:ea typeface="黑体" panose="02010609060101010101" pitchFamily="2" charset="-122"/>
              </a:rPr>
              <a:t>几千种。</a:t>
            </a:r>
            <a:endParaRPr lang="zh-CN" altLang="en-US" dirty="0">
              <a:solidFill>
                <a:srgbClr val="FF0000"/>
              </a:solidFill>
              <a:latin typeface="Times New Roman" panose="02020603050405020304" pitchFamily="18" charset="0"/>
              <a:ea typeface="黑体" panose="02010609060101010101" pitchFamily="2" charset="-122"/>
            </a:endParaRPr>
          </a:p>
        </p:txBody>
      </p:sp>
      <p:sp>
        <p:nvSpPr>
          <p:cNvPr id="2" name="文本框 7"/>
          <p:cNvSpPr txBox="1"/>
          <p:nvPr/>
        </p:nvSpPr>
        <p:spPr>
          <a:xfrm>
            <a:off x="509588" y="750888"/>
            <a:ext cx="896938" cy="536575"/>
          </a:xfrm>
          <a:prstGeom prst="roundRect">
            <a:avLst/>
          </a:prstGeom>
          <a:ln>
            <a:headEnd type="none" w="med" len="med"/>
            <a:tailEnd type="none" w="med" len="med"/>
          </a:ln>
        </p:spPr>
        <p:style>
          <a:lnRef idx="1">
            <a:schemeClr val="accent2"/>
          </a:lnRef>
          <a:fillRef idx="2">
            <a:schemeClr val="accent2"/>
          </a:fillRef>
          <a:effectRef idx="1">
            <a:schemeClr val="accent2"/>
          </a:effectRef>
          <a:fontRef idx="minor">
            <a:schemeClr val="dk1"/>
          </a:fontRef>
        </p:style>
        <p:txBody>
          <a:bodyPr wrap="square" anchor="t">
            <a:spAutoFit/>
          </a:bodyPr>
          <a:p>
            <a:pPr lvl="0" indent="0" fontAlgn="base"/>
            <a:r>
              <a:rPr lang="zh-CN" altLang="zh-CN" sz="2400" b="1" strike="noStrike" noProof="1" dirty="0">
                <a:latin typeface="Times New Roman" panose="02020603050405020304" pitchFamily="18" charset="0"/>
                <a:ea typeface="微软雅黑" panose="020B0503020204020204" pitchFamily="34" charset="-122"/>
                <a:sym typeface="Times New Roman" panose="02020603050405020304" pitchFamily="18" charset="0"/>
              </a:rPr>
              <a:t>小结</a:t>
            </a:r>
            <a:endParaRPr lang="zh-CN" altLang="zh-CN" sz="2400" b="1" strike="noStrike" noProof="1" dirty="0">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37893" name="文本框 4103"/>
          <p:cNvSpPr txBox="1"/>
          <p:nvPr/>
        </p:nvSpPr>
        <p:spPr>
          <a:xfrm>
            <a:off x="106363" y="44450"/>
            <a:ext cx="1295400" cy="400050"/>
          </a:xfrm>
          <a:prstGeom prst="rect">
            <a:avLst/>
          </a:prstGeom>
          <a:noFill/>
          <a:ln w="9525">
            <a:noFill/>
          </a:ln>
        </p:spPr>
        <p:txBody>
          <a:bodyPr lIns="90170" tIns="46990" rIns="90170" bIns="46990">
            <a:spAutoFit/>
          </a:bodyPr>
          <a:p>
            <a:r>
              <a:rPr lang="zh-CN" altLang="en-US" sz="2000" b="1" dirty="0">
                <a:solidFill>
                  <a:srgbClr val="006666"/>
                </a:solidFill>
                <a:latin typeface="Arial" panose="020B0604020202020204" pitchFamily="34" charset="0"/>
                <a:ea typeface="方正姚体" panose="02010601030101010101" pitchFamily="2" charset="-122"/>
              </a:rPr>
              <a:t>讲授新课</a:t>
            </a:r>
            <a:endParaRPr lang="zh-CN" altLang="en-US" sz="2000" b="1" dirty="0">
              <a:solidFill>
                <a:srgbClr val="006666"/>
              </a:solidFill>
              <a:latin typeface="Arial" panose="020B0604020202020204" pitchFamily="34" charset="0"/>
              <a:ea typeface="方正姚体" panose="02010601030101010101" pitchFamily="2" charset="-122"/>
            </a:endParaRPr>
          </a:p>
        </p:txBody>
      </p:sp>
    </p:spTree>
  </p:cSld>
  <p:clrMapOvr>
    <a:masterClrMapping/>
  </p:clrMapOvr>
  <p:transition/>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5369" name="Text Box 9"/>
          <p:cNvSpPr txBox="1"/>
          <p:nvPr/>
        </p:nvSpPr>
        <p:spPr>
          <a:xfrm>
            <a:off x="1876425" y="776288"/>
            <a:ext cx="5545138" cy="522287"/>
          </a:xfrm>
          <a:prstGeom prst="rect">
            <a:avLst/>
          </a:prstGeom>
          <a:noFill/>
          <a:ln w="9525">
            <a:noFill/>
          </a:ln>
        </p:spPr>
        <p:txBody>
          <a:bodyPr wrap="none">
            <a:spAutoFit/>
          </a:bodyPr>
          <a:p>
            <a:r>
              <a:rPr lang="zh-CN" altLang="en-US" sz="2800" b="1" dirty="0">
                <a:solidFill>
                  <a:srgbClr val="0000FF"/>
                </a:solidFill>
                <a:latin typeface="黑体" panose="02010609060101010101" pitchFamily="2" charset="-122"/>
                <a:ea typeface="黑体" panose="02010609060101010101" pitchFamily="2" charset="-122"/>
              </a:rPr>
              <a:t>常见合金的主要成分、性能和用途</a:t>
            </a:r>
            <a:endParaRPr lang="zh-CN" altLang="en-US" sz="2800" b="1" dirty="0">
              <a:solidFill>
                <a:srgbClr val="0000FF"/>
              </a:solidFill>
              <a:latin typeface="黑体" panose="02010609060101010101" pitchFamily="2" charset="-122"/>
              <a:ea typeface="黑体" panose="02010609060101010101" pitchFamily="2" charset="-122"/>
            </a:endParaRPr>
          </a:p>
        </p:txBody>
      </p:sp>
      <p:grpSp>
        <p:nvGrpSpPr>
          <p:cNvPr id="2" name="Group 34"/>
          <p:cNvGrpSpPr/>
          <p:nvPr/>
        </p:nvGrpSpPr>
        <p:grpSpPr>
          <a:xfrm>
            <a:off x="571500" y="1754188"/>
            <a:ext cx="7981950" cy="4233862"/>
            <a:chOff x="480" y="1536"/>
            <a:chExt cx="4752" cy="2304"/>
          </a:xfrm>
        </p:grpSpPr>
        <p:sp>
          <p:nvSpPr>
            <p:cNvPr id="38916" name="Rectangle 10"/>
            <p:cNvSpPr/>
            <p:nvPr/>
          </p:nvSpPr>
          <p:spPr>
            <a:xfrm>
              <a:off x="480" y="1536"/>
              <a:ext cx="1152" cy="288"/>
            </a:xfrm>
            <a:prstGeom prst="rect">
              <a:avLst/>
            </a:prstGeom>
            <a:solidFill>
              <a:srgbClr val="CCECFF"/>
            </a:solidFill>
            <a:ln w="38100" cap="flat" cmpd="sng">
              <a:solidFill>
                <a:schemeClr val="tx2"/>
              </a:solidFill>
              <a:prstDash val="solid"/>
              <a:miter/>
              <a:headEnd type="none" w="med" len="med"/>
              <a:tailEnd type="none" w="med" len="med"/>
            </a:ln>
          </p:spPr>
          <p:txBody>
            <a:bodyPr wrap="none" anchor="ctr" anchorCtr="0"/>
            <a:p>
              <a:pPr algn="ctr"/>
              <a:r>
                <a:rPr lang="zh-CN" altLang="en-US" sz="2400" dirty="0">
                  <a:latin typeface="黑体" panose="02010609060101010101" pitchFamily="2" charset="-122"/>
                  <a:ea typeface="黑体" panose="02010609060101010101" pitchFamily="2" charset="-122"/>
                </a:rPr>
                <a:t>合金</a:t>
              </a:r>
              <a:endParaRPr lang="zh-CN" altLang="en-US" sz="2400" dirty="0">
                <a:latin typeface="黑体" panose="02010609060101010101" pitchFamily="2" charset="-122"/>
                <a:ea typeface="黑体" panose="02010609060101010101" pitchFamily="2" charset="-122"/>
              </a:endParaRPr>
            </a:p>
          </p:txBody>
        </p:sp>
        <p:sp>
          <p:nvSpPr>
            <p:cNvPr id="38917" name="Rectangle 14"/>
            <p:cNvSpPr/>
            <p:nvPr/>
          </p:nvSpPr>
          <p:spPr>
            <a:xfrm>
              <a:off x="1632" y="1536"/>
              <a:ext cx="1200" cy="288"/>
            </a:xfrm>
            <a:prstGeom prst="rect">
              <a:avLst/>
            </a:prstGeom>
            <a:solidFill>
              <a:srgbClr val="CCECFF"/>
            </a:solidFill>
            <a:ln w="38100" cap="flat" cmpd="sng">
              <a:solidFill>
                <a:schemeClr val="tx2"/>
              </a:solidFill>
              <a:prstDash val="solid"/>
              <a:miter/>
              <a:headEnd type="none" w="med" len="med"/>
              <a:tailEnd type="none" w="med" len="med"/>
            </a:ln>
          </p:spPr>
          <p:txBody>
            <a:bodyPr wrap="none" anchor="ctr" anchorCtr="0"/>
            <a:p>
              <a:pPr algn="ctr"/>
              <a:r>
                <a:rPr lang="zh-CN" altLang="en-US" sz="2400" dirty="0">
                  <a:latin typeface="黑体" panose="02010609060101010101" pitchFamily="2" charset="-122"/>
                  <a:ea typeface="黑体" panose="02010609060101010101" pitchFamily="2" charset="-122"/>
                </a:rPr>
                <a:t>主要成分</a:t>
              </a:r>
              <a:endParaRPr lang="zh-CN" altLang="en-US" sz="2400" dirty="0">
                <a:latin typeface="黑体" panose="02010609060101010101" pitchFamily="2" charset="-122"/>
                <a:ea typeface="黑体" panose="02010609060101010101" pitchFamily="2" charset="-122"/>
              </a:endParaRPr>
            </a:p>
          </p:txBody>
        </p:sp>
        <p:sp>
          <p:nvSpPr>
            <p:cNvPr id="38918" name="Rectangle 15"/>
            <p:cNvSpPr/>
            <p:nvPr/>
          </p:nvSpPr>
          <p:spPr>
            <a:xfrm>
              <a:off x="4032" y="1536"/>
              <a:ext cx="1200" cy="288"/>
            </a:xfrm>
            <a:prstGeom prst="rect">
              <a:avLst/>
            </a:prstGeom>
            <a:solidFill>
              <a:srgbClr val="CCECFF"/>
            </a:solidFill>
            <a:ln w="38100" cap="flat" cmpd="sng">
              <a:solidFill>
                <a:schemeClr val="tx2"/>
              </a:solidFill>
              <a:prstDash val="solid"/>
              <a:miter/>
              <a:headEnd type="none" w="med" len="med"/>
              <a:tailEnd type="none" w="med" len="med"/>
            </a:ln>
          </p:spPr>
          <p:txBody>
            <a:bodyPr wrap="none" anchor="ctr" anchorCtr="0"/>
            <a:p>
              <a:pPr algn="ctr"/>
              <a:r>
                <a:rPr lang="zh-CN" altLang="en-US" sz="2400" dirty="0">
                  <a:latin typeface="黑体" panose="02010609060101010101" pitchFamily="2" charset="-122"/>
                  <a:ea typeface="黑体" panose="02010609060101010101" pitchFamily="2" charset="-122"/>
                </a:rPr>
                <a:t>主要用途</a:t>
              </a:r>
              <a:endParaRPr lang="zh-CN" altLang="en-US" sz="2400" dirty="0">
                <a:latin typeface="黑体" panose="02010609060101010101" pitchFamily="2" charset="-122"/>
                <a:ea typeface="黑体" panose="02010609060101010101" pitchFamily="2" charset="-122"/>
              </a:endParaRPr>
            </a:p>
          </p:txBody>
        </p:sp>
        <p:sp>
          <p:nvSpPr>
            <p:cNvPr id="38919" name="Rectangle 16"/>
            <p:cNvSpPr/>
            <p:nvPr/>
          </p:nvSpPr>
          <p:spPr>
            <a:xfrm>
              <a:off x="2832" y="1536"/>
              <a:ext cx="1200" cy="288"/>
            </a:xfrm>
            <a:prstGeom prst="rect">
              <a:avLst/>
            </a:prstGeom>
            <a:solidFill>
              <a:srgbClr val="CCECFF"/>
            </a:solidFill>
            <a:ln w="38100" cap="flat" cmpd="sng">
              <a:solidFill>
                <a:schemeClr val="tx2"/>
              </a:solidFill>
              <a:prstDash val="solid"/>
              <a:miter/>
              <a:headEnd type="none" w="med" len="med"/>
              <a:tailEnd type="none" w="med" len="med"/>
            </a:ln>
          </p:spPr>
          <p:txBody>
            <a:bodyPr wrap="none" anchor="ctr" anchorCtr="0"/>
            <a:p>
              <a:pPr algn="ctr"/>
              <a:r>
                <a:rPr lang="zh-CN" altLang="en-US" sz="2400" dirty="0">
                  <a:latin typeface="黑体" panose="02010609060101010101" pitchFamily="2" charset="-122"/>
                  <a:ea typeface="黑体" panose="02010609060101010101" pitchFamily="2" charset="-122"/>
                </a:rPr>
                <a:t>主要性能</a:t>
              </a:r>
              <a:endParaRPr lang="zh-CN" altLang="en-US" sz="2400" dirty="0">
                <a:latin typeface="黑体" panose="02010609060101010101" pitchFamily="2" charset="-122"/>
                <a:ea typeface="黑体" panose="02010609060101010101" pitchFamily="2" charset="-122"/>
              </a:endParaRPr>
            </a:p>
          </p:txBody>
        </p:sp>
        <p:sp>
          <p:nvSpPr>
            <p:cNvPr id="38920" name="Rectangle 17"/>
            <p:cNvSpPr/>
            <p:nvPr/>
          </p:nvSpPr>
          <p:spPr>
            <a:xfrm>
              <a:off x="480" y="1824"/>
              <a:ext cx="1152" cy="576"/>
            </a:xfrm>
            <a:prstGeom prst="rect">
              <a:avLst/>
            </a:prstGeom>
            <a:solidFill>
              <a:srgbClr val="FFFFFF"/>
            </a:solidFill>
            <a:ln w="38100" cap="flat" cmpd="sng">
              <a:solidFill>
                <a:schemeClr val="tx2"/>
              </a:solidFill>
              <a:prstDash val="solid"/>
              <a:miter/>
              <a:headEnd type="none" w="med" len="med"/>
              <a:tailEnd type="none" w="med" len="med"/>
            </a:ln>
          </p:spPr>
          <p:txBody>
            <a:bodyPr wrap="none" anchor="ctr" anchorCtr="0"/>
            <a:p>
              <a:pPr algn="ctr"/>
              <a:r>
                <a:rPr lang="zh-CN" altLang="en-US" sz="2400" dirty="0">
                  <a:latin typeface="黑体" panose="02010609060101010101" pitchFamily="2" charset="-122"/>
                  <a:ea typeface="黑体" panose="02010609060101010101" pitchFamily="2" charset="-122"/>
                </a:rPr>
                <a:t>球墨铸铁</a:t>
              </a:r>
              <a:endParaRPr lang="zh-CN" altLang="en-US" sz="2400" dirty="0">
                <a:latin typeface="黑体" panose="02010609060101010101" pitchFamily="2" charset="-122"/>
                <a:ea typeface="黑体" panose="02010609060101010101" pitchFamily="2" charset="-122"/>
              </a:endParaRPr>
            </a:p>
          </p:txBody>
        </p:sp>
        <p:sp>
          <p:nvSpPr>
            <p:cNvPr id="38921" name="Rectangle 18"/>
            <p:cNvSpPr/>
            <p:nvPr/>
          </p:nvSpPr>
          <p:spPr>
            <a:xfrm>
              <a:off x="1632" y="1824"/>
              <a:ext cx="1200" cy="576"/>
            </a:xfrm>
            <a:prstGeom prst="rect">
              <a:avLst/>
            </a:prstGeom>
            <a:solidFill>
              <a:srgbClr val="FFFFFF"/>
            </a:solidFill>
            <a:ln w="38100" cap="flat" cmpd="sng">
              <a:solidFill>
                <a:schemeClr val="tx2"/>
              </a:solidFill>
              <a:prstDash val="solid"/>
              <a:miter/>
              <a:headEnd type="none" w="med" len="med"/>
              <a:tailEnd type="none" w="med" len="med"/>
            </a:ln>
          </p:spPr>
          <p:txBody>
            <a:bodyPr wrap="none" anchor="ctr" anchorCtr="0"/>
            <a:p>
              <a:pPr algn="ctr"/>
              <a:r>
                <a:rPr lang="en-US" altLang="zh-CN" sz="2400">
                  <a:latin typeface="黑体" panose="02010609060101010101" pitchFamily="2" charset="-122"/>
                  <a:ea typeface="黑体" panose="02010609060101010101" pitchFamily="2" charset="-122"/>
                </a:rPr>
                <a:t>   </a:t>
              </a:r>
              <a:r>
                <a:rPr lang="zh-CN" altLang="en-US" sz="2400" dirty="0">
                  <a:latin typeface="黑体" panose="02010609060101010101" pitchFamily="2" charset="-122"/>
                  <a:ea typeface="黑体" panose="02010609060101010101" pitchFamily="2" charset="-122"/>
                </a:rPr>
                <a:t>铁、碳、</a:t>
              </a:r>
              <a:endParaRPr lang="zh-CN" altLang="en-US" sz="2400" dirty="0">
                <a:latin typeface="黑体" panose="02010609060101010101" pitchFamily="2" charset="-122"/>
                <a:ea typeface="黑体" panose="02010609060101010101" pitchFamily="2" charset="-122"/>
              </a:endParaRPr>
            </a:p>
            <a:p>
              <a:pPr algn="ctr"/>
              <a:r>
                <a:rPr lang="zh-CN" altLang="en-US" sz="2400" dirty="0">
                  <a:latin typeface="黑体" panose="02010609060101010101" pitchFamily="2" charset="-122"/>
                  <a:ea typeface="黑体" panose="02010609060101010101" pitchFamily="2" charset="-122"/>
                </a:rPr>
                <a:t>硅、锰</a:t>
              </a:r>
              <a:endParaRPr lang="zh-CN" altLang="en-US" sz="2400" dirty="0">
                <a:latin typeface="黑体" panose="02010609060101010101" pitchFamily="2" charset="-122"/>
                <a:ea typeface="黑体" panose="02010609060101010101" pitchFamily="2" charset="-122"/>
              </a:endParaRPr>
            </a:p>
          </p:txBody>
        </p:sp>
        <p:sp>
          <p:nvSpPr>
            <p:cNvPr id="38922" name="Rectangle 19"/>
            <p:cNvSpPr/>
            <p:nvPr/>
          </p:nvSpPr>
          <p:spPr>
            <a:xfrm>
              <a:off x="4032" y="1824"/>
              <a:ext cx="1200" cy="576"/>
            </a:xfrm>
            <a:prstGeom prst="rect">
              <a:avLst/>
            </a:prstGeom>
            <a:solidFill>
              <a:srgbClr val="FFFFFF"/>
            </a:solidFill>
            <a:ln w="38100" cap="flat" cmpd="sng">
              <a:solidFill>
                <a:schemeClr val="tx2"/>
              </a:solidFill>
              <a:prstDash val="solid"/>
              <a:miter/>
              <a:headEnd type="none" w="med" len="med"/>
              <a:tailEnd type="none" w="med" len="med"/>
            </a:ln>
          </p:spPr>
          <p:txBody>
            <a:bodyPr wrap="none" anchor="ctr" anchorCtr="0"/>
            <a:p>
              <a:pPr algn="ctr"/>
              <a:r>
                <a:rPr lang="zh-CN" altLang="en-US" sz="2400" dirty="0">
                  <a:latin typeface="黑体" panose="02010609060101010101" pitchFamily="2" charset="-122"/>
                  <a:ea typeface="黑体" panose="02010609060101010101" pitchFamily="2" charset="-122"/>
                </a:rPr>
                <a:t>在某些场合</a:t>
              </a:r>
              <a:endParaRPr lang="zh-CN" altLang="en-US" sz="2400" dirty="0">
                <a:latin typeface="黑体" panose="02010609060101010101" pitchFamily="2" charset="-122"/>
                <a:ea typeface="黑体" panose="02010609060101010101" pitchFamily="2" charset="-122"/>
              </a:endParaRPr>
            </a:p>
            <a:p>
              <a:pPr algn="ctr"/>
              <a:r>
                <a:rPr lang="zh-CN" altLang="en-US" sz="2400" dirty="0">
                  <a:latin typeface="黑体" panose="02010609060101010101" pitchFamily="2" charset="-122"/>
                  <a:ea typeface="黑体" panose="02010609060101010101" pitchFamily="2" charset="-122"/>
                </a:rPr>
                <a:t>可以代替钢</a:t>
              </a:r>
              <a:endParaRPr lang="zh-CN" altLang="en-US" sz="2400" dirty="0">
                <a:latin typeface="黑体" panose="02010609060101010101" pitchFamily="2" charset="-122"/>
                <a:ea typeface="黑体" panose="02010609060101010101" pitchFamily="2" charset="-122"/>
              </a:endParaRPr>
            </a:p>
          </p:txBody>
        </p:sp>
        <p:sp>
          <p:nvSpPr>
            <p:cNvPr id="38923" name="Rectangle 20"/>
            <p:cNvSpPr/>
            <p:nvPr/>
          </p:nvSpPr>
          <p:spPr>
            <a:xfrm>
              <a:off x="2832" y="1824"/>
              <a:ext cx="1200" cy="576"/>
            </a:xfrm>
            <a:prstGeom prst="rect">
              <a:avLst/>
            </a:prstGeom>
            <a:solidFill>
              <a:srgbClr val="FFFFFF"/>
            </a:solidFill>
            <a:ln w="38100" cap="flat" cmpd="sng">
              <a:solidFill>
                <a:schemeClr val="tx2"/>
              </a:solidFill>
              <a:prstDash val="solid"/>
              <a:miter/>
              <a:headEnd type="none" w="med" len="med"/>
              <a:tailEnd type="none" w="med" len="med"/>
            </a:ln>
          </p:spPr>
          <p:txBody>
            <a:bodyPr wrap="none" anchor="ctr" anchorCtr="0"/>
            <a:p>
              <a:pPr algn="ctr"/>
              <a:r>
                <a:rPr lang="zh-CN" altLang="en-US" sz="2400" dirty="0">
                  <a:latin typeface="黑体" panose="02010609060101010101" pitchFamily="2" charset="-122"/>
                  <a:ea typeface="黑体" panose="02010609060101010101" pitchFamily="2" charset="-122"/>
                </a:rPr>
                <a:t>机械强度好</a:t>
              </a:r>
              <a:endParaRPr lang="zh-CN" altLang="en-US" sz="2400" dirty="0">
                <a:latin typeface="黑体" panose="02010609060101010101" pitchFamily="2" charset="-122"/>
                <a:ea typeface="黑体" panose="02010609060101010101" pitchFamily="2" charset="-122"/>
              </a:endParaRPr>
            </a:p>
          </p:txBody>
        </p:sp>
        <p:sp>
          <p:nvSpPr>
            <p:cNvPr id="38924" name="Rectangle 21"/>
            <p:cNvSpPr/>
            <p:nvPr/>
          </p:nvSpPr>
          <p:spPr>
            <a:xfrm>
              <a:off x="480" y="2400"/>
              <a:ext cx="1152" cy="720"/>
            </a:xfrm>
            <a:prstGeom prst="rect">
              <a:avLst/>
            </a:prstGeom>
            <a:solidFill>
              <a:srgbClr val="CCECFF"/>
            </a:solidFill>
            <a:ln w="38100" cap="flat" cmpd="sng">
              <a:solidFill>
                <a:schemeClr val="tx2"/>
              </a:solidFill>
              <a:prstDash val="solid"/>
              <a:miter/>
              <a:headEnd type="none" w="med" len="med"/>
              <a:tailEnd type="none" w="med" len="med"/>
            </a:ln>
          </p:spPr>
          <p:txBody>
            <a:bodyPr wrap="none" anchor="ctr" anchorCtr="0"/>
            <a:p>
              <a:pPr algn="ctr"/>
              <a:r>
                <a:rPr lang="zh-CN" altLang="en-US" sz="2400" dirty="0">
                  <a:latin typeface="黑体" panose="02010609060101010101" pitchFamily="2" charset="-122"/>
                  <a:ea typeface="黑体" panose="02010609060101010101" pitchFamily="2" charset="-122"/>
                </a:rPr>
                <a:t>锰钢</a:t>
              </a:r>
              <a:endParaRPr lang="zh-CN" altLang="en-US" sz="2400" dirty="0">
                <a:latin typeface="黑体" panose="02010609060101010101" pitchFamily="2" charset="-122"/>
                <a:ea typeface="黑体" panose="02010609060101010101" pitchFamily="2" charset="-122"/>
              </a:endParaRPr>
            </a:p>
          </p:txBody>
        </p:sp>
        <p:sp>
          <p:nvSpPr>
            <p:cNvPr id="38925" name="Rectangle 22"/>
            <p:cNvSpPr/>
            <p:nvPr/>
          </p:nvSpPr>
          <p:spPr>
            <a:xfrm>
              <a:off x="1632" y="2400"/>
              <a:ext cx="1200" cy="720"/>
            </a:xfrm>
            <a:prstGeom prst="rect">
              <a:avLst/>
            </a:prstGeom>
            <a:solidFill>
              <a:srgbClr val="CCECFF"/>
            </a:solidFill>
            <a:ln w="38100" cap="flat" cmpd="sng">
              <a:solidFill>
                <a:schemeClr val="tx2"/>
              </a:solidFill>
              <a:prstDash val="solid"/>
              <a:miter/>
              <a:headEnd type="none" w="med" len="med"/>
              <a:tailEnd type="none" w="med" len="med"/>
            </a:ln>
          </p:spPr>
          <p:txBody>
            <a:bodyPr wrap="none" anchor="ctr" anchorCtr="0"/>
            <a:p>
              <a:pPr algn="ctr"/>
              <a:r>
                <a:rPr lang="zh-CN" altLang="en-US" sz="2400" dirty="0">
                  <a:latin typeface="黑体" panose="02010609060101010101" pitchFamily="2" charset="-122"/>
                  <a:ea typeface="黑体" panose="02010609060101010101" pitchFamily="2" charset="-122"/>
                </a:rPr>
                <a:t>铁、碳、锰</a:t>
              </a:r>
              <a:endParaRPr lang="zh-CN" altLang="en-US" sz="2400" dirty="0">
                <a:latin typeface="黑体" panose="02010609060101010101" pitchFamily="2" charset="-122"/>
                <a:ea typeface="黑体" panose="02010609060101010101" pitchFamily="2" charset="-122"/>
              </a:endParaRPr>
            </a:p>
          </p:txBody>
        </p:sp>
        <p:sp>
          <p:nvSpPr>
            <p:cNvPr id="38926" name="Rectangle 23"/>
            <p:cNvSpPr/>
            <p:nvPr/>
          </p:nvSpPr>
          <p:spPr>
            <a:xfrm>
              <a:off x="4032" y="2400"/>
              <a:ext cx="1200" cy="720"/>
            </a:xfrm>
            <a:prstGeom prst="rect">
              <a:avLst/>
            </a:prstGeom>
            <a:solidFill>
              <a:srgbClr val="CCECFF"/>
            </a:solidFill>
            <a:ln w="38100" cap="flat" cmpd="sng">
              <a:solidFill>
                <a:schemeClr val="tx2"/>
              </a:solidFill>
              <a:prstDash val="solid"/>
              <a:miter/>
              <a:headEnd type="none" w="med" len="med"/>
              <a:tailEnd type="none" w="med" len="med"/>
            </a:ln>
          </p:spPr>
          <p:txBody>
            <a:bodyPr wrap="none" anchor="ctr" anchorCtr="0"/>
            <a:p>
              <a:pPr algn="ctr"/>
              <a:r>
                <a:rPr lang="zh-CN" altLang="en-US" sz="2400" dirty="0">
                  <a:latin typeface="黑体" panose="02010609060101010101" pitchFamily="2" charset="-122"/>
                  <a:ea typeface="黑体" panose="02010609060101010101" pitchFamily="2" charset="-122"/>
                </a:rPr>
                <a:t>钢轨、挖掘机</a:t>
              </a:r>
              <a:endParaRPr lang="zh-CN" altLang="en-US" sz="2400" dirty="0">
                <a:latin typeface="黑体" panose="02010609060101010101" pitchFamily="2" charset="-122"/>
                <a:ea typeface="黑体" panose="02010609060101010101" pitchFamily="2" charset="-122"/>
              </a:endParaRPr>
            </a:p>
            <a:p>
              <a:pPr algn="ctr"/>
              <a:r>
                <a:rPr lang="zh-CN" altLang="en-US" sz="2400" dirty="0">
                  <a:latin typeface="黑体" panose="02010609060101010101" pitchFamily="2" charset="-122"/>
                  <a:ea typeface="黑体" panose="02010609060101010101" pitchFamily="2" charset="-122"/>
                </a:rPr>
                <a:t>铲斗、坦克装</a:t>
              </a:r>
              <a:endParaRPr lang="zh-CN" altLang="en-US" sz="2400" dirty="0">
                <a:latin typeface="黑体" panose="02010609060101010101" pitchFamily="2" charset="-122"/>
                <a:ea typeface="黑体" panose="02010609060101010101" pitchFamily="2" charset="-122"/>
              </a:endParaRPr>
            </a:p>
            <a:p>
              <a:pPr algn="ctr"/>
              <a:r>
                <a:rPr lang="zh-CN" altLang="en-US" sz="2400" dirty="0">
                  <a:latin typeface="黑体" panose="02010609060101010101" pitchFamily="2" charset="-122"/>
                  <a:ea typeface="黑体" panose="02010609060101010101" pitchFamily="2" charset="-122"/>
                </a:rPr>
                <a:t>甲、自行车架</a:t>
              </a:r>
              <a:endParaRPr lang="zh-CN" altLang="en-US" sz="2400" dirty="0">
                <a:latin typeface="黑体" panose="02010609060101010101" pitchFamily="2" charset="-122"/>
                <a:ea typeface="黑体" panose="02010609060101010101" pitchFamily="2" charset="-122"/>
              </a:endParaRPr>
            </a:p>
          </p:txBody>
        </p:sp>
        <p:sp>
          <p:nvSpPr>
            <p:cNvPr id="38927" name="Rectangle 24"/>
            <p:cNvSpPr/>
            <p:nvPr/>
          </p:nvSpPr>
          <p:spPr>
            <a:xfrm>
              <a:off x="2832" y="2400"/>
              <a:ext cx="1200" cy="720"/>
            </a:xfrm>
            <a:prstGeom prst="rect">
              <a:avLst/>
            </a:prstGeom>
            <a:solidFill>
              <a:srgbClr val="CCECFF"/>
            </a:solidFill>
            <a:ln w="38100" cap="flat" cmpd="sng">
              <a:solidFill>
                <a:schemeClr val="tx2"/>
              </a:solidFill>
              <a:prstDash val="solid"/>
              <a:miter/>
              <a:headEnd type="none" w="med" len="med"/>
              <a:tailEnd type="none" w="med" len="med"/>
            </a:ln>
          </p:spPr>
          <p:txBody>
            <a:bodyPr wrap="none" anchor="ctr" anchorCtr="0"/>
            <a:p>
              <a:pPr algn="ctr"/>
              <a:r>
                <a:rPr lang="en-US" altLang="zh-CN" sz="2400">
                  <a:latin typeface="黑体" panose="02010609060101010101" pitchFamily="2" charset="-122"/>
                  <a:ea typeface="黑体" panose="02010609060101010101" pitchFamily="2" charset="-122"/>
                </a:rPr>
                <a:t>  </a:t>
              </a:r>
              <a:r>
                <a:rPr lang="zh-CN" altLang="en-US" sz="2400" dirty="0">
                  <a:latin typeface="黑体" panose="02010609060101010101" pitchFamily="2" charset="-122"/>
                  <a:ea typeface="黑体" panose="02010609060101010101" pitchFamily="2" charset="-122"/>
                </a:rPr>
                <a:t>韧性好、</a:t>
              </a:r>
              <a:endParaRPr lang="zh-CN" altLang="en-US" sz="2400" dirty="0">
                <a:latin typeface="黑体" panose="02010609060101010101" pitchFamily="2" charset="-122"/>
                <a:ea typeface="黑体" panose="02010609060101010101" pitchFamily="2" charset="-122"/>
              </a:endParaRPr>
            </a:p>
            <a:p>
              <a:pPr algn="ctr"/>
              <a:r>
                <a:rPr lang="zh-CN" altLang="en-US" sz="2400" dirty="0">
                  <a:latin typeface="黑体" panose="02010609060101010101" pitchFamily="2" charset="-122"/>
                  <a:ea typeface="黑体" panose="02010609060101010101" pitchFamily="2" charset="-122"/>
                </a:rPr>
                <a:t>硬度大</a:t>
              </a:r>
              <a:endParaRPr lang="zh-CN" altLang="en-US" sz="2400" dirty="0">
                <a:latin typeface="黑体" panose="02010609060101010101" pitchFamily="2" charset="-122"/>
                <a:ea typeface="黑体" panose="02010609060101010101" pitchFamily="2" charset="-122"/>
              </a:endParaRPr>
            </a:p>
          </p:txBody>
        </p:sp>
        <p:sp>
          <p:nvSpPr>
            <p:cNvPr id="38928" name="Rectangle 25"/>
            <p:cNvSpPr/>
            <p:nvPr/>
          </p:nvSpPr>
          <p:spPr>
            <a:xfrm>
              <a:off x="480" y="3120"/>
              <a:ext cx="1152" cy="720"/>
            </a:xfrm>
            <a:prstGeom prst="rect">
              <a:avLst/>
            </a:prstGeom>
            <a:solidFill>
              <a:srgbClr val="FFFFFF"/>
            </a:solidFill>
            <a:ln w="38100" cap="flat" cmpd="sng">
              <a:solidFill>
                <a:schemeClr val="tx2"/>
              </a:solidFill>
              <a:prstDash val="solid"/>
              <a:miter/>
              <a:headEnd type="none" w="med" len="med"/>
              <a:tailEnd type="none" w="med" len="med"/>
            </a:ln>
          </p:spPr>
          <p:txBody>
            <a:bodyPr wrap="none" anchor="ctr" anchorCtr="0"/>
            <a:p>
              <a:pPr algn="ctr"/>
              <a:r>
                <a:rPr lang="zh-CN" altLang="en-US" sz="2400" dirty="0">
                  <a:solidFill>
                    <a:srgbClr val="C00000"/>
                  </a:solidFill>
                  <a:latin typeface="黑体" panose="02010609060101010101" pitchFamily="2" charset="-122"/>
                  <a:ea typeface="黑体" panose="02010609060101010101" pitchFamily="2" charset="-122"/>
                </a:rPr>
                <a:t>不锈钢</a:t>
              </a:r>
              <a:endParaRPr lang="zh-CN" altLang="en-US" sz="2400" dirty="0">
                <a:solidFill>
                  <a:srgbClr val="C00000"/>
                </a:solidFill>
                <a:latin typeface="黑体" panose="02010609060101010101" pitchFamily="2" charset="-122"/>
                <a:ea typeface="黑体" panose="02010609060101010101" pitchFamily="2" charset="-122"/>
              </a:endParaRPr>
            </a:p>
          </p:txBody>
        </p:sp>
        <p:sp>
          <p:nvSpPr>
            <p:cNvPr id="38929" name="Rectangle 26"/>
            <p:cNvSpPr/>
            <p:nvPr/>
          </p:nvSpPr>
          <p:spPr>
            <a:xfrm>
              <a:off x="1632" y="3120"/>
              <a:ext cx="1200" cy="720"/>
            </a:xfrm>
            <a:prstGeom prst="rect">
              <a:avLst/>
            </a:prstGeom>
            <a:solidFill>
              <a:srgbClr val="FFFFFF"/>
            </a:solidFill>
            <a:ln w="38100" cap="flat" cmpd="sng">
              <a:solidFill>
                <a:schemeClr val="tx2"/>
              </a:solidFill>
              <a:prstDash val="solid"/>
              <a:miter/>
              <a:headEnd type="none" w="med" len="med"/>
              <a:tailEnd type="none" w="med" len="med"/>
            </a:ln>
          </p:spPr>
          <p:txBody>
            <a:bodyPr wrap="none" anchor="ctr" anchorCtr="0"/>
            <a:p>
              <a:pPr algn="ctr"/>
              <a:r>
                <a:rPr lang="zh-CN" altLang="en-US" sz="2400" dirty="0">
                  <a:solidFill>
                    <a:srgbClr val="C00000"/>
                  </a:solidFill>
                  <a:latin typeface="黑体" panose="02010609060101010101" pitchFamily="2" charset="-122"/>
                  <a:ea typeface="黑体" panose="02010609060101010101" pitchFamily="2" charset="-122"/>
                </a:rPr>
                <a:t>铁、铬、镍</a:t>
              </a:r>
              <a:endParaRPr lang="zh-CN" altLang="en-US" sz="2400" dirty="0">
                <a:solidFill>
                  <a:srgbClr val="C00000"/>
                </a:solidFill>
                <a:latin typeface="黑体" panose="02010609060101010101" pitchFamily="2" charset="-122"/>
                <a:ea typeface="黑体" panose="02010609060101010101" pitchFamily="2" charset="-122"/>
              </a:endParaRPr>
            </a:p>
          </p:txBody>
        </p:sp>
        <p:sp>
          <p:nvSpPr>
            <p:cNvPr id="38930" name="Rectangle 27"/>
            <p:cNvSpPr/>
            <p:nvPr/>
          </p:nvSpPr>
          <p:spPr>
            <a:xfrm>
              <a:off x="4032" y="3120"/>
              <a:ext cx="1200" cy="720"/>
            </a:xfrm>
            <a:prstGeom prst="rect">
              <a:avLst/>
            </a:prstGeom>
            <a:solidFill>
              <a:srgbClr val="FFFFFF"/>
            </a:solidFill>
            <a:ln w="38100" cap="flat" cmpd="sng">
              <a:solidFill>
                <a:schemeClr val="tx2"/>
              </a:solidFill>
              <a:prstDash val="solid"/>
              <a:miter/>
              <a:headEnd type="none" w="med" len="med"/>
              <a:tailEnd type="none" w="med" len="med"/>
            </a:ln>
          </p:spPr>
          <p:txBody>
            <a:bodyPr wrap="none" anchor="ctr" anchorCtr="0"/>
            <a:p>
              <a:pPr algn="ctr"/>
              <a:r>
                <a:rPr lang="zh-CN" altLang="en-US" sz="2400" dirty="0">
                  <a:latin typeface="黑体" panose="02010609060101010101" pitchFamily="2" charset="-122"/>
                  <a:ea typeface="黑体" panose="02010609060101010101" pitchFamily="2" charset="-122"/>
                </a:rPr>
                <a:t>医疗器械、炊</a:t>
              </a:r>
              <a:endParaRPr lang="zh-CN" altLang="en-US" sz="2400" dirty="0">
                <a:latin typeface="黑体" panose="02010609060101010101" pitchFamily="2" charset="-122"/>
                <a:ea typeface="黑体" panose="02010609060101010101" pitchFamily="2" charset="-122"/>
              </a:endParaRPr>
            </a:p>
            <a:p>
              <a:pPr algn="ctr"/>
              <a:r>
                <a:rPr lang="zh-CN" altLang="en-US" sz="2400" dirty="0">
                  <a:latin typeface="黑体" panose="02010609060101010101" pitchFamily="2" charset="-122"/>
                  <a:ea typeface="黑体" panose="02010609060101010101" pitchFamily="2" charset="-122"/>
                </a:rPr>
                <a:t>具、容器、反</a:t>
              </a:r>
              <a:endParaRPr lang="zh-CN" altLang="en-US" sz="2400" dirty="0">
                <a:latin typeface="黑体" panose="02010609060101010101" pitchFamily="2" charset="-122"/>
                <a:ea typeface="黑体" panose="02010609060101010101" pitchFamily="2" charset="-122"/>
              </a:endParaRPr>
            </a:p>
            <a:p>
              <a:pPr algn="ctr"/>
              <a:r>
                <a:rPr lang="zh-CN" altLang="en-US" sz="2400" dirty="0">
                  <a:latin typeface="黑体" panose="02010609060101010101" pitchFamily="2" charset="-122"/>
                  <a:ea typeface="黑体" panose="02010609060101010101" pitchFamily="2" charset="-122"/>
                </a:rPr>
                <a:t>应釜</a:t>
              </a:r>
              <a:endParaRPr lang="zh-CN" altLang="en-US" sz="2400" dirty="0">
                <a:latin typeface="黑体" panose="02010609060101010101" pitchFamily="2" charset="-122"/>
                <a:ea typeface="黑体" panose="02010609060101010101" pitchFamily="2" charset="-122"/>
              </a:endParaRPr>
            </a:p>
          </p:txBody>
        </p:sp>
        <p:sp>
          <p:nvSpPr>
            <p:cNvPr id="38931" name="Rectangle 28"/>
            <p:cNvSpPr/>
            <p:nvPr/>
          </p:nvSpPr>
          <p:spPr>
            <a:xfrm>
              <a:off x="2832" y="3120"/>
              <a:ext cx="1200" cy="720"/>
            </a:xfrm>
            <a:prstGeom prst="rect">
              <a:avLst/>
            </a:prstGeom>
            <a:solidFill>
              <a:srgbClr val="FFFFFF"/>
            </a:solidFill>
            <a:ln w="38100" cap="flat" cmpd="sng">
              <a:solidFill>
                <a:schemeClr val="tx2"/>
              </a:solidFill>
              <a:prstDash val="solid"/>
              <a:miter/>
              <a:headEnd type="none" w="med" len="med"/>
              <a:tailEnd type="none" w="med" len="med"/>
            </a:ln>
          </p:spPr>
          <p:txBody>
            <a:bodyPr wrap="none" anchor="ctr" anchorCtr="0"/>
            <a:p>
              <a:pPr algn="ctr"/>
              <a:r>
                <a:rPr lang="zh-CN" altLang="en-US" sz="2400" dirty="0">
                  <a:latin typeface="黑体" panose="02010609060101010101" pitchFamily="2" charset="-122"/>
                  <a:ea typeface="黑体" panose="02010609060101010101" pitchFamily="2" charset="-122"/>
                </a:rPr>
                <a:t>抗腐蚀性好</a:t>
              </a:r>
              <a:endParaRPr lang="zh-CN" altLang="en-US" sz="2400" dirty="0">
                <a:latin typeface="黑体" panose="02010609060101010101" pitchFamily="2" charset="-122"/>
                <a:ea typeface="黑体" panose="02010609060101010101" pitchFamily="2" charset="-122"/>
              </a:endParaRPr>
            </a:p>
          </p:txBody>
        </p:sp>
      </p:grpSp>
      <p:sp>
        <p:nvSpPr>
          <p:cNvPr id="38932" name="文本框 4103"/>
          <p:cNvSpPr txBox="1"/>
          <p:nvPr/>
        </p:nvSpPr>
        <p:spPr>
          <a:xfrm>
            <a:off x="106363" y="44450"/>
            <a:ext cx="1295400" cy="400050"/>
          </a:xfrm>
          <a:prstGeom prst="rect">
            <a:avLst/>
          </a:prstGeom>
          <a:noFill/>
          <a:ln w="9525">
            <a:noFill/>
          </a:ln>
        </p:spPr>
        <p:txBody>
          <a:bodyPr lIns="90170" tIns="46990" rIns="90170" bIns="46990">
            <a:spAutoFit/>
          </a:bodyPr>
          <a:p>
            <a:r>
              <a:rPr lang="zh-CN" altLang="en-US" sz="2000" b="1" dirty="0">
                <a:solidFill>
                  <a:srgbClr val="006666"/>
                </a:solidFill>
                <a:latin typeface="Arial" panose="020B0604020202020204" pitchFamily="34" charset="0"/>
                <a:ea typeface="方正姚体" panose="02010601030101010101" pitchFamily="2" charset="-122"/>
              </a:rPr>
              <a:t>讲授新课</a:t>
            </a:r>
            <a:endParaRPr lang="zh-CN" altLang="en-US" sz="2000" b="1" dirty="0">
              <a:solidFill>
                <a:srgbClr val="006666"/>
              </a:solidFill>
              <a:latin typeface="Arial" panose="020B0604020202020204" pitchFamily="34" charset="0"/>
              <a:ea typeface="方正姚体" panose="02010601030101010101" pitchFamily="2"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grpId="0" nodeType="afterEffect">
                                  <p:stCondLst>
                                    <p:cond delay="0"/>
                                  </p:stCondLst>
                                  <p:childTnLst>
                                    <p:set>
                                      <p:cBhvr>
                                        <p:cTn id="6" dur="1" fill="hold">
                                          <p:stCondLst>
                                            <p:cond delay="0"/>
                                          </p:stCondLst>
                                        </p:cTn>
                                        <p:tgtEl>
                                          <p:spTgt spid="15369"/>
                                        </p:tgtEl>
                                        <p:attrNameLst>
                                          <p:attrName>style.visibility</p:attrName>
                                        </p:attrNameLst>
                                      </p:cBhvr>
                                      <p:to>
                                        <p:strVal val="visible"/>
                                      </p:to>
                                    </p:set>
                                    <p:animEffect transition="in" filter="wipe(up)">
                                      <p:cBhvr>
                                        <p:cTn id="7" dur="500"/>
                                        <p:tgtEl>
                                          <p:spTgt spid="15369"/>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1" fill="hold" nodeType="click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wipe(up)">
                                      <p:cBhvr>
                                        <p:cTn id="12"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369"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pSp>
        <p:nvGrpSpPr>
          <p:cNvPr id="2" name="Group 38"/>
          <p:cNvGrpSpPr/>
          <p:nvPr/>
        </p:nvGrpSpPr>
        <p:grpSpPr>
          <a:xfrm>
            <a:off x="619125" y="1528763"/>
            <a:ext cx="8061325" cy="4321175"/>
            <a:chOff x="480" y="960"/>
            <a:chExt cx="4752" cy="2592"/>
          </a:xfrm>
        </p:grpSpPr>
        <p:sp>
          <p:nvSpPr>
            <p:cNvPr id="39939" name="Rectangle 4"/>
            <p:cNvSpPr/>
            <p:nvPr/>
          </p:nvSpPr>
          <p:spPr>
            <a:xfrm>
              <a:off x="480" y="2784"/>
              <a:ext cx="1152" cy="768"/>
            </a:xfrm>
            <a:prstGeom prst="rect">
              <a:avLst/>
            </a:prstGeom>
            <a:solidFill>
              <a:schemeClr val="bg1"/>
            </a:solidFill>
            <a:ln w="38100" cap="flat" cmpd="sng">
              <a:solidFill>
                <a:schemeClr val="tx2"/>
              </a:solidFill>
              <a:prstDash val="solid"/>
              <a:miter/>
              <a:headEnd type="none" w="med" len="med"/>
              <a:tailEnd type="none" w="med" len="med"/>
            </a:ln>
          </p:spPr>
          <p:txBody>
            <a:bodyPr wrap="none" anchor="ctr" anchorCtr="0"/>
            <a:p>
              <a:pPr algn="ctr"/>
              <a:r>
                <a:rPr lang="zh-CN" altLang="en-US" sz="2400" dirty="0">
                  <a:latin typeface="黑体" panose="02010609060101010101" pitchFamily="2" charset="-122"/>
                  <a:ea typeface="黑体" panose="02010609060101010101" pitchFamily="2" charset="-122"/>
                </a:rPr>
                <a:t>白铜</a:t>
              </a:r>
              <a:endParaRPr lang="zh-CN" altLang="en-US" sz="2400" dirty="0">
                <a:latin typeface="黑体" panose="02010609060101010101" pitchFamily="2" charset="-122"/>
                <a:ea typeface="黑体" panose="02010609060101010101" pitchFamily="2" charset="-122"/>
              </a:endParaRPr>
            </a:p>
          </p:txBody>
        </p:sp>
        <p:sp>
          <p:nvSpPr>
            <p:cNvPr id="39940" name="Rectangle 5"/>
            <p:cNvSpPr/>
            <p:nvPr/>
          </p:nvSpPr>
          <p:spPr>
            <a:xfrm>
              <a:off x="1632" y="2784"/>
              <a:ext cx="1200" cy="768"/>
            </a:xfrm>
            <a:prstGeom prst="rect">
              <a:avLst/>
            </a:prstGeom>
            <a:solidFill>
              <a:schemeClr val="bg1"/>
            </a:solidFill>
            <a:ln w="38100" cap="flat" cmpd="sng">
              <a:solidFill>
                <a:schemeClr val="tx2"/>
              </a:solidFill>
              <a:prstDash val="solid"/>
              <a:miter/>
              <a:headEnd type="none" w="med" len="med"/>
              <a:tailEnd type="none" w="med" len="med"/>
            </a:ln>
          </p:spPr>
          <p:txBody>
            <a:bodyPr wrap="none" anchor="ctr" anchorCtr="0"/>
            <a:p>
              <a:pPr algn="ctr"/>
              <a:r>
                <a:rPr lang="zh-CN" altLang="en-US" sz="2400" dirty="0">
                  <a:latin typeface="黑体" panose="02010609060101010101" pitchFamily="2" charset="-122"/>
                  <a:ea typeface="黑体" panose="02010609060101010101" pitchFamily="2" charset="-122"/>
                </a:rPr>
                <a:t>铜、镍</a:t>
              </a:r>
              <a:endParaRPr lang="zh-CN" altLang="en-US" sz="2400" dirty="0">
                <a:latin typeface="黑体" panose="02010609060101010101" pitchFamily="2" charset="-122"/>
                <a:ea typeface="黑体" panose="02010609060101010101" pitchFamily="2" charset="-122"/>
              </a:endParaRPr>
            </a:p>
          </p:txBody>
        </p:sp>
        <p:sp>
          <p:nvSpPr>
            <p:cNvPr id="39941" name="Rectangle 6"/>
            <p:cNvSpPr/>
            <p:nvPr/>
          </p:nvSpPr>
          <p:spPr>
            <a:xfrm>
              <a:off x="4032" y="2784"/>
              <a:ext cx="1200" cy="768"/>
            </a:xfrm>
            <a:prstGeom prst="rect">
              <a:avLst/>
            </a:prstGeom>
            <a:solidFill>
              <a:schemeClr val="bg1"/>
            </a:solidFill>
            <a:ln w="38100" cap="flat" cmpd="sng">
              <a:solidFill>
                <a:schemeClr val="tx2"/>
              </a:solidFill>
              <a:prstDash val="solid"/>
              <a:miter/>
              <a:headEnd type="none" w="med" len="med"/>
              <a:tailEnd type="none" w="med" len="med"/>
            </a:ln>
          </p:spPr>
          <p:txBody>
            <a:bodyPr wrap="none" anchor="ctr" anchorCtr="0"/>
            <a:p>
              <a:pPr algn="ctr"/>
              <a:r>
                <a:rPr lang="zh-CN" altLang="en-US" sz="2400" dirty="0">
                  <a:latin typeface="黑体" panose="02010609060101010101" pitchFamily="2" charset="-122"/>
                  <a:ea typeface="黑体" panose="02010609060101010101" pitchFamily="2" charset="-122"/>
                </a:rPr>
                <a:t>钱币、代替</a:t>
              </a:r>
              <a:endParaRPr lang="zh-CN" altLang="en-US" sz="2400" dirty="0">
                <a:latin typeface="黑体" panose="02010609060101010101" pitchFamily="2" charset="-122"/>
                <a:ea typeface="黑体" panose="02010609060101010101" pitchFamily="2" charset="-122"/>
              </a:endParaRPr>
            </a:p>
            <a:p>
              <a:pPr algn="ctr"/>
              <a:r>
                <a:rPr lang="zh-CN" altLang="en-US" sz="2400" dirty="0">
                  <a:latin typeface="黑体" panose="02010609060101010101" pitchFamily="2" charset="-122"/>
                  <a:ea typeface="黑体" panose="02010609060101010101" pitchFamily="2" charset="-122"/>
                </a:rPr>
                <a:t>银做饰品</a:t>
              </a:r>
              <a:endParaRPr lang="zh-CN" altLang="en-US" sz="2400" dirty="0">
                <a:latin typeface="黑体" panose="02010609060101010101" pitchFamily="2" charset="-122"/>
                <a:ea typeface="黑体" panose="02010609060101010101" pitchFamily="2" charset="-122"/>
              </a:endParaRPr>
            </a:p>
          </p:txBody>
        </p:sp>
        <p:sp>
          <p:nvSpPr>
            <p:cNvPr id="39942" name="Rectangle 7"/>
            <p:cNvSpPr/>
            <p:nvPr/>
          </p:nvSpPr>
          <p:spPr>
            <a:xfrm>
              <a:off x="2832" y="2784"/>
              <a:ext cx="1200" cy="768"/>
            </a:xfrm>
            <a:prstGeom prst="rect">
              <a:avLst/>
            </a:prstGeom>
            <a:solidFill>
              <a:schemeClr val="bg1"/>
            </a:solidFill>
            <a:ln w="38100" cap="flat" cmpd="sng">
              <a:solidFill>
                <a:schemeClr val="tx2"/>
              </a:solidFill>
              <a:prstDash val="solid"/>
              <a:miter/>
              <a:headEnd type="none" w="med" len="med"/>
              <a:tailEnd type="none" w="med" len="med"/>
            </a:ln>
          </p:spPr>
          <p:txBody>
            <a:bodyPr wrap="none" anchor="ctr" anchorCtr="0"/>
            <a:p>
              <a:pPr algn="ctr"/>
              <a:r>
                <a:rPr lang="en-US" altLang="zh-CN" sz="2400">
                  <a:latin typeface="黑体" panose="02010609060101010101" pitchFamily="2" charset="-122"/>
                  <a:ea typeface="黑体" panose="02010609060101010101" pitchFamily="2" charset="-122"/>
                </a:rPr>
                <a:t>  </a:t>
              </a:r>
              <a:r>
                <a:rPr lang="zh-CN" altLang="en-US" sz="2400" dirty="0">
                  <a:latin typeface="黑体" panose="02010609060101010101" pitchFamily="2" charset="-122"/>
                  <a:ea typeface="黑体" panose="02010609060101010101" pitchFamily="2" charset="-122"/>
                </a:rPr>
                <a:t>光泽好、耐</a:t>
              </a:r>
              <a:endParaRPr lang="zh-CN" altLang="en-US" sz="2400" dirty="0">
                <a:latin typeface="黑体" panose="02010609060101010101" pitchFamily="2" charset="-122"/>
                <a:ea typeface="黑体" panose="02010609060101010101" pitchFamily="2" charset="-122"/>
              </a:endParaRPr>
            </a:p>
            <a:p>
              <a:pPr algn="ctr"/>
              <a:r>
                <a:rPr lang="zh-CN" altLang="en-US" sz="2400" dirty="0">
                  <a:latin typeface="黑体" panose="02010609060101010101" pitchFamily="2" charset="-122"/>
                  <a:ea typeface="黑体" panose="02010609060101010101" pitchFamily="2" charset="-122"/>
                </a:rPr>
                <a:t>磨、耐腐蚀、</a:t>
              </a:r>
              <a:endParaRPr lang="zh-CN" altLang="en-US" sz="2400" dirty="0">
                <a:latin typeface="黑体" panose="02010609060101010101" pitchFamily="2" charset="-122"/>
                <a:ea typeface="黑体" panose="02010609060101010101" pitchFamily="2" charset="-122"/>
              </a:endParaRPr>
            </a:p>
            <a:p>
              <a:pPr algn="ctr"/>
              <a:r>
                <a:rPr lang="zh-CN" altLang="en-US" sz="2400" dirty="0">
                  <a:latin typeface="黑体" panose="02010609060101010101" pitchFamily="2" charset="-122"/>
                  <a:ea typeface="黑体" panose="02010609060101010101" pitchFamily="2" charset="-122"/>
                </a:rPr>
                <a:t>易加工</a:t>
              </a:r>
              <a:endParaRPr lang="zh-CN" altLang="en-US" sz="2400" dirty="0">
                <a:latin typeface="黑体" panose="02010609060101010101" pitchFamily="2" charset="-122"/>
                <a:ea typeface="黑体" panose="02010609060101010101" pitchFamily="2" charset="-122"/>
              </a:endParaRPr>
            </a:p>
          </p:txBody>
        </p:sp>
        <p:sp>
          <p:nvSpPr>
            <p:cNvPr id="39943" name="Rectangle 12"/>
            <p:cNvSpPr/>
            <p:nvPr/>
          </p:nvSpPr>
          <p:spPr>
            <a:xfrm>
              <a:off x="480" y="1248"/>
              <a:ext cx="1152" cy="768"/>
            </a:xfrm>
            <a:prstGeom prst="rect">
              <a:avLst/>
            </a:prstGeom>
            <a:solidFill>
              <a:schemeClr val="bg1"/>
            </a:solidFill>
            <a:ln w="38100" cap="flat" cmpd="sng">
              <a:solidFill>
                <a:schemeClr val="tx2"/>
              </a:solidFill>
              <a:prstDash val="solid"/>
              <a:miter/>
              <a:headEnd type="none" w="med" len="med"/>
              <a:tailEnd type="none" w="med" len="med"/>
            </a:ln>
          </p:spPr>
          <p:txBody>
            <a:bodyPr wrap="none" anchor="ctr" anchorCtr="0"/>
            <a:p>
              <a:pPr algn="ctr"/>
              <a:r>
                <a:rPr lang="zh-CN" altLang="en-US" sz="2400" dirty="0">
                  <a:latin typeface="黑体" panose="02010609060101010101" pitchFamily="2" charset="-122"/>
                  <a:ea typeface="黑体" panose="02010609060101010101" pitchFamily="2" charset="-122"/>
                </a:rPr>
                <a:t>黄铜</a:t>
              </a:r>
              <a:endParaRPr lang="zh-CN" altLang="en-US" sz="2400" dirty="0">
                <a:latin typeface="黑体" panose="02010609060101010101" pitchFamily="2" charset="-122"/>
                <a:ea typeface="黑体" panose="02010609060101010101" pitchFamily="2" charset="-122"/>
              </a:endParaRPr>
            </a:p>
          </p:txBody>
        </p:sp>
        <p:sp>
          <p:nvSpPr>
            <p:cNvPr id="39944" name="Rectangle 13"/>
            <p:cNvSpPr/>
            <p:nvPr/>
          </p:nvSpPr>
          <p:spPr>
            <a:xfrm>
              <a:off x="1632" y="1248"/>
              <a:ext cx="1200" cy="768"/>
            </a:xfrm>
            <a:prstGeom prst="rect">
              <a:avLst/>
            </a:prstGeom>
            <a:solidFill>
              <a:schemeClr val="bg1"/>
            </a:solidFill>
            <a:ln w="38100" cap="flat" cmpd="sng">
              <a:solidFill>
                <a:schemeClr val="tx2"/>
              </a:solidFill>
              <a:prstDash val="solid"/>
              <a:miter/>
              <a:headEnd type="none" w="med" len="med"/>
              <a:tailEnd type="none" w="med" len="med"/>
            </a:ln>
          </p:spPr>
          <p:txBody>
            <a:bodyPr wrap="none" anchor="ctr" anchorCtr="0"/>
            <a:p>
              <a:pPr algn="ctr"/>
              <a:r>
                <a:rPr lang="zh-CN" altLang="en-US" sz="2400" dirty="0">
                  <a:latin typeface="黑体" panose="02010609060101010101" pitchFamily="2" charset="-122"/>
                  <a:ea typeface="黑体" panose="02010609060101010101" pitchFamily="2" charset="-122"/>
                </a:rPr>
                <a:t>铜、锌</a:t>
              </a:r>
              <a:endParaRPr lang="zh-CN" altLang="en-US" sz="2400" dirty="0">
                <a:latin typeface="黑体" panose="02010609060101010101" pitchFamily="2" charset="-122"/>
                <a:ea typeface="黑体" panose="02010609060101010101" pitchFamily="2" charset="-122"/>
              </a:endParaRPr>
            </a:p>
          </p:txBody>
        </p:sp>
        <p:sp>
          <p:nvSpPr>
            <p:cNvPr id="39945" name="Rectangle 14"/>
            <p:cNvSpPr/>
            <p:nvPr/>
          </p:nvSpPr>
          <p:spPr>
            <a:xfrm>
              <a:off x="4032" y="1248"/>
              <a:ext cx="1200" cy="768"/>
            </a:xfrm>
            <a:prstGeom prst="rect">
              <a:avLst/>
            </a:prstGeom>
            <a:solidFill>
              <a:schemeClr val="bg1"/>
            </a:solidFill>
            <a:ln w="38100" cap="flat" cmpd="sng">
              <a:solidFill>
                <a:schemeClr val="tx2"/>
              </a:solidFill>
              <a:prstDash val="solid"/>
              <a:miter/>
              <a:headEnd type="none" w="med" len="med"/>
              <a:tailEnd type="none" w="med" len="med"/>
            </a:ln>
          </p:spPr>
          <p:txBody>
            <a:bodyPr wrap="none" anchor="ctr" anchorCtr="0"/>
            <a:p>
              <a:pPr algn="ctr"/>
              <a:r>
                <a:rPr lang="zh-CN" altLang="en-US" sz="2400" dirty="0">
                  <a:latin typeface="黑体" panose="02010609060101010101" pitchFamily="2" charset="-122"/>
                  <a:ea typeface="黑体" panose="02010609060101010101" pitchFamily="2" charset="-122"/>
                </a:rPr>
                <a:t>机械零</a:t>
              </a:r>
              <a:endParaRPr lang="zh-CN" altLang="en-US" sz="2400" dirty="0">
                <a:latin typeface="黑体" panose="02010609060101010101" pitchFamily="2" charset="-122"/>
                <a:ea typeface="黑体" panose="02010609060101010101" pitchFamily="2" charset="-122"/>
              </a:endParaRPr>
            </a:p>
            <a:p>
              <a:pPr algn="ctr"/>
              <a:r>
                <a:rPr lang="zh-CN" altLang="en-US" sz="2400" dirty="0">
                  <a:latin typeface="黑体" panose="02010609060101010101" pitchFamily="2" charset="-122"/>
                  <a:ea typeface="黑体" panose="02010609060101010101" pitchFamily="2" charset="-122"/>
                </a:rPr>
                <a:t>件、仪表、</a:t>
              </a:r>
              <a:endParaRPr lang="zh-CN" altLang="en-US" sz="2400" dirty="0">
                <a:latin typeface="黑体" panose="02010609060101010101" pitchFamily="2" charset="-122"/>
                <a:ea typeface="黑体" panose="02010609060101010101" pitchFamily="2" charset="-122"/>
              </a:endParaRPr>
            </a:p>
            <a:p>
              <a:pPr algn="ctr"/>
              <a:r>
                <a:rPr lang="zh-CN" altLang="en-US" sz="2400" dirty="0">
                  <a:latin typeface="黑体" panose="02010609060101010101" pitchFamily="2" charset="-122"/>
                  <a:ea typeface="黑体" panose="02010609060101010101" pitchFamily="2" charset="-122"/>
                </a:rPr>
                <a:t>日用品</a:t>
              </a:r>
              <a:endParaRPr lang="zh-CN" altLang="en-US" sz="2400" dirty="0">
                <a:latin typeface="黑体" panose="02010609060101010101" pitchFamily="2" charset="-122"/>
                <a:ea typeface="黑体" panose="02010609060101010101" pitchFamily="2" charset="-122"/>
              </a:endParaRPr>
            </a:p>
          </p:txBody>
        </p:sp>
        <p:sp>
          <p:nvSpPr>
            <p:cNvPr id="39946" name="Rectangle 15"/>
            <p:cNvSpPr/>
            <p:nvPr/>
          </p:nvSpPr>
          <p:spPr>
            <a:xfrm>
              <a:off x="2832" y="1248"/>
              <a:ext cx="1200" cy="768"/>
            </a:xfrm>
            <a:prstGeom prst="rect">
              <a:avLst/>
            </a:prstGeom>
            <a:solidFill>
              <a:schemeClr val="bg1"/>
            </a:solidFill>
            <a:ln w="38100" cap="flat" cmpd="sng">
              <a:solidFill>
                <a:schemeClr val="tx2"/>
              </a:solidFill>
              <a:prstDash val="solid"/>
              <a:miter/>
              <a:headEnd type="none" w="med" len="med"/>
              <a:tailEnd type="none" w="med" len="med"/>
            </a:ln>
          </p:spPr>
          <p:txBody>
            <a:bodyPr wrap="none" anchor="ctr" anchorCtr="0"/>
            <a:p>
              <a:pPr algn="ctr"/>
              <a:r>
                <a:rPr lang="zh-CN" altLang="en-US" sz="2400" dirty="0">
                  <a:latin typeface="黑体" panose="02010609060101010101" pitchFamily="2" charset="-122"/>
                  <a:ea typeface="黑体" panose="02010609060101010101" pitchFamily="2" charset="-122"/>
                </a:rPr>
                <a:t>强度高、可塑</a:t>
              </a:r>
              <a:endParaRPr lang="zh-CN" altLang="en-US" sz="2400" dirty="0">
                <a:latin typeface="黑体" panose="02010609060101010101" pitchFamily="2" charset="-122"/>
                <a:ea typeface="黑体" panose="02010609060101010101" pitchFamily="2" charset="-122"/>
              </a:endParaRPr>
            </a:p>
            <a:p>
              <a:pPr algn="ctr"/>
              <a:r>
                <a:rPr lang="zh-CN" altLang="en-US" sz="2400" dirty="0">
                  <a:latin typeface="黑体" panose="02010609060101010101" pitchFamily="2" charset="-122"/>
                  <a:ea typeface="黑体" panose="02010609060101010101" pitchFamily="2" charset="-122"/>
                </a:rPr>
                <a:t> 性好、易加</a:t>
              </a:r>
              <a:endParaRPr lang="zh-CN" altLang="en-US" sz="2400" dirty="0">
                <a:latin typeface="黑体" panose="02010609060101010101" pitchFamily="2" charset="-122"/>
                <a:ea typeface="黑体" panose="02010609060101010101" pitchFamily="2" charset="-122"/>
              </a:endParaRPr>
            </a:p>
            <a:p>
              <a:pPr algn="ctr"/>
              <a:r>
                <a:rPr lang="zh-CN" altLang="en-US" sz="2400" dirty="0">
                  <a:latin typeface="黑体" panose="02010609060101010101" pitchFamily="2" charset="-122"/>
                  <a:ea typeface="黑体" panose="02010609060101010101" pitchFamily="2" charset="-122"/>
                </a:rPr>
                <a:t>工、耐腐蚀</a:t>
              </a:r>
              <a:endParaRPr lang="zh-CN" altLang="en-US" sz="2400" dirty="0">
                <a:latin typeface="黑体" panose="02010609060101010101" pitchFamily="2" charset="-122"/>
                <a:ea typeface="黑体" panose="02010609060101010101" pitchFamily="2" charset="-122"/>
              </a:endParaRPr>
            </a:p>
          </p:txBody>
        </p:sp>
        <p:sp>
          <p:nvSpPr>
            <p:cNvPr id="39947" name="Rectangle 16"/>
            <p:cNvSpPr/>
            <p:nvPr/>
          </p:nvSpPr>
          <p:spPr>
            <a:xfrm>
              <a:off x="480" y="2016"/>
              <a:ext cx="1152" cy="768"/>
            </a:xfrm>
            <a:prstGeom prst="rect">
              <a:avLst/>
            </a:prstGeom>
            <a:solidFill>
              <a:srgbClr val="CCECFF"/>
            </a:solidFill>
            <a:ln w="38100" cap="flat" cmpd="sng">
              <a:solidFill>
                <a:schemeClr val="tx2"/>
              </a:solidFill>
              <a:prstDash val="solid"/>
              <a:miter/>
              <a:headEnd type="none" w="med" len="med"/>
              <a:tailEnd type="none" w="med" len="med"/>
            </a:ln>
          </p:spPr>
          <p:txBody>
            <a:bodyPr wrap="none" anchor="ctr" anchorCtr="0"/>
            <a:p>
              <a:pPr algn="ctr"/>
              <a:r>
                <a:rPr lang="zh-CN" altLang="en-US" sz="2400" dirty="0">
                  <a:latin typeface="黑体" panose="02010609060101010101" pitchFamily="2" charset="-122"/>
                  <a:ea typeface="黑体" panose="02010609060101010101" pitchFamily="2" charset="-122"/>
                </a:rPr>
                <a:t>青铜</a:t>
              </a:r>
              <a:endParaRPr lang="zh-CN" altLang="en-US" sz="2400" dirty="0">
                <a:latin typeface="黑体" panose="02010609060101010101" pitchFamily="2" charset="-122"/>
                <a:ea typeface="黑体" panose="02010609060101010101" pitchFamily="2" charset="-122"/>
              </a:endParaRPr>
            </a:p>
          </p:txBody>
        </p:sp>
        <p:sp>
          <p:nvSpPr>
            <p:cNvPr id="39948" name="Rectangle 17"/>
            <p:cNvSpPr/>
            <p:nvPr/>
          </p:nvSpPr>
          <p:spPr>
            <a:xfrm>
              <a:off x="1632" y="2016"/>
              <a:ext cx="1200" cy="768"/>
            </a:xfrm>
            <a:prstGeom prst="rect">
              <a:avLst/>
            </a:prstGeom>
            <a:solidFill>
              <a:srgbClr val="CCECFF"/>
            </a:solidFill>
            <a:ln w="38100" cap="flat" cmpd="sng">
              <a:solidFill>
                <a:schemeClr val="tx2"/>
              </a:solidFill>
              <a:prstDash val="solid"/>
              <a:miter/>
              <a:headEnd type="none" w="med" len="med"/>
              <a:tailEnd type="none" w="med" len="med"/>
            </a:ln>
          </p:spPr>
          <p:txBody>
            <a:bodyPr wrap="none" anchor="ctr" anchorCtr="0"/>
            <a:p>
              <a:pPr algn="ctr"/>
              <a:r>
                <a:rPr lang="zh-CN" altLang="en-US" sz="2400" dirty="0">
                  <a:latin typeface="黑体" panose="02010609060101010101" pitchFamily="2" charset="-122"/>
                  <a:ea typeface="黑体" panose="02010609060101010101" pitchFamily="2" charset="-122"/>
                </a:rPr>
                <a:t>铜、锡</a:t>
              </a:r>
              <a:endParaRPr lang="zh-CN" altLang="en-US" sz="2400" dirty="0">
                <a:latin typeface="黑体" panose="02010609060101010101" pitchFamily="2" charset="-122"/>
                <a:ea typeface="黑体" panose="02010609060101010101" pitchFamily="2" charset="-122"/>
              </a:endParaRPr>
            </a:p>
          </p:txBody>
        </p:sp>
        <p:sp>
          <p:nvSpPr>
            <p:cNvPr id="39949" name="Rectangle 18"/>
            <p:cNvSpPr/>
            <p:nvPr/>
          </p:nvSpPr>
          <p:spPr>
            <a:xfrm>
              <a:off x="4032" y="2016"/>
              <a:ext cx="1200" cy="768"/>
            </a:xfrm>
            <a:prstGeom prst="rect">
              <a:avLst/>
            </a:prstGeom>
            <a:solidFill>
              <a:srgbClr val="CCECFF"/>
            </a:solidFill>
            <a:ln w="38100" cap="flat" cmpd="sng">
              <a:solidFill>
                <a:schemeClr val="tx2"/>
              </a:solidFill>
              <a:prstDash val="solid"/>
              <a:miter/>
              <a:headEnd type="none" w="med" len="med"/>
              <a:tailEnd type="none" w="med" len="med"/>
            </a:ln>
          </p:spPr>
          <p:txBody>
            <a:bodyPr wrap="none" anchor="ctr" anchorCtr="0"/>
            <a:p>
              <a:pPr algn="ctr" eaLnBrk="0" hangingPunct="0"/>
              <a:r>
                <a:rPr lang="zh-CN" altLang="en-US" sz="2400" dirty="0">
                  <a:latin typeface="黑体" panose="02010609060101010101" pitchFamily="2" charset="-122"/>
                  <a:ea typeface="黑体" panose="02010609060101010101" pitchFamily="2" charset="-122"/>
                </a:rPr>
                <a:t>机械零件如</a:t>
              </a:r>
              <a:endParaRPr lang="zh-CN" altLang="en-US" sz="2400" dirty="0">
                <a:latin typeface="黑体" panose="02010609060101010101" pitchFamily="2" charset="-122"/>
                <a:ea typeface="黑体" panose="02010609060101010101" pitchFamily="2" charset="-122"/>
              </a:endParaRPr>
            </a:p>
            <a:p>
              <a:pPr algn="ctr" eaLnBrk="0" hangingPunct="0"/>
              <a:r>
                <a:rPr lang="zh-CN" altLang="en-US" sz="2400" dirty="0">
                  <a:latin typeface="黑体" panose="02010609060101010101" pitchFamily="2" charset="-122"/>
                  <a:ea typeface="黑体" panose="02010609060101010101" pitchFamily="2" charset="-122"/>
                </a:rPr>
                <a:t>轴承和齿轮</a:t>
              </a:r>
              <a:endParaRPr lang="zh-CN" altLang="en-US" sz="2400" dirty="0">
                <a:latin typeface="黑体" panose="02010609060101010101" pitchFamily="2" charset="-122"/>
                <a:ea typeface="黑体" panose="02010609060101010101" pitchFamily="2" charset="-122"/>
              </a:endParaRPr>
            </a:p>
          </p:txBody>
        </p:sp>
        <p:sp>
          <p:nvSpPr>
            <p:cNvPr id="39950" name="Rectangle 19"/>
            <p:cNvSpPr/>
            <p:nvPr/>
          </p:nvSpPr>
          <p:spPr>
            <a:xfrm>
              <a:off x="2832" y="2016"/>
              <a:ext cx="1200" cy="768"/>
            </a:xfrm>
            <a:prstGeom prst="rect">
              <a:avLst/>
            </a:prstGeom>
            <a:solidFill>
              <a:srgbClr val="CCECFF"/>
            </a:solidFill>
            <a:ln w="38100" cap="flat" cmpd="sng">
              <a:solidFill>
                <a:schemeClr val="tx2"/>
              </a:solidFill>
              <a:prstDash val="solid"/>
              <a:miter/>
              <a:headEnd type="none" w="med" len="med"/>
              <a:tailEnd type="none" w="med" len="med"/>
            </a:ln>
          </p:spPr>
          <p:txBody>
            <a:bodyPr wrap="none" anchor="ctr" anchorCtr="0"/>
            <a:p>
              <a:pPr algn="ctr"/>
              <a:r>
                <a:rPr lang="zh-CN" altLang="en-US" sz="2400" dirty="0">
                  <a:latin typeface="黑体" panose="02010609060101010101" pitchFamily="2" charset="-122"/>
                  <a:ea typeface="黑体" panose="02010609060101010101" pitchFamily="2" charset="-122"/>
                </a:rPr>
                <a:t>强度高、可塑</a:t>
              </a:r>
              <a:endParaRPr lang="zh-CN" altLang="en-US" sz="2400" dirty="0">
                <a:latin typeface="黑体" panose="02010609060101010101" pitchFamily="2" charset="-122"/>
                <a:ea typeface="黑体" panose="02010609060101010101" pitchFamily="2" charset="-122"/>
              </a:endParaRPr>
            </a:p>
            <a:p>
              <a:pPr algn="ctr"/>
              <a:r>
                <a:rPr lang="zh-CN" altLang="en-US" sz="2400" dirty="0">
                  <a:latin typeface="黑体" panose="02010609060101010101" pitchFamily="2" charset="-122"/>
                  <a:ea typeface="黑体" panose="02010609060101010101" pitchFamily="2" charset="-122"/>
                </a:rPr>
                <a:t> 性好、</a:t>
              </a:r>
              <a:endParaRPr lang="zh-CN" altLang="en-US" sz="2400" dirty="0">
                <a:latin typeface="黑体" panose="02010609060101010101" pitchFamily="2" charset="-122"/>
                <a:ea typeface="黑体" panose="02010609060101010101" pitchFamily="2" charset="-122"/>
              </a:endParaRPr>
            </a:p>
            <a:p>
              <a:pPr algn="ctr"/>
              <a:r>
                <a:rPr lang="zh-CN" altLang="en-US" sz="2400" dirty="0">
                  <a:latin typeface="黑体" panose="02010609060101010101" pitchFamily="2" charset="-122"/>
                  <a:ea typeface="黑体" panose="02010609060101010101" pitchFamily="2" charset="-122"/>
                </a:rPr>
                <a:t>耐磨、耐腐蚀</a:t>
              </a:r>
              <a:endParaRPr lang="zh-CN" altLang="en-US" sz="2400" dirty="0">
                <a:latin typeface="黑体" panose="02010609060101010101" pitchFamily="2" charset="-122"/>
                <a:ea typeface="黑体" panose="02010609060101010101" pitchFamily="2" charset="-122"/>
              </a:endParaRPr>
            </a:p>
          </p:txBody>
        </p:sp>
        <p:grpSp>
          <p:nvGrpSpPr>
            <p:cNvPr id="39951" name="Group 37"/>
            <p:cNvGrpSpPr/>
            <p:nvPr/>
          </p:nvGrpSpPr>
          <p:grpSpPr>
            <a:xfrm>
              <a:off x="480" y="960"/>
              <a:ext cx="4752" cy="288"/>
              <a:chOff x="480" y="192"/>
              <a:chExt cx="4752" cy="288"/>
            </a:xfrm>
          </p:grpSpPr>
          <p:sp>
            <p:nvSpPr>
              <p:cNvPr id="39952" name="Rectangle 21"/>
              <p:cNvSpPr/>
              <p:nvPr/>
            </p:nvSpPr>
            <p:spPr>
              <a:xfrm>
                <a:off x="480" y="192"/>
                <a:ext cx="1152" cy="288"/>
              </a:xfrm>
              <a:prstGeom prst="rect">
                <a:avLst/>
              </a:prstGeom>
              <a:solidFill>
                <a:srgbClr val="CCECFF"/>
              </a:solidFill>
              <a:ln w="38100" cap="flat" cmpd="sng">
                <a:solidFill>
                  <a:schemeClr val="tx2"/>
                </a:solidFill>
                <a:prstDash val="solid"/>
                <a:miter/>
                <a:headEnd type="none" w="med" len="med"/>
                <a:tailEnd type="none" w="med" len="med"/>
              </a:ln>
            </p:spPr>
            <p:txBody>
              <a:bodyPr wrap="none" anchor="ctr" anchorCtr="0"/>
              <a:p>
                <a:pPr algn="ctr"/>
                <a:r>
                  <a:rPr lang="zh-CN" altLang="en-US" sz="2400" dirty="0">
                    <a:latin typeface="黑体" panose="02010609060101010101" pitchFamily="2" charset="-122"/>
                    <a:ea typeface="黑体" panose="02010609060101010101" pitchFamily="2" charset="-122"/>
                  </a:rPr>
                  <a:t>合金</a:t>
                </a:r>
                <a:endParaRPr lang="zh-CN" altLang="en-US" sz="2400" dirty="0">
                  <a:latin typeface="黑体" panose="02010609060101010101" pitchFamily="2" charset="-122"/>
                  <a:ea typeface="黑体" panose="02010609060101010101" pitchFamily="2" charset="-122"/>
                </a:endParaRPr>
              </a:p>
            </p:txBody>
          </p:sp>
          <p:sp>
            <p:nvSpPr>
              <p:cNvPr id="39953" name="Rectangle 22"/>
              <p:cNvSpPr/>
              <p:nvPr/>
            </p:nvSpPr>
            <p:spPr>
              <a:xfrm>
                <a:off x="1632" y="192"/>
                <a:ext cx="1200" cy="288"/>
              </a:xfrm>
              <a:prstGeom prst="rect">
                <a:avLst/>
              </a:prstGeom>
              <a:solidFill>
                <a:srgbClr val="CCECFF"/>
              </a:solidFill>
              <a:ln w="38100" cap="flat" cmpd="sng">
                <a:solidFill>
                  <a:schemeClr val="tx2"/>
                </a:solidFill>
                <a:prstDash val="solid"/>
                <a:miter/>
                <a:headEnd type="none" w="med" len="med"/>
                <a:tailEnd type="none" w="med" len="med"/>
              </a:ln>
            </p:spPr>
            <p:txBody>
              <a:bodyPr wrap="none" anchor="ctr" anchorCtr="0"/>
              <a:p>
                <a:pPr algn="ctr"/>
                <a:r>
                  <a:rPr lang="zh-CN" altLang="en-US" sz="2400" dirty="0">
                    <a:latin typeface="黑体" panose="02010609060101010101" pitchFamily="2" charset="-122"/>
                    <a:ea typeface="黑体" panose="02010609060101010101" pitchFamily="2" charset="-122"/>
                  </a:rPr>
                  <a:t>主要成分</a:t>
                </a:r>
                <a:endParaRPr lang="zh-CN" altLang="en-US" sz="2400" dirty="0">
                  <a:latin typeface="黑体" panose="02010609060101010101" pitchFamily="2" charset="-122"/>
                  <a:ea typeface="黑体" panose="02010609060101010101" pitchFamily="2" charset="-122"/>
                </a:endParaRPr>
              </a:p>
            </p:txBody>
          </p:sp>
          <p:sp>
            <p:nvSpPr>
              <p:cNvPr id="39954" name="Rectangle 23"/>
              <p:cNvSpPr/>
              <p:nvPr/>
            </p:nvSpPr>
            <p:spPr>
              <a:xfrm>
                <a:off x="4032" y="192"/>
                <a:ext cx="1200" cy="288"/>
              </a:xfrm>
              <a:prstGeom prst="rect">
                <a:avLst/>
              </a:prstGeom>
              <a:solidFill>
                <a:srgbClr val="CCECFF"/>
              </a:solidFill>
              <a:ln w="38100" cap="flat" cmpd="sng">
                <a:solidFill>
                  <a:schemeClr val="tx2"/>
                </a:solidFill>
                <a:prstDash val="solid"/>
                <a:miter/>
                <a:headEnd type="none" w="med" len="med"/>
                <a:tailEnd type="none" w="med" len="med"/>
              </a:ln>
            </p:spPr>
            <p:txBody>
              <a:bodyPr wrap="none" anchor="ctr" anchorCtr="0"/>
              <a:p>
                <a:pPr algn="ctr"/>
                <a:r>
                  <a:rPr lang="zh-CN" altLang="en-US" sz="2400" dirty="0">
                    <a:latin typeface="黑体" panose="02010609060101010101" pitchFamily="2" charset="-122"/>
                    <a:ea typeface="黑体" panose="02010609060101010101" pitchFamily="2" charset="-122"/>
                  </a:rPr>
                  <a:t>主要用途</a:t>
                </a:r>
                <a:endParaRPr lang="zh-CN" altLang="en-US" sz="2400" dirty="0">
                  <a:latin typeface="黑体" panose="02010609060101010101" pitchFamily="2" charset="-122"/>
                  <a:ea typeface="黑体" panose="02010609060101010101" pitchFamily="2" charset="-122"/>
                </a:endParaRPr>
              </a:p>
            </p:txBody>
          </p:sp>
          <p:sp>
            <p:nvSpPr>
              <p:cNvPr id="39955" name="Rectangle 24"/>
              <p:cNvSpPr/>
              <p:nvPr/>
            </p:nvSpPr>
            <p:spPr>
              <a:xfrm>
                <a:off x="2832" y="192"/>
                <a:ext cx="1200" cy="288"/>
              </a:xfrm>
              <a:prstGeom prst="rect">
                <a:avLst/>
              </a:prstGeom>
              <a:solidFill>
                <a:srgbClr val="CCECFF"/>
              </a:solidFill>
              <a:ln w="38100" cap="flat" cmpd="sng">
                <a:solidFill>
                  <a:schemeClr val="tx2"/>
                </a:solidFill>
                <a:prstDash val="solid"/>
                <a:miter/>
                <a:headEnd type="none" w="med" len="med"/>
                <a:tailEnd type="none" w="med" len="med"/>
              </a:ln>
            </p:spPr>
            <p:txBody>
              <a:bodyPr wrap="none" anchor="ctr" anchorCtr="0"/>
              <a:p>
                <a:pPr algn="ctr"/>
                <a:r>
                  <a:rPr lang="zh-CN" altLang="en-US" sz="2400" dirty="0">
                    <a:latin typeface="黑体" panose="02010609060101010101" pitchFamily="2" charset="-122"/>
                    <a:ea typeface="黑体" panose="02010609060101010101" pitchFamily="2" charset="-122"/>
                  </a:rPr>
                  <a:t>主要性能</a:t>
                </a:r>
                <a:endParaRPr lang="zh-CN" altLang="en-US" sz="2400" dirty="0">
                  <a:latin typeface="黑体" panose="02010609060101010101" pitchFamily="2" charset="-122"/>
                  <a:ea typeface="黑体" panose="02010609060101010101" pitchFamily="2" charset="-122"/>
                </a:endParaRPr>
              </a:p>
            </p:txBody>
          </p:sp>
        </p:grpSp>
      </p:grpSp>
      <p:sp>
        <p:nvSpPr>
          <p:cNvPr id="39956" name="文本框 4103"/>
          <p:cNvSpPr txBox="1"/>
          <p:nvPr/>
        </p:nvSpPr>
        <p:spPr>
          <a:xfrm>
            <a:off x="106363" y="44450"/>
            <a:ext cx="1295400" cy="400050"/>
          </a:xfrm>
          <a:prstGeom prst="rect">
            <a:avLst/>
          </a:prstGeom>
          <a:noFill/>
          <a:ln w="9525">
            <a:noFill/>
          </a:ln>
        </p:spPr>
        <p:txBody>
          <a:bodyPr lIns="90170" tIns="46990" rIns="90170" bIns="46990">
            <a:spAutoFit/>
          </a:bodyPr>
          <a:p>
            <a:r>
              <a:rPr lang="zh-CN" altLang="en-US" sz="2000" b="1" dirty="0">
                <a:solidFill>
                  <a:srgbClr val="006666"/>
                </a:solidFill>
                <a:latin typeface="Arial" panose="020B0604020202020204" pitchFamily="34" charset="0"/>
                <a:ea typeface="方正姚体" panose="02010601030101010101" pitchFamily="2" charset="-122"/>
              </a:rPr>
              <a:t>讲授新课</a:t>
            </a:r>
            <a:endParaRPr lang="zh-CN" altLang="en-US" sz="2000" b="1" dirty="0">
              <a:solidFill>
                <a:srgbClr val="006666"/>
              </a:solidFill>
              <a:latin typeface="Arial" panose="020B0604020202020204" pitchFamily="34" charset="0"/>
              <a:ea typeface="方正姚体" panose="02010601030101010101" pitchFamily="2"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up)">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pSp>
        <p:nvGrpSpPr>
          <p:cNvPr id="2" name="Group 36"/>
          <p:cNvGrpSpPr/>
          <p:nvPr/>
        </p:nvGrpSpPr>
        <p:grpSpPr>
          <a:xfrm>
            <a:off x="549275" y="1362075"/>
            <a:ext cx="8199438" cy="4591050"/>
            <a:chOff x="517" y="997"/>
            <a:chExt cx="4752" cy="2795"/>
          </a:xfrm>
        </p:grpSpPr>
        <p:sp>
          <p:nvSpPr>
            <p:cNvPr id="40963" name="Rectangle 11"/>
            <p:cNvSpPr/>
            <p:nvPr/>
          </p:nvSpPr>
          <p:spPr>
            <a:xfrm>
              <a:off x="517" y="3024"/>
              <a:ext cx="1152" cy="768"/>
            </a:xfrm>
            <a:prstGeom prst="rect">
              <a:avLst/>
            </a:prstGeom>
            <a:solidFill>
              <a:srgbClr val="CCECFF"/>
            </a:solidFill>
            <a:ln w="38100" cap="flat" cmpd="sng">
              <a:solidFill>
                <a:schemeClr val="tx2"/>
              </a:solidFill>
              <a:prstDash val="solid"/>
              <a:miter/>
              <a:headEnd type="none" w="med" len="med"/>
              <a:tailEnd type="none" w="med" len="med"/>
            </a:ln>
          </p:spPr>
          <p:txBody>
            <a:bodyPr wrap="none" anchor="ctr" anchorCtr="0"/>
            <a:p>
              <a:pPr algn="ctr"/>
              <a:r>
                <a:rPr lang="en-US" altLang="zh-CN" sz="2400">
                  <a:latin typeface="黑体" panose="02010609060101010101" pitchFamily="2" charset="-122"/>
                  <a:ea typeface="黑体" panose="02010609060101010101" pitchFamily="2" charset="-122"/>
                </a:rPr>
                <a:t>18K</a:t>
              </a:r>
              <a:r>
                <a:rPr lang="zh-CN" altLang="en-US" sz="2400" dirty="0">
                  <a:latin typeface="黑体" panose="02010609060101010101" pitchFamily="2" charset="-122"/>
                  <a:ea typeface="黑体" panose="02010609060101010101" pitchFamily="2" charset="-122"/>
                </a:rPr>
                <a:t>白金</a:t>
              </a:r>
              <a:endParaRPr lang="zh-CN" altLang="en-US" sz="2400" dirty="0">
                <a:latin typeface="黑体" panose="02010609060101010101" pitchFamily="2" charset="-122"/>
                <a:ea typeface="黑体" panose="02010609060101010101" pitchFamily="2" charset="-122"/>
              </a:endParaRPr>
            </a:p>
          </p:txBody>
        </p:sp>
        <p:sp>
          <p:nvSpPr>
            <p:cNvPr id="40964" name="Rectangle 12"/>
            <p:cNvSpPr/>
            <p:nvPr/>
          </p:nvSpPr>
          <p:spPr>
            <a:xfrm>
              <a:off x="1669" y="3024"/>
              <a:ext cx="1200" cy="768"/>
            </a:xfrm>
            <a:prstGeom prst="rect">
              <a:avLst/>
            </a:prstGeom>
            <a:solidFill>
              <a:srgbClr val="CCECFF"/>
            </a:solidFill>
            <a:ln w="38100" cap="flat" cmpd="sng">
              <a:solidFill>
                <a:schemeClr val="tx2"/>
              </a:solidFill>
              <a:prstDash val="solid"/>
              <a:miter/>
              <a:headEnd type="none" w="med" len="med"/>
              <a:tailEnd type="none" w="med" len="med"/>
            </a:ln>
          </p:spPr>
          <p:txBody>
            <a:bodyPr wrap="none" anchor="ctr" anchorCtr="0"/>
            <a:p>
              <a:pPr algn="ctr"/>
              <a:r>
                <a:rPr lang="zh-CN" altLang="en-US" sz="2400" dirty="0">
                  <a:latin typeface="黑体" panose="02010609060101010101" pitchFamily="2" charset="-122"/>
                  <a:ea typeface="黑体" panose="02010609060101010101" pitchFamily="2" charset="-122"/>
                </a:rPr>
                <a:t>金、铜、</a:t>
              </a:r>
              <a:endParaRPr lang="zh-CN" altLang="en-US" sz="2400" dirty="0">
                <a:latin typeface="黑体" panose="02010609060101010101" pitchFamily="2" charset="-122"/>
                <a:ea typeface="黑体" panose="02010609060101010101" pitchFamily="2" charset="-122"/>
              </a:endParaRPr>
            </a:p>
            <a:p>
              <a:pPr algn="ctr"/>
              <a:r>
                <a:rPr lang="zh-CN" altLang="en-US" sz="2400" dirty="0">
                  <a:latin typeface="黑体" panose="02010609060101010101" pitchFamily="2" charset="-122"/>
                  <a:ea typeface="黑体" panose="02010609060101010101" pitchFamily="2" charset="-122"/>
                </a:rPr>
                <a:t>镍、锌</a:t>
              </a:r>
              <a:endParaRPr lang="zh-CN" altLang="en-US" sz="2400" dirty="0">
                <a:latin typeface="黑体" panose="02010609060101010101" pitchFamily="2" charset="-122"/>
                <a:ea typeface="黑体" panose="02010609060101010101" pitchFamily="2" charset="-122"/>
              </a:endParaRPr>
            </a:p>
          </p:txBody>
        </p:sp>
        <p:sp>
          <p:nvSpPr>
            <p:cNvPr id="40965" name="Rectangle 13"/>
            <p:cNvSpPr/>
            <p:nvPr/>
          </p:nvSpPr>
          <p:spPr>
            <a:xfrm>
              <a:off x="4069" y="3024"/>
              <a:ext cx="1200" cy="768"/>
            </a:xfrm>
            <a:prstGeom prst="rect">
              <a:avLst/>
            </a:prstGeom>
            <a:solidFill>
              <a:srgbClr val="CCECFF"/>
            </a:solidFill>
            <a:ln w="38100" cap="flat" cmpd="sng">
              <a:solidFill>
                <a:schemeClr val="tx2"/>
              </a:solidFill>
              <a:prstDash val="solid"/>
              <a:miter/>
              <a:headEnd type="none" w="med" len="med"/>
              <a:tailEnd type="none" w="med" len="med"/>
            </a:ln>
          </p:spPr>
          <p:txBody>
            <a:bodyPr wrap="none" anchor="ctr" anchorCtr="0"/>
            <a:p>
              <a:pPr algn="ctr"/>
              <a:r>
                <a:rPr lang="zh-CN" altLang="en-US" sz="2400" dirty="0">
                  <a:latin typeface="黑体" panose="02010609060101010101" pitchFamily="2" charset="-122"/>
                  <a:ea typeface="黑体" panose="02010609060101010101" pitchFamily="2" charset="-122"/>
                </a:rPr>
                <a:t>金饰品</a:t>
              </a:r>
              <a:endParaRPr lang="zh-CN" altLang="en-US" sz="2400" dirty="0">
                <a:latin typeface="黑体" panose="02010609060101010101" pitchFamily="2" charset="-122"/>
                <a:ea typeface="黑体" panose="02010609060101010101" pitchFamily="2" charset="-122"/>
              </a:endParaRPr>
            </a:p>
          </p:txBody>
        </p:sp>
        <p:sp>
          <p:nvSpPr>
            <p:cNvPr id="40966" name="Rectangle 14"/>
            <p:cNvSpPr/>
            <p:nvPr/>
          </p:nvSpPr>
          <p:spPr>
            <a:xfrm>
              <a:off x="2869" y="3024"/>
              <a:ext cx="1200" cy="768"/>
            </a:xfrm>
            <a:prstGeom prst="rect">
              <a:avLst/>
            </a:prstGeom>
            <a:solidFill>
              <a:srgbClr val="CCECFF"/>
            </a:solidFill>
            <a:ln w="38100" cap="flat" cmpd="sng">
              <a:solidFill>
                <a:schemeClr val="tx2"/>
              </a:solidFill>
              <a:prstDash val="solid"/>
              <a:miter/>
              <a:headEnd type="none" w="med" len="med"/>
              <a:tailEnd type="none" w="med" len="med"/>
            </a:ln>
          </p:spPr>
          <p:txBody>
            <a:bodyPr wrap="none" anchor="ctr" anchorCtr="0"/>
            <a:p>
              <a:pPr algn="ctr"/>
              <a:r>
                <a:rPr lang="en-US" altLang="zh-CN" sz="2400">
                  <a:latin typeface="黑体" panose="02010609060101010101" pitchFamily="2" charset="-122"/>
                  <a:ea typeface="黑体" panose="02010609060101010101" pitchFamily="2" charset="-122"/>
                </a:rPr>
                <a:t>  </a:t>
              </a:r>
              <a:r>
                <a:rPr lang="zh-CN" altLang="en-US" sz="2400" dirty="0">
                  <a:latin typeface="黑体" panose="02010609060101010101" pitchFamily="2" charset="-122"/>
                  <a:ea typeface="黑体" panose="02010609060101010101" pitchFamily="2" charset="-122"/>
                </a:rPr>
                <a:t>光泽好、耐</a:t>
              </a:r>
              <a:endParaRPr lang="zh-CN" altLang="en-US" sz="2400" dirty="0">
                <a:latin typeface="黑体" panose="02010609060101010101" pitchFamily="2" charset="-122"/>
                <a:ea typeface="黑体" panose="02010609060101010101" pitchFamily="2" charset="-122"/>
              </a:endParaRPr>
            </a:p>
            <a:p>
              <a:pPr algn="ctr"/>
              <a:r>
                <a:rPr lang="zh-CN" altLang="en-US" sz="2400" dirty="0">
                  <a:latin typeface="黑体" panose="02010609060101010101" pitchFamily="2" charset="-122"/>
                  <a:ea typeface="黑体" panose="02010609060101010101" pitchFamily="2" charset="-122"/>
                </a:rPr>
                <a:t>磨、易加工</a:t>
              </a:r>
              <a:endParaRPr lang="zh-CN" altLang="en-US" sz="2400" dirty="0">
                <a:latin typeface="黑体" panose="02010609060101010101" pitchFamily="2" charset="-122"/>
                <a:ea typeface="黑体" panose="02010609060101010101" pitchFamily="2" charset="-122"/>
              </a:endParaRPr>
            </a:p>
          </p:txBody>
        </p:sp>
        <p:sp>
          <p:nvSpPr>
            <p:cNvPr id="40967" name="Rectangle 15"/>
            <p:cNvSpPr/>
            <p:nvPr/>
          </p:nvSpPr>
          <p:spPr>
            <a:xfrm>
              <a:off x="517" y="1621"/>
              <a:ext cx="1152" cy="635"/>
            </a:xfrm>
            <a:prstGeom prst="rect">
              <a:avLst/>
            </a:prstGeom>
            <a:solidFill>
              <a:srgbClr val="CCECFF"/>
            </a:solidFill>
            <a:ln w="38100" cap="flat" cmpd="sng">
              <a:solidFill>
                <a:schemeClr val="tx2"/>
              </a:solidFill>
              <a:prstDash val="solid"/>
              <a:miter/>
              <a:headEnd type="none" w="med" len="med"/>
              <a:tailEnd type="none" w="med" len="med"/>
            </a:ln>
          </p:spPr>
          <p:txBody>
            <a:bodyPr wrap="none" anchor="ctr" anchorCtr="0"/>
            <a:p>
              <a:pPr algn="ctr"/>
              <a:r>
                <a:rPr lang="zh-CN" altLang="en-US" sz="2400" dirty="0">
                  <a:latin typeface="黑体" panose="02010609060101010101" pitchFamily="2" charset="-122"/>
                  <a:ea typeface="黑体" panose="02010609060101010101" pitchFamily="2" charset="-122"/>
                </a:rPr>
                <a:t>硬铝</a:t>
              </a:r>
              <a:endParaRPr lang="zh-CN" altLang="en-US" sz="2400" dirty="0">
                <a:latin typeface="黑体" panose="02010609060101010101" pitchFamily="2" charset="-122"/>
                <a:ea typeface="黑体" panose="02010609060101010101" pitchFamily="2" charset="-122"/>
              </a:endParaRPr>
            </a:p>
          </p:txBody>
        </p:sp>
        <p:sp>
          <p:nvSpPr>
            <p:cNvPr id="40968" name="Rectangle 16"/>
            <p:cNvSpPr/>
            <p:nvPr/>
          </p:nvSpPr>
          <p:spPr>
            <a:xfrm>
              <a:off x="1669" y="1621"/>
              <a:ext cx="1200" cy="635"/>
            </a:xfrm>
            <a:prstGeom prst="rect">
              <a:avLst/>
            </a:prstGeom>
            <a:solidFill>
              <a:srgbClr val="CCECFF"/>
            </a:solidFill>
            <a:ln w="38100" cap="flat" cmpd="sng">
              <a:solidFill>
                <a:schemeClr val="tx2"/>
              </a:solidFill>
              <a:prstDash val="solid"/>
              <a:miter/>
              <a:headEnd type="none" w="med" len="med"/>
              <a:tailEnd type="none" w="med" len="med"/>
            </a:ln>
          </p:spPr>
          <p:txBody>
            <a:bodyPr wrap="none" anchor="ctr" anchorCtr="0"/>
            <a:p>
              <a:pPr algn="ctr"/>
              <a:r>
                <a:rPr lang="zh-CN" altLang="en-US" sz="2400" dirty="0">
                  <a:latin typeface="黑体" panose="02010609060101010101" pitchFamily="2" charset="-122"/>
                  <a:ea typeface="黑体" panose="02010609060101010101" pitchFamily="2" charset="-122"/>
                </a:rPr>
                <a:t>铝、铜、</a:t>
              </a:r>
              <a:endParaRPr lang="zh-CN" altLang="en-US" sz="2400" dirty="0">
                <a:latin typeface="黑体" panose="02010609060101010101" pitchFamily="2" charset="-122"/>
                <a:ea typeface="黑体" panose="02010609060101010101" pitchFamily="2" charset="-122"/>
              </a:endParaRPr>
            </a:p>
            <a:p>
              <a:pPr algn="ctr"/>
              <a:r>
                <a:rPr lang="zh-CN" altLang="en-US" sz="2400" dirty="0">
                  <a:latin typeface="黑体" panose="02010609060101010101" pitchFamily="2" charset="-122"/>
                  <a:ea typeface="黑体" panose="02010609060101010101" pitchFamily="2" charset="-122"/>
                </a:rPr>
                <a:t>镁、硅</a:t>
              </a:r>
              <a:endParaRPr lang="zh-CN" altLang="en-US" sz="2400" dirty="0">
                <a:latin typeface="黑体" panose="02010609060101010101" pitchFamily="2" charset="-122"/>
                <a:ea typeface="黑体" panose="02010609060101010101" pitchFamily="2" charset="-122"/>
              </a:endParaRPr>
            </a:p>
          </p:txBody>
        </p:sp>
        <p:sp>
          <p:nvSpPr>
            <p:cNvPr id="40969" name="Rectangle 17"/>
            <p:cNvSpPr/>
            <p:nvPr/>
          </p:nvSpPr>
          <p:spPr>
            <a:xfrm>
              <a:off x="4069" y="1621"/>
              <a:ext cx="1200" cy="635"/>
            </a:xfrm>
            <a:prstGeom prst="rect">
              <a:avLst/>
            </a:prstGeom>
            <a:solidFill>
              <a:srgbClr val="CCECFF"/>
            </a:solidFill>
            <a:ln w="38100" cap="flat" cmpd="sng">
              <a:solidFill>
                <a:schemeClr val="tx2"/>
              </a:solidFill>
              <a:prstDash val="solid"/>
              <a:miter/>
              <a:headEnd type="none" w="med" len="med"/>
              <a:tailEnd type="none" w="med" len="med"/>
            </a:ln>
          </p:spPr>
          <p:txBody>
            <a:bodyPr wrap="none" anchor="ctr" anchorCtr="0"/>
            <a:p>
              <a:pPr algn="ctr"/>
              <a:r>
                <a:rPr lang="zh-CN" altLang="en-US" sz="2400" dirty="0">
                  <a:latin typeface="黑体" panose="02010609060101010101" pitchFamily="2" charset="-122"/>
                  <a:ea typeface="黑体" panose="02010609060101010101" pitchFamily="2" charset="-122"/>
                </a:rPr>
                <a:t>火箭、飞机、</a:t>
              </a:r>
              <a:endParaRPr lang="zh-CN" altLang="en-US" sz="2400" dirty="0">
                <a:latin typeface="黑体" panose="02010609060101010101" pitchFamily="2" charset="-122"/>
                <a:ea typeface="黑体" panose="02010609060101010101" pitchFamily="2" charset="-122"/>
              </a:endParaRPr>
            </a:p>
            <a:p>
              <a:pPr algn="ctr"/>
              <a:r>
                <a:rPr lang="zh-CN" altLang="en-US" sz="2400" dirty="0">
                  <a:latin typeface="黑体" panose="02010609060101010101" pitchFamily="2" charset="-122"/>
                  <a:ea typeface="黑体" panose="02010609060101010101" pitchFamily="2" charset="-122"/>
                </a:rPr>
                <a:t>轮船等制造业</a:t>
              </a:r>
              <a:endParaRPr lang="zh-CN" altLang="en-US" sz="2400" dirty="0">
                <a:latin typeface="黑体" panose="02010609060101010101" pitchFamily="2" charset="-122"/>
                <a:ea typeface="黑体" panose="02010609060101010101" pitchFamily="2" charset="-122"/>
              </a:endParaRPr>
            </a:p>
          </p:txBody>
        </p:sp>
        <p:sp>
          <p:nvSpPr>
            <p:cNvPr id="40970" name="Rectangle 18"/>
            <p:cNvSpPr/>
            <p:nvPr/>
          </p:nvSpPr>
          <p:spPr>
            <a:xfrm>
              <a:off x="2869" y="1621"/>
              <a:ext cx="1200" cy="635"/>
            </a:xfrm>
            <a:prstGeom prst="rect">
              <a:avLst/>
            </a:prstGeom>
            <a:solidFill>
              <a:srgbClr val="CCECFF"/>
            </a:solidFill>
            <a:ln w="38100" cap="flat" cmpd="sng">
              <a:solidFill>
                <a:schemeClr val="tx2"/>
              </a:solidFill>
              <a:prstDash val="solid"/>
              <a:miter/>
              <a:headEnd type="none" w="med" len="med"/>
              <a:tailEnd type="none" w="med" len="med"/>
            </a:ln>
          </p:spPr>
          <p:txBody>
            <a:bodyPr wrap="none" anchor="ctr" anchorCtr="0"/>
            <a:p>
              <a:pPr algn="ctr"/>
              <a:r>
                <a:rPr lang="zh-CN" altLang="en-US" sz="2400" dirty="0">
                  <a:latin typeface="黑体" panose="02010609060101010101" pitchFamily="2" charset="-122"/>
                  <a:ea typeface="黑体" panose="02010609060101010101" pitchFamily="2" charset="-122"/>
                </a:rPr>
                <a:t>强度和</a:t>
              </a:r>
              <a:endParaRPr lang="zh-CN" altLang="en-US" sz="2400" dirty="0">
                <a:latin typeface="黑体" panose="02010609060101010101" pitchFamily="2" charset="-122"/>
                <a:ea typeface="黑体" panose="02010609060101010101" pitchFamily="2" charset="-122"/>
              </a:endParaRPr>
            </a:p>
            <a:p>
              <a:pPr algn="ctr"/>
              <a:r>
                <a:rPr lang="zh-CN" altLang="en-US" sz="2400" dirty="0">
                  <a:latin typeface="黑体" panose="02010609060101010101" pitchFamily="2" charset="-122"/>
                  <a:ea typeface="黑体" panose="02010609060101010101" pitchFamily="2" charset="-122"/>
                </a:rPr>
                <a:t>硬度好</a:t>
              </a:r>
              <a:endParaRPr lang="zh-CN" altLang="en-US" sz="2400" dirty="0">
                <a:latin typeface="黑体" panose="02010609060101010101" pitchFamily="2" charset="-122"/>
                <a:ea typeface="黑体" panose="02010609060101010101" pitchFamily="2" charset="-122"/>
              </a:endParaRPr>
            </a:p>
          </p:txBody>
        </p:sp>
        <p:sp>
          <p:nvSpPr>
            <p:cNvPr id="40971" name="Rectangle 19"/>
            <p:cNvSpPr/>
            <p:nvPr/>
          </p:nvSpPr>
          <p:spPr>
            <a:xfrm>
              <a:off x="517" y="2256"/>
              <a:ext cx="1152" cy="768"/>
            </a:xfrm>
            <a:prstGeom prst="rect">
              <a:avLst/>
            </a:prstGeom>
            <a:solidFill>
              <a:srgbClr val="FFFFFF"/>
            </a:solidFill>
            <a:ln w="38100" cap="flat" cmpd="sng">
              <a:solidFill>
                <a:schemeClr val="tx2"/>
              </a:solidFill>
              <a:prstDash val="solid"/>
              <a:miter/>
              <a:headEnd type="none" w="med" len="med"/>
              <a:tailEnd type="none" w="med" len="med"/>
            </a:ln>
          </p:spPr>
          <p:txBody>
            <a:bodyPr wrap="none" anchor="ctr" anchorCtr="0"/>
            <a:p>
              <a:pPr algn="ctr"/>
              <a:r>
                <a:rPr lang="en-US" altLang="zh-CN" sz="2400">
                  <a:latin typeface="黑体" panose="02010609060101010101" pitchFamily="2" charset="-122"/>
                  <a:ea typeface="黑体" panose="02010609060101010101" pitchFamily="2" charset="-122"/>
                </a:rPr>
                <a:t>18K</a:t>
              </a:r>
              <a:r>
                <a:rPr lang="zh-CN" altLang="en-US" sz="2400" dirty="0">
                  <a:latin typeface="黑体" panose="02010609060101010101" pitchFamily="2" charset="-122"/>
                  <a:ea typeface="黑体" panose="02010609060101010101" pitchFamily="2" charset="-122"/>
                </a:rPr>
                <a:t>黄金</a:t>
              </a:r>
              <a:endParaRPr lang="zh-CN" altLang="en-US" sz="2400" dirty="0">
                <a:latin typeface="黑体" panose="02010609060101010101" pitchFamily="2" charset="-122"/>
                <a:ea typeface="黑体" panose="02010609060101010101" pitchFamily="2" charset="-122"/>
              </a:endParaRPr>
            </a:p>
          </p:txBody>
        </p:sp>
        <p:sp>
          <p:nvSpPr>
            <p:cNvPr id="40972" name="Rectangle 20"/>
            <p:cNvSpPr/>
            <p:nvPr/>
          </p:nvSpPr>
          <p:spPr>
            <a:xfrm>
              <a:off x="1669" y="2256"/>
              <a:ext cx="1200" cy="768"/>
            </a:xfrm>
            <a:prstGeom prst="rect">
              <a:avLst/>
            </a:prstGeom>
            <a:solidFill>
              <a:srgbClr val="FFFFFF"/>
            </a:solidFill>
            <a:ln w="38100" cap="flat" cmpd="sng">
              <a:solidFill>
                <a:schemeClr val="tx2"/>
              </a:solidFill>
              <a:prstDash val="solid"/>
              <a:miter/>
              <a:headEnd type="none" w="med" len="med"/>
              <a:tailEnd type="none" w="med" len="med"/>
            </a:ln>
          </p:spPr>
          <p:txBody>
            <a:bodyPr wrap="none" anchor="ctr" anchorCtr="0"/>
            <a:p>
              <a:pPr algn="ctr"/>
              <a:r>
                <a:rPr lang="zh-CN" altLang="en-US" sz="2400" dirty="0">
                  <a:latin typeface="黑体" panose="02010609060101010101" pitchFamily="2" charset="-122"/>
                  <a:ea typeface="黑体" panose="02010609060101010101" pitchFamily="2" charset="-122"/>
                </a:rPr>
                <a:t>金、银、铜</a:t>
              </a:r>
              <a:endParaRPr lang="zh-CN" altLang="en-US" sz="2400" dirty="0">
                <a:latin typeface="黑体" panose="02010609060101010101" pitchFamily="2" charset="-122"/>
                <a:ea typeface="黑体" panose="02010609060101010101" pitchFamily="2" charset="-122"/>
              </a:endParaRPr>
            </a:p>
          </p:txBody>
        </p:sp>
        <p:sp>
          <p:nvSpPr>
            <p:cNvPr id="40973" name="Rectangle 21"/>
            <p:cNvSpPr/>
            <p:nvPr/>
          </p:nvSpPr>
          <p:spPr>
            <a:xfrm>
              <a:off x="4069" y="2256"/>
              <a:ext cx="1200" cy="768"/>
            </a:xfrm>
            <a:prstGeom prst="rect">
              <a:avLst/>
            </a:prstGeom>
            <a:solidFill>
              <a:srgbClr val="FFFFFF"/>
            </a:solidFill>
            <a:ln w="38100" cap="flat" cmpd="sng">
              <a:solidFill>
                <a:schemeClr val="tx2"/>
              </a:solidFill>
              <a:prstDash val="solid"/>
              <a:miter/>
              <a:headEnd type="none" w="med" len="med"/>
              <a:tailEnd type="none" w="med" len="med"/>
            </a:ln>
          </p:spPr>
          <p:txBody>
            <a:bodyPr wrap="none" anchor="ctr" anchorCtr="0"/>
            <a:p>
              <a:pPr algn="ctr" eaLnBrk="0" hangingPunct="0"/>
              <a:r>
                <a:rPr lang="zh-CN" altLang="en-US" sz="2400" dirty="0">
                  <a:latin typeface="黑体" panose="02010609060101010101" pitchFamily="2" charset="-122"/>
                  <a:ea typeface="黑体" panose="02010609060101010101" pitchFamily="2" charset="-122"/>
                </a:rPr>
                <a:t>金饰品、</a:t>
              </a:r>
              <a:endParaRPr lang="zh-CN" altLang="en-US" sz="2400" dirty="0">
                <a:latin typeface="黑体" panose="02010609060101010101" pitchFamily="2" charset="-122"/>
                <a:ea typeface="黑体" panose="02010609060101010101" pitchFamily="2" charset="-122"/>
              </a:endParaRPr>
            </a:p>
            <a:p>
              <a:pPr algn="ctr" eaLnBrk="0" hangingPunct="0"/>
              <a:r>
                <a:rPr lang="zh-CN" altLang="en-US" sz="2400" dirty="0">
                  <a:latin typeface="黑体" panose="02010609060101010101" pitchFamily="2" charset="-122"/>
                  <a:ea typeface="黑体" panose="02010609060101010101" pitchFamily="2" charset="-122"/>
                </a:rPr>
                <a:t>钱币、</a:t>
              </a:r>
              <a:endParaRPr lang="zh-CN" altLang="en-US" sz="2400" dirty="0">
                <a:latin typeface="黑体" panose="02010609060101010101" pitchFamily="2" charset="-122"/>
                <a:ea typeface="黑体" panose="02010609060101010101" pitchFamily="2" charset="-122"/>
              </a:endParaRPr>
            </a:p>
            <a:p>
              <a:pPr algn="ctr" eaLnBrk="0" hangingPunct="0"/>
              <a:r>
                <a:rPr lang="zh-CN" altLang="en-US" sz="2400" dirty="0">
                  <a:latin typeface="黑体" panose="02010609060101010101" pitchFamily="2" charset="-122"/>
                  <a:ea typeface="黑体" panose="02010609060101010101" pitchFamily="2" charset="-122"/>
                </a:rPr>
                <a:t>电子元件</a:t>
              </a:r>
              <a:endParaRPr lang="zh-CN" altLang="en-US" sz="2400" dirty="0">
                <a:latin typeface="黑体" panose="02010609060101010101" pitchFamily="2" charset="-122"/>
                <a:ea typeface="黑体" panose="02010609060101010101" pitchFamily="2" charset="-122"/>
              </a:endParaRPr>
            </a:p>
          </p:txBody>
        </p:sp>
        <p:sp>
          <p:nvSpPr>
            <p:cNvPr id="40974" name="Rectangle 22"/>
            <p:cNvSpPr/>
            <p:nvPr/>
          </p:nvSpPr>
          <p:spPr>
            <a:xfrm>
              <a:off x="2869" y="2256"/>
              <a:ext cx="1200" cy="768"/>
            </a:xfrm>
            <a:prstGeom prst="rect">
              <a:avLst/>
            </a:prstGeom>
            <a:solidFill>
              <a:srgbClr val="FFFFFF"/>
            </a:solidFill>
            <a:ln w="38100" cap="flat" cmpd="sng">
              <a:solidFill>
                <a:schemeClr val="tx2"/>
              </a:solidFill>
              <a:prstDash val="solid"/>
              <a:miter/>
              <a:headEnd type="none" w="med" len="med"/>
              <a:tailEnd type="none" w="med" len="med"/>
            </a:ln>
          </p:spPr>
          <p:txBody>
            <a:bodyPr wrap="none" anchor="ctr" anchorCtr="0"/>
            <a:p>
              <a:pPr algn="ctr"/>
              <a:r>
                <a:rPr lang="zh-CN" altLang="en-US" sz="2400" dirty="0">
                  <a:latin typeface="黑体" panose="02010609060101010101" pitchFamily="2" charset="-122"/>
                  <a:ea typeface="黑体" panose="02010609060101010101" pitchFamily="2" charset="-122"/>
                </a:rPr>
                <a:t>光泽好、耐</a:t>
              </a:r>
              <a:endParaRPr lang="zh-CN" altLang="en-US" sz="2400" dirty="0">
                <a:latin typeface="黑体" panose="02010609060101010101" pitchFamily="2" charset="-122"/>
                <a:ea typeface="黑体" panose="02010609060101010101" pitchFamily="2" charset="-122"/>
              </a:endParaRPr>
            </a:p>
            <a:p>
              <a:pPr algn="ctr"/>
              <a:r>
                <a:rPr lang="zh-CN" altLang="en-US" sz="2400" dirty="0">
                  <a:latin typeface="黑体" panose="02010609060101010101" pitchFamily="2" charset="-122"/>
                  <a:ea typeface="黑体" panose="02010609060101010101" pitchFamily="2" charset="-122"/>
                </a:rPr>
                <a:t>磨、易加工</a:t>
              </a:r>
              <a:endParaRPr lang="zh-CN" altLang="en-US" sz="2400" dirty="0">
                <a:latin typeface="黑体" panose="02010609060101010101" pitchFamily="2" charset="-122"/>
                <a:ea typeface="黑体" panose="02010609060101010101" pitchFamily="2" charset="-122"/>
              </a:endParaRPr>
            </a:p>
          </p:txBody>
        </p:sp>
        <p:sp>
          <p:nvSpPr>
            <p:cNvPr id="40975" name="Rectangle 23"/>
            <p:cNvSpPr/>
            <p:nvPr/>
          </p:nvSpPr>
          <p:spPr>
            <a:xfrm>
              <a:off x="949" y="2448"/>
              <a:ext cx="116" cy="280"/>
            </a:xfrm>
            <a:prstGeom prst="rect">
              <a:avLst/>
            </a:prstGeom>
            <a:noFill/>
            <a:ln w="9525">
              <a:noFill/>
            </a:ln>
          </p:spPr>
          <p:txBody>
            <a:bodyPr>
              <a:spAutoFit/>
            </a:bodyPr>
            <a:p>
              <a:endParaRPr lang="zh-CN" altLang="zh-CN" sz="2400" dirty="0">
                <a:latin typeface="黑体" panose="02010609060101010101" pitchFamily="2" charset="-122"/>
                <a:ea typeface="黑体" panose="02010609060101010101" pitchFamily="2" charset="-122"/>
              </a:endParaRPr>
            </a:p>
          </p:txBody>
        </p:sp>
        <p:grpSp>
          <p:nvGrpSpPr>
            <p:cNvPr id="40976" name="Group 25"/>
            <p:cNvGrpSpPr/>
            <p:nvPr/>
          </p:nvGrpSpPr>
          <p:grpSpPr>
            <a:xfrm>
              <a:off x="517" y="997"/>
              <a:ext cx="4752" cy="624"/>
              <a:chOff x="480" y="3120"/>
              <a:chExt cx="4752" cy="624"/>
            </a:xfrm>
          </p:grpSpPr>
          <p:sp>
            <p:nvSpPr>
              <p:cNvPr id="40977" name="Rectangle 26"/>
              <p:cNvSpPr/>
              <p:nvPr/>
            </p:nvSpPr>
            <p:spPr>
              <a:xfrm>
                <a:off x="480" y="3408"/>
                <a:ext cx="1152" cy="336"/>
              </a:xfrm>
              <a:prstGeom prst="rect">
                <a:avLst/>
              </a:prstGeom>
              <a:solidFill>
                <a:srgbClr val="FFFFFF"/>
              </a:solidFill>
              <a:ln w="38100" cap="flat" cmpd="sng">
                <a:solidFill>
                  <a:schemeClr val="tx2"/>
                </a:solidFill>
                <a:prstDash val="solid"/>
                <a:miter/>
                <a:headEnd type="none" w="med" len="med"/>
                <a:tailEnd type="none" w="med" len="med"/>
              </a:ln>
            </p:spPr>
            <p:txBody>
              <a:bodyPr wrap="none" anchor="ctr" anchorCtr="0"/>
              <a:p>
                <a:pPr algn="ctr"/>
                <a:r>
                  <a:rPr lang="zh-CN" altLang="en-US" sz="2400" dirty="0">
                    <a:latin typeface="黑体" panose="02010609060101010101" pitchFamily="2" charset="-122"/>
                    <a:ea typeface="黑体" panose="02010609060101010101" pitchFamily="2" charset="-122"/>
                  </a:rPr>
                  <a:t>焊锡</a:t>
                </a:r>
                <a:endParaRPr lang="zh-CN" altLang="en-US" sz="2400" dirty="0">
                  <a:latin typeface="黑体" panose="02010609060101010101" pitchFamily="2" charset="-122"/>
                  <a:ea typeface="黑体" panose="02010609060101010101" pitchFamily="2" charset="-122"/>
                </a:endParaRPr>
              </a:p>
            </p:txBody>
          </p:sp>
          <p:sp>
            <p:nvSpPr>
              <p:cNvPr id="40978" name="Rectangle 27"/>
              <p:cNvSpPr/>
              <p:nvPr/>
            </p:nvSpPr>
            <p:spPr>
              <a:xfrm>
                <a:off x="1632" y="3408"/>
                <a:ext cx="1200" cy="336"/>
              </a:xfrm>
              <a:prstGeom prst="rect">
                <a:avLst/>
              </a:prstGeom>
              <a:solidFill>
                <a:srgbClr val="FFFFFF"/>
              </a:solidFill>
              <a:ln w="38100" cap="flat" cmpd="sng">
                <a:solidFill>
                  <a:schemeClr val="tx2"/>
                </a:solidFill>
                <a:prstDash val="solid"/>
                <a:miter/>
                <a:headEnd type="none" w="med" len="med"/>
                <a:tailEnd type="none" w="med" len="med"/>
              </a:ln>
            </p:spPr>
            <p:txBody>
              <a:bodyPr wrap="none" anchor="ctr" anchorCtr="0"/>
              <a:p>
                <a:pPr algn="ctr"/>
                <a:r>
                  <a:rPr lang="zh-CN" altLang="en-US" sz="2400" dirty="0">
                    <a:latin typeface="黑体" panose="02010609060101010101" pitchFamily="2" charset="-122"/>
                    <a:ea typeface="黑体" panose="02010609060101010101" pitchFamily="2" charset="-122"/>
                  </a:rPr>
                  <a:t>锡、铅</a:t>
                </a:r>
                <a:endParaRPr lang="zh-CN" altLang="en-US" sz="2400" dirty="0">
                  <a:latin typeface="黑体" panose="02010609060101010101" pitchFamily="2" charset="-122"/>
                  <a:ea typeface="黑体" panose="02010609060101010101" pitchFamily="2" charset="-122"/>
                </a:endParaRPr>
              </a:p>
            </p:txBody>
          </p:sp>
          <p:sp>
            <p:nvSpPr>
              <p:cNvPr id="40979" name="Rectangle 28"/>
              <p:cNvSpPr/>
              <p:nvPr/>
            </p:nvSpPr>
            <p:spPr>
              <a:xfrm>
                <a:off x="4032" y="3408"/>
                <a:ext cx="1200" cy="336"/>
              </a:xfrm>
              <a:prstGeom prst="rect">
                <a:avLst/>
              </a:prstGeom>
              <a:solidFill>
                <a:srgbClr val="FFFFFF"/>
              </a:solidFill>
              <a:ln w="38100" cap="flat" cmpd="sng">
                <a:solidFill>
                  <a:schemeClr val="tx2"/>
                </a:solidFill>
                <a:prstDash val="solid"/>
                <a:miter/>
                <a:headEnd type="none" w="med" len="med"/>
                <a:tailEnd type="none" w="med" len="med"/>
              </a:ln>
            </p:spPr>
            <p:txBody>
              <a:bodyPr wrap="none" anchor="ctr" anchorCtr="0"/>
              <a:p>
                <a:pPr algn="ctr"/>
                <a:r>
                  <a:rPr lang="zh-CN" altLang="en-US" sz="2400" dirty="0">
                    <a:latin typeface="黑体" panose="02010609060101010101" pitchFamily="2" charset="-122"/>
                    <a:ea typeface="黑体" panose="02010609060101010101" pitchFamily="2" charset="-122"/>
                  </a:rPr>
                  <a:t>焊接金属</a:t>
                </a:r>
                <a:endParaRPr lang="zh-CN" altLang="en-US" sz="2400" dirty="0">
                  <a:latin typeface="黑体" panose="02010609060101010101" pitchFamily="2" charset="-122"/>
                  <a:ea typeface="黑体" panose="02010609060101010101" pitchFamily="2" charset="-122"/>
                </a:endParaRPr>
              </a:p>
            </p:txBody>
          </p:sp>
          <p:sp>
            <p:nvSpPr>
              <p:cNvPr id="40980" name="Rectangle 29"/>
              <p:cNvSpPr/>
              <p:nvPr/>
            </p:nvSpPr>
            <p:spPr>
              <a:xfrm>
                <a:off x="2832" y="3408"/>
                <a:ext cx="1200" cy="336"/>
              </a:xfrm>
              <a:prstGeom prst="rect">
                <a:avLst/>
              </a:prstGeom>
              <a:solidFill>
                <a:srgbClr val="FFFFFF"/>
              </a:solidFill>
              <a:ln w="38100" cap="flat" cmpd="sng">
                <a:solidFill>
                  <a:schemeClr val="tx2"/>
                </a:solidFill>
                <a:prstDash val="solid"/>
                <a:miter/>
                <a:headEnd type="none" w="med" len="med"/>
                <a:tailEnd type="none" w="med" len="med"/>
              </a:ln>
            </p:spPr>
            <p:txBody>
              <a:bodyPr wrap="none" anchor="ctr" anchorCtr="0"/>
              <a:p>
                <a:pPr algn="ctr"/>
                <a:r>
                  <a:rPr lang="zh-CN" altLang="en-US" sz="2400" dirty="0">
                    <a:latin typeface="黑体" panose="02010609060101010101" pitchFamily="2" charset="-122"/>
                    <a:ea typeface="黑体" panose="02010609060101010101" pitchFamily="2" charset="-122"/>
                  </a:rPr>
                  <a:t>熔点低</a:t>
                </a:r>
                <a:endParaRPr lang="zh-CN" altLang="en-US" sz="2400" dirty="0">
                  <a:latin typeface="黑体" panose="02010609060101010101" pitchFamily="2" charset="-122"/>
                  <a:ea typeface="黑体" panose="02010609060101010101" pitchFamily="2" charset="-122"/>
                </a:endParaRPr>
              </a:p>
            </p:txBody>
          </p:sp>
          <p:grpSp>
            <p:nvGrpSpPr>
              <p:cNvPr id="40981" name="Group 30"/>
              <p:cNvGrpSpPr/>
              <p:nvPr/>
            </p:nvGrpSpPr>
            <p:grpSpPr>
              <a:xfrm>
                <a:off x="480" y="3120"/>
                <a:ext cx="4752" cy="288"/>
                <a:chOff x="480" y="192"/>
                <a:chExt cx="4752" cy="288"/>
              </a:xfrm>
            </p:grpSpPr>
            <p:sp>
              <p:nvSpPr>
                <p:cNvPr id="40982" name="Rectangle 31"/>
                <p:cNvSpPr/>
                <p:nvPr/>
              </p:nvSpPr>
              <p:spPr>
                <a:xfrm>
                  <a:off x="480" y="192"/>
                  <a:ext cx="1152" cy="288"/>
                </a:xfrm>
                <a:prstGeom prst="rect">
                  <a:avLst/>
                </a:prstGeom>
                <a:solidFill>
                  <a:srgbClr val="CCECFF"/>
                </a:solidFill>
                <a:ln w="38100" cap="flat" cmpd="sng">
                  <a:solidFill>
                    <a:schemeClr val="tx2"/>
                  </a:solidFill>
                  <a:prstDash val="solid"/>
                  <a:miter/>
                  <a:headEnd type="none" w="med" len="med"/>
                  <a:tailEnd type="none" w="med" len="med"/>
                </a:ln>
              </p:spPr>
              <p:txBody>
                <a:bodyPr wrap="none" anchor="ctr" anchorCtr="0"/>
                <a:p>
                  <a:pPr algn="ctr"/>
                  <a:r>
                    <a:rPr lang="zh-CN" altLang="en-US" sz="2400" dirty="0">
                      <a:latin typeface="黑体" panose="02010609060101010101" pitchFamily="2" charset="-122"/>
                      <a:ea typeface="黑体" panose="02010609060101010101" pitchFamily="2" charset="-122"/>
                    </a:rPr>
                    <a:t>合金</a:t>
                  </a:r>
                  <a:endParaRPr lang="zh-CN" altLang="en-US" sz="2400" dirty="0">
                    <a:latin typeface="黑体" panose="02010609060101010101" pitchFamily="2" charset="-122"/>
                    <a:ea typeface="黑体" panose="02010609060101010101" pitchFamily="2" charset="-122"/>
                  </a:endParaRPr>
                </a:p>
              </p:txBody>
            </p:sp>
            <p:sp>
              <p:nvSpPr>
                <p:cNvPr id="40983" name="Rectangle 32"/>
                <p:cNvSpPr/>
                <p:nvPr/>
              </p:nvSpPr>
              <p:spPr>
                <a:xfrm>
                  <a:off x="1632" y="192"/>
                  <a:ext cx="1200" cy="288"/>
                </a:xfrm>
                <a:prstGeom prst="rect">
                  <a:avLst/>
                </a:prstGeom>
                <a:solidFill>
                  <a:srgbClr val="CCECFF"/>
                </a:solidFill>
                <a:ln w="38100" cap="flat" cmpd="sng">
                  <a:solidFill>
                    <a:schemeClr val="tx2"/>
                  </a:solidFill>
                  <a:prstDash val="solid"/>
                  <a:miter/>
                  <a:headEnd type="none" w="med" len="med"/>
                  <a:tailEnd type="none" w="med" len="med"/>
                </a:ln>
              </p:spPr>
              <p:txBody>
                <a:bodyPr wrap="none" anchor="ctr" anchorCtr="0"/>
                <a:p>
                  <a:pPr algn="ctr"/>
                  <a:r>
                    <a:rPr lang="zh-CN" altLang="en-US" sz="2400" dirty="0">
                      <a:latin typeface="黑体" panose="02010609060101010101" pitchFamily="2" charset="-122"/>
                      <a:ea typeface="黑体" panose="02010609060101010101" pitchFamily="2" charset="-122"/>
                    </a:rPr>
                    <a:t>主要成分</a:t>
                  </a:r>
                  <a:endParaRPr lang="zh-CN" altLang="en-US" sz="2400" dirty="0">
                    <a:latin typeface="黑体" panose="02010609060101010101" pitchFamily="2" charset="-122"/>
                    <a:ea typeface="黑体" panose="02010609060101010101" pitchFamily="2" charset="-122"/>
                  </a:endParaRPr>
                </a:p>
              </p:txBody>
            </p:sp>
            <p:sp>
              <p:nvSpPr>
                <p:cNvPr id="40984" name="Rectangle 33"/>
                <p:cNvSpPr/>
                <p:nvPr/>
              </p:nvSpPr>
              <p:spPr>
                <a:xfrm>
                  <a:off x="4032" y="192"/>
                  <a:ext cx="1200" cy="288"/>
                </a:xfrm>
                <a:prstGeom prst="rect">
                  <a:avLst/>
                </a:prstGeom>
                <a:solidFill>
                  <a:srgbClr val="CCECFF"/>
                </a:solidFill>
                <a:ln w="38100" cap="flat" cmpd="sng">
                  <a:solidFill>
                    <a:schemeClr val="tx2"/>
                  </a:solidFill>
                  <a:prstDash val="solid"/>
                  <a:miter/>
                  <a:headEnd type="none" w="med" len="med"/>
                  <a:tailEnd type="none" w="med" len="med"/>
                </a:ln>
              </p:spPr>
              <p:txBody>
                <a:bodyPr wrap="none" anchor="ctr" anchorCtr="0"/>
                <a:p>
                  <a:pPr algn="ctr"/>
                  <a:r>
                    <a:rPr lang="zh-CN" altLang="en-US" sz="2400" dirty="0">
                      <a:latin typeface="黑体" panose="02010609060101010101" pitchFamily="2" charset="-122"/>
                      <a:ea typeface="黑体" panose="02010609060101010101" pitchFamily="2" charset="-122"/>
                    </a:rPr>
                    <a:t>主要用途</a:t>
                  </a:r>
                  <a:endParaRPr lang="zh-CN" altLang="en-US" sz="2400" dirty="0">
                    <a:latin typeface="黑体" panose="02010609060101010101" pitchFamily="2" charset="-122"/>
                    <a:ea typeface="黑体" panose="02010609060101010101" pitchFamily="2" charset="-122"/>
                  </a:endParaRPr>
                </a:p>
              </p:txBody>
            </p:sp>
            <p:sp>
              <p:nvSpPr>
                <p:cNvPr id="40985" name="Rectangle 34"/>
                <p:cNvSpPr/>
                <p:nvPr/>
              </p:nvSpPr>
              <p:spPr>
                <a:xfrm>
                  <a:off x="2832" y="192"/>
                  <a:ext cx="1200" cy="288"/>
                </a:xfrm>
                <a:prstGeom prst="rect">
                  <a:avLst/>
                </a:prstGeom>
                <a:solidFill>
                  <a:srgbClr val="CCECFF"/>
                </a:solidFill>
                <a:ln w="38100" cap="flat" cmpd="sng">
                  <a:solidFill>
                    <a:schemeClr val="tx2"/>
                  </a:solidFill>
                  <a:prstDash val="solid"/>
                  <a:miter/>
                  <a:headEnd type="none" w="med" len="med"/>
                  <a:tailEnd type="none" w="med" len="med"/>
                </a:ln>
              </p:spPr>
              <p:txBody>
                <a:bodyPr wrap="none" anchor="ctr" anchorCtr="0"/>
                <a:p>
                  <a:pPr algn="ctr"/>
                  <a:r>
                    <a:rPr lang="zh-CN" altLang="en-US" sz="2400" dirty="0">
                      <a:latin typeface="黑体" panose="02010609060101010101" pitchFamily="2" charset="-122"/>
                      <a:ea typeface="黑体" panose="02010609060101010101" pitchFamily="2" charset="-122"/>
                    </a:rPr>
                    <a:t>主要性能</a:t>
                  </a:r>
                  <a:endParaRPr lang="zh-CN" altLang="en-US" sz="2400" dirty="0">
                    <a:latin typeface="黑体" panose="02010609060101010101" pitchFamily="2" charset="-122"/>
                    <a:ea typeface="黑体" panose="02010609060101010101" pitchFamily="2" charset="-122"/>
                  </a:endParaRPr>
                </a:p>
              </p:txBody>
            </p:sp>
          </p:grpSp>
        </p:grpSp>
      </p:grpSp>
      <p:sp>
        <p:nvSpPr>
          <p:cNvPr id="40986" name="文本框 4103"/>
          <p:cNvSpPr txBox="1"/>
          <p:nvPr/>
        </p:nvSpPr>
        <p:spPr>
          <a:xfrm>
            <a:off x="106363" y="44450"/>
            <a:ext cx="1295400" cy="400050"/>
          </a:xfrm>
          <a:prstGeom prst="rect">
            <a:avLst/>
          </a:prstGeom>
          <a:noFill/>
          <a:ln w="9525">
            <a:noFill/>
          </a:ln>
        </p:spPr>
        <p:txBody>
          <a:bodyPr lIns="90170" tIns="46990" rIns="90170" bIns="46990">
            <a:spAutoFit/>
          </a:bodyPr>
          <a:p>
            <a:r>
              <a:rPr lang="zh-CN" altLang="en-US" sz="2000" b="1" dirty="0">
                <a:solidFill>
                  <a:srgbClr val="006666"/>
                </a:solidFill>
                <a:latin typeface="Arial" panose="020B0604020202020204" pitchFamily="34" charset="0"/>
                <a:ea typeface="方正姚体" panose="02010601030101010101" pitchFamily="2" charset="-122"/>
              </a:rPr>
              <a:t>讲授新课</a:t>
            </a:r>
            <a:endParaRPr lang="zh-CN" altLang="en-US" sz="2000" b="1" dirty="0">
              <a:solidFill>
                <a:srgbClr val="006666"/>
              </a:solidFill>
              <a:latin typeface="Arial" panose="020B0604020202020204" pitchFamily="34" charset="0"/>
              <a:ea typeface="方正姚体" panose="02010601030101010101" pitchFamily="2"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8" presetClass="entr" presetSubtype="16"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amond(in)">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188418" name="Picture 2" descr="pic_21785"/>
          <p:cNvPicPr>
            <a:picLocks noChangeAspect="1"/>
          </p:cNvPicPr>
          <p:nvPr/>
        </p:nvPicPr>
        <p:blipFill>
          <a:blip r:embed="rId1"/>
          <a:stretch>
            <a:fillRect/>
          </a:stretch>
        </p:blipFill>
        <p:spPr>
          <a:xfrm>
            <a:off x="690563" y="2355850"/>
            <a:ext cx="7886700" cy="3022600"/>
          </a:xfrm>
          <a:prstGeom prst="rect">
            <a:avLst/>
          </a:prstGeom>
          <a:noFill/>
          <a:ln w="9525">
            <a:noFill/>
          </a:ln>
        </p:spPr>
      </p:pic>
      <p:sp>
        <p:nvSpPr>
          <p:cNvPr id="188419" name="Text Box 3"/>
          <p:cNvSpPr txBox="1"/>
          <p:nvPr/>
        </p:nvSpPr>
        <p:spPr>
          <a:xfrm>
            <a:off x="1752600" y="5707063"/>
            <a:ext cx="6127750" cy="492125"/>
          </a:xfrm>
          <a:prstGeom prst="rect">
            <a:avLst/>
          </a:prstGeom>
          <a:noFill/>
          <a:ln w="9525">
            <a:noFill/>
          </a:ln>
        </p:spPr>
        <p:txBody>
          <a:bodyPr wrap="none">
            <a:spAutoFit/>
          </a:bodyPr>
          <a:p>
            <a:pPr algn="ctr"/>
            <a:r>
              <a:rPr lang="zh-CN" altLang="en-US" sz="2600" dirty="0">
                <a:latin typeface="黑体" panose="02010609060101010101" pitchFamily="2" charset="-122"/>
                <a:ea typeface="黑体" panose="02010609060101010101" pitchFamily="2" charset="-122"/>
              </a:rPr>
              <a:t>用</a:t>
            </a:r>
            <a:r>
              <a:rPr lang="zh-CN" altLang="en-US" sz="2600" dirty="0">
                <a:solidFill>
                  <a:srgbClr val="0000FF"/>
                </a:solidFill>
                <a:latin typeface="黑体" panose="02010609060101010101" pitchFamily="2" charset="-122"/>
                <a:ea typeface="黑体" panose="02010609060101010101" pitchFamily="2" charset="-122"/>
              </a:rPr>
              <a:t>钛镍</a:t>
            </a:r>
            <a:r>
              <a:rPr lang="zh-CN" altLang="en-US" sz="2600" dirty="0">
                <a:latin typeface="黑体" panose="02010609060101010101" pitchFamily="2" charset="-122"/>
                <a:ea typeface="黑体" panose="02010609060101010101" pitchFamily="2" charset="-122"/>
              </a:rPr>
              <a:t>形状记忆合金制成的人造卫星天线</a:t>
            </a:r>
            <a:endParaRPr lang="zh-CN" altLang="en-US" sz="2600" dirty="0">
              <a:latin typeface="黑体" panose="02010609060101010101" pitchFamily="2" charset="-122"/>
              <a:ea typeface="黑体" panose="02010609060101010101" pitchFamily="2" charset="-122"/>
            </a:endParaRPr>
          </a:p>
        </p:txBody>
      </p:sp>
      <p:sp>
        <p:nvSpPr>
          <p:cNvPr id="188420" name="Text Box 4"/>
          <p:cNvSpPr txBox="1"/>
          <p:nvPr/>
        </p:nvSpPr>
        <p:spPr>
          <a:xfrm>
            <a:off x="327025" y="692150"/>
            <a:ext cx="8253413" cy="1590675"/>
          </a:xfrm>
          <a:prstGeom prst="rect">
            <a:avLst/>
          </a:prstGeom>
          <a:noFill/>
          <a:ln w="9525">
            <a:noFill/>
          </a:ln>
        </p:spPr>
        <p:txBody>
          <a:bodyPr>
            <a:spAutoFit/>
          </a:bodyPr>
          <a:p>
            <a:pPr>
              <a:lnSpc>
                <a:spcPct val="125000"/>
              </a:lnSpc>
            </a:pPr>
            <a:r>
              <a:rPr lang="en-US" altLang="zh-CN" sz="2600">
                <a:latin typeface="黑体" panose="02010609060101010101" pitchFamily="2" charset="-122"/>
                <a:ea typeface="黑体" panose="02010609060101010101" pitchFamily="2" charset="-122"/>
              </a:rPr>
              <a:t>    </a:t>
            </a:r>
            <a:r>
              <a:rPr lang="zh-CN" altLang="en-US" sz="2600" dirty="0">
                <a:solidFill>
                  <a:srgbClr val="0000FF"/>
                </a:solidFill>
                <a:latin typeface="黑体" panose="02010609060101010101" pitchFamily="2" charset="-122"/>
                <a:ea typeface="黑体" panose="02010609060101010101" pitchFamily="2" charset="-122"/>
              </a:rPr>
              <a:t>形状记忆合金</a:t>
            </a:r>
            <a:r>
              <a:rPr lang="zh-CN" altLang="en-US" sz="2600" dirty="0">
                <a:latin typeface="黑体" panose="02010609060101010101" pitchFamily="2" charset="-122"/>
                <a:ea typeface="黑体" panose="02010609060101010101" pitchFamily="2" charset="-122"/>
              </a:rPr>
              <a:t>是具有形状记忆效应的合金，被广泛用于做人造卫星和宇宙飞船的天线，水暖系统、防火门和电路断电的自动控制开关，以及牙齿矫正等医疗材料。</a:t>
            </a:r>
            <a:endParaRPr lang="en-US" altLang="zh-CN" sz="2600">
              <a:latin typeface="黑体" panose="02010609060101010101" pitchFamily="2" charset="-122"/>
              <a:ea typeface="黑体" panose="02010609060101010101" pitchFamily="2" charset="-122"/>
            </a:endParaRPr>
          </a:p>
        </p:txBody>
      </p:sp>
      <p:sp>
        <p:nvSpPr>
          <p:cNvPr id="41989" name="文本框 4103"/>
          <p:cNvSpPr txBox="1"/>
          <p:nvPr/>
        </p:nvSpPr>
        <p:spPr>
          <a:xfrm>
            <a:off x="106363" y="44450"/>
            <a:ext cx="1295400" cy="400050"/>
          </a:xfrm>
          <a:prstGeom prst="rect">
            <a:avLst/>
          </a:prstGeom>
          <a:noFill/>
          <a:ln w="9525">
            <a:noFill/>
          </a:ln>
        </p:spPr>
        <p:txBody>
          <a:bodyPr lIns="90170" tIns="46990" rIns="90170" bIns="46990">
            <a:spAutoFit/>
          </a:bodyPr>
          <a:p>
            <a:r>
              <a:rPr lang="zh-CN" altLang="en-US" sz="2000" b="1" dirty="0">
                <a:solidFill>
                  <a:srgbClr val="006666"/>
                </a:solidFill>
                <a:latin typeface="Arial" panose="020B0604020202020204" pitchFamily="34" charset="0"/>
                <a:ea typeface="方正姚体" panose="02010601030101010101" pitchFamily="2" charset="-122"/>
              </a:rPr>
              <a:t>讲授新课</a:t>
            </a:r>
            <a:endParaRPr lang="zh-CN" altLang="en-US" sz="2000" b="1" dirty="0">
              <a:solidFill>
                <a:srgbClr val="006666"/>
              </a:solidFill>
              <a:latin typeface="Arial" panose="020B0604020202020204" pitchFamily="34" charset="0"/>
              <a:ea typeface="方正姚体" panose="02010601030101010101" pitchFamily="2"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188420"/>
                                        </p:tgtEl>
                                        <p:attrNameLst>
                                          <p:attrName>style.visibility</p:attrName>
                                        </p:attrNameLst>
                                      </p:cBhvr>
                                      <p:to>
                                        <p:strVal val="visible"/>
                                      </p:to>
                                    </p:set>
                                    <p:animEffect transition="in" filter="wipe(down)">
                                      <p:cBhvr>
                                        <p:cTn id="7" dur="500"/>
                                        <p:tgtEl>
                                          <p:spTgt spid="188420"/>
                                        </p:tgtEl>
                                      </p:cBhvr>
                                    </p:animEffect>
                                  </p:childTnLst>
                                </p:cTn>
                              </p:par>
                            </p:childTnLst>
                          </p:cTn>
                        </p:par>
                      </p:childTnLst>
                    </p:cTn>
                  </p:par>
                  <p:par>
                    <p:cTn id="8" fill="hold">
                      <p:stCondLst>
                        <p:cond delay="indefinite"/>
                      </p:stCondLst>
                      <p:childTnLst>
                        <p:par>
                          <p:cTn id="9" fill="hold">
                            <p:stCondLst>
                              <p:cond delay="0"/>
                            </p:stCondLst>
                            <p:childTnLst>
                              <p:par>
                                <p:cTn id="10" presetID="4" presetClass="entr" presetSubtype="16" fill="hold" nodeType="clickEffect">
                                  <p:stCondLst>
                                    <p:cond delay="0"/>
                                  </p:stCondLst>
                                  <p:childTnLst>
                                    <p:set>
                                      <p:cBhvr>
                                        <p:cTn id="11" dur="1" fill="hold">
                                          <p:stCondLst>
                                            <p:cond delay="0"/>
                                          </p:stCondLst>
                                        </p:cTn>
                                        <p:tgtEl>
                                          <p:spTgt spid="188418"/>
                                        </p:tgtEl>
                                        <p:attrNameLst>
                                          <p:attrName>style.visibility</p:attrName>
                                        </p:attrNameLst>
                                      </p:cBhvr>
                                      <p:to>
                                        <p:strVal val="visible"/>
                                      </p:to>
                                    </p:set>
                                    <p:animEffect transition="in" filter="box(in)">
                                      <p:cBhvr>
                                        <p:cTn id="12" dur="500"/>
                                        <p:tgtEl>
                                          <p:spTgt spid="188418"/>
                                        </p:tgtEl>
                                      </p:cBhvr>
                                    </p:animEffect>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grpId="0" nodeType="clickEffect">
                                  <p:stCondLst>
                                    <p:cond delay="0"/>
                                  </p:stCondLst>
                                  <p:childTnLst>
                                    <p:set>
                                      <p:cBhvr>
                                        <p:cTn id="16" dur="1" fill="hold">
                                          <p:stCondLst>
                                            <p:cond delay="0"/>
                                          </p:stCondLst>
                                        </p:cTn>
                                        <p:tgtEl>
                                          <p:spTgt spid="188419"/>
                                        </p:tgtEl>
                                        <p:attrNameLst>
                                          <p:attrName>style.visibility</p:attrName>
                                        </p:attrNameLst>
                                      </p:cBhvr>
                                      <p:to>
                                        <p:strVal val="visible"/>
                                      </p:to>
                                    </p:set>
                                    <p:anim calcmode="lin" valueType="num">
                                      <p:cBhvr>
                                        <p:cTn id="17" dur="500" fill="hold"/>
                                        <p:tgtEl>
                                          <p:spTgt spid="188419"/>
                                        </p:tgtEl>
                                        <p:attrNameLst>
                                          <p:attrName>ppt_x</p:attrName>
                                        </p:attrNameLst>
                                      </p:cBhvr>
                                      <p:tavLst>
                                        <p:tav tm="0">
                                          <p:val>
                                            <p:strVal val="#ppt_x"/>
                                          </p:val>
                                        </p:tav>
                                        <p:tav tm="100000">
                                          <p:val>
                                            <p:strVal val="#ppt_x"/>
                                          </p:val>
                                        </p:tav>
                                      </p:tavLst>
                                    </p:anim>
                                    <p:anim calcmode="lin" valueType="num">
                                      <p:cBhvr>
                                        <p:cTn id="18" dur="500" fill="hold"/>
                                        <p:tgtEl>
                                          <p:spTgt spid="18841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8419" grpId="0"/>
      <p:bldP spid="188420"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43010" name="Rectangle 7"/>
          <p:cNvSpPr/>
          <p:nvPr/>
        </p:nvSpPr>
        <p:spPr>
          <a:xfrm>
            <a:off x="171450" y="987425"/>
            <a:ext cx="8466138" cy="2860675"/>
          </a:xfrm>
          <a:prstGeom prst="rect">
            <a:avLst/>
          </a:prstGeom>
          <a:noFill/>
          <a:ln w="9525">
            <a:noFill/>
          </a:ln>
        </p:spPr>
        <p:txBody>
          <a:bodyPr>
            <a:spAutoFit/>
          </a:bodyPr>
          <a:p>
            <a:pPr algn="just">
              <a:lnSpc>
                <a:spcPct val="125000"/>
              </a:lnSpc>
            </a:pPr>
            <a:r>
              <a:rPr lang="en-US" altLang="zh-CN" sz="2400">
                <a:solidFill>
                  <a:schemeClr val="accent2"/>
                </a:solidFill>
                <a:latin typeface="黑体" panose="02010609060101010101" pitchFamily="2" charset="-122"/>
                <a:ea typeface="黑体" panose="02010609060101010101" pitchFamily="2" charset="-122"/>
              </a:rPr>
              <a:t>    </a:t>
            </a:r>
            <a:r>
              <a:rPr lang="zh-CN" altLang="en-US" sz="2400" dirty="0">
                <a:solidFill>
                  <a:srgbClr val="FF0000"/>
                </a:solidFill>
                <a:latin typeface="黑体" panose="02010609060101010101" pitchFamily="2" charset="-122"/>
                <a:ea typeface="黑体" panose="02010609060101010101" pitchFamily="2" charset="-122"/>
              </a:rPr>
              <a:t>钛和钛合金</a:t>
            </a:r>
            <a:r>
              <a:rPr lang="zh-CN" altLang="en-US" sz="2400" dirty="0">
                <a:latin typeface="黑体" panose="02010609060101010101" pitchFamily="2" charset="-122"/>
                <a:ea typeface="黑体" panose="02010609060101010101" pitchFamily="2" charset="-122"/>
              </a:rPr>
              <a:t>具有很多优良的性能，如熔点高、密度小、可塑性好、易于加工、机械性能好等。尤其是抗腐蚀性能非常好，即使把它们放在海水中数年，取出后仍光亮</a:t>
            </a:r>
            <a:endParaRPr lang="zh-CN" altLang="en-US" sz="2400" dirty="0">
              <a:latin typeface="黑体" panose="02010609060101010101" pitchFamily="2" charset="-122"/>
              <a:ea typeface="黑体" panose="02010609060101010101" pitchFamily="2" charset="-122"/>
            </a:endParaRPr>
          </a:p>
          <a:p>
            <a:pPr algn="just">
              <a:lnSpc>
                <a:spcPct val="125000"/>
              </a:lnSpc>
            </a:pPr>
            <a:r>
              <a:rPr lang="zh-CN" altLang="en-US" sz="2400" dirty="0">
                <a:latin typeface="黑体" panose="02010609060101010101" pitchFamily="2" charset="-122"/>
                <a:ea typeface="黑体" panose="02010609060101010101" pitchFamily="2" charset="-122"/>
              </a:rPr>
              <a:t>如初，其抗腐蚀性能远优于不锈钢，因此被</a:t>
            </a:r>
            <a:endParaRPr lang="zh-CN" altLang="en-US" sz="2400" dirty="0">
              <a:latin typeface="黑体" panose="02010609060101010101" pitchFamily="2" charset="-122"/>
              <a:ea typeface="黑体" panose="02010609060101010101" pitchFamily="2" charset="-122"/>
            </a:endParaRPr>
          </a:p>
          <a:p>
            <a:pPr algn="just">
              <a:lnSpc>
                <a:spcPct val="125000"/>
              </a:lnSpc>
            </a:pPr>
            <a:r>
              <a:rPr lang="zh-CN" altLang="en-US" sz="2400" dirty="0">
                <a:solidFill>
                  <a:srgbClr val="FF0000"/>
                </a:solidFill>
                <a:latin typeface="黑体" panose="02010609060101010101" pitchFamily="2" charset="-122"/>
                <a:ea typeface="黑体" panose="02010609060101010101" pitchFamily="2" charset="-122"/>
              </a:rPr>
              <a:t>广泛用于火箭、导弹、航天飞机、船舶、化</a:t>
            </a:r>
            <a:endParaRPr lang="zh-CN" altLang="en-US" sz="2400" dirty="0">
              <a:solidFill>
                <a:srgbClr val="FF0000"/>
              </a:solidFill>
              <a:latin typeface="黑体" panose="02010609060101010101" pitchFamily="2" charset="-122"/>
              <a:ea typeface="黑体" panose="02010609060101010101" pitchFamily="2" charset="-122"/>
            </a:endParaRPr>
          </a:p>
          <a:p>
            <a:pPr algn="just">
              <a:lnSpc>
                <a:spcPct val="125000"/>
              </a:lnSpc>
            </a:pPr>
            <a:r>
              <a:rPr lang="zh-CN" altLang="en-US" sz="2400" dirty="0">
                <a:solidFill>
                  <a:srgbClr val="FF0000"/>
                </a:solidFill>
                <a:latin typeface="黑体" panose="02010609060101010101" pitchFamily="2" charset="-122"/>
                <a:ea typeface="黑体" panose="02010609060101010101" pitchFamily="2" charset="-122"/>
              </a:rPr>
              <a:t>工和通讯设备等。</a:t>
            </a:r>
            <a:endParaRPr lang="zh-CN" altLang="en-US" sz="2400" dirty="0">
              <a:solidFill>
                <a:srgbClr val="FF0000"/>
              </a:solidFill>
              <a:latin typeface="黑体" panose="02010609060101010101" pitchFamily="2" charset="-122"/>
              <a:ea typeface="黑体" panose="02010609060101010101" pitchFamily="2" charset="-122"/>
            </a:endParaRPr>
          </a:p>
        </p:txBody>
      </p:sp>
      <p:sp>
        <p:nvSpPr>
          <p:cNvPr id="57355" name="Rectangle 10"/>
          <p:cNvSpPr/>
          <p:nvPr/>
        </p:nvSpPr>
        <p:spPr>
          <a:xfrm>
            <a:off x="1639888" y="531813"/>
            <a:ext cx="5770562" cy="584200"/>
          </a:xfrm>
          <a:prstGeom prst="rect">
            <a:avLst/>
          </a:prstGeom>
          <a:noFill/>
          <a:ln w="9525">
            <a:noFill/>
          </a:ln>
        </p:spPr>
        <p:txBody>
          <a:bodyPr anchor="ctr" anchorCtr="0"/>
          <a:p>
            <a:pPr algn="ctr"/>
            <a:r>
              <a:rPr lang="zh-CN" altLang="en-US" sz="2600" dirty="0">
                <a:solidFill>
                  <a:srgbClr val="0000FF"/>
                </a:solidFill>
                <a:latin typeface="黑体" panose="02010609060101010101" pitchFamily="2" charset="-122"/>
                <a:ea typeface="黑体" panose="02010609060101010101" pitchFamily="2" charset="-122"/>
              </a:rPr>
              <a:t>钛</a:t>
            </a:r>
            <a:r>
              <a:rPr lang="en-US" altLang="zh-CN" sz="2600">
                <a:solidFill>
                  <a:srgbClr val="0000FF"/>
                </a:solidFill>
                <a:latin typeface="黑体" panose="02010609060101010101" pitchFamily="2" charset="-122"/>
                <a:ea typeface="黑体" panose="02010609060101010101" pitchFamily="2" charset="-122"/>
              </a:rPr>
              <a:t>——21</a:t>
            </a:r>
            <a:r>
              <a:rPr lang="zh-CN" altLang="en-US" sz="2600" dirty="0">
                <a:solidFill>
                  <a:srgbClr val="0000FF"/>
                </a:solidFill>
                <a:latin typeface="黑体" panose="02010609060101010101" pitchFamily="2" charset="-122"/>
                <a:ea typeface="黑体" panose="02010609060101010101" pitchFamily="2" charset="-122"/>
              </a:rPr>
              <a:t>世纪的重要金属材料</a:t>
            </a:r>
            <a:endParaRPr lang="zh-CN" altLang="en-US" sz="2600" dirty="0">
              <a:solidFill>
                <a:srgbClr val="0000FF"/>
              </a:solidFill>
              <a:latin typeface="黑体" panose="02010609060101010101" pitchFamily="2" charset="-122"/>
              <a:ea typeface="黑体" panose="02010609060101010101" pitchFamily="2" charset="-122"/>
            </a:endParaRPr>
          </a:p>
        </p:txBody>
      </p:sp>
      <p:pic>
        <p:nvPicPr>
          <p:cNvPr id="43012" name="Picture 9"/>
          <p:cNvPicPr>
            <a:picLocks noGrp="1" noChangeAspect="1"/>
          </p:cNvPicPr>
          <p:nvPr/>
        </p:nvPicPr>
        <p:blipFill>
          <a:blip r:embed="rId1"/>
          <a:stretch>
            <a:fillRect/>
          </a:stretch>
        </p:blipFill>
        <p:spPr>
          <a:xfrm>
            <a:off x="200025" y="3883025"/>
            <a:ext cx="2857500" cy="2457450"/>
          </a:xfrm>
          <a:prstGeom prst="rect">
            <a:avLst/>
          </a:prstGeom>
          <a:noFill/>
          <a:ln w="9525">
            <a:noFill/>
          </a:ln>
        </p:spPr>
      </p:pic>
      <p:pic>
        <p:nvPicPr>
          <p:cNvPr id="43013" name="Picture 7"/>
          <p:cNvPicPr>
            <a:picLocks noGrp="1" noChangeAspect="1"/>
          </p:cNvPicPr>
          <p:nvPr/>
        </p:nvPicPr>
        <p:blipFill>
          <a:blip r:embed="rId2"/>
          <a:stretch>
            <a:fillRect/>
          </a:stretch>
        </p:blipFill>
        <p:spPr>
          <a:xfrm>
            <a:off x="6184900" y="2171700"/>
            <a:ext cx="2743200" cy="4191000"/>
          </a:xfrm>
          <a:prstGeom prst="rect">
            <a:avLst/>
          </a:prstGeom>
          <a:noFill/>
          <a:ln w="9525">
            <a:noFill/>
          </a:ln>
        </p:spPr>
      </p:pic>
      <p:pic>
        <p:nvPicPr>
          <p:cNvPr id="43014" name="Picture 4"/>
          <p:cNvPicPr>
            <a:picLocks noGrp="1" noChangeAspect="1"/>
          </p:cNvPicPr>
          <p:nvPr/>
        </p:nvPicPr>
        <p:blipFill>
          <a:blip r:embed="rId3"/>
          <a:stretch>
            <a:fillRect/>
          </a:stretch>
        </p:blipFill>
        <p:spPr>
          <a:xfrm>
            <a:off x="3114675" y="3898900"/>
            <a:ext cx="2959100" cy="2390775"/>
          </a:xfrm>
          <a:prstGeom prst="rect">
            <a:avLst/>
          </a:prstGeom>
          <a:noFill/>
          <a:ln w="9525">
            <a:noFill/>
          </a:ln>
        </p:spPr>
      </p:pic>
      <p:sp>
        <p:nvSpPr>
          <p:cNvPr id="43015" name="文本框 4103"/>
          <p:cNvSpPr txBox="1"/>
          <p:nvPr/>
        </p:nvSpPr>
        <p:spPr>
          <a:xfrm>
            <a:off x="106363" y="44450"/>
            <a:ext cx="1295400" cy="400050"/>
          </a:xfrm>
          <a:prstGeom prst="rect">
            <a:avLst/>
          </a:prstGeom>
          <a:noFill/>
          <a:ln w="9525">
            <a:noFill/>
          </a:ln>
        </p:spPr>
        <p:txBody>
          <a:bodyPr lIns="90170" tIns="46990" rIns="90170" bIns="46990">
            <a:spAutoFit/>
          </a:bodyPr>
          <a:p>
            <a:r>
              <a:rPr lang="zh-CN" altLang="en-US" sz="2000" b="1" dirty="0">
                <a:solidFill>
                  <a:srgbClr val="006666"/>
                </a:solidFill>
                <a:latin typeface="Arial" panose="020B0604020202020204" pitchFamily="34" charset="0"/>
                <a:ea typeface="方正姚体" panose="02010601030101010101" pitchFamily="2" charset="-122"/>
              </a:rPr>
              <a:t>讲授新课</a:t>
            </a:r>
            <a:endParaRPr lang="zh-CN" altLang="en-US" sz="2000" b="1" dirty="0">
              <a:solidFill>
                <a:srgbClr val="006666"/>
              </a:solidFill>
              <a:latin typeface="Arial" panose="020B0604020202020204" pitchFamily="34" charset="0"/>
              <a:ea typeface="方正姚体" panose="02010601030101010101" pitchFamily="2"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16" fill="hold" nodeType="clickEffect">
                                  <p:stCondLst>
                                    <p:cond delay="0"/>
                                  </p:stCondLst>
                                  <p:childTnLst>
                                    <p:set>
                                      <p:cBhvr>
                                        <p:cTn id="6" dur="1" fill="hold">
                                          <p:stCondLst>
                                            <p:cond delay="0"/>
                                          </p:stCondLst>
                                        </p:cTn>
                                        <p:tgtEl>
                                          <p:spTgt spid="57355">
                                            <p:txEl>
                                              <p:charRg st="0" end="11"/>
                                            </p:txEl>
                                          </p:spTgt>
                                        </p:tgtEl>
                                        <p:attrNameLst>
                                          <p:attrName>style.visibility</p:attrName>
                                        </p:attrNameLst>
                                      </p:cBhvr>
                                      <p:to>
                                        <p:strVal val="visible"/>
                                      </p:to>
                                    </p:set>
                                    <p:animEffect transition="in" filter="box(in)">
                                      <p:cBhvr>
                                        <p:cTn id="7" dur="500"/>
                                        <p:tgtEl>
                                          <p:spTgt spid="57355">
                                            <p:txEl>
                                              <p:charRg st="0" end="1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5" name="矩形 4"/>
          <p:cNvSpPr/>
          <p:nvPr/>
        </p:nvSpPr>
        <p:spPr>
          <a:xfrm>
            <a:off x="539750" y="1368425"/>
            <a:ext cx="8074025" cy="2860675"/>
          </a:xfrm>
          <a:prstGeom prst="rect">
            <a:avLst/>
          </a:prstGeom>
          <a:noFill/>
          <a:ln w="9525">
            <a:noFill/>
          </a:ln>
        </p:spPr>
        <p:txBody>
          <a:bodyPr>
            <a:spAutoFit/>
          </a:bodyPr>
          <a:p>
            <a:pPr>
              <a:lnSpc>
                <a:spcPct val="150000"/>
              </a:lnSpc>
            </a:pPr>
            <a:r>
              <a:rPr lang="zh-CN" altLang="en-US" sz="2400" dirty="0">
                <a:latin typeface="黑体" panose="02010609060101010101" pitchFamily="2" charset="-122"/>
                <a:ea typeface="黑体" panose="02010609060101010101" pitchFamily="2" charset="-122"/>
              </a:rPr>
              <a:t> </a:t>
            </a:r>
            <a:r>
              <a:rPr lang="en-US" altLang="zh-CN" sz="2400">
                <a:solidFill>
                  <a:srgbClr val="FF0000"/>
                </a:solidFill>
                <a:latin typeface="黑体" panose="02010609060101010101" pitchFamily="2" charset="-122"/>
                <a:ea typeface="黑体" panose="02010609060101010101" pitchFamily="2" charset="-122"/>
              </a:rPr>
              <a:t>◆</a:t>
            </a:r>
            <a:r>
              <a:rPr lang="en-US" altLang="zh-CN" sz="2400">
                <a:solidFill>
                  <a:srgbClr val="0066FF"/>
                </a:solidFill>
                <a:latin typeface="黑体" panose="02010609060101010101" pitchFamily="2" charset="-122"/>
                <a:ea typeface="黑体" panose="02010609060101010101" pitchFamily="2" charset="-122"/>
              </a:rPr>
              <a:t>  </a:t>
            </a:r>
            <a:r>
              <a:rPr lang="zh-CN" altLang="en-US" sz="2400" dirty="0">
                <a:latin typeface="黑体" panose="02010609060101010101" pitchFamily="2" charset="-122"/>
                <a:ea typeface="黑体" panose="02010609060101010101" pitchFamily="2" charset="-122"/>
              </a:rPr>
              <a:t>合金是</a:t>
            </a:r>
            <a:r>
              <a:rPr lang="zh-CN" altLang="en-US" sz="2400" dirty="0">
                <a:solidFill>
                  <a:srgbClr val="FF0000"/>
                </a:solidFill>
                <a:latin typeface="黑体" panose="02010609060101010101" pitchFamily="2" charset="-122"/>
                <a:ea typeface="黑体" panose="02010609060101010101" pitchFamily="2" charset="-122"/>
              </a:rPr>
              <a:t>两种或两种以上</a:t>
            </a:r>
            <a:r>
              <a:rPr lang="zh-CN" altLang="en-US" sz="2400" dirty="0">
                <a:latin typeface="黑体" panose="02010609060101010101" pitchFamily="2" charset="-122"/>
                <a:ea typeface="黑体" panose="02010609060101010101" pitchFamily="2" charset="-122"/>
              </a:rPr>
              <a:t>的</a:t>
            </a:r>
            <a:r>
              <a:rPr lang="zh-CN" altLang="en-US" sz="2400" dirty="0">
                <a:solidFill>
                  <a:srgbClr val="FF0000"/>
                </a:solidFill>
                <a:latin typeface="黑体" panose="02010609060101010101" pitchFamily="2" charset="-122"/>
                <a:ea typeface="黑体" panose="02010609060101010101" pitchFamily="2" charset="-122"/>
              </a:rPr>
              <a:t>金属</a:t>
            </a:r>
            <a:r>
              <a:rPr lang="zh-CN" altLang="en-US" sz="2400" dirty="0">
                <a:latin typeface="黑体" panose="02010609060101010101" pitchFamily="2" charset="-122"/>
                <a:ea typeface="黑体" panose="02010609060101010101" pitchFamily="2" charset="-122"/>
              </a:rPr>
              <a:t>（或</a:t>
            </a:r>
            <a:r>
              <a:rPr lang="zh-CN" altLang="en-US" sz="2400" dirty="0">
                <a:solidFill>
                  <a:srgbClr val="FF0000"/>
                </a:solidFill>
                <a:latin typeface="黑体" panose="02010609060101010101" pitchFamily="2" charset="-122"/>
                <a:ea typeface="黑体" panose="02010609060101010101" pitchFamily="2" charset="-122"/>
              </a:rPr>
              <a:t>金属与非金属</a:t>
            </a:r>
            <a:r>
              <a:rPr lang="zh-CN" altLang="en-US" sz="2400" dirty="0">
                <a:latin typeface="黑体" panose="02010609060101010101" pitchFamily="2" charset="-122"/>
                <a:ea typeface="黑体" panose="02010609060101010101" pitchFamily="2" charset="-122"/>
              </a:rPr>
              <a:t>）熔合而成</a:t>
            </a:r>
            <a:r>
              <a:rPr lang="zh-CN" altLang="en-US" sz="2400" dirty="0">
                <a:solidFill>
                  <a:srgbClr val="FF0000"/>
                </a:solidFill>
                <a:latin typeface="黑体" panose="02010609060101010101" pitchFamily="2" charset="-122"/>
                <a:ea typeface="黑体" panose="02010609060101010101" pitchFamily="2" charset="-122"/>
              </a:rPr>
              <a:t>具有金属特性</a:t>
            </a:r>
            <a:r>
              <a:rPr lang="zh-CN" altLang="en-US" sz="2400" dirty="0">
                <a:latin typeface="黑体" panose="02010609060101010101" pitchFamily="2" charset="-122"/>
                <a:ea typeface="黑体" panose="02010609060101010101" pitchFamily="2" charset="-122"/>
              </a:rPr>
              <a:t>的物质。</a:t>
            </a:r>
            <a:endParaRPr lang="zh-CN" altLang="en-US" sz="2400" dirty="0">
              <a:latin typeface="黑体" panose="02010609060101010101" pitchFamily="2" charset="-122"/>
              <a:ea typeface="黑体" panose="02010609060101010101" pitchFamily="2" charset="-122"/>
            </a:endParaRPr>
          </a:p>
          <a:p>
            <a:pPr>
              <a:lnSpc>
                <a:spcPct val="150000"/>
              </a:lnSpc>
            </a:pPr>
            <a:endParaRPr lang="en-US" altLang="zh-CN" sz="2400">
              <a:latin typeface="黑体" panose="02010609060101010101" pitchFamily="2" charset="-122"/>
              <a:ea typeface="黑体" panose="02010609060101010101" pitchFamily="2" charset="-122"/>
            </a:endParaRPr>
          </a:p>
          <a:p>
            <a:pPr>
              <a:lnSpc>
                <a:spcPct val="150000"/>
              </a:lnSpc>
            </a:pPr>
            <a:r>
              <a:rPr lang="en-US" altLang="zh-CN" sz="2400">
                <a:latin typeface="黑体" panose="02010609060101010101" pitchFamily="2" charset="-122"/>
                <a:ea typeface="黑体" panose="02010609060101010101" pitchFamily="2" charset="-122"/>
              </a:rPr>
              <a:t> </a:t>
            </a:r>
            <a:r>
              <a:rPr lang="en-US" altLang="zh-CN" sz="2400">
                <a:solidFill>
                  <a:srgbClr val="FF0000"/>
                </a:solidFill>
                <a:latin typeface="黑体" panose="02010609060101010101" pitchFamily="2" charset="-122"/>
                <a:ea typeface="黑体" panose="02010609060101010101" pitchFamily="2" charset="-122"/>
              </a:rPr>
              <a:t>◆</a:t>
            </a:r>
            <a:r>
              <a:rPr lang="en-US" altLang="zh-CN" sz="2400">
                <a:solidFill>
                  <a:srgbClr val="0066FF"/>
                </a:solidFill>
                <a:latin typeface="黑体" panose="02010609060101010101" pitchFamily="2" charset="-122"/>
                <a:ea typeface="黑体" panose="02010609060101010101" pitchFamily="2" charset="-122"/>
              </a:rPr>
              <a:t>  </a:t>
            </a:r>
            <a:r>
              <a:rPr lang="zh-CN" altLang="en-US" sz="2400" dirty="0">
                <a:latin typeface="黑体" panose="02010609060101010101" pitchFamily="2" charset="-122"/>
                <a:ea typeface="黑体" panose="02010609060101010101" pitchFamily="2" charset="-122"/>
              </a:rPr>
              <a:t>合金的</a:t>
            </a:r>
            <a:r>
              <a:rPr lang="zh-CN" altLang="en-US" sz="2400" dirty="0">
                <a:solidFill>
                  <a:srgbClr val="FF0000"/>
                </a:solidFill>
                <a:latin typeface="黑体" panose="02010609060101010101" pitchFamily="2" charset="-122"/>
                <a:ea typeface="黑体" panose="02010609060101010101" pitchFamily="2" charset="-122"/>
              </a:rPr>
              <a:t>强度和硬度</a:t>
            </a:r>
            <a:r>
              <a:rPr lang="zh-CN" altLang="en-US" sz="2400" dirty="0">
                <a:latin typeface="黑体" panose="02010609060101010101" pitchFamily="2" charset="-122"/>
                <a:ea typeface="黑体" panose="02010609060101010101" pitchFamily="2" charset="-122"/>
              </a:rPr>
              <a:t>一般比组成它们的纯金属的</a:t>
            </a:r>
            <a:r>
              <a:rPr lang="zh-CN" altLang="en-US" sz="2400" dirty="0">
                <a:solidFill>
                  <a:srgbClr val="FF0000"/>
                </a:solidFill>
                <a:latin typeface="黑体" panose="02010609060101010101" pitchFamily="2" charset="-122"/>
                <a:ea typeface="黑体" panose="02010609060101010101" pitchFamily="2" charset="-122"/>
              </a:rPr>
              <a:t>高</a:t>
            </a:r>
            <a:r>
              <a:rPr lang="zh-CN" altLang="en-US" sz="2400" dirty="0">
                <a:latin typeface="黑体" panose="02010609060101010101" pitchFamily="2" charset="-122"/>
                <a:ea typeface="黑体" panose="02010609060101010101" pitchFamily="2" charset="-122"/>
              </a:rPr>
              <a:t>，</a:t>
            </a:r>
            <a:r>
              <a:rPr lang="zh-CN" altLang="en-US" sz="2400" dirty="0">
                <a:solidFill>
                  <a:srgbClr val="FF0000"/>
                </a:solidFill>
                <a:latin typeface="黑体" panose="02010609060101010101" pitchFamily="2" charset="-122"/>
                <a:ea typeface="黑体" panose="02010609060101010101" pitchFamily="2" charset="-122"/>
              </a:rPr>
              <a:t>抗腐蚀性能</a:t>
            </a:r>
            <a:r>
              <a:rPr lang="zh-CN" altLang="en-US" sz="2400" dirty="0">
                <a:latin typeface="黑体" panose="02010609060101010101" pitchFamily="2" charset="-122"/>
                <a:ea typeface="黑体" panose="02010609060101010101" pitchFamily="2" charset="-122"/>
              </a:rPr>
              <a:t>也更</a:t>
            </a:r>
            <a:r>
              <a:rPr lang="zh-CN" altLang="en-US" sz="2400" dirty="0">
                <a:solidFill>
                  <a:srgbClr val="FF0000"/>
                </a:solidFill>
                <a:latin typeface="黑体" panose="02010609060101010101" pitchFamily="2" charset="-122"/>
                <a:ea typeface="黑体" panose="02010609060101010101" pitchFamily="2" charset="-122"/>
              </a:rPr>
              <a:t>好</a:t>
            </a:r>
            <a:r>
              <a:rPr lang="zh-CN" altLang="en-US" sz="2400" dirty="0">
                <a:latin typeface="黑体" panose="02010609060101010101" pitchFamily="2" charset="-122"/>
                <a:ea typeface="黑体" panose="02010609060101010101" pitchFamily="2" charset="-122"/>
              </a:rPr>
              <a:t>，但是</a:t>
            </a:r>
            <a:r>
              <a:rPr lang="zh-CN" altLang="en-US" sz="2400" dirty="0">
                <a:solidFill>
                  <a:srgbClr val="FF0000"/>
                </a:solidFill>
                <a:latin typeface="黑体" panose="02010609060101010101" pitchFamily="2" charset="-122"/>
                <a:ea typeface="黑体" panose="02010609060101010101" pitchFamily="2" charset="-122"/>
              </a:rPr>
              <a:t>熔点</a:t>
            </a:r>
            <a:r>
              <a:rPr lang="zh-CN" altLang="en-US" sz="2400" dirty="0">
                <a:latin typeface="黑体" panose="02010609060101010101" pitchFamily="2" charset="-122"/>
                <a:ea typeface="黑体" panose="02010609060101010101" pitchFamily="2" charset="-122"/>
              </a:rPr>
              <a:t>比组成它们的金属的熔点</a:t>
            </a:r>
            <a:r>
              <a:rPr lang="zh-CN" altLang="en-US" sz="2400" dirty="0">
                <a:solidFill>
                  <a:srgbClr val="FF0000"/>
                </a:solidFill>
                <a:latin typeface="黑体" panose="02010609060101010101" pitchFamily="2" charset="-122"/>
                <a:ea typeface="黑体" panose="02010609060101010101" pitchFamily="2" charset="-122"/>
              </a:rPr>
              <a:t>低</a:t>
            </a:r>
            <a:r>
              <a:rPr lang="zh-CN" altLang="en-US" sz="2400" dirty="0">
                <a:latin typeface="黑体" panose="02010609060101010101" pitchFamily="2" charset="-122"/>
                <a:ea typeface="黑体" panose="02010609060101010101" pitchFamily="2" charset="-122"/>
              </a:rPr>
              <a:t>。</a:t>
            </a:r>
            <a:endParaRPr lang="zh-CN" altLang="en-US" sz="2400" dirty="0">
              <a:latin typeface="黑体" panose="02010609060101010101" pitchFamily="2" charset="-122"/>
              <a:ea typeface="黑体" panose="02010609060101010101" pitchFamily="2" charset="-122"/>
            </a:endParaRPr>
          </a:p>
        </p:txBody>
      </p:sp>
      <p:sp>
        <p:nvSpPr>
          <p:cNvPr id="44035" name="文本框 4103"/>
          <p:cNvSpPr txBox="1"/>
          <p:nvPr/>
        </p:nvSpPr>
        <p:spPr>
          <a:xfrm>
            <a:off x="106363" y="44450"/>
            <a:ext cx="1295400" cy="401638"/>
          </a:xfrm>
          <a:prstGeom prst="rect">
            <a:avLst/>
          </a:prstGeom>
          <a:noFill/>
          <a:ln w="9525">
            <a:noFill/>
          </a:ln>
        </p:spPr>
        <p:txBody>
          <a:bodyPr lIns="90170" tIns="46990" rIns="90170" bIns="46990">
            <a:spAutoFit/>
          </a:bodyPr>
          <a:p>
            <a:r>
              <a:rPr lang="zh-CN" altLang="en-US" sz="2000" b="1" dirty="0">
                <a:solidFill>
                  <a:srgbClr val="006666"/>
                </a:solidFill>
                <a:latin typeface="Arial" panose="020B0604020202020204" pitchFamily="34" charset="0"/>
                <a:ea typeface="方正姚体" panose="02010601030101010101" pitchFamily="2" charset="-122"/>
              </a:rPr>
              <a:t>课堂小结</a:t>
            </a:r>
            <a:endParaRPr lang="zh-CN" altLang="en-US" sz="2000" b="1" dirty="0">
              <a:solidFill>
                <a:srgbClr val="006666"/>
              </a:solidFill>
              <a:latin typeface="Arial" panose="020B0604020202020204" pitchFamily="34" charset="0"/>
              <a:ea typeface="方正姚体" panose="02010601030101010101" pitchFamily="2"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5">
                                            <p:txEl>
                                              <p:charRg st="0" end="41"/>
                                            </p:txEl>
                                          </p:spTgt>
                                        </p:tgtEl>
                                        <p:attrNameLst>
                                          <p:attrName>style.visibility</p:attrName>
                                        </p:attrNameLst>
                                      </p:cBhvr>
                                      <p:to>
                                        <p:strVal val="visible"/>
                                      </p:to>
                                    </p:set>
                                    <p:animEffect transition="in" filter="blinds(horizontal)">
                                      <p:cBhvr>
                                        <p:cTn id="7" dur="500"/>
                                        <p:tgtEl>
                                          <p:spTgt spid="5">
                                            <p:txEl>
                                              <p:charRg st="0" end="41"/>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5">
                                            <p:txEl>
                                              <p:charRg st="42" end="95"/>
                                            </p:txEl>
                                          </p:spTgt>
                                        </p:tgtEl>
                                        <p:attrNameLst>
                                          <p:attrName>style.visibility</p:attrName>
                                        </p:attrNameLst>
                                      </p:cBhvr>
                                      <p:to>
                                        <p:strVal val="visible"/>
                                      </p:to>
                                    </p:set>
                                    <p:animEffect transition="in" filter="blinds(horizontal)">
                                      <p:cBhvr>
                                        <p:cTn id="12" dur="500"/>
                                        <p:tgtEl>
                                          <p:spTgt spid="5">
                                            <p:txEl>
                                              <p:charRg st="42" end="9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自定义设计方案">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9EDEE"/>
      </a:accent5>
      <a:accent6>
        <a:srgbClr val="2D2D89"/>
      </a:accent6>
      <a:hlink>
        <a:srgbClr val="009999"/>
      </a:hlink>
      <a:folHlink>
        <a:srgbClr val="99CC00"/>
      </a:folHlink>
    </a:clrScheme>
    <a:fontScheme name="">
      <a:majorFont>
        <a:latin typeface="Arial"/>
        <a:ea typeface="宋体"/>
        <a:cs typeface=""/>
      </a:majorFont>
      <a:minorFont>
        <a:latin typeface="Arial"/>
        <a:ea typeface="宋体"/>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raClrSchemeLst>
    <a:extraClrScheme>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9EDEE"/>
        </a:accent5>
        <a:accent6>
          <a:srgbClr val="2D2D89"/>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4"/>
        </a:accent5>
        <a:accent6>
          <a:srgbClr val="E5895B"/>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7B7E5"/>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
        <a:dk1>
          <a:srgbClr val="000000"/>
        </a:dk1>
        <a:lt1>
          <a:srgbClr val="DEF6F1"/>
        </a:lt1>
        <a:dk2>
          <a:srgbClr val="000000"/>
        </a:dk2>
        <a:lt2>
          <a:srgbClr val="969696"/>
        </a:lt2>
        <a:accent1>
          <a:srgbClr val="FFFFFF"/>
        </a:accent1>
        <a:accent2>
          <a:srgbClr val="8DC6FF"/>
        </a:accent2>
        <a:accent3>
          <a:srgbClr val="EBFAF7"/>
        </a:accent3>
        <a:accent4>
          <a:srgbClr val="000000"/>
        </a:accent4>
        <a:accent5>
          <a:srgbClr val="FFFFFF"/>
        </a:accent5>
        <a:accent6>
          <a:srgbClr val="7EB1E5"/>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7B7"/>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
        <a:dk1>
          <a:srgbClr val="FFFFFF"/>
        </a:dk1>
        <a:lt1>
          <a:srgbClr val="008080"/>
        </a:lt1>
        <a:dk2>
          <a:srgbClr val="FFFF99"/>
        </a:dk2>
        <a:lt2>
          <a:srgbClr val="005A58"/>
        </a:lt2>
        <a:accent1>
          <a:srgbClr val="006462"/>
        </a:accent1>
        <a:accent2>
          <a:srgbClr val="6D6FC7"/>
        </a:accent2>
        <a:accent3>
          <a:srgbClr val="AAC1C1"/>
        </a:accent3>
        <a:accent4>
          <a:srgbClr val="DCDCDC"/>
        </a:accent4>
        <a:accent5>
          <a:srgbClr val="AAB8B8"/>
        </a:accent5>
        <a:accent6>
          <a:srgbClr val="6163B2"/>
        </a:accent6>
        <a:hlink>
          <a:srgbClr val="00FFFF"/>
        </a:hlink>
        <a:folHlink>
          <a:srgbClr val="00FF00"/>
        </a:folHlink>
      </a:clrScheme>
      <a:clrMap bg1="lt1" tx1="dk1" bg2="lt2" tx2="dk2" accent1="accent1" accent2="accent2" accent3="accent3" accent4="accent4" accent5="accent5" accent6="accent6" hlink="hlink" folHlink="folHlink"/>
    </a:extraClrScheme>
    <a:extraClrScheme>
      <a:clrScheme name="">
        <a:dk1>
          <a:srgbClr val="FFFFFF"/>
        </a:dk1>
        <a:lt1>
          <a:srgbClr val="800000"/>
        </a:lt1>
        <a:dk2>
          <a:srgbClr val="DFD293"/>
        </a:dk2>
        <a:lt2>
          <a:srgbClr val="5C1F00"/>
        </a:lt2>
        <a:accent1>
          <a:srgbClr val="CC3300"/>
        </a:accent1>
        <a:accent2>
          <a:srgbClr val="BE7960"/>
        </a:accent2>
        <a:accent3>
          <a:srgbClr val="C1AAAA"/>
        </a:accent3>
        <a:accent4>
          <a:srgbClr val="DCDCDC"/>
        </a:accent4>
        <a:accent5>
          <a:srgbClr val="E2ADAA"/>
        </a:accent5>
        <a:accent6>
          <a:srgbClr val="AA6C55"/>
        </a:accent6>
        <a:hlink>
          <a:srgbClr val="FFFF99"/>
        </a:hlink>
        <a:folHlink>
          <a:srgbClr val="D3A219"/>
        </a:folHlink>
      </a:clrScheme>
      <a:clrMap bg1="lt1" tx1="dk1" bg2="lt2" tx2="dk2" accent1="accent1" accent2="accent2" accent3="accent3" accent4="accent4" accent5="accent5" accent6="accent6" hlink="hlink" folHlink="folHlink"/>
    </a:extraClrScheme>
    <a:extraClrScheme>
      <a:clrScheme name="">
        <a:dk1>
          <a:srgbClr val="FFFFFF"/>
        </a:dk1>
        <a:lt1>
          <a:srgbClr val="000099"/>
        </a:lt1>
        <a:dk2>
          <a:srgbClr val="CCFFFF"/>
        </a:dk2>
        <a:lt2>
          <a:srgbClr val="003366"/>
        </a:lt2>
        <a:accent1>
          <a:srgbClr val="3366CC"/>
        </a:accent1>
        <a:accent2>
          <a:srgbClr val="00B000"/>
        </a:accent2>
        <a:accent3>
          <a:srgbClr val="AAAACA"/>
        </a:accent3>
        <a:accent4>
          <a:srgbClr val="DCDCDC"/>
        </a:accent4>
        <a:accent5>
          <a:srgbClr val="ADB9E2"/>
        </a:accent5>
        <a:accent6>
          <a:srgbClr val="009D00"/>
        </a:accent6>
        <a:hlink>
          <a:srgbClr val="66CCFF"/>
        </a:hlink>
        <a:folHlink>
          <a:srgbClr val="FFE701"/>
        </a:folHlink>
      </a:clrScheme>
      <a:clrMap bg1="lt1" tx1="dk1" bg2="lt2" tx2="dk2" accent1="accent1" accent2="accent2" accent3="accent3" accent4="accent4" accent5="accent5" accent6="accent6" hlink="hlink" folHlink="folHlink"/>
    </a:extraClrScheme>
    <a:extraClrScheme>
      <a:clrScheme name="">
        <a:dk1>
          <a:srgbClr val="FFFFFF"/>
        </a:dk1>
        <a:lt1>
          <a:srgbClr val="000000"/>
        </a:lt1>
        <a:dk2>
          <a:srgbClr val="E3EBF1"/>
        </a:dk2>
        <a:lt2>
          <a:srgbClr val="336699"/>
        </a:lt2>
        <a:accent1>
          <a:srgbClr val="003399"/>
        </a:accent1>
        <a:accent2>
          <a:srgbClr val="468A4B"/>
        </a:accent2>
        <a:accent3>
          <a:srgbClr val="AAAAAA"/>
        </a:accent3>
        <a:accent4>
          <a:srgbClr val="DCDCDC"/>
        </a:accent4>
        <a:accent5>
          <a:srgbClr val="AAADCA"/>
        </a:accent5>
        <a:accent6>
          <a:srgbClr val="3E7B43"/>
        </a:accent6>
        <a:hlink>
          <a:srgbClr val="66CCFF"/>
        </a:hlink>
        <a:folHlink>
          <a:srgbClr val="F0E500"/>
        </a:folHlink>
      </a:clrScheme>
      <a:clrMap bg1="lt1" tx1="dk1" bg2="lt2" tx2="dk2" accent1="accent1" accent2="accent2" accent3="accent3" accent4="accent4" accent5="accent5" accent6="accent6" hlink="hlink" folHlink="folHlink"/>
    </a:extraClrScheme>
    <a:extraClrScheme>
      <a:clrScheme name="">
        <a:dk1>
          <a:srgbClr val="FFFFFF"/>
        </a:dk1>
        <a:lt1>
          <a:srgbClr val="686B5D"/>
        </a:lt1>
        <a:dk2>
          <a:srgbClr val="D1D1CB"/>
        </a:dk2>
        <a:lt2>
          <a:srgbClr val="777777"/>
        </a:lt2>
        <a:accent1>
          <a:srgbClr val="909082"/>
        </a:accent1>
        <a:accent2>
          <a:srgbClr val="809EA8"/>
        </a:accent2>
        <a:accent3>
          <a:srgbClr val="B9BAB6"/>
        </a:accent3>
        <a:accent4>
          <a:srgbClr val="DCDCDC"/>
        </a:accent4>
        <a:accent5>
          <a:srgbClr val="C7C7C1"/>
        </a:accent5>
        <a:accent6>
          <a:srgbClr val="728D96"/>
        </a:accent6>
        <a:hlink>
          <a:srgbClr val="FFCC66"/>
        </a:hlink>
        <a:folHlink>
          <a:srgbClr val="E9DCB9"/>
        </a:folHlink>
      </a:clrScheme>
      <a:clrMap bg1="lt1" tx1="dk1" bg2="lt2" tx2="dk2" accent1="accent1" accent2="accent2" accent3="accent3" accent4="accent4" accent5="accent5" accent6="accent6" hlink="hlink" folHlink="folHlink"/>
    </a:extraClrScheme>
    <a:extraClrScheme>
      <a:clrScheme name="">
        <a:dk1>
          <a:srgbClr val="FFFFFF"/>
        </a:dk1>
        <a:lt1>
          <a:srgbClr val="666699"/>
        </a:lt1>
        <a:dk2>
          <a:srgbClr val="FFFFFF"/>
        </a:dk2>
        <a:lt2>
          <a:srgbClr val="3E3E5C"/>
        </a:lt2>
        <a:accent1>
          <a:srgbClr val="60597B"/>
        </a:accent1>
        <a:accent2>
          <a:srgbClr val="6666FF"/>
        </a:accent2>
        <a:accent3>
          <a:srgbClr val="B9B9CA"/>
        </a:accent3>
        <a:accent4>
          <a:srgbClr val="DCDCDC"/>
        </a:accent4>
        <a:accent5>
          <a:srgbClr val="B7B5BF"/>
        </a:accent5>
        <a:accent6>
          <a:srgbClr val="5B5BE5"/>
        </a:accent6>
        <a:hlink>
          <a:srgbClr val="99CCFF"/>
        </a:hlink>
        <a:folHlink>
          <a:srgbClr val="FFFF99"/>
        </a:folHlink>
      </a:clrScheme>
      <a:clrMap bg1="lt1" tx1="dk1" bg2="lt2" tx2="dk2" accent1="accent1" accent2="accent2" accent3="accent3" accent4="accent4" accent5="accent5" accent6="accent6" hlink="hlink" folHlink="folHlink"/>
    </a:extraClrScheme>
    <a:extraClrScheme>
      <a:clrScheme name="">
        <a:dk1>
          <a:srgbClr val="FFFFFF"/>
        </a:dk1>
        <a:lt1>
          <a:srgbClr val="523E26"/>
        </a:lt1>
        <a:dk2>
          <a:srgbClr val="DFC08D"/>
        </a:dk2>
        <a:lt2>
          <a:srgbClr val="2D2015"/>
        </a:lt2>
        <a:accent1>
          <a:srgbClr val="8C7B70"/>
        </a:accent1>
        <a:accent2>
          <a:srgbClr val="8F5F2F"/>
        </a:accent2>
        <a:accent3>
          <a:srgbClr val="B3AFAB"/>
        </a:accent3>
        <a:accent4>
          <a:srgbClr val="DCDCDC"/>
        </a:accent4>
        <a:accent5>
          <a:srgbClr val="C5BFBC"/>
        </a:accent5>
        <a:accent6>
          <a:srgbClr val="805529"/>
        </a:accent6>
        <a:hlink>
          <a:srgbClr val="CCB400"/>
        </a:hlink>
        <a:folHlink>
          <a:srgbClr val="8C9EA0"/>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3645</Words>
  <Application>WPS 演示</Application>
  <PresentationFormat>在屏幕上显示</PresentationFormat>
  <Paragraphs>631</Paragraphs>
  <Slides>33</Slides>
  <Notes>3</Notes>
  <HiddenSlides>0</HiddenSlides>
  <MMClips>0</MMClips>
  <ScaleCrop>false</ScaleCrop>
  <HeadingPairs>
    <vt:vector size="6" baseType="variant">
      <vt:variant>
        <vt:lpstr>已用的字体</vt:lpstr>
      </vt:variant>
      <vt:variant>
        <vt:i4>18</vt:i4>
      </vt:variant>
      <vt:variant>
        <vt:lpstr>主题</vt:lpstr>
      </vt:variant>
      <vt:variant>
        <vt:i4>1</vt:i4>
      </vt:variant>
      <vt:variant>
        <vt:lpstr>幻灯片标题</vt:lpstr>
      </vt:variant>
      <vt:variant>
        <vt:i4>33</vt:i4>
      </vt:variant>
    </vt:vector>
  </HeadingPairs>
  <TitlesOfParts>
    <vt:vector size="52" baseType="lpstr">
      <vt:lpstr>Arial</vt:lpstr>
      <vt:lpstr>宋体</vt:lpstr>
      <vt:lpstr>Wingdings</vt:lpstr>
      <vt:lpstr>Calibri</vt:lpstr>
      <vt:lpstr>微软雅黑</vt:lpstr>
      <vt:lpstr>Times New Roman</vt:lpstr>
      <vt:lpstr>Arial Unicode MS</vt:lpstr>
      <vt:lpstr>隶书</vt:lpstr>
      <vt:lpstr>华文细黑</vt:lpstr>
      <vt:lpstr>方正姚体</vt:lpstr>
      <vt:lpstr>华文中宋</vt:lpstr>
      <vt:lpstr>方正北魏楷书简体</vt:lpstr>
      <vt:lpstr>黑体</vt:lpstr>
      <vt:lpstr>Garamond</vt:lpstr>
      <vt:lpstr>Tahoma</vt:lpstr>
      <vt:lpstr>楷体_GB2312</vt:lpstr>
      <vt:lpstr>新宋体</vt:lpstr>
      <vt:lpstr>Segoe Print</vt:lpstr>
      <vt:lpstr>自定义设计方案</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Microsoft</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幻灯片 1</dc:title>
  <dc:creator>User</dc:creator>
  <cp:lastModifiedBy>方若涵</cp:lastModifiedBy>
  <cp:revision>58</cp:revision>
  <dcterms:created xsi:type="dcterms:W3CDTF">2017-03-16T08:54:09Z</dcterms:created>
  <dcterms:modified xsi:type="dcterms:W3CDTF">2022-02-18T05:00:24Z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2052-11.1.0.11294</vt:lpwstr>
  </property>
  <property fmtid="{D5CDD505-2E9C-101B-9397-08002B2CF9AE}" pid="3" name="ICV">
    <vt:lpwstr>A248234BD73242499CB1DA1375A70F59</vt:lpwstr>
  </property>
</Properties>
</file>