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4" r:id="rId2"/>
    <p:sldId id="264" r:id="rId3"/>
    <p:sldId id="260" r:id="rId4"/>
    <p:sldId id="259" r:id="rId5"/>
    <p:sldId id="261" r:id="rId6"/>
    <p:sldId id="285" r:id="rId7"/>
    <p:sldId id="275" r:id="rId8"/>
    <p:sldId id="276" r:id="rId9"/>
    <p:sldId id="277" r:id="rId10"/>
    <p:sldId id="278" r:id="rId11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882" autoAdjust="0"/>
    <p:restoredTop sz="94660"/>
  </p:normalViewPr>
  <p:slideViewPr>
    <p:cSldViewPr>
      <p:cViewPr varScale="1">
        <p:scale>
          <a:sx n="64" d="100"/>
          <a:sy n="64" d="100"/>
        </p:scale>
        <p:origin x="-1480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FE9F1F2D-B7A6-4936-93E8-F2207FF0CC8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3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8740C99-7AFF-4C3A-82D7-284DC85D2AE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7AE7525-B37B-4F13-96AD-B07851589B7B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7CE18C-B527-4554-A4C3-1A127373C97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9F898-B5D8-4432-80E0-C5300C288C9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95B0E9-CB36-4508-9006-43BA4105205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62F8B-D570-456D-AFD8-18E3A862B54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8A7A8-B692-4681-9D31-EB97F6752A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8E138-FD57-4997-AF11-A1AC641B040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8C749-B67F-48BE-9AE6-98DDDE3D22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DB4B1-EE33-4D0F-8396-4BD81B00F77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E6C6B-9BDE-4E28-8CC8-5E51D391FE5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F5C02-DD59-40E1-89E0-14FAC4850EB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62E51-7834-474D-98FE-38C29195CD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1E52306-39FB-4B96-A6E4-1FC60D927F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172" t="19533" r="18742" b="42702"/>
          <a:stretch>
            <a:fillRect/>
          </a:stretch>
        </p:blipFill>
        <p:spPr bwMode="auto">
          <a:xfrm>
            <a:off x="1752600" y="685800"/>
            <a:ext cx="5715000" cy="44783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2514600"/>
            <a:ext cx="5791200" cy="1352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8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6400" y="1676400"/>
            <a:ext cx="1600200" cy="533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1676400"/>
            <a:ext cx="3886200" cy="6143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2286000"/>
            <a:ext cx="5486400" cy="1371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645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2362200"/>
            <a:ext cx="2438400" cy="673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4600" y="3124200"/>
            <a:ext cx="2362200" cy="1279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286000"/>
            <a:ext cx="6781800" cy="1260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5575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1905000"/>
            <a:ext cx="2286000" cy="858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2976563"/>
            <a:ext cx="2590800" cy="12144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2514600"/>
            <a:ext cx="5334000" cy="1203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/>
          <a:srcRect l="33675" t="10417" r="6299" b="23169"/>
          <a:stretch>
            <a:fillRect/>
          </a:stretch>
        </p:blipFill>
        <p:spPr bwMode="auto">
          <a:xfrm>
            <a:off x="0" y="0"/>
            <a:ext cx="9144000" cy="568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/>
          <a:srcRect l="33675" t="10417" r="6299" b="23169"/>
          <a:stretch>
            <a:fillRect/>
          </a:stretch>
        </p:blipFill>
        <p:spPr bwMode="auto">
          <a:xfrm>
            <a:off x="0" y="0"/>
            <a:ext cx="9144000" cy="568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1905000"/>
            <a:ext cx="20574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381000"/>
            <a:ext cx="40386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228600"/>
            <a:ext cx="3276600" cy="2667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2400" y="4953000"/>
            <a:ext cx="4343400" cy="181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24400" y="2895600"/>
            <a:ext cx="4419600" cy="955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914400"/>
            <a:ext cx="8229600" cy="4473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453</TotalTime>
  <Words>1</Words>
  <Application>Microsoft Office PowerPoint</Application>
  <PresentationFormat>全屏显示(4:3)</PresentationFormat>
  <Paragraphs>1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3" baseType="lpstr">
      <vt:lpstr>Arial</vt:lpstr>
      <vt:lpstr>宋体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</cp:lastModifiedBy>
  <cp:revision>37</cp:revision>
  <cp:lastPrinted>1601-01-01T00:00:00Z</cp:lastPrinted>
  <dcterms:created xsi:type="dcterms:W3CDTF">1601-01-01T00:00:00Z</dcterms:created>
  <dcterms:modified xsi:type="dcterms:W3CDTF">2019-01-15T04:49:06Z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