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sldIdLst>
    <p:sldId id="264" r:id="rId2"/>
    <p:sldId id="281" r:id="rId3"/>
    <p:sldId id="269" r:id="rId4"/>
    <p:sldId id="291" r:id="rId5"/>
    <p:sldId id="293" r:id="rId6"/>
    <p:sldId id="265" r:id="rId7"/>
    <p:sldId id="282" r:id="rId8"/>
    <p:sldId id="285" r:id="rId9"/>
    <p:sldId id="286" r:id="rId10"/>
    <p:sldId id="287" r:id="rId11"/>
    <p:sldId id="288" r:id="rId12"/>
    <p:sldId id="289" r:id="rId13"/>
    <p:sldId id="266" r:id="rId14"/>
    <p:sldId id="267" r:id="rId15"/>
    <p:sldId id="276" r:id="rId16"/>
    <p:sldId id="270" r:id="rId17"/>
    <p:sldId id="272" r:id="rId18"/>
    <p:sldId id="273" r:id="rId19"/>
    <p:sldId id="277" r:id="rId20"/>
    <p:sldId id="278" r:id="rId21"/>
    <p:sldId id="261" r:id="rId2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CCFFCC"/>
    <a:srgbClr val="FFFF99"/>
    <a:srgbClr val="B2B2B2"/>
    <a:srgbClr val="DDDDDD"/>
    <a:srgbClr val="800000"/>
    <a:srgbClr val="003300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0929"/>
  </p:normalViewPr>
  <p:slideViewPr>
    <p:cSldViewPr>
      <p:cViewPr varScale="1">
        <p:scale>
          <a:sx n="71" d="100"/>
          <a:sy n="71" d="100"/>
        </p:scale>
        <p:origin x="-141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457200" y="2363788"/>
            <a:ext cx="8153400" cy="1600200"/>
            <a:chOff x="288" y="1489"/>
            <a:chExt cx="5136" cy="1008"/>
          </a:xfrm>
        </p:grpSpPr>
        <p:sp>
          <p:nvSpPr>
            <p:cNvPr id="5" name="Arc 3"/>
            <p:cNvSpPr>
              <a:spLocks/>
            </p:cNvSpPr>
            <p:nvPr/>
          </p:nvSpPr>
          <p:spPr bwMode="invGray">
            <a:xfrm>
              <a:off x="3595" y="1489"/>
              <a:ext cx="1829" cy="1008"/>
            </a:xfrm>
            <a:custGeom>
              <a:avLst/>
              <a:gdLst>
                <a:gd name="T0" fmla="*/ 25 w 21912"/>
                <a:gd name="T1" fmla="*/ 0 h 43200"/>
                <a:gd name="T2" fmla="*/ 0 w 21912"/>
                <a:gd name="T3" fmla="*/ 1008 h 43200"/>
                <a:gd name="T4" fmla="*/ 26 w 21912"/>
                <a:gd name="T5" fmla="*/ 504 h 432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912" h="43200" fill="none" extrusionOk="0">
                  <a:moveTo>
                    <a:pt x="300" y="0"/>
                  </a:moveTo>
                  <a:cubicBezTo>
                    <a:pt x="304" y="0"/>
                    <a:pt x="308" y="-1"/>
                    <a:pt x="312" y="0"/>
                  </a:cubicBezTo>
                  <a:cubicBezTo>
                    <a:pt x="12241" y="0"/>
                    <a:pt x="21912" y="9670"/>
                    <a:pt x="21912" y="21600"/>
                  </a:cubicBezTo>
                  <a:cubicBezTo>
                    <a:pt x="21912" y="33529"/>
                    <a:pt x="12241" y="43200"/>
                    <a:pt x="312" y="43200"/>
                  </a:cubicBezTo>
                  <a:cubicBezTo>
                    <a:pt x="207" y="43200"/>
                    <a:pt x="103" y="43199"/>
                    <a:pt x="0" y="43197"/>
                  </a:cubicBezTo>
                </a:path>
                <a:path w="21912" h="43200" stroke="0" extrusionOk="0">
                  <a:moveTo>
                    <a:pt x="300" y="0"/>
                  </a:moveTo>
                  <a:cubicBezTo>
                    <a:pt x="304" y="0"/>
                    <a:pt x="308" y="-1"/>
                    <a:pt x="312" y="0"/>
                  </a:cubicBezTo>
                  <a:cubicBezTo>
                    <a:pt x="12241" y="0"/>
                    <a:pt x="21912" y="9670"/>
                    <a:pt x="21912" y="21600"/>
                  </a:cubicBezTo>
                  <a:cubicBezTo>
                    <a:pt x="21912" y="33529"/>
                    <a:pt x="12241" y="43200"/>
                    <a:pt x="312" y="43200"/>
                  </a:cubicBezTo>
                  <a:cubicBezTo>
                    <a:pt x="207" y="43200"/>
                    <a:pt x="103" y="43199"/>
                    <a:pt x="0" y="43197"/>
                  </a:cubicBezTo>
                  <a:lnTo>
                    <a:pt x="312" y="21600"/>
                  </a:lnTo>
                  <a:lnTo>
                    <a:pt x="3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663300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" name="Arc 4"/>
            <p:cNvSpPr>
              <a:spLocks/>
            </p:cNvSpPr>
            <p:nvPr/>
          </p:nvSpPr>
          <p:spPr bwMode="invGray">
            <a:xfrm>
              <a:off x="3548" y="1593"/>
              <a:ext cx="1831" cy="800"/>
            </a:xfrm>
            <a:custGeom>
              <a:avLst/>
              <a:gdLst>
                <a:gd name="T0" fmla="*/ 26 w 21924"/>
                <a:gd name="T1" fmla="*/ 0 h 43200"/>
                <a:gd name="T2" fmla="*/ 0 w 21924"/>
                <a:gd name="T3" fmla="*/ 800 h 43200"/>
                <a:gd name="T4" fmla="*/ 27 w 21924"/>
                <a:gd name="T5" fmla="*/ 400 h 432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924" h="43200" fill="none" extrusionOk="0">
                  <a:moveTo>
                    <a:pt x="312" y="0"/>
                  </a:moveTo>
                  <a:cubicBezTo>
                    <a:pt x="316" y="0"/>
                    <a:pt x="320" y="-1"/>
                    <a:pt x="324" y="0"/>
                  </a:cubicBezTo>
                  <a:cubicBezTo>
                    <a:pt x="12253" y="0"/>
                    <a:pt x="21924" y="9670"/>
                    <a:pt x="21924" y="21600"/>
                  </a:cubicBezTo>
                  <a:cubicBezTo>
                    <a:pt x="21924" y="33529"/>
                    <a:pt x="12253" y="43200"/>
                    <a:pt x="324" y="43200"/>
                  </a:cubicBezTo>
                  <a:cubicBezTo>
                    <a:pt x="215" y="43200"/>
                    <a:pt x="107" y="43199"/>
                    <a:pt x="0" y="43197"/>
                  </a:cubicBezTo>
                </a:path>
                <a:path w="21924" h="43200" stroke="0" extrusionOk="0">
                  <a:moveTo>
                    <a:pt x="312" y="0"/>
                  </a:moveTo>
                  <a:cubicBezTo>
                    <a:pt x="316" y="0"/>
                    <a:pt x="320" y="-1"/>
                    <a:pt x="324" y="0"/>
                  </a:cubicBezTo>
                  <a:cubicBezTo>
                    <a:pt x="12253" y="0"/>
                    <a:pt x="21924" y="9670"/>
                    <a:pt x="21924" y="21600"/>
                  </a:cubicBezTo>
                  <a:cubicBezTo>
                    <a:pt x="21924" y="33529"/>
                    <a:pt x="12253" y="43200"/>
                    <a:pt x="324" y="43200"/>
                  </a:cubicBezTo>
                  <a:cubicBezTo>
                    <a:pt x="215" y="43200"/>
                    <a:pt x="107" y="43199"/>
                    <a:pt x="0" y="43197"/>
                  </a:cubicBezTo>
                  <a:lnTo>
                    <a:pt x="324" y="21600"/>
                  </a:lnTo>
                  <a:lnTo>
                    <a:pt x="31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894400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" name="Arc 5"/>
            <p:cNvSpPr>
              <a:spLocks/>
            </p:cNvSpPr>
            <p:nvPr/>
          </p:nvSpPr>
          <p:spPr bwMode="invGray">
            <a:xfrm>
              <a:off x="3521" y="1732"/>
              <a:ext cx="1830" cy="522"/>
            </a:xfrm>
            <a:custGeom>
              <a:avLst/>
              <a:gdLst>
                <a:gd name="T0" fmla="*/ 26 w 21925"/>
                <a:gd name="T1" fmla="*/ 0 h 43200"/>
                <a:gd name="T2" fmla="*/ 0 w 21925"/>
                <a:gd name="T3" fmla="*/ 522 h 43200"/>
                <a:gd name="T4" fmla="*/ 27 w 21925"/>
                <a:gd name="T5" fmla="*/ 261 h 432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925" h="43200" fill="none" extrusionOk="0">
                  <a:moveTo>
                    <a:pt x="313" y="0"/>
                  </a:moveTo>
                  <a:cubicBezTo>
                    <a:pt x="317" y="0"/>
                    <a:pt x="321" y="-1"/>
                    <a:pt x="325" y="0"/>
                  </a:cubicBezTo>
                  <a:cubicBezTo>
                    <a:pt x="12254" y="0"/>
                    <a:pt x="21925" y="9670"/>
                    <a:pt x="21925" y="21600"/>
                  </a:cubicBezTo>
                  <a:cubicBezTo>
                    <a:pt x="21925" y="33529"/>
                    <a:pt x="12254" y="43200"/>
                    <a:pt x="325" y="43200"/>
                  </a:cubicBezTo>
                  <a:cubicBezTo>
                    <a:pt x="216" y="43200"/>
                    <a:pt x="108" y="43199"/>
                    <a:pt x="0" y="43197"/>
                  </a:cubicBezTo>
                </a:path>
                <a:path w="21925" h="43200" stroke="0" extrusionOk="0">
                  <a:moveTo>
                    <a:pt x="313" y="0"/>
                  </a:moveTo>
                  <a:cubicBezTo>
                    <a:pt x="317" y="0"/>
                    <a:pt x="321" y="-1"/>
                    <a:pt x="325" y="0"/>
                  </a:cubicBezTo>
                  <a:cubicBezTo>
                    <a:pt x="12254" y="0"/>
                    <a:pt x="21925" y="9670"/>
                    <a:pt x="21925" y="21600"/>
                  </a:cubicBezTo>
                  <a:cubicBezTo>
                    <a:pt x="21925" y="33529"/>
                    <a:pt x="12254" y="43200"/>
                    <a:pt x="325" y="43200"/>
                  </a:cubicBezTo>
                  <a:cubicBezTo>
                    <a:pt x="216" y="43200"/>
                    <a:pt x="108" y="43199"/>
                    <a:pt x="0" y="43197"/>
                  </a:cubicBezTo>
                  <a:lnTo>
                    <a:pt x="325" y="21600"/>
                  </a:lnTo>
                  <a:lnTo>
                    <a:pt x="313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B75B00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" name="AutoShape 6"/>
            <p:cNvSpPr>
              <a:spLocks noChangeArrowheads="1"/>
            </p:cNvSpPr>
            <p:nvPr/>
          </p:nvSpPr>
          <p:spPr bwMode="invGray">
            <a:xfrm>
              <a:off x="288" y="1940"/>
              <a:ext cx="4988" cy="104"/>
            </a:xfrm>
            <a:prstGeom prst="roundRect">
              <a:avLst>
                <a:gd name="adj" fmla="val 49995"/>
              </a:avLst>
            </a:prstGeom>
            <a:gradFill rotWithShape="0"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2295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4478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12296" name="Rectangle 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7338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9" name="Rectangle 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434FFDC-F291-4A16-90FB-CAA606537F9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71704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289ABA-D0D2-4010-8F9B-5206CFAF30B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41514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C989D8-2790-42F9-A70C-2A439EF3444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6545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20574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03C3D5-A0FB-456E-A778-8BBA2E869C9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89776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C067AB-AB35-45FE-9F80-ED50720CCF5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0230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320D7D-1F3E-4763-9D92-EA7C0C65AAD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53003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E37CCF-D59D-437E-A6F3-256FEA735A2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71957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7711FE-2421-4998-A07E-ED30FAF2C17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62044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00BFFF-2AA1-4E4B-BAC8-14E60FB168F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90748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CCADE8-E4D6-44EA-BBB0-2E70DE21839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60083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381000"/>
            <a:ext cx="1943100" cy="5791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381000"/>
            <a:ext cx="5676900" cy="5791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AD1AEF-D675-4290-9B8A-1330237C94F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52586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457200" y="992188"/>
            <a:ext cx="8153400" cy="1600200"/>
            <a:chOff x="288" y="625"/>
            <a:chExt cx="5136" cy="1008"/>
          </a:xfrm>
        </p:grpSpPr>
        <p:sp>
          <p:nvSpPr>
            <p:cNvPr id="1032" name="Arc 3"/>
            <p:cNvSpPr>
              <a:spLocks/>
            </p:cNvSpPr>
            <p:nvPr/>
          </p:nvSpPr>
          <p:spPr bwMode="invGray">
            <a:xfrm>
              <a:off x="3595" y="625"/>
              <a:ext cx="1829" cy="1008"/>
            </a:xfrm>
            <a:custGeom>
              <a:avLst/>
              <a:gdLst>
                <a:gd name="T0" fmla="*/ 25 w 21912"/>
                <a:gd name="T1" fmla="*/ 0 h 43200"/>
                <a:gd name="T2" fmla="*/ 0 w 21912"/>
                <a:gd name="T3" fmla="*/ 1008 h 43200"/>
                <a:gd name="T4" fmla="*/ 26 w 21912"/>
                <a:gd name="T5" fmla="*/ 504 h 432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912" h="43200" fill="none" extrusionOk="0">
                  <a:moveTo>
                    <a:pt x="300" y="0"/>
                  </a:moveTo>
                  <a:cubicBezTo>
                    <a:pt x="304" y="0"/>
                    <a:pt x="308" y="-1"/>
                    <a:pt x="312" y="0"/>
                  </a:cubicBezTo>
                  <a:cubicBezTo>
                    <a:pt x="12241" y="0"/>
                    <a:pt x="21912" y="9670"/>
                    <a:pt x="21912" y="21600"/>
                  </a:cubicBezTo>
                  <a:cubicBezTo>
                    <a:pt x="21912" y="33529"/>
                    <a:pt x="12241" y="43200"/>
                    <a:pt x="312" y="43200"/>
                  </a:cubicBezTo>
                  <a:cubicBezTo>
                    <a:pt x="207" y="43200"/>
                    <a:pt x="103" y="43199"/>
                    <a:pt x="0" y="43197"/>
                  </a:cubicBezTo>
                </a:path>
                <a:path w="21912" h="43200" stroke="0" extrusionOk="0">
                  <a:moveTo>
                    <a:pt x="300" y="0"/>
                  </a:moveTo>
                  <a:cubicBezTo>
                    <a:pt x="304" y="0"/>
                    <a:pt x="308" y="-1"/>
                    <a:pt x="312" y="0"/>
                  </a:cubicBezTo>
                  <a:cubicBezTo>
                    <a:pt x="12241" y="0"/>
                    <a:pt x="21912" y="9670"/>
                    <a:pt x="21912" y="21600"/>
                  </a:cubicBezTo>
                  <a:cubicBezTo>
                    <a:pt x="21912" y="33529"/>
                    <a:pt x="12241" y="43200"/>
                    <a:pt x="312" y="43200"/>
                  </a:cubicBezTo>
                  <a:cubicBezTo>
                    <a:pt x="207" y="43200"/>
                    <a:pt x="103" y="43199"/>
                    <a:pt x="0" y="43197"/>
                  </a:cubicBezTo>
                  <a:lnTo>
                    <a:pt x="312" y="21600"/>
                  </a:lnTo>
                  <a:lnTo>
                    <a:pt x="3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663300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3" name="Arc 4"/>
            <p:cNvSpPr>
              <a:spLocks/>
            </p:cNvSpPr>
            <p:nvPr/>
          </p:nvSpPr>
          <p:spPr bwMode="invGray">
            <a:xfrm>
              <a:off x="3548" y="729"/>
              <a:ext cx="1831" cy="800"/>
            </a:xfrm>
            <a:custGeom>
              <a:avLst/>
              <a:gdLst>
                <a:gd name="T0" fmla="*/ 26 w 21924"/>
                <a:gd name="T1" fmla="*/ 0 h 43200"/>
                <a:gd name="T2" fmla="*/ 0 w 21924"/>
                <a:gd name="T3" fmla="*/ 800 h 43200"/>
                <a:gd name="T4" fmla="*/ 27 w 21924"/>
                <a:gd name="T5" fmla="*/ 400 h 432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924" h="43200" fill="none" extrusionOk="0">
                  <a:moveTo>
                    <a:pt x="312" y="0"/>
                  </a:moveTo>
                  <a:cubicBezTo>
                    <a:pt x="316" y="0"/>
                    <a:pt x="320" y="-1"/>
                    <a:pt x="324" y="0"/>
                  </a:cubicBezTo>
                  <a:cubicBezTo>
                    <a:pt x="12253" y="0"/>
                    <a:pt x="21924" y="9670"/>
                    <a:pt x="21924" y="21600"/>
                  </a:cubicBezTo>
                  <a:cubicBezTo>
                    <a:pt x="21924" y="33529"/>
                    <a:pt x="12253" y="43200"/>
                    <a:pt x="324" y="43200"/>
                  </a:cubicBezTo>
                  <a:cubicBezTo>
                    <a:pt x="215" y="43200"/>
                    <a:pt x="107" y="43199"/>
                    <a:pt x="0" y="43197"/>
                  </a:cubicBezTo>
                </a:path>
                <a:path w="21924" h="43200" stroke="0" extrusionOk="0">
                  <a:moveTo>
                    <a:pt x="312" y="0"/>
                  </a:moveTo>
                  <a:cubicBezTo>
                    <a:pt x="316" y="0"/>
                    <a:pt x="320" y="-1"/>
                    <a:pt x="324" y="0"/>
                  </a:cubicBezTo>
                  <a:cubicBezTo>
                    <a:pt x="12253" y="0"/>
                    <a:pt x="21924" y="9670"/>
                    <a:pt x="21924" y="21600"/>
                  </a:cubicBezTo>
                  <a:cubicBezTo>
                    <a:pt x="21924" y="33529"/>
                    <a:pt x="12253" y="43200"/>
                    <a:pt x="324" y="43200"/>
                  </a:cubicBezTo>
                  <a:cubicBezTo>
                    <a:pt x="215" y="43200"/>
                    <a:pt x="107" y="43199"/>
                    <a:pt x="0" y="43197"/>
                  </a:cubicBezTo>
                  <a:lnTo>
                    <a:pt x="324" y="21600"/>
                  </a:lnTo>
                  <a:lnTo>
                    <a:pt x="31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894400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" name="Arc 5"/>
            <p:cNvSpPr>
              <a:spLocks/>
            </p:cNvSpPr>
            <p:nvPr/>
          </p:nvSpPr>
          <p:spPr bwMode="invGray">
            <a:xfrm>
              <a:off x="3521" y="868"/>
              <a:ext cx="1830" cy="522"/>
            </a:xfrm>
            <a:custGeom>
              <a:avLst/>
              <a:gdLst>
                <a:gd name="T0" fmla="*/ 26 w 21925"/>
                <a:gd name="T1" fmla="*/ 0 h 43200"/>
                <a:gd name="T2" fmla="*/ 0 w 21925"/>
                <a:gd name="T3" fmla="*/ 522 h 43200"/>
                <a:gd name="T4" fmla="*/ 27 w 21925"/>
                <a:gd name="T5" fmla="*/ 261 h 432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925" h="43200" fill="none" extrusionOk="0">
                  <a:moveTo>
                    <a:pt x="313" y="0"/>
                  </a:moveTo>
                  <a:cubicBezTo>
                    <a:pt x="317" y="0"/>
                    <a:pt x="321" y="-1"/>
                    <a:pt x="325" y="0"/>
                  </a:cubicBezTo>
                  <a:cubicBezTo>
                    <a:pt x="12254" y="0"/>
                    <a:pt x="21925" y="9670"/>
                    <a:pt x="21925" y="21600"/>
                  </a:cubicBezTo>
                  <a:cubicBezTo>
                    <a:pt x="21925" y="33529"/>
                    <a:pt x="12254" y="43200"/>
                    <a:pt x="325" y="43200"/>
                  </a:cubicBezTo>
                  <a:cubicBezTo>
                    <a:pt x="216" y="43200"/>
                    <a:pt x="108" y="43199"/>
                    <a:pt x="0" y="43197"/>
                  </a:cubicBezTo>
                </a:path>
                <a:path w="21925" h="43200" stroke="0" extrusionOk="0">
                  <a:moveTo>
                    <a:pt x="313" y="0"/>
                  </a:moveTo>
                  <a:cubicBezTo>
                    <a:pt x="317" y="0"/>
                    <a:pt x="321" y="-1"/>
                    <a:pt x="325" y="0"/>
                  </a:cubicBezTo>
                  <a:cubicBezTo>
                    <a:pt x="12254" y="0"/>
                    <a:pt x="21925" y="9670"/>
                    <a:pt x="21925" y="21600"/>
                  </a:cubicBezTo>
                  <a:cubicBezTo>
                    <a:pt x="21925" y="33529"/>
                    <a:pt x="12254" y="43200"/>
                    <a:pt x="325" y="43200"/>
                  </a:cubicBezTo>
                  <a:cubicBezTo>
                    <a:pt x="216" y="43200"/>
                    <a:pt x="108" y="43199"/>
                    <a:pt x="0" y="43197"/>
                  </a:cubicBezTo>
                  <a:lnTo>
                    <a:pt x="325" y="21600"/>
                  </a:lnTo>
                  <a:lnTo>
                    <a:pt x="313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B75B00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5" name="AutoShape 6"/>
            <p:cNvSpPr>
              <a:spLocks noChangeArrowheads="1"/>
            </p:cNvSpPr>
            <p:nvPr/>
          </p:nvSpPr>
          <p:spPr bwMode="invGray">
            <a:xfrm>
              <a:off x="288" y="1076"/>
              <a:ext cx="4988" cy="104"/>
            </a:xfrm>
            <a:prstGeom prst="roundRect">
              <a:avLst>
                <a:gd name="adj" fmla="val 49995"/>
              </a:avLst>
            </a:prstGeom>
            <a:gradFill rotWithShape="0"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810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0574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1273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kumimoji="0" sz="1400"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1274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24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kumimoji="0" sz="1400"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127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246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kumimoji="0" sz="1400" smtClean="0">
                <a:latin typeface="Arial" charset="0"/>
              </a:defRPr>
            </a:lvl1pPr>
          </a:lstStyle>
          <a:p>
            <a:pPr>
              <a:defRPr/>
            </a:pPr>
            <a:fld id="{2CE27F06-DACB-468B-9AD8-B413018DEE9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0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xStyles>
    <p:titleStyle>
      <a:lvl1pPr algn="r" rtl="0" eaLnBrk="0" fontAlgn="base" hangingPunct="0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latin typeface="Times New Roman" pitchFamily="18" charset="0"/>
          <a:ea typeface="宋体" charset="-122"/>
        </a:defRPr>
      </a:lvl2pPr>
      <a:lvl3pPr algn="r" rtl="0" eaLnBrk="0" fontAlgn="base" hangingPunct="0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latin typeface="Times New Roman" pitchFamily="18" charset="0"/>
          <a:ea typeface="宋体" charset="-122"/>
        </a:defRPr>
      </a:lvl3pPr>
      <a:lvl4pPr algn="r" rtl="0" eaLnBrk="0" fontAlgn="base" hangingPunct="0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latin typeface="Times New Roman" pitchFamily="18" charset="0"/>
          <a:ea typeface="宋体" charset="-122"/>
        </a:defRPr>
      </a:lvl4pPr>
      <a:lvl5pPr algn="r" rtl="0" eaLnBrk="0" fontAlgn="base" hangingPunct="0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latin typeface="Times New Roman" pitchFamily="18" charset="0"/>
          <a:ea typeface="宋体" charset="-122"/>
        </a:defRPr>
      </a:lvl5pPr>
      <a:lvl6pPr marL="457200" algn="r" rtl="0" fontAlgn="base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latin typeface="Times New Roman" pitchFamily="18" charset="0"/>
          <a:ea typeface="宋体" charset="-122"/>
        </a:defRPr>
      </a:lvl6pPr>
      <a:lvl7pPr marL="914400" algn="r" rtl="0" fontAlgn="base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latin typeface="Times New Roman" pitchFamily="18" charset="0"/>
          <a:ea typeface="宋体" charset="-122"/>
        </a:defRPr>
      </a:lvl7pPr>
      <a:lvl8pPr marL="1371600" algn="r" rtl="0" fontAlgn="base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latin typeface="Times New Roman" pitchFamily="18" charset="0"/>
          <a:ea typeface="宋体" charset="-122"/>
        </a:defRPr>
      </a:lvl8pPr>
      <a:lvl9pPr marL="1828800" algn="r" rtl="0" fontAlgn="base">
        <a:spcBef>
          <a:spcPct val="0"/>
        </a:spcBef>
        <a:spcAft>
          <a:spcPct val="0"/>
        </a:spcAft>
        <a:defRPr kumimoji="1" sz="4400" i="1">
          <a:solidFill>
            <a:schemeClr val="tx2"/>
          </a:solidFill>
          <a:latin typeface="Times New Roman" pitchFamily="18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E:\田强--美术在线\ph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590800"/>
            <a:ext cx="3810000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WordArt 2"/>
          <p:cNvSpPr>
            <a:spLocks noChangeArrowheads="1" noChangeShapeType="1" noTextEdit="1"/>
          </p:cNvSpPr>
          <p:nvPr/>
        </p:nvSpPr>
        <p:spPr bwMode="auto">
          <a:xfrm>
            <a:off x="914400" y="838200"/>
            <a:ext cx="7620000" cy="1524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2857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方正超粗黑简体"/>
                <a:ea typeface="方正超粗黑简体"/>
              </a:rPr>
              <a:t>我们的调色板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2"/>
          <p:cNvSpPr>
            <a:spLocks noChangeArrowheads="1" noChangeShapeType="1" noTextEdit="1"/>
          </p:cNvSpPr>
          <p:nvPr/>
        </p:nvSpPr>
        <p:spPr bwMode="auto">
          <a:xfrm>
            <a:off x="381000" y="228600"/>
            <a:ext cx="42672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方正超粗黑简体"/>
                <a:ea typeface="方正超粗黑简体"/>
              </a:rPr>
              <a:t>我们的调色板</a:t>
            </a:r>
          </a:p>
        </p:txBody>
      </p:sp>
      <p:pic>
        <p:nvPicPr>
          <p:cNvPr id="40966" name="Picture 6" descr="D:\素材\tp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990600"/>
            <a:ext cx="3657600" cy="2438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7" name="Picture 7" descr="D:\素材\绘画\其它\k120890006685998183996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3657600"/>
            <a:ext cx="3657600" cy="2590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9" name="Picture 9" descr="E:\素材\摄影\风景\山水\00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990600"/>
            <a:ext cx="3867150" cy="5257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5" name="Picture 5" descr="D:\素材\绘画\其它\j00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7913" y="990600"/>
            <a:ext cx="3798887" cy="52578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4" name="Picture 4" descr="E:\tq\素材\色彩\tp\风景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990600"/>
            <a:ext cx="8001000" cy="53467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0" name="Picture 10" descr="E:\素材\摄影\风景\山水\西域\046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914400"/>
            <a:ext cx="8458200" cy="5829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71" name="Text Box 11"/>
          <p:cNvSpPr txBox="1">
            <a:spLocks noChangeArrowheads="1"/>
          </p:cNvSpPr>
          <p:nvPr/>
        </p:nvSpPr>
        <p:spPr bwMode="auto">
          <a:xfrm>
            <a:off x="609600" y="4648200"/>
            <a:ext cx="81534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>
                <a:ea typeface="方正水柱简体" pitchFamily="2" charset="-122"/>
              </a:rPr>
              <a:t>         </a:t>
            </a:r>
            <a:r>
              <a:rPr lang="zh-CN" altLang="en-US" sz="2800">
                <a:ea typeface="方正水柱简体" pitchFamily="2" charset="-122"/>
              </a:rPr>
              <a:t>自然界的色彩千变万化、丰富多彩，我们怎样才能捕捉它，充分发挥色彩的艺术效果呢？让我们一起走进色彩的世界，探索色彩的规律，用我们绚丽斑斓的调色板去描绘大自然。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40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1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029" descr="E:\美术13\素材库\第五单元\第二课\t-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8600"/>
            <a:ext cx="81534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1027" descr="E:\美术13\素材库\第五单元\第二课\t-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3505200"/>
            <a:ext cx="32004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1028" descr="E:\美术13\素材库\第五单元\第二课\t-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505200"/>
            <a:ext cx="32004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WordArt 1026"/>
          <p:cNvSpPr>
            <a:spLocks noChangeArrowheads="1" noChangeShapeType="1" noTextEdit="1"/>
          </p:cNvSpPr>
          <p:nvPr/>
        </p:nvSpPr>
        <p:spPr bwMode="auto">
          <a:xfrm>
            <a:off x="152400" y="152400"/>
            <a:ext cx="42672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方正超粗黑简体"/>
                <a:ea typeface="方正超粗黑简体"/>
              </a:rPr>
              <a:t>我们的调色板</a:t>
            </a:r>
          </a:p>
        </p:txBody>
      </p:sp>
      <p:sp>
        <p:nvSpPr>
          <p:cNvPr id="5126" name="WordArt 1030"/>
          <p:cNvSpPr>
            <a:spLocks noChangeArrowheads="1" noChangeShapeType="1" noTextEdit="1"/>
          </p:cNvSpPr>
          <p:nvPr/>
        </p:nvSpPr>
        <p:spPr bwMode="auto">
          <a:xfrm rot="5400000">
            <a:off x="7620000" y="3962400"/>
            <a:ext cx="1371600" cy="4572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solidFill>
                  <a:srgbClr val="FFFFFF"/>
                </a:solidFill>
                <a:latin typeface="宋体"/>
                <a:ea typeface="宋体"/>
              </a:rPr>
              <a:t>光与色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d79ac648b12755cd83025c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45"/>
          <a:stretch>
            <a:fillRect/>
          </a:stretch>
        </p:blipFill>
        <p:spPr bwMode="auto">
          <a:xfrm>
            <a:off x="0" y="112713"/>
            <a:ext cx="9144000" cy="655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38805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249d54fb71177ecc9f5146df"/>
          <p:cNvPicPr>
            <a:picLocks noChangeAspect="1" noChangeArrowheads="1"/>
          </p:cNvPicPr>
          <p:nvPr/>
        </p:nvPicPr>
        <p:blipFill>
          <a:blip r:embed="rId2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563" y="-26988"/>
            <a:ext cx="6840537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97131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WordArt 2"/>
          <p:cNvSpPr>
            <a:spLocks noChangeArrowheads="1" noChangeShapeType="1" noTextEdit="1"/>
          </p:cNvSpPr>
          <p:nvPr/>
        </p:nvSpPr>
        <p:spPr bwMode="auto">
          <a:xfrm>
            <a:off x="152400" y="228600"/>
            <a:ext cx="42672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方正超粗黑简体"/>
                <a:ea typeface="方正超粗黑简体"/>
              </a:rPr>
              <a:t>我们的调色板</a:t>
            </a:r>
          </a:p>
        </p:txBody>
      </p:sp>
      <p:sp>
        <p:nvSpPr>
          <p:cNvPr id="6147" name="WordArt 9"/>
          <p:cNvSpPr>
            <a:spLocks noChangeArrowheads="1" noChangeShapeType="1" noTextEdit="1"/>
          </p:cNvSpPr>
          <p:nvPr/>
        </p:nvSpPr>
        <p:spPr bwMode="auto">
          <a:xfrm>
            <a:off x="304800" y="762000"/>
            <a:ext cx="2971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zh-CN" altLang="en-US" sz="3600" kern="10" dirty="0">
              <a:ln w="9525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solidFill>
                <a:srgbClr val="FFFFFF"/>
              </a:solidFill>
              <a:latin typeface="宋体"/>
              <a:ea typeface="宋体"/>
            </a:endParaRPr>
          </a:p>
        </p:txBody>
      </p:sp>
      <p:sp>
        <p:nvSpPr>
          <p:cNvPr id="6148" name="WordArt 10"/>
          <p:cNvSpPr>
            <a:spLocks noChangeArrowheads="1" noChangeShapeType="1" noTextEdit="1"/>
          </p:cNvSpPr>
          <p:nvPr/>
        </p:nvSpPr>
        <p:spPr bwMode="auto">
          <a:xfrm rot="5400000">
            <a:off x="3352800" y="3276600"/>
            <a:ext cx="6096000" cy="4572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solidFill>
                  <a:srgbClr val="FFFFFF"/>
                </a:solidFill>
                <a:latin typeface="宋体"/>
                <a:ea typeface="宋体"/>
              </a:rPr>
              <a:t>色相：色彩的相貌，是区别色彩种类的名称</a:t>
            </a:r>
          </a:p>
        </p:txBody>
      </p:sp>
      <p:sp>
        <p:nvSpPr>
          <p:cNvPr id="6149" name="WordArt 11"/>
          <p:cNvSpPr>
            <a:spLocks noChangeArrowheads="1" noChangeShapeType="1" noTextEdit="1"/>
          </p:cNvSpPr>
          <p:nvPr/>
        </p:nvSpPr>
        <p:spPr bwMode="auto">
          <a:xfrm rot="5400000">
            <a:off x="5105400" y="2514600"/>
            <a:ext cx="4572000" cy="4572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solidFill>
                  <a:srgbClr val="FFFFFF"/>
                </a:solidFill>
                <a:latin typeface="宋体"/>
                <a:ea typeface="宋体"/>
              </a:rPr>
              <a:t>明度：色彩的明暗程度</a:t>
            </a:r>
          </a:p>
        </p:txBody>
      </p:sp>
      <p:sp>
        <p:nvSpPr>
          <p:cNvPr id="6150" name="WordArt 12"/>
          <p:cNvSpPr>
            <a:spLocks noChangeArrowheads="1" noChangeShapeType="1" noTextEdit="1"/>
          </p:cNvSpPr>
          <p:nvPr/>
        </p:nvSpPr>
        <p:spPr bwMode="auto">
          <a:xfrm rot="5400000">
            <a:off x="6019800" y="2514600"/>
            <a:ext cx="4572000" cy="4572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solidFill>
                  <a:srgbClr val="FFFFFF"/>
                </a:solidFill>
                <a:latin typeface="宋体"/>
                <a:ea typeface="宋体"/>
              </a:rPr>
              <a:t>纯度：色彩的纯净程度</a:t>
            </a:r>
          </a:p>
        </p:txBody>
      </p:sp>
      <p:sp>
        <p:nvSpPr>
          <p:cNvPr id="1037" name="Oval 13"/>
          <p:cNvSpPr>
            <a:spLocks noChangeArrowheads="1"/>
          </p:cNvSpPr>
          <p:nvPr/>
        </p:nvSpPr>
        <p:spPr bwMode="auto">
          <a:xfrm>
            <a:off x="1233488" y="1771650"/>
            <a:ext cx="927100" cy="933450"/>
          </a:xfrm>
          <a:prstGeom prst="ellipse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8" name="Oval 14"/>
          <p:cNvSpPr>
            <a:spLocks noChangeArrowheads="1"/>
          </p:cNvSpPr>
          <p:nvPr/>
        </p:nvSpPr>
        <p:spPr bwMode="auto">
          <a:xfrm>
            <a:off x="4481513" y="3505200"/>
            <a:ext cx="928687" cy="933450"/>
          </a:xfrm>
          <a:prstGeom prst="ellipse">
            <a:avLst/>
          </a:prstGeom>
          <a:solidFill>
            <a:srgbClr val="66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9" name="Oval 15"/>
          <p:cNvSpPr>
            <a:spLocks noChangeArrowheads="1"/>
          </p:cNvSpPr>
          <p:nvPr/>
        </p:nvSpPr>
        <p:spPr bwMode="auto">
          <a:xfrm>
            <a:off x="3421063" y="5505450"/>
            <a:ext cx="928687" cy="933450"/>
          </a:xfrm>
          <a:prstGeom prst="ellipse">
            <a:avLst/>
          </a:prstGeom>
          <a:solidFill>
            <a:srgbClr val="0099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40" name="Oval 16"/>
          <p:cNvSpPr>
            <a:spLocks noChangeArrowheads="1"/>
          </p:cNvSpPr>
          <p:nvPr/>
        </p:nvSpPr>
        <p:spPr bwMode="auto">
          <a:xfrm>
            <a:off x="2427288" y="5772150"/>
            <a:ext cx="927100" cy="933450"/>
          </a:xfrm>
          <a:prstGeom prst="ellipse">
            <a:avLst/>
          </a:prstGeom>
          <a:solidFill>
            <a:srgbClr val="00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41" name="Oval 17"/>
          <p:cNvSpPr>
            <a:spLocks noChangeArrowheads="1"/>
          </p:cNvSpPr>
          <p:nvPr/>
        </p:nvSpPr>
        <p:spPr bwMode="auto">
          <a:xfrm>
            <a:off x="1431925" y="5505450"/>
            <a:ext cx="928688" cy="933450"/>
          </a:xfrm>
          <a:prstGeom prst="ellipse">
            <a:avLst/>
          </a:prstGeom>
          <a:solidFill>
            <a:srgbClr val="00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42" name="Oval 18"/>
          <p:cNvSpPr>
            <a:spLocks noChangeArrowheads="1"/>
          </p:cNvSpPr>
          <p:nvPr/>
        </p:nvSpPr>
        <p:spPr bwMode="auto">
          <a:xfrm>
            <a:off x="4216400" y="2505075"/>
            <a:ext cx="928688" cy="933450"/>
          </a:xfrm>
          <a:prstGeom prst="ellipse">
            <a:avLst/>
          </a:prstGeom>
          <a:solidFill>
            <a:srgbClr val="9933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43" name="Oval 19"/>
          <p:cNvSpPr>
            <a:spLocks noChangeArrowheads="1"/>
          </p:cNvSpPr>
          <p:nvPr/>
        </p:nvSpPr>
        <p:spPr bwMode="auto">
          <a:xfrm>
            <a:off x="304800" y="3571875"/>
            <a:ext cx="928688" cy="933450"/>
          </a:xfrm>
          <a:prstGeom prst="ellipse">
            <a:avLst/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44" name="Oval 20"/>
          <p:cNvSpPr>
            <a:spLocks noChangeArrowheads="1"/>
          </p:cNvSpPr>
          <p:nvPr/>
        </p:nvSpPr>
        <p:spPr bwMode="auto">
          <a:xfrm>
            <a:off x="3487738" y="1771650"/>
            <a:ext cx="928687" cy="933450"/>
          </a:xfrm>
          <a:prstGeom prst="ellipse">
            <a:avLst/>
          </a:prstGeom>
          <a:solidFill>
            <a:srgbClr val="CC33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45" name="Oval 21"/>
          <p:cNvSpPr>
            <a:spLocks noChangeArrowheads="1"/>
          </p:cNvSpPr>
          <p:nvPr/>
        </p:nvSpPr>
        <p:spPr bwMode="auto">
          <a:xfrm>
            <a:off x="569913" y="2571750"/>
            <a:ext cx="928687" cy="933450"/>
          </a:xfrm>
          <a:prstGeom prst="ellipse">
            <a:avLst/>
          </a:prstGeom>
          <a:solidFill>
            <a:srgbClr val="FF99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46" name="Oval 22"/>
          <p:cNvSpPr>
            <a:spLocks noChangeArrowheads="1"/>
          </p:cNvSpPr>
          <p:nvPr/>
        </p:nvSpPr>
        <p:spPr bwMode="auto">
          <a:xfrm>
            <a:off x="2227263" y="1371600"/>
            <a:ext cx="1193800" cy="1200150"/>
          </a:xfrm>
          <a:prstGeom prst="ellipse">
            <a:avLst/>
          </a:prstGeom>
          <a:solidFill>
            <a:srgbClr val="FF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47" name="Oval 23"/>
          <p:cNvSpPr>
            <a:spLocks noChangeArrowheads="1"/>
          </p:cNvSpPr>
          <p:nvPr/>
        </p:nvSpPr>
        <p:spPr bwMode="auto">
          <a:xfrm>
            <a:off x="438150" y="4572000"/>
            <a:ext cx="1192213" cy="1200150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48" name="Oval 24"/>
          <p:cNvSpPr>
            <a:spLocks noChangeArrowheads="1"/>
          </p:cNvSpPr>
          <p:nvPr/>
        </p:nvSpPr>
        <p:spPr bwMode="auto">
          <a:xfrm>
            <a:off x="4084638" y="4505325"/>
            <a:ext cx="1192212" cy="1200150"/>
          </a:xfrm>
          <a:prstGeom prst="ellipse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49" name="Line 25"/>
          <p:cNvSpPr>
            <a:spLocks noChangeShapeType="1"/>
          </p:cNvSpPr>
          <p:nvPr/>
        </p:nvSpPr>
        <p:spPr bwMode="auto">
          <a:xfrm>
            <a:off x="2890838" y="2705100"/>
            <a:ext cx="1587" cy="3000375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050" name="Line 26"/>
          <p:cNvSpPr>
            <a:spLocks noChangeShapeType="1"/>
          </p:cNvSpPr>
          <p:nvPr/>
        </p:nvSpPr>
        <p:spPr bwMode="auto">
          <a:xfrm flipV="1">
            <a:off x="1630363" y="3305175"/>
            <a:ext cx="2519362" cy="1533525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051" name="Line 27"/>
          <p:cNvSpPr>
            <a:spLocks noChangeShapeType="1"/>
          </p:cNvSpPr>
          <p:nvPr/>
        </p:nvSpPr>
        <p:spPr bwMode="auto">
          <a:xfrm>
            <a:off x="1498600" y="3371850"/>
            <a:ext cx="2586038" cy="1266825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3343602" y="692696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kern="10" dirty="0">
                <a:ln w="9525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色彩三</a:t>
            </a:r>
            <a:r>
              <a:rPr lang="zh-CN" altLang="en-US" sz="3200" b="1" kern="10" dirty="0" smtClean="0">
                <a:ln w="9525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solidFill>
                  <a:srgbClr val="FFFF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要素</a:t>
            </a:r>
            <a:endParaRPr lang="zh-CN" altLang="en-US" sz="3200" b="1" kern="10" dirty="0">
              <a:ln w="9525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solidFill>
                <a:srgbClr val="FFFF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7" grpId="0" animBg="1"/>
      <p:bldP spid="1038" grpId="0" animBg="1"/>
      <p:bldP spid="1039" grpId="0" animBg="1"/>
      <p:bldP spid="1040" grpId="0" animBg="1"/>
      <p:bldP spid="1041" grpId="0" animBg="1"/>
      <p:bldP spid="1042" grpId="0" animBg="1"/>
      <p:bldP spid="1043" grpId="0" animBg="1"/>
      <p:bldP spid="1044" grpId="0" animBg="1"/>
      <p:bldP spid="1045" grpId="0" animBg="1"/>
      <p:bldP spid="1046" grpId="0" animBg="1"/>
      <p:bldP spid="1047" grpId="0" animBg="1"/>
      <p:bldP spid="1048" grpId="0" animBg="1"/>
      <p:bldP spid="1049" grpId="0" animBg="1"/>
      <p:bldP spid="1050" grpId="0" animBg="1"/>
      <p:bldP spid="105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WordArt 2"/>
          <p:cNvSpPr>
            <a:spLocks noChangeArrowheads="1" noChangeShapeType="1" noTextEdit="1"/>
          </p:cNvSpPr>
          <p:nvPr/>
        </p:nvSpPr>
        <p:spPr bwMode="auto">
          <a:xfrm>
            <a:off x="152400" y="228600"/>
            <a:ext cx="42672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方正超粗黑简体"/>
                <a:ea typeface="方正超粗黑简体"/>
              </a:rPr>
              <a:t>我们的调色板</a:t>
            </a:r>
          </a:p>
        </p:txBody>
      </p:sp>
      <p:pic>
        <p:nvPicPr>
          <p:cNvPr id="7171" name="Picture 4" descr="E:\美术13\素材库\第五单元\第二课\t-18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09800"/>
            <a:ext cx="44196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5" descr="E:\美术13\素材库\第五单元\第二课\t-29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685800"/>
            <a:ext cx="4572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WordArt 6"/>
          <p:cNvSpPr>
            <a:spLocks noChangeArrowheads="1" noChangeShapeType="1" noTextEdit="1"/>
          </p:cNvSpPr>
          <p:nvPr/>
        </p:nvSpPr>
        <p:spPr bwMode="auto">
          <a:xfrm>
            <a:off x="5943600" y="838200"/>
            <a:ext cx="23622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solidFill>
                  <a:srgbClr val="FFFFFF"/>
                </a:solidFill>
                <a:latin typeface="宋体"/>
                <a:ea typeface="宋体"/>
              </a:rPr>
              <a:t>色相环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WordArt 2"/>
          <p:cNvSpPr>
            <a:spLocks noChangeArrowheads="1" noChangeShapeType="1" noTextEdit="1"/>
          </p:cNvSpPr>
          <p:nvPr/>
        </p:nvSpPr>
        <p:spPr bwMode="auto">
          <a:xfrm>
            <a:off x="152400" y="228600"/>
            <a:ext cx="42672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方正超粗黑简体"/>
                <a:ea typeface="方正超粗黑简体"/>
              </a:rPr>
              <a:t>我们的调色板</a:t>
            </a:r>
          </a:p>
        </p:txBody>
      </p:sp>
      <p:pic>
        <p:nvPicPr>
          <p:cNvPr id="8195" name="Picture 3" descr="E:\美术13\素材库\第五单元\第二课\B-zm1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762000"/>
            <a:ext cx="4189413" cy="4343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5" descr="E:\美术13\素材库\第五单元\第二课\DSC0259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28600"/>
            <a:ext cx="4267200" cy="31400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6" descr="E:\美术13\素材库\第五单元\第二课\t-2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502025"/>
            <a:ext cx="4267200" cy="32035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8" name="Text Box 7"/>
          <p:cNvSpPr txBox="1">
            <a:spLocks noChangeArrowheads="1"/>
          </p:cNvSpPr>
          <p:nvPr/>
        </p:nvSpPr>
        <p:spPr bwMode="auto">
          <a:xfrm>
            <a:off x="228600" y="5578475"/>
            <a:ext cx="40386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>
                <a:ea typeface="华文琥珀" pitchFamily="2" charset="-122"/>
              </a:rPr>
              <a:t>思考：</a:t>
            </a:r>
            <a:r>
              <a:rPr lang="zh-CN" altLang="en-US" b="1"/>
              <a:t>以上三幅画在色彩上给人的感觉一样吗？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WordArt 2"/>
          <p:cNvSpPr>
            <a:spLocks noChangeArrowheads="1" noChangeShapeType="1" noTextEdit="1"/>
          </p:cNvSpPr>
          <p:nvPr/>
        </p:nvSpPr>
        <p:spPr bwMode="auto">
          <a:xfrm>
            <a:off x="1219200" y="1143000"/>
            <a:ext cx="2590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latin typeface="宋体"/>
                <a:ea typeface="宋体"/>
              </a:rPr>
              <a:t>色彩的冷暖</a:t>
            </a:r>
          </a:p>
        </p:txBody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1143000" y="1981200"/>
            <a:ext cx="7010400" cy="3297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>
                <a:latin typeface="Tahoma" pitchFamily="34" charset="0"/>
                <a:ea typeface="黑体" pitchFamily="2" charset="-122"/>
              </a:rPr>
              <a:t>色彩的冷暖，是根据色调决定的</a:t>
            </a:r>
            <a:r>
              <a:rPr lang="zh-CN" altLang="en-US" sz="2800">
                <a:solidFill>
                  <a:schemeClr val="accent1"/>
                </a:solidFill>
                <a:latin typeface="Tahoma" pitchFamily="34" charset="0"/>
                <a:ea typeface="黑体" pitchFamily="2" charset="-122"/>
              </a:rPr>
              <a:t>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latin typeface="Tahoma" pitchFamily="34" charset="0"/>
                <a:ea typeface="黑体" pitchFamily="2" charset="-122"/>
              </a:rPr>
              <a:t>红、橙、黄色调使人联想到阳光、火焰等，有温暖、热烈的感觉。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latin typeface="Tahoma" pitchFamily="34" charset="0"/>
                <a:ea typeface="黑体" pitchFamily="2" charset="-122"/>
              </a:rPr>
              <a:t>兰、绿、紫色调使人联想到水、天等，有宁静、寒冷的感觉。</a:t>
            </a:r>
          </a:p>
          <a:p>
            <a:pPr eaLnBrk="1" hangingPunct="1">
              <a:spcBef>
                <a:spcPct val="50000"/>
              </a:spcBef>
            </a:pPr>
            <a:endParaRPr lang="en-US" altLang="zh-CN" sz="2800">
              <a:latin typeface="Tahoma" pitchFamily="34" charset="0"/>
              <a:ea typeface="黑体" pitchFamily="2" charset="-122"/>
            </a:endParaRP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0" y="5257800"/>
            <a:ext cx="9144000" cy="1600200"/>
          </a:xfrm>
          <a:prstGeom prst="rect">
            <a:avLst/>
          </a:prstGeom>
          <a:solidFill>
            <a:srgbClr val="0066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1" name="WordArt 5"/>
          <p:cNvSpPr>
            <a:spLocks noChangeArrowheads="1" noChangeShapeType="1" noTextEdit="1"/>
          </p:cNvSpPr>
          <p:nvPr/>
        </p:nvSpPr>
        <p:spPr bwMode="auto">
          <a:xfrm>
            <a:off x="381000" y="5791200"/>
            <a:ext cx="8305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latin typeface="宋体"/>
                <a:ea typeface="宋体"/>
              </a:rPr>
              <a:t>马克思：色彩的感觉是美感的最普及形式</a:t>
            </a:r>
          </a:p>
        </p:txBody>
      </p:sp>
      <p:sp>
        <p:nvSpPr>
          <p:cNvPr id="9222" name="WordArt 6"/>
          <p:cNvSpPr>
            <a:spLocks noChangeArrowheads="1" noChangeShapeType="1" noTextEdit="1"/>
          </p:cNvSpPr>
          <p:nvPr/>
        </p:nvSpPr>
        <p:spPr bwMode="auto">
          <a:xfrm>
            <a:off x="152400" y="228600"/>
            <a:ext cx="42672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方正超粗黑简体"/>
                <a:ea typeface="方正超粗黑简体"/>
              </a:rPr>
              <a:t>我们的调色板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 animBg="1"/>
      <p:bldP spid="47107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My Documents\My Pictures\旷野中的小屋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457200"/>
            <a:ext cx="4876800" cy="36560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1" name="Picture 3" descr="C:\My Documents\My Pictures\冰山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981200"/>
            <a:ext cx="3806825" cy="2743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8132" name="Group 4"/>
          <p:cNvGrpSpPr>
            <a:grpSpLocks/>
          </p:cNvGrpSpPr>
          <p:nvPr/>
        </p:nvGrpSpPr>
        <p:grpSpPr bwMode="auto">
          <a:xfrm>
            <a:off x="533400" y="5410200"/>
            <a:ext cx="8382000" cy="1143000"/>
            <a:chOff x="864" y="432"/>
            <a:chExt cx="4320" cy="1056"/>
          </a:xfrm>
        </p:grpSpPr>
        <p:sp>
          <p:nvSpPr>
            <p:cNvPr id="10247" name="Rectangle 5"/>
            <p:cNvSpPr>
              <a:spLocks noChangeArrowheads="1"/>
            </p:cNvSpPr>
            <p:nvPr/>
          </p:nvSpPr>
          <p:spPr bwMode="auto">
            <a:xfrm>
              <a:off x="864" y="432"/>
              <a:ext cx="432" cy="1056"/>
            </a:xfrm>
            <a:prstGeom prst="rect">
              <a:avLst/>
            </a:prstGeom>
            <a:solidFill>
              <a:srgbClr val="33CC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248" name="Rectangle 6"/>
            <p:cNvSpPr>
              <a:spLocks noChangeArrowheads="1"/>
            </p:cNvSpPr>
            <p:nvPr/>
          </p:nvSpPr>
          <p:spPr bwMode="auto">
            <a:xfrm>
              <a:off x="1296" y="432"/>
              <a:ext cx="432" cy="1056"/>
            </a:xfrm>
            <a:prstGeom prst="rect">
              <a:avLst/>
            </a:prstGeom>
            <a:solidFill>
              <a:srgbClr val="00CC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249" name="Rectangle 7"/>
            <p:cNvSpPr>
              <a:spLocks noChangeArrowheads="1"/>
            </p:cNvSpPr>
            <p:nvPr/>
          </p:nvSpPr>
          <p:spPr bwMode="auto">
            <a:xfrm>
              <a:off x="1728" y="432"/>
              <a:ext cx="432" cy="1056"/>
            </a:xfrm>
            <a:prstGeom prst="rect">
              <a:avLst/>
            </a:prstGeom>
            <a:solidFill>
              <a:srgbClr val="9202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250" name="Rectangle 8"/>
            <p:cNvSpPr>
              <a:spLocks noChangeArrowheads="1"/>
            </p:cNvSpPr>
            <p:nvPr/>
          </p:nvSpPr>
          <p:spPr bwMode="auto">
            <a:xfrm>
              <a:off x="2160" y="432"/>
              <a:ext cx="432" cy="1056"/>
            </a:xfrm>
            <a:prstGeom prst="rect">
              <a:avLst/>
            </a:prstGeom>
            <a:solidFill>
              <a:srgbClr val="9966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251" name="Rectangle 9"/>
            <p:cNvSpPr>
              <a:spLocks noChangeArrowheads="1"/>
            </p:cNvSpPr>
            <p:nvPr/>
          </p:nvSpPr>
          <p:spPr bwMode="auto">
            <a:xfrm>
              <a:off x="2592" y="432"/>
              <a:ext cx="432" cy="1056"/>
            </a:xfrm>
            <a:prstGeom prst="rect">
              <a:avLst/>
            </a:prstGeom>
            <a:solidFill>
              <a:srgbClr val="1B3CC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252" name="Rectangle 10"/>
            <p:cNvSpPr>
              <a:spLocks noChangeArrowheads="1"/>
            </p:cNvSpPr>
            <p:nvPr/>
          </p:nvSpPr>
          <p:spPr bwMode="auto">
            <a:xfrm>
              <a:off x="3024" y="432"/>
              <a:ext cx="432" cy="1056"/>
            </a:xfrm>
            <a:prstGeom prst="rect">
              <a:avLst/>
            </a:prstGeom>
            <a:solidFill>
              <a:srgbClr val="33B1A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253" name="Rectangle 11"/>
            <p:cNvSpPr>
              <a:spLocks noChangeArrowheads="1"/>
            </p:cNvSpPr>
            <p:nvPr/>
          </p:nvSpPr>
          <p:spPr bwMode="auto">
            <a:xfrm>
              <a:off x="3456" y="432"/>
              <a:ext cx="432" cy="1056"/>
            </a:xfrm>
            <a:prstGeom prst="rect">
              <a:avLst/>
            </a:prstGeom>
            <a:solidFill>
              <a:srgbClr val="ABC1F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254" name="Rectangle 12"/>
            <p:cNvSpPr>
              <a:spLocks noChangeArrowheads="1"/>
            </p:cNvSpPr>
            <p:nvPr/>
          </p:nvSpPr>
          <p:spPr bwMode="auto">
            <a:xfrm>
              <a:off x="3888" y="432"/>
              <a:ext cx="432" cy="1056"/>
            </a:xfrm>
            <a:prstGeom prst="rect">
              <a:avLst/>
            </a:prstGeom>
            <a:solidFill>
              <a:srgbClr val="00D09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255" name="Rectangle 13"/>
            <p:cNvSpPr>
              <a:spLocks noChangeArrowheads="1"/>
            </p:cNvSpPr>
            <p:nvPr/>
          </p:nvSpPr>
          <p:spPr bwMode="auto">
            <a:xfrm>
              <a:off x="4320" y="432"/>
              <a:ext cx="432" cy="1056"/>
            </a:xfrm>
            <a:prstGeom prst="rect">
              <a:avLst/>
            </a:prstGeom>
            <a:solidFill>
              <a:srgbClr val="58ECD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256" name="Rectangle 14"/>
            <p:cNvSpPr>
              <a:spLocks noChangeArrowheads="1"/>
            </p:cNvSpPr>
            <p:nvPr/>
          </p:nvSpPr>
          <p:spPr bwMode="auto">
            <a:xfrm>
              <a:off x="4752" y="432"/>
              <a:ext cx="432" cy="1056"/>
            </a:xfrm>
            <a:prstGeom prst="rect">
              <a:avLst/>
            </a:prstGeom>
            <a:solidFill>
              <a:srgbClr val="4B67F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0245" name="WordArt 15"/>
          <p:cNvSpPr>
            <a:spLocks noChangeArrowheads="1" noChangeShapeType="1" noTextEdit="1"/>
          </p:cNvSpPr>
          <p:nvPr/>
        </p:nvSpPr>
        <p:spPr bwMode="auto">
          <a:xfrm>
            <a:off x="1447800" y="533400"/>
            <a:ext cx="13716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solidFill>
                  <a:srgbClr val="CCFFCC"/>
                </a:solidFill>
                <a:latin typeface="宋体"/>
                <a:ea typeface="宋体"/>
              </a:rPr>
              <a:t>冷色</a:t>
            </a:r>
          </a:p>
        </p:txBody>
      </p:sp>
      <p:pic>
        <p:nvPicPr>
          <p:cNvPr id="48144" name="Picture 16" descr="A:\冰天雪地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981200"/>
            <a:ext cx="4343400" cy="30829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E:\tq\12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810000"/>
            <a:ext cx="2286000" cy="1714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55" name="Picture 3" descr="E:\tq\米兰大教堂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00050"/>
            <a:ext cx="4495800" cy="33718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56" name="Picture 4" descr="E:\tq\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2057400"/>
            <a:ext cx="4419600" cy="33147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9157" name="Group 5"/>
          <p:cNvGrpSpPr>
            <a:grpSpLocks/>
          </p:cNvGrpSpPr>
          <p:nvPr/>
        </p:nvGrpSpPr>
        <p:grpSpPr bwMode="auto">
          <a:xfrm>
            <a:off x="0" y="5562600"/>
            <a:ext cx="9144000" cy="1066800"/>
            <a:chOff x="912" y="2448"/>
            <a:chExt cx="4320" cy="1056"/>
          </a:xfrm>
        </p:grpSpPr>
        <p:sp>
          <p:nvSpPr>
            <p:cNvPr id="11271" name="Rectangle 6"/>
            <p:cNvSpPr>
              <a:spLocks noChangeArrowheads="1"/>
            </p:cNvSpPr>
            <p:nvPr/>
          </p:nvSpPr>
          <p:spPr bwMode="auto">
            <a:xfrm>
              <a:off x="912" y="2448"/>
              <a:ext cx="432" cy="1056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272" name="Rectangle 7"/>
            <p:cNvSpPr>
              <a:spLocks noChangeArrowheads="1"/>
            </p:cNvSpPr>
            <p:nvPr/>
          </p:nvSpPr>
          <p:spPr bwMode="auto">
            <a:xfrm>
              <a:off x="1344" y="2448"/>
              <a:ext cx="432" cy="105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273" name="Rectangle 8"/>
            <p:cNvSpPr>
              <a:spLocks noChangeArrowheads="1"/>
            </p:cNvSpPr>
            <p:nvPr/>
          </p:nvSpPr>
          <p:spPr bwMode="auto">
            <a:xfrm>
              <a:off x="1776" y="2448"/>
              <a:ext cx="432" cy="1056"/>
            </a:xfrm>
            <a:prstGeom prst="rect">
              <a:avLst/>
            </a:prstGeom>
            <a:solidFill>
              <a:srgbClr val="D27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274" name="Rectangle 9"/>
            <p:cNvSpPr>
              <a:spLocks noChangeArrowheads="1"/>
            </p:cNvSpPr>
            <p:nvPr/>
          </p:nvSpPr>
          <p:spPr bwMode="auto">
            <a:xfrm>
              <a:off x="2208" y="2448"/>
              <a:ext cx="432" cy="1056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275" name="Rectangle 10"/>
            <p:cNvSpPr>
              <a:spLocks noChangeArrowheads="1"/>
            </p:cNvSpPr>
            <p:nvPr/>
          </p:nvSpPr>
          <p:spPr bwMode="auto">
            <a:xfrm>
              <a:off x="2640" y="2448"/>
              <a:ext cx="432" cy="1056"/>
            </a:xfrm>
            <a:prstGeom prst="rect">
              <a:avLst/>
            </a:prstGeom>
            <a:solidFill>
              <a:srgbClr val="FF99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276" name="Rectangle 11"/>
            <p:cNvSpPr>
              <a:spLocks noChangeArrowheads="1"/>
            </p:cNvSpPr>
            <p:nvPr/>
          </p:nvSpPr>
          <p:spPr bwMode="auto">
            <a:xfrm>
              <a:off x="3072" y="2448"/>
              <a:ext cx="432" cy="1056"/>
            </a:xfrm>
            <a:prstGeom prst="rect">
              <a:avLst/>
            </a:prstGeom>
            <a:solidFill>
              <a:srgbClr val="FFCC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277" name="Rectangle 12"/>
            <p:cNvSpPr>
              <a:spLocks noChangeArrowheads="1"/>
            </p:cNvSpPr>
            <p:nvPr/>
          </p:nvSpPr>
          <p:spPr bwMode="auto">
            <a:xfrm>
              <a:off x="3504" y="2448"/>
              <a:ext cx="432" cy="1056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278" name="Rectangle 13"/>
            <p:cNvSpPr>
              <a:spLocks noChangeArrowheads="1"/>
            </p:cNvSpPr>
            <p:nvPr/>
          </p:nvSpPr>
          <p:spPr bwMode="auto">
            <a:xfrm>
              <a:off x="3936" y="2448"/>
              <a:ext cx="432" cy="1056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279" name="Rectangle 14"/>
            <p:cNvSpPr>
              <a:spLocks noChangeArrowheads="1"/>
            </p:cNvSpPr>
            <p:nvPr/>
          </p:nvSpPr>
          <p:spPr bwMode="auto">
            <a:xfrm>
              <a:off x="4368" y="2448"/>
              <a:ext cx="432" cy="1056"/>
            </a:xfrm>
            <a:prstGeom prst="rect">
              <a:avLst/>
            </a:prstGeom>
            <a:solidFill>
              <a:srgbClr val="F06E5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280" name="Rectangle 15"/>
            <p:cNvSpPr>
              <a:spLocks noChangeArrowheads="1"/>
            </p:cNvSpPr>
            <p:nvPr/>
          </p:nvSpPr>
          <p:spPr bwMode="auto">
            <a:xfrm>
              <a:off x="4800" y="2448"/>
              <a:ext cx="432" cy="1056"/>
            </a:xfrm>
            <a:prstGeom prst="rect">
              <a:avLst/>
            </a:prstGeom>
            <a:solidFill>
              <a:srgbClr val="DA462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1270" name="WordArt 16"/>
          <p:cNvSpPr>
            <a:spLocks noChangeArrowheads="1" noChangeShapeType="1" noTextEdit="1"/>
          </p:cNvSpPr>
          <p:nvPr/>
        </p:nvSpPr>
        <p:spPr bwMode="auto">
          <a:xfrm rot="5400000">
            <a:off x="-152400" y="990600"/>
            <a:ext cx="1676400" cy="6096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accent1"/>
                  </a:solidFill>
                  <a:miter lim="800000"/>
                  <a:headEnd/>
                  <a:tailEnd/>
                </a:ln>
                <a:solidFill>
                  <a:srgbClr val="FF0000"/>
                </a:solidFill>
                <a:latin typeface="宋体"/>
                <a:ea typeface="宋体"/>
              </a:rPr>
              <a:t>暖色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1026"/>
          <p:cNvSpPr>
            <a:spLocks noChangeArrowheads="1"/>
          </p:cNvSpPr>
          <p:nvPr/>
        </p:nvSpPr>
        <p:spPr bwMode="auto">
          <a:xfrm>
            <a:off x="457200" y="5410200"/>
            <a:ext cx="3962400" cy="685800"/>
          </a:xfrm>
          <a:prstGeom prst="rect">
            <a:avLst/>
          </a:prstGeom>
          <a:solidFill>
            <a:srgbClr val="DA4628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79" name="Rectangle 1027"/>
          <p:cNvSpPr>
            <a:spLocks noChangeArrowheads="1"/>
          </p:cNvSpPr>
          <p:nvPr/>
        </p:nvSpPr>
        <p:spPr bwMode="auto">
          <a:xfrm>
            <a:off x="4572000" y="5410200"/>
            <a:ext cx="4191000" cy="685800"/>
          </a:xfrm>
          <a:prstGeom prst="rect">
            <a:avLst/>
          </a:prstGeom>
          <a:solidFill>
            <a:srgbClr val="29AFD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80" name="WordArt 1028"/>
          <p:cNvSpPr>
            <a:spLocks noChangeArrowheads="1" noChangeShapeType="1" noTextEdit="1"/>
          </p:cNvSpPr>
          <p:nvPr/>
        </p:nvSpPr>
        <p:spPr bwMode="auto">
          <a:xfrm>
            <a:off x="685800" y="5562600"/>
            <a:ext cx="9144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bg1"/>
                  </a:solidFill>
                  <a:miter lim="800000"/>
                  <a:headEnd/>
                  <a:tailEnd/>
                </a:ln>
                <a:solidFill>
                  <a:srgbClr val="FFFF00"/>
                </a:solidFill>
                <a:latin typeface="宋体"/>
                <a:ea typeface="宋体"/>
              </a:rPr>
              <a:t>暖色</a:t>
            </a:r>
          </a:p>
        </p:txBody>
      </p:sp>
      <p:sp>
        <p:nvSpPr>
          <p:cNvPr id="50181" name="WordArt 1029"/>
          <p:cNvSpPr>
            <a:spLocks noChangeArrowheads="1" noChangeShapeType="1" noTextEdit="1"/>
          </p:cNvSpPr>
          <p:nvPr/>
        </p:nvSpPr>
        <p:spPr bwMode="auto">
          <a:xfrm>
            <a:off x="4876800" y="5562600"/>
            <a:ext cx="9144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chemeClr val="tx2"/>
                </a:solidFill>
                <a:latin typeface="宋体"/>
                <a:ea typeface="宋体"/>
              </a:rPr>
              <a:t>冷色</a:t>
            </a:r>
          </a:p>
        </p:txBody>
      </p:sp>
      <p:pic>
        <p:nvPicPr>
          <p:cNvPr id="50182" name="Picture 1030" descr="A:\风景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066800"/>
            <a:ext cx="5562600" cy="3843338"/>
          </a:xfrm>
          <a:prstGeom prst="rect">
            <a:avLst/>
          </a:prstGeom>
          <a:noFill/>
          <a:ln w="9525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83" name="Picture 1031" descr="A:\蓝天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03213"/>
            <a:ext cx="4267200" cy="3425825"/>
          </a:xfrm>
          <a:prstGeom prst="rect">
            <a:avLst/>
          </a:prstGeom>
          <a:noFill/>
          <a:ln w="9525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0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 animBg="1"/>
      <p:bldP spid="50179" grpId="0" animBg="1"/>
      <p:bldP spid="50180" grpId="0" animBg="1"/>
      <p:bldP spid="5018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2"/>
          <p:cNvSpPr>
            <a:spLocks noChangeArrowheads="1" noChangeShapeType="1" noTextEdit="1"/>
          </p:cNvSpPr>
          <p:nvPr/>
        </p:nvSpPr>
        <p:spPr bwMode="auto">
          <a:xfrm>
            <a:off x="152400" y="228600"/>
            <a:ext cx="42672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方正超粗黑简体"/>
                <a:ea typeface="方正超粗黑简体"/>
              </a:rPr>
              <a:t>我们的调色板</a:t>
            </a:r>
          </a:p>
        </p:txBody>
      </p:sp>
      <p:pic>
        <p:nvPicPr>
          <p:cNvPr id="13315" name="Picture 3" descr="E:\美术13\素材库\第五单元\第二课\B-zm1-5-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719138"/>
            <a:ext cx="7315200" cy="5418137"/>
          </a:xfrm>
          <a:prstGeom prst="rect">
            <a:avLst/>
          </a:prstGeom>
          <a:noFill/>
          <a:ln w="9525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WordArt 2"/>
          <p:cNvSpPr>
            <a:spLocks noChangeArrowheads="1" noChangeShapeType="1" noTextEdit="1"/>
          </p:cNvSpPr>
          <p:nvPr/>
        </p:nvSpPr>
        <p:spPr bwMode="auto">
          <a:xfrm>
            <a:off x="152400" y="228600"/>
            <a:ext cx="42672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方正超粗黑简体"/>
                <a:ea typeface="方正超粗黑简体"/>
              </a:rPr>
              <a:t>我们的调色板</a:t>
            </a:r>
          </a:p>
        </p:txBody>
      </p:sp>
      <p:pic>
        <p:nvPicPr>
          <p:cNvPr id="14339" name="Picture 3" descr="E:\美术13\素材库\第五单元\第二课\B-zm1-5-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754063"/>
            <a:ext cx="7315200" cy="5349875"/>
          </a:xfrm>
          <a:prstGeom prst="rect">
            <a:avLst/>
          </a:prstGeom>
          <a:noFill/>
          <a:ln w="9525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WordArt 1026"/>
          <p:cNvSpPr>
            <a:spLocks noChangeArrowheads="1" noChangeShapeType="1" noTextEdit="1"/>
          </p:cNvSpPr>
          <p:nvPr/>
        </p:nvSpPr>
        <p:spPr bwMode="auto">
          <a:xfrm>
            <a:off x="152400" y="228600"/>
            <a:ext cx="42672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方正超粗黑简体"/>
                <a:ea typeface="方正超粗黑简体"/>
              </a:rPr>
              <a:t>我们的调色板</a:t>
            </a:r>
          </a:p>
        </p:txBody>
      </p:sp>
      <p:pic>
        <p:nvPicPr>
          <p:cNvPr id="15363" name="Picture 1027" descr="E:\美术13\素材库\第五单元\第二课\zm1-5-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90563"/>
            <a:ext cx="7315200" cy="54752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WordArt 2"/>
          <p:cNvSpPr>
            <a:spLocks noChangeArrowheads="1" noChangeShapeType="1" noTextEdit="1"/>
          </p:cNvSpPr>
          <p:nvPr/>
        </p:nvSpPr>
        <p:spPr bwMode="auto">
          <a:xfrm>
            <a:off x="152400" y="228600"/>
            <a:ext cx="42672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方正超粗黑简体"/>
                <a:ea typeface="方正超粗黑简体"/>
              </a:rPr>
              <a:t>我们的调色板</a:t>
            </a:r>
          </a:p>
        </p:txBody>
      </p:sp>
      <p:pic>
        <p:nvPicPr>
          <p:cNvPr id="16387" name="Picture 3" descr="E:\美术13\素材库\第五单元\第二课\松轻的音调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609600"/>
            <a:ext cx="64770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WordArt 2"/>
          <p:cNvSpPr>
            <a:spLocks noChangeArrowheads="1" noChangeShapeType="1" noTextEdit="1"/>
          </p:cNvSpPr>
          <p:nvPr/>
        </p:nvSpPr>
        <p:spPr bwMode="auto">
          <a:xfrm>
            <a:off x="152400" y="228600"/>
            <a:ext cx="38862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方正超粗黑简体"/>
                <a:ea typeface="方正超粗黑简体"/>
              </a:rPr>
              <a:t>我们的调色板</a:t>
            </a:r>
          </a:p>
        </p:txBody>
      </p:sp>
      <p:pic>
        <p:nvPicPr>
          <p:cNvPr id="17411" name="Picture 3" descr="E:\美术13\素材库\第五单元\第二课\DSC064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001"/>
          <a:stretch>
            <a:fillRect/>
          </a:stretch>
        </p:blipFill>
        <p:spPr bwMode="auto">
          <a:xfrm>
            <a:off x="457200" y="2566988"/>
            <a:ext cx="3886200" cy="39322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E:\美术13\素材库\第五单元\第二课\DSC064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001"/>
          <a:stretch>
            <a:fillRect/>
          </a:stretch>
        </p:blipFill>
        <p:spPr bwMode="auto">
          <a:xfrm>
            <a:off x="4495800" y="292100"/>
            <a:ext cx="4114800" cy="410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WordArt 2"/>
          <p:cNvSpPr>
            <a:spLocks noChangeArrowheads="1" noChangeShapeType="1" noTextEdit="1"/>
          </p:cNvSpPr>
          <p:nvPr/>
        </p:nvSpPr>
        <p:spPr bwMode="auto">
          <a:xfrm rot="5400000">
            <a:off x="-1752600" y="2133600"/>
            <a:ext cx="4267200" cy="4572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1620000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方正超粗黑简体"/>
                <a:ea typeface="方正超粗黑简体"/>
              </a:rPr>
              <a:t>我们的调色板</a:t>
            </a:r>
          </a:p>
        </p:txBody>
      </p:sp>
      <p:pic>
        <p:nvPicPr>
          <p:cNvPr id="18435" name="Picture 4" descr="E:\美术13\素材库\第五单元\第二课\DSC064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6" r="51643" b="55295"/>
          <a:stretch>
            <a:fillRect/>
          </a:stretch>
        </p:blipFill>
        <p:spPr bwMode="auto">
          <a:xfrm>
            <a:off x="2590800" y="306388"/>
            <a:ext cx="2973388" cy="289401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5" descr="E:\美术13\素材库\第五单元\第二课\DSC064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73" t="98" b="55196"/>
          <a:stretch>
            <a:fillRect/>
          </a:stretch>
        </p:blipFill>
        <p:spPr bwMode="auto">
          <a:xfrm>
            <a:off x="5791200" y="304800"/>
            <a:ext cx="2865438" cy="2895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7" name="Picture 6" descr="E:\美术13\素材库\第五单元\第二课\DSC064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334" r="51643" b="6961"/>
          <a:stretch>
            <a:fillRect/>
          </a:stretch>
        </p:blipFill>
        <p:spPr bwMode="auto">
          <a:xfrm>
            <a:off x="2590800" y="3429000"/>
            <a:ext cx="2973388" cy="29718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7" descr="E:\美术13\素材库\第五单元\第二课\DSC064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47" t="48235" r="795" b="8235"/>
          <a:stretch>
            <a:fillRect/>
          </a:stretch>
        </p:blipFill>
        <p:spPr bwMode="auto">
          <a:xfrm>
            <a:off x="5791200" y="3429000"/>
            <a:ext cx="2895600" cy="29718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WordArt 1026"/>
          <p:cNvSpPr>
            <a:spLocks noChangeArrowheads="1" noChangeShapeType="1" noTextEdit="1"/>
          </p:cNvSpPr>
          <p:nvPr/>
        </p:nvSpPr>
        <p:spPr bwMode="auto">
          <a:xfrm>
            <a:off x="152400" y="228600"/>
            <a:ext cx="42672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方正超粗黑简体"/>
                <a:ea typeface="方正超粗黑简体"/>
              </a:rPr>
              <a:t>我们的调色板</a:t>
            </a:r>
          </a:p>
        </p:txBody>
      </p:sp>
      <p:pic>
        <p:nvPicPr>
          <p:cNvPr id="20483" name="Picture 1027" descr="E:\美术13\素材库\第五单元\第二课\红地毯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263" y="685800"/>
            <a:ext cx="6662737" cy="59324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WordArt 2"/>
          <p:cNvSpPr>
            <a:spLocks noChangeArrowheads="1" noChangeShapeType="1" noTextEdit="1"/>
          </p:cNvSpPr>
          <p:nvPr/>
        </p:nvSpPr>
        <p:spPr bwMode="auto">
          <a:xfrm rot="5400000">
            <a:off x="-1676400" y="2057400"/>
            <a:ext cx="4267200" cy="6096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 normalizeH="1">
                <a:ln w="12700">
                  <a:solidFill>
                    <a:srgbClr val="EAEAEA"/>
                  </a:solidFill>
                  <a:round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16200000" scaled="1"/>
                </a:gradFill>
                <a:latin typeface="方正超粗黑简体"/>
                <a:ea typeface="方正超粗黑简体"/>
              </a:rPr>
              <a:t>我们的调色板</a:t>
            </a:r>
          </a:p>
        </p:txBody>
      </p:sp>
      <p:pic>
        <p:nvPicPr>
          <p:cNvPr id="21507" name="Picture 3" descr="E:\美术13\素材库\第五单元\第二课\红房间里的静物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68275"/>
            <a:ext cx="6713538" cy="6521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4368" y="548680"/>
            <a:ext cx="7992888" cy="2308324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b="1" dirty="0" smtClean="0">
                <a:solidFill>
                  <a:srgbClr val="FF0000"/>
                </a:solidFill>
              </a:rPr>
              <a:t>作业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n-US" altLang="zh-CN" b="1" dirty="0" smtClean="0">
                <a:solidFill>
                  <a:srgbClr val="FF0000"/>
                </a:solidFill>
              </a:rPr>
              <a:t>1</a:t>
            </a:r>
            <a:r>
              <a:rPr lang="zh-CN" altLang="en-US" b="1" dirty="0" smtClean="0">
                <a:solidFill>
                  <a:srgbClr val="FF0000"/>
                </a:solidFill>
              </a:rPr>
              <a:t>、请你尝试用色彩表达某种感受（写实、写意、抽象的表现方法皆可）。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n-US" altLang="zh-CN" b="1" dirty="0" smtClean="0">
                <a:solidFill>
                  <a:srgbClr val="FF0000"/>
                </a:solidFill>
              </a:rPr>
              <a:t>2</a:t>
            </a:r>
            <a:r>
              <a:rPr lang="zh-CN" altLang="en-US" b="1" dirty="0" smtClean="0">
                <a:solidFill>
                  <a:srgbClr val="FF0000"/>
                </a:solidFill>
              </a:rPr>
              <a:t>、以“彩色的手”为题进行色彩联想。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D:\教学\教学设计-课件\初一\14-4静物的构图与色彩\2014-1-刘星雨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2130" y="3212976"/>
            <a:ext cx="4383898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教学\教学设计-课件\初一\14-4静物的构图与色彩\2014-2-李明灿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212976"/>
            <a:ext cx="3388301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Fireball">
  <a:themeElements>
    <a:clrScheme name="Fireball 1">
      <a:dk1>
        <a:srgbClr val="5F5F5F"/>
      </a:dk1>
      <a:lt1>
        <a:srgbClr val="FFFFCC"/>
      </a:lt1>
      <a:dk2>
        <a:srgbClr val="000000"/>
      </a:dk2>
      <a:lt2>
        <a:srgbClr val="FFCC66"/>
      </a:lt2>
      <a:accent1>
        <a:srgbClr val="FF9933"/>
      </a:accent1>
      <a:accent2>
        <a:srgbClr val="CC0066"/>
      </a:accent2>
      <a:accent3>
        <a:srgbClr val="AAAAAA"/>
      </a:accent3>
      <a:accent4>
        <a:srgbClr val="DADAAE"/>
      </a:accent4>
      <a:accent5>
        <a:srgbClr val="FFCAAD"/>
      </a:accent5>
      <a:accent6>
        <a:srgbClr val="B9005C"/>
      </a:accent6>
      <a:hlink>
        <a:srgbClr val="CC00CC"/>
      </a:hlink>
      <a:folHlink>
        <a:srgbClr val="990099"/>
      </a:folHlink>
    </a:clrScheme>
    <a:fontScheme name="Fireball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lnDef>
  </a:objectDefaults>
  <a:extraClrSchemeLst>
    <a:extraClrScheme>
      <a:clrScheme name="Fireball 1">
        <a:dk1>
          <a:srgbClr val="5F5F5F"/>
        </a:dk1>
        <a:lt1>
          <a:srgbClr val="FFFFCC"/>
        </a:lt1>
        <a:dk2>
          <a:srgbClr val="000000"/>
        </a:dk2>
        <a:lt2>
          <a:srgbClr val="FFCC66"/>
        </a:lt2>
        <a:accent1>
          <a:srgbClr val="FF9933"/>
        </a:accent1>
        <a:accent2>
          <a:srgbClr val="CC0066"/>
        </a:accent2>
        <a:accent3>
          <a:srgbClr val="AAAAAA"/>
        </a:accent3>
        <a:accent4>
          <a:srgbClr val="DADAAE"/>
        </a:accent4>
        <a:accent5>
          <a:srgbClr val="FFCAAD"/>
        </a:accent5>
        <a:accent6>
          <a:srgbClr val="B9005C"/>
        </a:accent6>
        <a:hlink>
          <a:srgbClr val="CC00CC"/>
        </a:hlink>
        <a:folHlink>
          <a:srgbClr val="9900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eball 2">
        <a:dk1>
          <a:srgbClr val="000000"/>
        </a:dk1>
        <a:lt1>
          <a:srgbClr val="FFFFFF"/>
        </a:lt1>
        <a:dk2>
          <a:srgbClr val="FF9900"/>
        </a:dk2>
        <a:lt2>
          <a:srgbClr val="5F5F5F"/>
        </a:lt2>
        <a:accent1>
          <a:srgbClr val="FF9933"/>
        </a:accent1>
        <a:accent2>
          <a:srgbClr val="CC0066"/>
        </a:accent2>
        <a:accent3>
          <a:srgbClr val="FFFFFF"/>
        </a:accent3>
        <a:accent4>
          <a:srgbClr val="000000"/>
        </a:accent4>
        <a:accent5>
          <a:srgbClr val="FFCAAD"/>
        </a:accent5>
        <a:accent6>
          <a:srgbClr val="B9005C"/>
        </a:accent6>
        <a:hlink>
          <a:srgbClr val="CC00CC"/>
        </a:hlink>
        <a:folHlink>
          <a:srgbClr val="9900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eball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Designs\Fireball.pot</Template>
  <TotalTime>1343</TotalTime>
  <Words>243</Words>
  <Application>Microsoft Office PowerPoint</Application>
  <PresentationFormat>全屏显示(4:3)</PresentationFormat>
  <Paragraphs>35</Paragraphs>
  <Slides>21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2" baseType="lpstr">
      <vt:lpstr>Fireball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bjyb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teacher</dc:creator>
  <cp:lastModifiedBy>TIANQIANG</cp:lastModifiedBy>
  <cp:revision>45</cp:revision>
  <dcterms:created xsi:type="dcterms:W3CDTF">2003-12-07T11:37:27Z</dcterms:created>
  <dcterms:modified xsi:type="dcterms:W3CDTF">2016-06-27T08:50:05Z</dcterms:modified>
</cp:coreProperties>
</file>