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419" r:id="rId3"/>
    <p:sldId id="420" r:id="rId5"/>
    <p:sldId id="422" r:id="rId6"/>
    <p:sldId id="425" r:id="rId7"/>
    <p:sldId id="428" r:id="rId8"/>
    <p:sldId id="434" r:id="rId9"/>
    <p:sldId id="430" r:id="rId10"/>
    <p:sldId id="431" r:id="rId11"/>
    <p:sldId id="436" r:id="rId12"/>
    <p:sldId id="437" r:id="rId13"/>
    <p:sldId id="442" r:id="rId14"/>
    <p:sldId id="416" r:id="rId15"/>
    <p:sldId id="417" r:id="rId16"/>
    <p:sldId id="418" r:id="rId17"/>
    <p:sldId id="440" r:id="rId18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幸全" initials="幸全" lastIdx="0" clrIdx="0"/>
  <p:cmAuthor id="2" name="作者" initials="A" lastIdx="0" clrIdx="1"/>
  <p:cmAuthor id="3" name="罗 莉" initials="罗" lastIdx="0" clrIdx="2"/>
  <p:cmAuthor id="0" name="新课标第一网" initials="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98"/>
        <p:guide pos="385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3" Type="http://schemas.openxmlformats.org/officeDocument/2006/relationships/tags" Target="tags/tag221.xml"/><Relationship Id="rId22" Type="http://schemas.openxmlformats.org/officeDocument/2006/relationships/commentAuthors" Target="commentAuthors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2.xml"/><Relationship Id="rId6" Type="http://schemas.openxmlformats.org/officeDocument/2006/relationships/tags" Target="../tags/tag220.xml"/><Relationship Id="rId5" Type="http://schemas.openxmlformats.org/officeDocument/2006/relationships/tags" Target="../tags/tag219.xml"/><Relationship Id="rId4" Type="http://schemas.openxmlformats.org/officeDocument/2006/relationships/tags" Target="../tags/tag218.xml"/><Relationship Id="rId3" Type="http://schemas.openxmlformats.org/officeDocument/2006/relationships/tags" Target="../tags/tag217.xml"/><Relationship Id="rId2" Type="http://schemas.openxmlformats.org/officeDocument/2006/relationships/tags" Target="../tags/tag216.xml"/><Relationship Id="rId1" Type="http://schemas.openxmlformats.org/officeDocument/2006/relationships/tags" Target="../tags/tag21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1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2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3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5"/>
            </p:custDataLst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4" Type="http://schemas.openxmlformats.org/officeDocument/2006/relationships/tags" Target="../tags/tag93.xml"/><Relationship Id="rId3" Type="http://schemas.openxmlformats.org/officeDocument/2006/relationships/tags" Target="../tags/tag92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4" Type="http://schemas.openxmlformats.org/officeDocument/2006/relationships/tags" Target="../tags/tag142.xml"/><Relationship Id="rId3" Type="http://schemas.openxmlformats.org/officeDocument/2006/relationships/tags" Target="../tags/tag141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3.xml.rels><?xml version="1.0" encoding="UTF-8" standalone="yes"?>
<Relationships xmlns="http://schemas.openxmlformats.org/package/2006/relationships"><Relationship Id="rId5" Type="http://schemas.openxmlformats.org/officeDocument/2006/relationships/tags" Target="../tags/tag169.xml"/><Relationship Id="rId4" Type="http://schemas.openxmlformats.org/officeDocument/2006/relationships/tags" Target="../tags/tag168.xml"/><Relationship Id="rId3" Type="http://schemas.openxmlformats.org/officeDocument/2006/relationships/tags" Target="../tags/tag167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4.xml.rels><?xml version="1.0" encoding="UTF-8" standalone="yes"?>
<Relationships xmlns="http://schemas.openxmlformats.org/package/2006/relationships"><Relationship Id="rId4" Type="http://schemas.openxmlformats.org/officeDocument/2006/relationships/tags" Target="../tags/tag177.xml"/><Relationship Id="rId3" Type="http://schemas.openxmlformats.org/officeDocument/2006/relationships/tags" Target="../tags/tag176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5.xml.rels><?xml version="1.0" encoding="UTF-8" standalone="yes"?>
<Relationships xmlns="http://schemas.openxmlformats.org/package/2006/relationships"><Relationship Id="rId4" Type="http://schemas.openxmlformats.org/officeDocument/2006/relationships/tags" Target="../tags/tag186.xml"/><Relationship Id="rId3" Type="http://schemas.openxmlformats.org/officeDocument/2006/relationships/tags" Target="../tags/tag185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6.xml.rels><?xml version="1.0" encoding="UTF-8" standalone="yes"?>
<Relationships xmlns="http://schemas.openxmlformats.org/package/2006/relationships"><Relationship Id="rId4" Type="http://schemas.openxmlformats.org/officeDocument/2006/relationships/tags" Target="../tags/tag193.xml"/><Relationship Id="rId3" Type="http://schemas.openxmlformats.org/officeDocument/2006/relationships/tags" Target="../tags/tag192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/>
          <p:nvPr>
            <p:ph type="sldImg" idx="2"/>
            <p:custDataLst>
              <p:tags r:id="rId3"/>
            </p:custDataLst>
          </p:nvPr>
        </p:nvSpPr>
        <p:spPr/>
      </p:sp>
      <p:sp>
        <p:nvSpPr>
          <p:cNvPr id="3" name="文本占位符 2"/>
          <p:cNvSpPr/>
          <p:nvPr>
            <p:ph type="body" idx="3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/>
          <p:nvPr>
            <p:ph type="sldImg" idx="2"/>
            <p:custDataLst>
              <p:tags r:id="rId3"/>
            </p:custDataLst>
          </p:nvPr>
        </p:nvSpPr>
        <p:spPr/>
      </p:sp>
      <p:sp>
        <p:nvSpPr>
          <p:cNvPr id="3" name="文本占位符 2"/>
          <p:cNvSpPr/>
          <p:nvPr>
            <p:ph type="body" idx="3"/>
            <p:custDataLst>
              <p:tags r:id="rId4"/>
            </p:custDataLst>
          </p:nvPr>
        </p:nvSpPr>
        <p:spPr/>
        <p:txBody>
          <a:bodyPr/>
          <a:lstStyle/>
          <a:p>
            <a:r>
              <a:rPr lang="en-US" altLang="zh-CN"/>
              <a:t>7</a:t>
            </a:r>
            <a:endParaRPr lang="en-US" alt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 txBox="1">
            <a:spLocks noGrp="1"/>
          </p:cNvSpPr>
          <p:nvPr>
            <p:ph type="sldNum" sz="quarter"/>
            <p:custDataLst>
              <p:tags r:id="rId3"/>
            </p:custDataLst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>
                <a:latin typeface="微软雅黑" panose="020B0503020204020204" pitchFamily="34" charset="-122"/>
              </a:rPr>
            </a:fld>
            <a:endParaRPr lang="zh-CN" altLang="en-US" sz="1200">
              <a:latin typeface="微软雅黑" panose="020B0503020204020204" pitchFamily="34" charset="-122"/>
            </a:endParaRPr>
          </a:p>
        </p:txBody>
      </p:sp>
      <p:sp>
        <p:nvSpPr>
          <p:cNvPr id="46083" name="Rectangle 2"/>
          <p:cNvSpPr>
            <a:spLocks noGrp="1" noRot="1" noChangeAspect="1" noTextEdit="1"/>
          </p:cNvSpPr>
          <p:nvPr>
            <p:ph type="sldImg" idx="1"/>
            <p:custDataLst>
              <p:tags r:id="rId4"/>
            </p:custDataLst>
          </p:nvPr>
        </p:nvSpPr>
        <p:spPr>
          <a:ln>
            <a:miter lim="800000"/>
          </a:ln>
        </p:spPr>
      </p:sp>
      <p:sp>
        <p:nvSpPr>
          <p:cNvPr id="46084" name="Rectangle 3"/>
          <p:cNvSpPr>
            <a:spLocks noGrp="1"/>
          </p:cNvSpPr>
          <p:nvPr>
            <p:ph type="body" idx="2"/>
            <p:custDataLst>
              <p:tags r:id="rId5"/>
            </p:custDataLst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en-US" altLang="zh-CN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/>
          <p:nvPr>
            <p:ph type="sldImg" idx="2"/>
            <p:custDataLst>
              <p:tags r:id="rId3"/>
            </p:custDataLst>
          </p:nvPr>
        </p:nvSpPr>
        <p:spPr/>
      </p:sp>
      <p:sp>
        <p:nvSpPr>
          <p:cNvPr id="3" name="文本占位符 2"/>
          <p:cNvSpPr/>
          <p:nvPr>
            <p:ph type="body" idx="3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/>
          <p:nvPr>
            <p:ph type="sldImg" idx="2"/>
            <p:custDataLst>
              <p:tags r:id="rId3"/>
            </p:custDataLst>
          </p:nvPr>
        </p:nvSpPr>
        <p:spPr/>
      </p:sp>
      <p:sp>
        <p:nvSpPr>
          <p:cNvPr id="3" name="文本占位符 2"/>
          <p:cNvSpPr/>
          <p:nvPr>
            <p:ph type="body" idx="3"/>
            <p:custDataLst>
              <p:tags r:id="rId4"/>
            </p:custDataLst>
          </p:nvPr>
        </p:nvSpPr>
        <p:spPr/>
        <p:txBody>
          <a:bodyPr/>
          <a:lstStyle/>
          <a:p>
            <a:r>
              <a:rPr lang="zh-CN" altLang="en-US"/>
              <a:t>顺序：垃圾分类，最好是按  宣传</a:t>
            </a:r>
            <a:r>
              <a:rPr lang="en-US" altLang="zh-CN"/>
              <a:t>---</a:t>
            </a:r>
            <a:r>
              <a:rPr lang="zh-CN" altLang="en-US"/>
              <a:t>居民、企业分类</a:t>
            </a:r>
            <a:r>
              <a:rPr lang="en-US" altLang="zh-CN"/>
              <a:t>----</a:t>
            </a:r>
            <a:r>
              <a:rPr lang="zh-CN" altLang="en-US"/>
              <a:t>运输分类</a:t>
            </a:r>
            <a:r>
              <a:rPr lang="en-US" altLang="zh-CN"/>
              <a:t>----</a:t>
            </a:r>
            <a:r>
              <a:rPr lang="zh-CN" altLang="en-US"/>
              <a:t>处理分类  的顺序，则可以最大程度地处理好，即达到优化效果；如果等到运输发现没分类，返还居民、企业环节，再宣传分类，则无序且凌乱，不能起到优化效果。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/>
          <p:nvPr>
            <p:ph type="sldImg" idx="2"/>
            <p:custDataLst>
              <p:tags r:id="rId3"/>
            </p:custDataLst>
          </p:nvPr>
        </p:nvSpPr>
        <p:spPr/>
      </p:sp>
      <p:sp>
        <p:nvSpPr>
          <p:cNvPr id="3" name="文本占位符 2"/>
          <p:cNvSpPr/>
          <p:nvPr>
            <p:ph type="body" idx="3"/>
            <p:custDataLst>
              <p:tags r:id="rId4"/>
            </p:custDataLst>
          </p:nvPr>
        </p:nvSpPr>
        <p:spPr/>
        <p:txBody>
          <a:bodyPr/>
          <a:lstStyle/>
          <a:p>
            <a:r>
              <a:rPr lang="zh-CN" altLang="en-US"/>
              <a:t>系统与要素【瓶子装石子、沙子，再装水，装下最多；时间安排；自助餐回本的办法等】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9" Type="http://schemas.openxmlformats.org/officeDocument/2006/relationships/tags" Target="../tags/tag64.xml"/><Relationship Id="rId8" Type="http://schemas.openxmlformats.org/officeDocument/2006/relationships/tags" Target="../tags/tag63.xml"/><Relationship Id="rId7" Type="http://schemas.openxmlformats.org/officeDocument/2006/relationships/tags" Target="../tags/tag62.xml"/><Relationship Id="rId6" Type="http://schemas.openxmlformats.org/officeDocument/2006/relationships/tags" Target="../tags/tag61.xml"/><Relationship Id="rId5" Type="http://schemas.openxmlformats.org/officeDocument/2006/relationships/tags" Target="../tags/tag60.xml"/><Relationship Id="rId4" Type="http://schemas.openxmlformats.org/officeDocument/2006/relationships/tags" Target="../tags/tag59.xml"/><Relationship Id="rId3" Type="http://schemas.openxmlformats.org/officeDocument/2006/relationships/tags" Target="../tags/tag58.xml"/><Relationship Id="rId28" Type="http://schemas.openxmlformats.org/officeDocument/2006/relationships/tags" Target="../tags/tag83.xml"/><Relationship Id="rId27" Type="http://schemas.openxmlformats.org/officeDocument/2006/relationships/tags" Target="../tags/tag82.xml"/><Relationship Id="rId26" Type="http://schemas.openxmlformats.org/officeDocument/2006/relationships/tags" Target="../tags/tag81.xml"/><Relationship Id="rId25" Type="http://schemas.openxmlformats.org/officeDocument/2006/relationships/tags" Target="../tags/tag80.xml"/><Relationship Id="rId24" Type="http://schemas.openxmlformats.org/officeDocument/2006/relationships/tags" Target="../tags/tag79.xml"/><Relationship Id="rId23" Type="http://schemas.openxmlformats.org/officeDocument/2006/relationships/tags" Target="../tags/tag78.xml"/><Relationship Id="rId22" Type="http://schemas.openxmlformats.org/officeDocument/2006/relationships/tags" Target="../tags/tag77.xml"/><Relationship Id="rId21" Type="http://schemas.openxmlformats.org/officeDocument/2006/relationships/tags" Target="../tags/tag76.xml"/><Relationship Id="rId20" Type="http://schemas.openxmlformats.org/officeDocument/2006/relationships/tags" Target="../tags/tag75.xml"/><Relationship Id="rId2" Type="http://schemas.openxmlformats.org/officeDocument/2006/relationships/tags" Target="../tags/tag57.xml"/><Relationship Id="rId19" Type="http://schemas.openxmlformats.org/officeDocument/2006/relationships/tags" Target="../tags/tag74.xml"/><Relationship Id="rId18" Type="http://schemas.openxmlformats.org/officeDocument/2006/relationships/tags" Target="../tags/tag73.xml"/><Relationship Id="rId17" Type="http://schemas.openxmlformats.org/officeDocument/2006/relationships/tags" Target="../tags/tag72.xml"/><Relationship Id="rId16" Type="http://schemas.openxmlformats.org/officeDocument/2006/relationships/tags" Target="../tags/tag71.xml"/><Relationship Id="rId15" Type="http://schemas.openxmlformats.org/officeDocument/2006/relationships/tags" Target="../tags/tag70.xml"/><Relationship Id="rId14" Type="http://schemas.openxmlformats.org/officeDocument/2006/relationships/tags" Target="../tags/tag69.xml"/><Relationship Id="rId13" Type="http://schemas.openxmlformats.org/officeDocument/2006/relationships/tags" Target="../tags/tag68.xml"/><Relationship Id="rId12" Type="http://schemas.openxmlformats.org/officeDocument/2006/relationships/tags" Target="../tags/tag67.xml"/><Relationship Id="rId11" Type="http://schemas.openxmlformats.org/officeDocument/2006/relationships/tags" Target="../tags/tag66.xml"/><Relationship Id="rId10" Type="http://schemas.openxmlformats.org/officeDocument/2006/relationships/tags" Target="../tags/tag65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  <a:endParaRPr lang="zh-CN" alt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330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roup 47"/>
          <p:cNvGrpSpPr>
            <a:grpSpLocks noChangeAspect="1"/>
          </p:cNvGrpSpPr>
          <p:nvPr userDrawn="1">
            <p:custDataLst>
              <p:tags r:id="rId2"/>
            </p:custDataLst>
          </p:nvPr>
        </p:nvGrpSpPr>
        <p:grpSpPr>
          <a:xfrm>
            <a:off x="11644984" y="112013"/>
            <a:ext cx="315241" cy="611717"/>
            <a:chOff x="2711" y="1294"/>
            <a:chExt cx="336" cy="652"/>
          </a:xfrm>
          <a:solidFill>
            <a:schemeClr val="bg1"/>
          </a:solidFill>
        </p:grpSpPr>
        <p:sp>
          <p:nvSpPr>
            <p:cNvPr id="49" name="Freeform 48"/>
            <p:cNvSpPr/>
            <p:nvPr userDrawn="1">
              <p:custDataLst>
                <p:tags r:id="rId3"/>
              </p:custDataLst>
            </p:nvPr>
          </p:nvSpPr>
          <p:spPr bwMode="auto">
            <a:xfrm>
              <a:off x="2711" y="1294"/>
              <a:ext cx="336" cy="201"/>
            </a:xfrm>
            <a:custGeom>
              <a:avLst/>
              <a:gdLst>
                <a:gd name="T0" fmla="*/ 302 w 336"/>
                <a:gd name="T1" fmla="*/ 201 h 201"/>
                <a:gd name="T2" fmla="*/ 167 w 336"/>
                <a:gd name="T3" fmla="*/ 67 h 201"/>
                <a:gd name="T4" fmla="*/ 33 w 336"/>
                <a:gd name="T5" fmla="*/ 201 h 201"/>
                <a:gd name="T6" fmla="*/ 0 w 336"/>
                <a:gd name="T7" fmla="*/ 168 h 201"/>
                <a:gd name="T8" fmla="*/ 167 w 336"/>
                <a:gd name="T9" fmla="*/ 0 h 201"/>
                <a:gd name="T10" fmla="*/ 336 w 336"/>
                <a:gd name="T11" fmla="*/ 168 h 201"/>
                <a:gd name="T12" fmla="*/ 302 w 336"/>
                <a:gd name="T13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201">
                  <a:moveTo>
                    <a:pt x="302" y="201"/>
                  </a:moveTo>
                  <a:lnTo>
                    <a:pt x="167" y="67"/>
                  </a:lnTo>
                  <a:lnTo>
                    <a:pt x="33" y="201"/>
                  </a:lnTo>
                  <a:lnTo>
                    <a:pt x="0" y="168"/>
                  </a:lnTo>
                  <a:lnTo>
                    <a:pt x="167" y="0"/>
                  </a:lnTo>
                  <a:lnTo>
                    <a:pt x="336" y="168"/>
                  </a:lnTo>
                  <a:lnTo>
                    <a:pt x="302" y="2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0" name="Freeform 49"/>
            <p:cNvSpPr/>
            <p:nvPr userDrawn="1">
              <p:custDataLst>
                <p:tags r:id="rId4"/>
              </p:custDataLst>
            </p:nvPr>
          </p:nvSpPr>
          <p:spPr bwMode="auto">
            <a:xfrm>
              <a:off x="2711" y="1445"/>
              <a:ext cx="336" cy="199"/>
            </a:xfrm>
            <a:custGeom>
              <a:avLst/>
              <a:gdLst>
                <a:gd name="T0" fmla="*/ 302 w 336"/>
                <a:gd name="T1" fmla="*/ 199 h 199"/>
                <a:gd name="T2" fmla="*/ 167 w 336"/>
                <a:gd name="T3" fmla="*/ 67 h 199"/>
                <a:gd name="T4" fmla="*/ 33 w 336"/>
                <a:gd name="T5" fmla="*/ 199 h 199"/>
                <a:gd name="T6" fmla="*/ 0 w 336"/>
                <a:gd name="T7" fmla="*/ 165 h 199"/>
                <a:gd name="T8" fmla="*/ 167 w 336"/>
                <a:gd name="T9" fmla="*/ 0 h 199"/>
                <a:gd name="T10" fmla="*/ 336 w 336"/>
                <a:gd name="T11" fmla="*/ 165 h 199"/>
                <a:gd name="T12" fmla="*/ 302 w 336"/>
                <a:gd name="T13" fmla="*/ 199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199">
                  <a:moveTo>
                    <a:pt x="302" y="199"/>
                  </a:moveTo>
                  <a:lnTo>
                    <a:pt x="167" y="67"/>
                  </a:lnTo>
                  <a:lnTo>
                    <a:pt x="33" y="199"/>
                  </a:lnTo>
                  <a:lnTo>
                    <a:pt x="0" y="165"/>
                  </a:lnTo>
                  <a:lnTo>
                    <a:pt x="167" y="0"/>
                  </a:lnTo>
                  <a:lnTo>
                    <a:pt x="336" y="165"/>
                  </a:lnTo>
                  <a:lnTo>
                    <a:pt x="302" y="1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1" name="Freeform 50"/>
            <p:cNvSpPr/>
            <p:nvPr userDrawn="1">
              <p:custDataLst>
                <p:tags r:id="rId5"/>
              </p:custDataLst>
            </p:nvPr>
          </p:nvSpPr>
          <p:spPr bwMode="auto">
            <a:xfrm>
              <a:off x="2711" y="1594"/>
              <a:ext cx="336" cy="201"/>
            </a:xfrm>
            <a:custGeom>
              <a:avLst/>
              <a:gdLst>
                <a:gd name="T0" fmla="*/ 302 w 336"/>
                <a:gd name="T1" fmla="*/ 201 h 201"/>
                <a:gd name="T2" fmla="*/ 167 w 336"/>
                <a:gd name="T3" fmla="*/ 69 h 201"/>
                <a:gd name="T4" fmla="*/ 33 w 336"/>
                <a:gd name="T5" fmla="*/ 201 h 201"/>
                <a:gd name="T6" fmla="*/ 0 w 336"/>
                <a:gd name="T7" fmla="*/ 168 h 201"/>
                <a:gd name="T8" fmla="*/ 167 w 336"/>
                <a:gd name="T9" fmla="*/ 0 h 201"/>
                <a:gd name="T10" fmla="*/ 336 w 336"/>
                <a:gd name="T11" fmla="*/ 168 h 201"/>
                <a:gd name="T12" fmla="*/ 302 w 336"/>
                <a:gd name="T13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201">
                  <a:moveTo>
                    <a:pt x="302" y="201"/>
                  </a:moveTo>
                  <a:lnTo>
                    <a:pt x="167" y="69"/>
                  </a:lnTo>
                  <a:lnTo>
                    <a:pt x="33" y="201"/>
                  </a:lnTo>
                  <a:lnTo>
                    <a:pt x="0" y="168"/>
                  </a:lnTo>
                  <a:lnTo>
                    <a:pt x="167" y="0"/>
                  </a:lnTo>
                  <a:lnTo>
                    <a:pt x="336" y="168"/>
                  </a:lnTo>
                  <a:lnTo>
                    <a:pt x="302" y="2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2" name="Freeform 51"/>
            <p:cNvSpPr/>
            <p:nvPr userDrawn="1">
              <p:custDataLst>
                <p:tags r:id="rId6"/>
              </p:custDataLst>
            </p:nvPr>
          </p:nvSpPr>
          <p:spPr bwMode="auto">
            <a:xfrm>
              <a:off x="2711" y="1745"/>
              <a:ext cx="336" cy="201"/>
            </a:xfrm>
            <a:custGeom>
              <a:avLst/>
              <a:gdLst>
                <a:gd name="T0" fmla="*/ 302 w 336"/>
                <a:gd name="T1" fmla="*/ 201 h 201"/>
                <a:gd name="T2" fmla="*/ 167 w 336"/>
                <a:gd name="T3" fmla="*/ 67 h 201"/>
                <a:gd name="T4" fmla="*/ 33 w 336"/>
                <a:gd name="T5" fmla="*/ 201 h 201"/>
                <a:gd name="T6" fmla="*/ 0 w 336"/>
                <a:gd name="T7" fmla="*/ 168 h 201"/>
                <a:gd name="T8" fmla="*/ 167 w 336"/>
                <a:gd name="T9" fmla="*/ 0 h 201"/>
                <a:gd name="T10" fmla="*/ 336 w 336"/>
                <a:gd name="T11" fmla="*/ 168 h 201"/>
                <a:gd name="T12" fmla="*/ 302 w 336"/>
                <a:gd name="T13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201">
                  <a:moveTo>
                    <a:pt x="302" y="201"/>
                  </a:moveTo>
                  <a:lnTo>
                    <a:pt x="167" y="67"/>
                  </a:lnTo>
                  <a:lnTo>
                    <a:pt x="33" y="201"/>
                  </a:lnTo>
                  <a:lnTo>
                    <a:pt x="0" y="168"/>
                  </a:lnTo>
                  <a:lnTo>
                    <a:pt x="167" y="0"/>
                  </a:lnTo>
                  <a:lnTo>
                    <a:pt x="336" y="168"/>
                  </a:lnTo>
                  <a:lnTo>
                    <a:pt x="302" y="2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3" name="Freeform 52"/>
            <p:cNvSpPr/>
            <p:nvPr userDrawn="1">
              <p:custDataLst>
                <p:tags r:id="rId7"/>
              </p:custDataLst>
            </p:nvPr>
          </p:nvSpPr>
          <p:spPr bwMode="auto">
            <a:xfrm>
              <a:off x="2711" y="1294"/>
              <a:ext cx="336" cy="201"/>
            </a:xfrm>
            <a:custGeom>
              <a:avLst/>
              <a:gdLst>
                <a:gd name="T0" fmla="*/ 302 w 336"/>
                <a:gd name="T1" fmla="*/ 201 h 201"/>
                <a:gd name="T2" fmla="*/ 167 w 336"/>
                <a:gd name="T3" fmla="*/ 67 h 201"/>
                <a:gd name="T4" fmla="*/ 33 w 336"/>
                <a:gd name="T5" fmla="*/ 201 h 201"/>
                <a:gd name="T6" fmla="*/ 0 w 336"/>
                <a:gd name="T7" fmla="*/ 168 h 201"/>
                <a:gd name="T8" fmla="*/ 167 w 336"/>
                <a:gd name="T9" fmla="*/ 0 h 201"/>
                <a:gd name="T10" fmla="*/ 336 w 336"/>
                <a:gd name="T11" fmla="*/ 168 h 201"/>
                <a:gd name="T12" fmla="*/ 302 w 336"/>
                <a:gd name="T13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201">
                  <a:moveTo>
                    <a:pt x="302" y="201"/>
                  </a:moveTo>
                  <a:lnTo>
                    <a:pt x="167" y="67"/>
                  </a:lnTo>
                  <a:lnTo>
                    <a:pt x="33" y="201"/>
                  </a:lnTo>
                  <a:lnTo>
                    <a:pt x="0" y="168"/>
                  </a:lnTo>
                  <a:lnTo>
                    <a:pt x="167" y="0"/>
                  </a:lnTo>
                  <a:lnTo>
                    <a:pt x="336" y="168"/>
                  </a:lnTo>
                  <a:lnTo>
                    <a:pt x="302" y="2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4" name="Freeform 53"/>
            <p:cNvSpPr/>
            <p:nvPr userDrawn="1">
              <p:custDataLst>
                <p:tags r:id="rId8"/>
              </p:custDataLst>
            </p:nvPr>
          </p:nvSpPr>
          <p:spPr bwMode="auto">
            <a:xfrm>
              <a:off x="2711" y="1445"/>
              <a:ext cx="336" cy="199"/>
            </a:xfrm>
            <a:custGeom>
              <a:avLst/>
              <a:gdLst>
                <a:gd name="T0" fmla="*/ 302 w 336"/>
                <a:gd name="T1" fmla="*/ 199 h 199"/>
                <a:gd name="T2" fmla="*/ 167 w 336"/>
                <a:gd name="T3" fmla="*/ 67 h 199"/>
                <a:gd name="T4" fmla="*/ 33 w 336"/>
                <a:gd name="T5" fmla="*/ 199 h 199"/>
                <a:gd name="T6" fmla="*/ 0 w 336"/>
                <a:gd name="T7" fmla="*/ 165 h 199"/>
                <a:gd name="T8" fmla="*/ 167 w 336"/>
                <a:gd name="T9" fmla="*/ 0 h 199"/>
                <a:gd name="T10" fmla="*/ 336 w 336"/>
                <a:gd name="T11" fmla="*/ 165 h 199"/>
                <a:gd name="T12" fmla="*/ 302 w 336"/>
                <a:gd name="T13" fmla="*/ 199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199">
                  <a:moveTo>
                    <a:pt x="302" y="199"/>
                  </a:moveTo>
                  <a:lnTo>
                    <a:pt x="167" y="67"/>
                  </a:lnTo>
                  <a:lnTo>
                    <a:pt x="33" y="199"/>
                  </a:lnTo>
                  <a:lnTo>
                    <a:pt x="0" y="165"/>
                  </a:lnTo>
                  <a:lnTo>
                    <a:pt x="167" y="0"/>
                  </a:lnTo>
                  <a:lnTo>
                    <a:pt x="336" y="165"/>
                  </a:lnTo>
                  <a:lnTo>
                    <a:pt x="302" y="1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5" name="Freeform 54"/>
            <p:cNvSpPr/>
            <p:nvPr userDrawn="1">
              <p:custDataLst>
                <p:tags r:id="rId9"/>
              </p:custDataLst>
            </p:nvPr>
          </p:nvSpPr>
          <p:spPr bwMode="auto">
            <a:xfrm>
              <a:off x="2711" y="1594"/>
              <a:ext cx="336" cy="201"/>
            </a:xfrm>
            <a:custGeom>
              <a:avLst/>
              <a:gdLst>
                <a:gd name="T0" fmla="*/ 302 w 336"/>
                <a:gd name="T1" fmla="*/ 201 h 201"/>
                <a:gd name="T2" fmla="*/ 167 w 336"/>
                <a:gd name="T3" fmla="*/ 69 h 201"/>
                <a:gd name="T4" fmla="*/ 33 w 336"/>
                <a:gd name="T5" fmla="*/ 201 h 201"/>
                <a:gd name="T6" fmla="*/ 0 w 336"/>
                <a:gd name="T7" fmla="*/ 168 h 201"/>
                <a:gd name="T8" fmla="*/ 167 w 336"/>
                <a:gd name="T9" fmla="*/ 0 h 201"/>
                <a:gd name="T10" fmla="*/ 336 w 336"/>
                <a:gd name="T11" fmla="*/ 168 h 201"/>
                <a:gd name="T12" fmla="*/ 302 w 336"/>
                <a:gd name="T13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201">
                  <a:moveTo>
                    <a:pt x="302" y="201"/>
                  </a:moveTo>
                  <a:lnTo>
                    <a:pt x="167" y="69"/>
                  </a:lnTo>
                  <a:lnTo>
                    <a:pt x="33" y="201"/>
                  </a:lnTo>
                  <a:lnTo>
                    <a:pt x="0" y="168"/>
                  </a:lnTo>
                  <a:lnTo>
                    <a:pt x="167" y="0"/>
                  </a:lnTo>
                  <a:lnTo>
                    <a:pt x="336" y="168"/>
                  </a:lnTo>
                  <a:lnTo>
                    <a:pt x="302" y="2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6" name="Freeform 55"/>
            <p:cNvSpPr/>
            <p:nvPr userDrawn="1">
              <p:custDataLst>
                <p:tags r:id="rId10"/>
              </p:custDataLst>
            </p:nvPr>
          </p:nvSpPr>
          <p:spPr bwMode="auto">
            <a:xfrm>
              <a:off x="2711" y="1745"/>
              <a:ext cx="336" cy="201"/>
            </a:xfrm>
            <a:custGeom>
              <a:avLst/>
              <a:gdLst>
                <a:gd name="T0" fmla="*/ 302 w 336"/>
                <a:gd name="T1" fmla="*/ 201 h 201"/>
                <a:gd name="T2" fmla="*/ 167 w 336"/>
                <a:gd name="T3" fmla="*/ 67 h 201"/>
                <a:gd name="T4" fmla="*/ 33 w 336"/>
                <a:gd name="T5" fmla="*/ 201 h 201"/>
                <a:gd name="T6" fmla="*/ 0 w 336"/>
                <a:gd name="T7" fmla="*/ 168 h 201"/>
                <a:gd name="T8" fmla="*/ 167 w 336"/>
                <a:gd name="T9" fmla="*/ 0 h 201"/>
                <a:gd name="T10" fmla="*/ 336 w 336"/>
                <a:gd name="T11" fmla="*/ 168 h 201"/>
                <a:gd name="T12" fmla="*/ 302 w 336"/>
                <a:gd name="T13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201">
                  <a:moveTo>
                    <a:pt x="302" y="201"/>
                  </a:moveTo>
                  <a:lnTo>
                    <a:pt x="167" y="67"/>
                  </a:lnTo>
                  <a:lnTo>
                    <a:pt x="33" y="201"/>
                  </a:lnTo>
                  <a:lnTo>
                    <a:pt x="0" y="168"/>
                  </a:lnTo>
                  <a:lnTo>
                    <a:pt x="167" y="0"/>
                  </a:lnTo>
                  <a:lnTo>
                    <a:pt x="336" y="168"/>
                  </a:lnTo>
                  <a:lnTo>
                    <a:pt x="302" y="2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</p:grpSp>
      <p:sp>
        <p:nvSpPr>
          <p:cNvPr id="57" name="Freeform 33"/>
          <p:cNvSpPr/>
          <p:nvPr userDrawn="1">
            <p:custDataLst>
              <p:tags r:id="rId11"/>
            </p:custDataLst>
          </p:nvPr>
        </p:nvSpPr>
        <p:spPr bwMode="auto">
          <a:xfrm>
            <a:off x="10633748" y="6132945"/>
            <a:ext cx="1572705" cy="725053"/>
          </a:xfrm>
          <a:custGeom>
            <a:avLst/>
            <a:gdLst>
              <a:gd name="T0" fmla="*/ 0 w 1696"/>
              <a:gd name="T1" fmla="*/ 780 h 780"/>
              <a:gd name="T2" fmla="*/ 683 w 1696"/>
              <a:gd name="T3" fmla="*/ 535 h 780"/>
              <a:gd name="T4" fmla="*/ 1190 w 1696"/>
              <a:gd name="T5" fmla="*/ 165 h 780"/>
              <a:gd name="T6" fmla="*/ 1696 w 1696"/>
              <a:gd name="T7" fmla="*/ 287 h 780"/>
              <a:gd name="T8" fmla="*/ 1696 w 1696"/>
              <a:gd name="T9" fmla="*/ 780 h 780"/>
              <a:gd name="T10" fmla="*/ 0 w 1696"/>
              <a:gd name="T11" fmla="*/ 780 h 7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95" h="780">
                <a:moveTo>
                  <a:pt x="0" y="780"/>
                </a:moveTo>
                <a:cubicBezTo>
                  <a:pt x="0" y="780"/>
                  <a:pt x="248" y="413"/>
                  <a:pt x="683" y="535"/>
                </a:cubicBezTo>
                <a:cubicBezTo>
                  <a:pt x="1118" y="656"/>
                  <a:pt x="991" y="331"/>
                  <a:pt x="1190" y="165"/>
                </a:cubicBezTo>
                <a:cubicBezTo>
                  <a:pt x="1388" y="0"/>
                  <a:pt x="1696" y="287"/>
                  <a:pt x="1696" y="287"/>
                </a:cubicBezTo>
                <a:cubicBezTo>
                  <a:pt x="1696" y="780"/>
                  <a:pt x="1696" y="780"/>
                  <a:pt x="1696" y="780"/>
                </a:cubicBezTo>
                <a:lnTo>
                  <a:pt x="0" y="780"/>
                </a:lnTo>
                <a:close/>
              </a:path>
            </a:pathLst>
          </a:custGeom>
          <a:solidFill>
            <a:srgbClr val="E8D6E4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grpSp>
        <p:nvGrpSpPr>
          <p:cNvPr id="58" name="Group 4"/>
          <p:cNvGrpSpPr>
            <a:grpSpLocks noChangeAspect="1"/>
          </p:cNvGrpSpPr>
          <p:nvPr userDrawn="1">
            <p:custDataLst>
              <p:tags r:id="rId12"/>
            </p:custDataLst>
          </p:nvPr>
        </p:nvGrpSpPr>
        <p:grpSpPr>
          <a:xfrm>
            <a:off x="10832179" y="0"/>
            <a:ext cx="1374277" cy="1406399"/>
            <a:chOff x="1297" y="1"/>
            <a:chExt cx="3166" cy="3240"/>
          </a:xfrm>
        </p:grpSpPr>
        <p:sp>
          <p:nvSpPr>
            <p:cNvPr id="59" name="Freeform 5"/>
            <p:cNvSpPr/>
            <p:nvPr>
              <p:custDataLst>
                <p:tags r:id="rId13"/>
              </p:custDataLst>
            </p:nvPr>
          </p:nvSpPr>
          <p:spPr bwMode="auto">
            <a:xfrm>
              <a:off x="1297" y="1"/>
              <a:ext cx="2543" cy="1939"/>
            </a:xfrm>
            <a:custGeom>
              <a:avLst/>
              <a:gdLst>
                <a:gd name="T0" fmla="*/ 0 w 2360"/>
                <a:gd name="T1" fmla="*/ 0 h 1799"/>
                <a:gd name="T2" fmla="*/ 947 w 2360"/>
                <a:gd name="T3" fmla="*/ 727 h 1799"/>
                <a:gd name="T4" fmla="*/ 2002 w 2360"/>
                <a:gd name="T5" fmla="*/ 1149 h 1799"/>
                <a:gd name="T6" fmla="*/ 2360 w 2360"/>
                <a:gd name="T7" fmla="*/ 1799 h 1799"/>
                <a:gd name="T8" fmla="*/ 2360 w 2360"/>
                <a:gd name="T9" fmla="*/ 0 h 1799"/>
                <a:gd name="T10" fmla="*/ 0 w 2360"/>
                <a:gd name="T11" fmla="*/ 0 h 17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60" h="1799">
                  <a:moveTo>
                    <a:pt x="0" y="0"/>
                  </a:moveTo>
                  <a:cubicBezTo>
                    <a:pt x="0" y="0"/>
                    <a:pt x="141" y="849"/>
                    <a:pt x="947" y="727"/>
                  </a:cubicBezTo>
                  <a:cubicBezTo>
                    <a:pt x="1753" y="606"/>
                    <a:pt x="2139" y="653"/>
                    <a:pt x="2002" y="1149"/>
                  </a:cubicBezTo>
                  <a:cubicBezTo>
                    <a:pt x="1897" y="1574"/>
                    <a:pt x="2360" y="1799"/>
                    <a:pt x="2360" y="1799"/>
                  </a:cubicBezTo>
                  <a:cubicBezTo>
                    <a:pt x="2360" y="0"/>
                    <a:pt x="2360" y="0"/>
                    <a:pt x="236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BD2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1" name="Freeform 6"/>
            <p:cNvSpPr/>
            <p:nvPr>
              <p:custDataLst>
                <p:tags r:id="rId14"/>
              </p:custDataLst>
            </p:nvPr>
          </p:nvSpPr>
          <p:spPr bwMode="auto">
            <a:xfrm>
              <a:off x="1874" y="1"/>
              <a:ext cx="2589" cy="3240"/>
            </a:xfrm>
            <a:custGeom>
              <a:avLst/>
              <a:gdLst>
                <a:gd name="T0" fmla="*/ 0 w 2403"/>
                <a:gd name="T1" fmla="*/ 0 h 3006"/>
                <a:gd name="T2" fmla="*/ 1003 w 2403"/>
                <a:gd name="T3" fmla="*/ 592 h 3006"/>
                <a:gd name="T4" fmla="*/ 1573 w 2403"/>
                <a:gd name="T5" fmla="*/ 1645 h 3006"/>
                <a:gd name="T6" fmla="*/ 1982 w 2403"/>
                <a:gd name="T7" fmla="*/ 2488 h 3006"/>
                <a:gd name="T8" fmla="*/ 2403 w 2403"/>
                <a:gd name="T9" fmla="*/ 3006 h 3006"/>
                <a:gd name="T10" fmla="*/ 2403 w 2403"/>
                <a:gd name="T11" fmla="*/ 0 h 3006"/>
                <a:gd name="T12" fmla="*/ 0 w 2403"/>
                <a:gd name="T13" fmla="*/ 0 h 30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3" h="3006">
                  <a:moveTo>
                    <a:pt x="0" y="0"/>
                  </a:moveTo>
                  <a:cubicBezTo>
                    <a:pt x="0" y="0"/>
                    <a:pt x="136" y="604"/>
                    <a:pt x="1003" y="592"/>
                  </a:cubicBezTo>
                  <a:cubicBezTo>
                    <a:pt x="1871" y="579"/>
                    <a:pt x="1747" y="1273"/>
                    <a:pt x="1573" y="1645"/>
                  </a:cubicBezTo>
                  <a:cubicBezTo>
                    <a:pt x="1400" y="2017"/>
                    <a:pt x="2119" y="2091"/>
                    <a:pt x="1982" y="2488"/>
                  </a:cubicBezTo>
                  <a:cubicBezTo>
                    <a:pt x="1846" y="2884"/>
                    <a:pt x="2403" y="3006"/>
                    <a:pt x="2403" y="3006"/>
                  </a:cubicBezTo>
                  <a:cubicBezTo>
                    <a:pt x="2403" y="0"/>
                    <a:pt x="2403" y="0"/>
                    <a:pt x="240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8B8E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</p:grpSp>
      <p:grpSp>
        <p:nvGrpSpPr>
          <p:cNvPr id="64" name="Group 4"/>
          <p:cNvGrpSpPr>
            <a:grpSpLocks noChangeAspect="1"/>
          </p:cNvGrpSpPr>
          <p:nvPr userDrawn="1">
            <p:custDataLst>
              <p:tags r:id="rId15"/>
            </p:custDataLst>
          </p:nvPr>
        </p:nvGrpSpPr>
        <p:grpSpPr>
          <a:xfrm rot="10800000">
            <a:off x="-5167" y="5381720"/>
            <a:ext cx="1442561" cy="1476279"/>
            <a:chOff x="1297" y="1"/>
            <a:chExt cx="3166" cy="3240"/>
          </a:xfrm>
        </p:grpSpPr>
        <p:sp>
          <p:nvSpPr>
            <p:cNvPr id="65" name="Freeform 5"/>
            <p:cNvSpPr/>
            <p:nvPr>
              <p:custDataLst>
                <p:tags r:id="rId16"/>
              </p:custDataLst>
            </p:nvPr>
          </p:nvSpPr>
          <p:spPr bwMode="auto">
            <a:xfrm>
              <a:off x="1297" y="1"/>
              <a:ext cx="2543" cy="1939"/>
            </a:xfrm>
            <a:custGeom>
              <a:avLst/>
              <a:gdLst>
                <a:gd name="T0" fmla="*/ 0 w 2360"/>
                <a:gd name="T1" fmla="*/ 0 h 1799"/>
                <a:gd name="T2" fmla="*/ 947 w 2360"/>
                <a:gd name="T3" fmla="*/ 727 h 1799"/>
                <a:gd name="T4" fmla="*/ 2002 w 2360"/>
                <a:gd name="T5" fmla="*/ 1149 h 1799"/>
                <a:gd name="T6" fmla="*/ 2360 w 2360"/>
                <a:gd name="T7" fmla="*/ 1799 h 1799"/>
                <a:gd name="T8" fmla="*/ 2360 w 2360"/>
                <a:gd name="T9" fmla="*/ 0 h 1799"/>
                <a:gd name="T10" fmla="*/ 0 w 2360"/>
                <a:gd name="T11" fmla="*/ 0 h 17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60" h="1799">
                  <a:moveTo>
                    <a:pt x="0" y="0"/>
                  </a:moveTo>
                  <a:cubicBezTo>
                    <a:pt x="0" y="0"/>
                    <a:pt x="141" y="849"/>
                    <a:pt x="947" y="727"/>
                  </a:cubicBezTo>
                  <a:cubicBezTo>
                    <a:pt x="1753" y="606"/>
                    <a:pt x="2139" y="653"/>
                    <a:pt x="2002" y="1149"/>
                  </a:cubicBezTo>
                  <a:cubicBezTo>
                    <a:pt x="1897" y="1574"/>
                    <a:pt x="2360" y="1799"/>
                    <a:pt x="2360" y="1799"/>
                  </a:cubicBezTo>
                  <a:cubicBezTo>
                    <a:pt x="2360" y="0"/>
                    <a:pt x="2360" y="0"/>
                    <a:pt x="236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BD2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6" name="Freeform 6"/>
            <p:cNvSpPr/>
            <p:nvPr>
              <p:custDataLst>
                <p:tags r:id="rId17"/>
              </p:custDataLst>
            </p:nvPr>
          </p:nvSpPr>
          <p:spPr bwMode="auto">
            <a:xfrm>
              <a:off x="1874" y="1"/>
              <a:ext cx="2589" cy="3240"/>
            </a:xfrm>
            <a:custGeom>
              <a:avLst/>
              <a:gdLst>
                <a:gd name="T0" fmla="*/ 0 w 2403"/>
                <a:gd name="T1" fmla="*/ 0 h 3006"/>
                <a:gd name="T2" fmla="*/ 1003 w 2403"/>
                <a:gd name="T3" fmla="*/ 592 h 3006"/>
                <a:gd name="T4" fmla="*/ 1573 w 2403"/>
                <a:gd name="T5" fmla="*/ 1645 h 3006"/>
                <a:gd name="T6" fmla="*/ 1982 w 2403"/>
                <a:gd name="T7" fmla="*/ 2488 h 3006"/>
                <a:gd name="T8" fmla="*/ 2403 w 2403"/>
                <a:gd name="T9" fmla="*/ 3006 h 3006"/>
                <a:gd name="T10" fmla="*/ 2403 w 2403"/>
                <a:gd name="T11" fmla="*/ 0 h 3006"/>
                <a:gd name="T12" fmla="*/ 0 w 2403"/>
                <a:gd name="T13" fmla="*/ 0 h 30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3" h="3006">
                  <a:moveTo>
                    <a:pt x="0" y="0"/>
                  </a:moveTo>
                  <a:cubicBezTo>
                    <a:pt x="0" y="0"/>
                    <a:pt x="136" y="604"/>
                    <a:pt x="1003" y="592"/>
                  </a:cubicBezTo>
                  <a:cubicBezTo>
                    <a:pt x="1871" y="579"/>
                    <a:pt x="1747" y="1273"/>
                    <a:pt x="1573" y="1645"/>
                  </a:cubicBezTo>
                  <a:cubicBezTo>
                    <a:pt x="1400" y="2017"/>
                    <a:pt x="2119" y="2091"/>
                    <a:pt x="1982" y="2488"/>
                  </a:cubicBezTo>
                  <a:cubicBezTo>
                    <a:pt x="1846" y="2884"/>
                    <a:pt x="2403" y="3006"/>
                    <a:pt x="2403" y="3006"/>
                  </a:cubicBezTo>
                  <a:cubicBezTo>
                    <a:pt x="2403" y="0"/>
                    <a:pt x="2403" y="0"/>
                    <a:pt x="240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8B8E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</p:grpSp>
      <p:grpSp>
        <p:nvGrpSpPr>
          <p:cNvPr id="67" name="Group 9"/>
          <p:cNvGrpSpPr>
            <a:grpSpLocks noChangeAspect="1"/>
          </p:cNvGrpSpPr>
          <p:nvPr userDrawn="1">
            <p:custDataLst>
              <p:tags r:id="rId18"/>
            </p:custDataLst>
          </p:nvPr>
        </p:nvGrpSpPr>
        <p:grpSpPr>
          <a:xfrm>
            <a:off x="161155" y="112015"/>
            <a:ext cx="731021" cy="729656"/>
            <a:chOff x="1808" y="550"/>
            <a:chExt cx="2142" cy="2138"/>
          </a:xfrm>
          <a:solidFill>
            <a:srgbClr val="E8D6E4"/>
          </a:solidFill>
        </p:grpSpPr>
        <p:sp>
          <p:nvSpPr>
            <p:cNvPr id="68" name="Freeform 10"/>
            <p:cNvSpPr/>
            <p:nvPr>
              <p:custDataLst>
                <p:tags r:id="rId19"/>
              </p:custDataLst>
            </p:nvPr>
          </p:nvSpPr>
          <p:spPr bwMode="auto">
            <a:xfrm>
              <a:off x="1822" y="555"/>
              <a:ext cx="1298" cy="1339"/>
            </a:xfrm>
            <a:custGeom>
              <a:avLst/>
              <a:gdLst>
                <a:gd name="T0" fmla="*/ 499 w 546"/>
                <a:gd name="T1" fmla="*/ 0 h 563"/>
                <a:gd name="T2" fmla="*/ 219 w 546"/>
                <a:gd name="T3" fmla="*/ 289 h 563"/>
                <a:gd name="T4" fmla="*/ 216 w 546"/>
                <a:gd name="T5" fmla="*/ 292 h 563"/>
                <a:gd name="T6" fmla="*/ 0 w 546"/>
                <a:gd name="T7" fmla="*/ 516 h 563"/>
                <a:gd name="T8" fmla="*/ 9 w 546"/>
                <a:gd name="T9" fmla="*/ 563 h 563"/>
                <a:gd name="T10" fmla="*/ 245 w 546"/>
                <a:gd name="T11" fmla="*/ 320 h 563"/>
                <a:gd name="T12" fmla="*/ 247 w 546"/>
                <a:gd name="T13" fmla="*/ 317 h 563"/>
                <a:gd name="T14" fmla="*/ 546 w 546"/>
                <a:gd name="T15" fmla="*/ 8 h 563"/>
                <a:gd name="T16" fmla="*/ 499 w 546"/>
                <a:gd name="T17" fmla="*/ 0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6" h="563">
                  <a:moveTo>
                    <a:pt x="499" y="0"/>
                  </a:moveTo>
                  <a:cubicBezTo>
                    <a:pt x="219" y="289"/>
                    <a:pt x="219" y="289"/>
                    <a:pt x="219" y="289"/>
                  </a:cubicBezTo>
                  <a:cubicBezTo>
                    <a:pt x="216" y="292"/>
                    <a:pt x="216" y="292"/>
                    <a:pt x="216" y="292"/>
                  </a:cubicBezTo>
                  <a:cubicBezTo>
                    <a:pt x="0" y="516"/>
                    <a:pt x="0" y="516"/>
                    <a:pt x="0" y="516"/>
                  </a:cubicBezTo>
                  <a:cubicBezTo>
                    <a:pt x="2" y="532"/>
                    <a:pt x="5" y="547"/>
                    <a:pt x="9" y="563"/>
                  </a:cubicBezTo>
                  <a:cubicBezTo>
                    <a:pt x="245" y="320"/>
                    <a:pt x="245" y="320"/>
                    <a:pt x="245" y="320"/>
                  </a:cubicBezTo>
                  <a:cubicBezTo>
                    <a:pt x="247" y="317"/>
                    <a:pt x="247" y="317"/>
                    <a:pt x="247" y="317"/>
                  </a:cubicBezTo>
                  <a:cubicBezTo>
                    <a:pt x="546" y="8"/>
                    <a:pt x="546" y="8"/>
                    <a:pt x="546" y="8"/>
                  </a:cubicBezTo>
                  <a:cubicBezTo>
                    <a:pt x="530" y="5"/>
                    <a:pt x="514" y="2"/>
                    <a:pt x="49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9" name="Freeform 11"/>
            <p:cNvSpPr/>
            <p:nvPr>
              <p:custDataLst>
                <p:tags r:id="rId20"/>
              </p:custDataLst>
            </p:nvPr>
          </p:nvSpPr>
          <p:spPr bwMode="auto">
            <a:xfrm>
              <a:off x="1924" y="681"/>
              <a:ext cx="438" cy="452"/>
            </a:xfrm>
            <a:custGeom>
              <a:avLst/>
              <a:gdLst>
                <a:gd name="T0" fmla="*/ 0 w 184"/>
                <a:gd name="T1" fmla="*/ 190 h 190"/>
                <a:gd name="T2" fmla="*/ 59 w 184"/>
                <a:gd name="T3" fmla="*/ 129 h 190"/>
                <a:gd name="T4" fmla="*/ 62 w 184"/>
                <a:gd name="T5" fmla="*/ 126 h 190"/>
                <a:gd name="T6" fmla="*/ 184 w 184"/>
                <a:gd name="T7" fmla="*/ 0 h 190"/>
                <a:gd name="T8" fmla="*/ 78 w 184"/>
                <a:gd name="T9" fmla="*/ 81 h 190"/>
                <a:gd name="T10" fmla="*/ 0 w 184"/>
                <a:gd name="T11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4" h="190">
                  <a:moveTo>
                    <a:pt x="0" y="190"/>
                  </a:moveTo>
                  <a:cubicBezTo>
                    <a:pt x="59" y="129"/>
                    <a:pt x="59" y="129"/>
                    <a:pt x="59" y="129"/>
                  </a:cubicBezTo>
                  <a:cubicBezTo>
                    <a:pt x="62" y="126"/>
                    <a:pt x="62" y="126"/>
                    <a:pt x="62" y="126"/>
                  </a:cubicBezTo>
                  <a:cubicBezTo>
                    <a:pt x="184" y="0"/>
                    <a:pt x="184" y="0"/>
                    <a:pt x="184" y="0"/>
                  </a:cubicBezTo>
                  <a:cubicBezTo>
                    <a:pt x="146" y="21"/>
                    <a:pt x="110" y="48"/>
                    <a:pt x="78" y="81"/>
                  </a:cubicBezTo>
                  <a:cubicBezTo>
                    <a:pt x="46" y="114"/>
                    <a:pt x="20" y="151"/>
                    <a:pt x="0" y="1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0" name="Freeform 12"/>
            <p:cNvSpPr/>
            <p:nvPr>
              <p:custDataLst>
                <p:tags r:id="rId21"/>
              </p:custDataLst>
            </p:nvPr>
          </p:nvSpPr>
          <p:spPr bwMode="auto">
            <a:xfrm>
              <a:off x="1808" y="550"/>
              <a:ext cx="1008" cy="1042"/>
            </a:xfrm>
            <a:custGeom>
              <a:avLst/>
              <a:gdLst>
                <a:gd name="T0" fmla="*/ 154 w 424"/>
                <a:gd name="T1" fmla="*/ 222 h 438"/>
                <a:gd name="T2" fmla="*/ 151 w 424"/>
                <a:gd name="T3" fmla="*/ 225 h 438"/>
                <a:gd name="T4" fmla="*/ 6 w 424"/>
                <a:gd name="T5" fmla="*/ 374 h 438"/>
                <a:gd name="T6" fmla="*/ 0 w 424"/>
                <a:gd name="T7" fmla="*/ 438 h 438"/>
                <a:gd name="T8" fmla="*/ 179 w 424"/>
                <a:gd name="T9" fmla="*/ 253 h 438"/>
                <a:gd name="T10" fmla="*/ 182 w 424"/>
                <a:gd name="T11" fmla="*/ 250 h 438"/>
                <a:gd name="T12" fmla="*/ 424 w 424"/>
                <a:gd name="T13" fmla="*/ 0 h 438"/>
                <a:gd name="T14" fmla="*/ 361 w 424"/>
                <a:gd name="T15" fmla="*/ 8 h 438"/>
                <a:gd name="T16" fmla="*/ 154 w 424"/>
                <a:gd name="T17" fmla="*/ 222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2" h="438">
                  <a:moveTo>
                    <a:pt x="154" y="222"/>
                  </a:moveTo>
                  <a:cubicBezTo>
                    <a:pt x="151" y="225"/>
                    <a:pt x="151" y="225"/>
                    <a:pt x="151" y="225"/>
                  </a:cubicBezTo>
                  <a:cubicBezTo>
                    <a:pt x="6" y="374"/>
                    <a:pt x="6" y="374"/>
                    <a:pt x="6" y="374"/>
                  </a:cubicBezTo>
                  <a:cubicBezTo>
                    <a:pt x="3" y="395"/>
                    <a:pt x="1" y="417"/>
                    <a:pt x="0" y="438"/>
                  </a:cubicBezTo>
                  <a:cubicBezTo>
                    <a:pt x="179" y="253"/>
                    <a:pt x="179" y="253"/>
                    <a:pt x="179" y="253"/>
                  </a:cubicBezTo>
                  <a:cubicBezTo>
                    <a:pt x="182" y="250"/>
                    <a:pt x="182" y="250"/>
                    <a:pt x="182" y="250"/>
                  </a:cubicBezTo>
                  <a:cubicBezTo>
                    <a:pt x="424" y="0"/>
                    <a:pt x="424" y="0"/>
                    <a:pt x="424" y="0"/>
                  </a:cubicBezTo>
                  <a:cubicBezTo>
                    <a:pt x="403" y="1"/>
                    <a:pt x="382" y="3"/>
                    <a:pt x="361" y="8"/>
                  </a:cubicBezTo>
                  <a:lnTo>
                    <a:pt x="154" y="2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1" name="Freeform 13"/>
            <p:cNvSpPr/>
            <p:nvPr>
              <p:custDataLst>
                <p:tags r:id="rId22"/>
              </p:custDataLst>
            </p:nvPr>
          </p:nvSpPr>
          <p:spPr bwMode="auto">
            <a:xfrm>
              <a:off x="2913" y="1615"/>
              <a:ext cx="1037" cy="1073"/>
            </a:xfrm>
            <a:custGeom>
              <a:avLst/>
              <a:gdLst>
                <a:gd name="T0" fmla="*/ 436 w 436"/>
                <a:gd name="T1" fmla="*/ 0 h 451"/>
                <a:gd name="T2" fmla="*/ 187 w 436"/>
                <a:gd name="T3" fmla="*/ 257 h 451"/>
                <a:gd name="T4" fmla="*/ 185 w 436"/>
                <a:gd name="T5" fmla="*/ 260 h 451"/>
                <a:gd name="T6" fmla="*/ 0 w 436"/>
                <a:gd name="T7" fmla="*/ 451 h 451"/>
                <a:gd name="T8" fmla="*/ 61 w 436"/>
                <a:gd name="T9" fmla="*/ 445 h 451"/>
                <a:gd name="T10" fmla="*/ 213 w 436"/>
                <a:gd name="T11" fmla="*/ 287 h 451"/>
                <a:gd name="T12" fmla="*/ 216 w 436"/>
                <a:gd name="T13" fmla="*/ 284 h 451"/>
                <a:gd name="T14" fmla="*/ 432 w 436"/>
                <a:gd name="T15" fmla="*/ 61 h 451"/>
                <a:gd name="T16" fmla="*/ 436 w 436"/>
                <a:gd name="T17" fmla="*/ 0 h 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6" h="451">
                  <a:moveTo>
                    <a:pt x="436" y="0"/>
                  </a:moveTo>
                  <a:cubicBezTo>
                    <a:pt x="187" y="257"/>
                    <a:pt x="187" y="257"/>
                    <a:pt x="187" y="257"/>
                  </a:cubicBezTo>
                  <a:cubicBezTo>
                    <a:pt x="185" y="260"/>
                    <a:pt x="185" y="260"/>
                    <a:pt x="185" y="260"/>
                  </a:cubicBezTo>
                  <a:cubicBezTo>
                    <a:pt x="0" y="451"/>
                    <a:pt x="0" y="451"/>
                    <a:pt x="0" y="451"/>
                  </a:cubicBezTo>
                  <a:cubicBezTo>
                    <a:pt x="20" y="450"/>
                    <a:pt x="40" y="448"/>
                    <a:pt x="61" y="445"/>
                  </a:cubicBezTo>
                  <a:cubicBezTo>
                    <a:pt x="213" y="287"/>
                    <a:pt x="213" y="287"/>
                    <a:pt x="213" y="287"/>
                  </a:cubicBezTo>
                  <a:cubicBezTo>
                    <a:pt x="216" y="284"/>
                    <a:pt x="216" y="284"/>
                    <a:pt x="216" y="284"/>
                  </a:cubicBezTo>
                  <a:cubicBezTo>
                    <a:pt x="432" y="61"/>
                    <a:pt x="432" y="61"/>
                    <a:pt x="432" y="61"/>
                  </a:cubicBezTo>
                  <a:cubicBezTo>
                    <a:pt x="434" y="41"/>
                    <a:pt x="436" y="21"/>
                    <a:pt x="43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2" name="Freeform 14"/>
            <p:cNvSpPr/>
            <p:nvPr>
              <p:custDataLst>
                <p:tags r:id="rId23"/>
              </p:custDataLst>
            </p:nvPr>
          </p:nvSpPr>
          <p:spPr bwMode="auto">
            <a:xfrm>
              <a:off x="2376" y="1085"/>
              <a:ext cx="1477" cy="1522"/>
            </a:xfrm>
            <a:custGeom>
              <a:avLst/>
              <a:gdLst>
                <a:gd name="T0" fmla="*/ 271 w 621"/>
                <a:gd name="T1" fmla="*/ 342 h 640"/>
                <a:gd name="T2" fmla="*/ 268 w 621"/>
                <a:gd name="T3" fmla="*/ 345 h 640"/>
                <a:gd name="T4" fmla="*/ 0 w 621"/>
                <a:gd name="T5" fmla="*/ 622 h 640"/>
                <a:gd name="T6" fmla="*/ 38 w 621"/>
                <a:gd name="T7" fmla="*/ 640 h 640"/>
                <a:gd name="T8" fmla="*/ 297 w 621"/>
                <a:gd name="T9" fmla="*/ 372 h 640"/>
                <a:gd name="T10" fmla="*/ 299 w 621"/>
                <a:gd name="T11" fmla="*/ 369 h 640"/>
                <a:gd name="T12" fmla="*/ 621 w 621"/>
                <a:gd name="T13" fmla="*/ 37 h 640"/>
                <a:gd name="T14" fmla="*/ 602 w 621"/>
                <a:gd name="T15" fmla="*/ 0 h 640"/>
                <a:gd name="T16" fmla="*/ 271 w 621"/>
                <a:gd name="T17" fmla="*/ 342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1" h="640">
                  <a:moveTo>
                    <a:pt x="271" y="342"/>
                  </a:moveTo>
                  <a:cubicBezTo>
                    <a:pt x="268" y="345"/>
                    <a:pt x="268" y="345"/>
                    <a:pt x="268" y="345"/>
                  </a:cubicBezTo>
                  <a:cubicBezTo>
                    <a:pt x="0" y="622"/>
                    <a:pt x="0" y="622"/>
                    <a:pt x="0" y="622"/>
                  </a:cubicBezTo>
                  <a:cubicBezTo>
                    <a:pt x="13" y="628"/>
                    <a:pt x="25" y="634"/>
                    <a:pt x="38" y="640"/>
                  </a:cubicBezTo>
                  <a:cubicBezTo>
                    <a:pt x="297" y="372"/>
                    <a:pt x="297" y="372"/>
                    <a:pt x="297" y="372"/>
                  </a:cubicBezTo>
                  <a:cubicBezTo>
                    <a:pt x="299" y="369"/>
                    <a:pt x="299" y="369"/>
                    <a:pt x="299" y="369"/>
                  </a:cubicBezTo>
                  <a:cubicBezTo>
                    <a:pt x="621" y="37"/>
                    <a:pt x="621" y="37"/>
                    <a:pt x="621" y="37"/>
                  </a:cubicBezTo>
                  <a:cubicBezTo>
                    <a:pt x="615" y="24"/>
                    <a:pt x="609" y="12"/>
                    <a:pt x="602" y="0"/>
                  </a:cubicBezTo>
                  <a:lnTo>
                    <a:pt x="271" y="3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3" name="Freeform 15"/>
            <p:cNvSpPr/>
            <p:nvPr>
              <p:custDataLst>
                <p:tags r:id="rId24"/>
              </p:custDataLst>
            </p:nvPr>
          </p:nvSpPr>
          <p:spPr bwMode="auto">
            <a:xfrm>
              <a:off x="2019" y="738"/>
              <a:ext cx="1544" cy="1591"/>
            </a:xfrm>
            <a:custGeom>
              <a:avLst/>
              <a:gdLst>
                <a:gd name="T0" fmla="*/ 278 w 649"/>
                <a:gd name="T1" fmla="*/ 350 h 669"/>
                <a:gd name="T2" fmla="*/ 276 w 649"/>
                <a:gd name="T3" fmla="*/ 353 h 669"/>
                <a:gd name="T4" fmla="*/ 0 w 649"/>
                <a:gd name="T5" fmla="*/ 638 h 669"/>
                <a:gd name="T6" fmla="*/ 25 w 649"/>
                <a:gd name="T7" fmla="*/ 669 h 669"/>
                <a:gd name="T8" fmla="*/ 304 w 649"/>
                <a:gd name="T9" fmla="*/ 381 h 669"/>
                <a:gd name="T10" fmla="*/ 307 w 649"/>
                <a:gd name="T11" fmla="*/ 378 h 669"/>
                <a:gd name="T12" fmla="*/ 649 w 649"/>
                <a:gd name="T13" fmla="*/ 24 h 669"/>
                <a:gd name="T14" fmla="*/ 617 w 649"/>
                <a:gd name="T15" fmla="*/ 0 h 669"/>
                <a:gd name="T16" fmla="*/ 278 w 649"/>
                <a:gd name="T17" fmla="*/ 350 h 6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9" h="669">
                  <a:moveTo>
                    <a:pt x="278" y="350"/>
                  </a:moveTo>
                  <a:cubicBezTo>
                    <a:pt x="276" y="353"/>
                    <a:pt x="276" y="353"/>
                    <a:pt x="276" y="353"/>
                  </a:cubicBezTo>
                  <a:cubicBezTo>
                    <a:pt x="0" y="638"/>
                    <a:pt x="0" y="638"/>
                    <a:pt x="0" y="638"/>
                  </a:cubicBezTo>
                  <a:cubicBezTo>
                    <a:pt x="8" y="649"/>
                    <a:pt x="16" y="659"/>
                    <a:pt x="25" y="669"/>
                  </a:cubicBezTo>
                  <a:cubicBezTo>
                    <a:pt x="304" y="381"/>
                    <a:pt x="304" y="381"/>
                    <a:pt x="304" y="381"/>
                  </a:cubicBezTo>
                  <a:cubicBezTo>
                    <a:pt x="307" y="378"/>
                    <a:pt x="307" y="378"/>
                    <a:pt x="307" y="378"/>
                  </a:cubicBezTo>
                  <a:cubicBezTo>
                    <a:pt x="649" y="24"/>
                    <a:pt x="649" y="24"/>
                    <a:pt x="649" y="24"/>
                  </a:cubicBezTo>
                  <a:cubicBezTo>
                    <a:pt x="639" y="15"/>
                    <a:pt x="628" y="7"/>
                    <a:pt x="617" y="0"/>
                  </a:cubicBezTo>
                  <a:lnTo>
                    <a:pt x="278" y="3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4" name="Freeform 16"/>
            <p:cNvSpPr/>
            <p:nvPr>
              <p:custDataLst>
                <p:tags r:id="rId25"/>
              </p:custDataLst>
            </p:nvPr>
          </p:nvSpPr>
          <p:spPr bwMode="auto">
            <a:xfrm>
              <a:off x="2616" y="1320"/>
              <a:ext cx="1318" cy="1358"/>
            </a:xfrm>
            <a:custGeom>
              <a:avLst/>
              <a:gdLst>
                <a:gd name="T0" fmla="*/ 241 w 554"/>
                <a:gd name="T1" fmla="*/ 312 h 571"/>
                <a:gd name="T2" fmla="*/ 238 w 554"/>
                <a:gd name="T3" fmla="*/ 315 h 571"/>
                <a:gd name="T4" fmla="*/ 0 w 554"/>
                <a:gd name="T5" fmla="*/ 561 h 571"/>
                <a:gd name="T6" fmla="*/ 46 w 554"/>
                <a:gd name="T7" fmla="*/ 571 h 571"/>
                <a:gd name="T8" fmla="*/ 267 w 554"/>
                <a:gd name="T9" fmla="*/ 342 h 571"/>
                <a:gd name="T10" fmla="*/ 270 w 554"/>
                <a:gd name="T11" fmla="*/ 339 h 571"/>
                <a:gd name="T12" fmla="*/ 554 w 554"/>
                <a:gd name="T13" fmla="*/ 46 h 571"/>
                <a:gd name="T14" fmla="*/ 543 w 554"/>
                <a:gd name="T15" fmla="*/ 0 h 571"/>
                <a:gd name="T16" fmla="*/ 241 w 554"/>
                <a:gd name="T17" fmla="*/ 312 h 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4" h="571">
                  <a:moveTo>
                    <a:pt x="241" y="312"/>
                  </a:moveTo>
                  <a:cubicBezTo>
                    <a:pt x="238" y="315"/>
                    <a:pt x="238" y="315"/>
                    <a:pt x="238" y="315"/>
                  </a:cubicBezTo>
                  <a:cubicBezTo>
                    <a:pt x="0" y="561"/>
                    <a:pt x="0" y="561"/>
                    <a:pt x="0" y="561"/>
                  </a:cubicBezTo>
                  <a:cubicBezTo>
                    <a:pt x="15" y="565"/>
                    <a:pt x="31" y="568"/>
                    <a:pt x="46" y="571"/>
                  </a:cubicBezTo>
                  <a:cubicBezTo>
                    <a:pt x="267" y="342"/>
                    <a:pt x="267" y="342"/>
                    <a:pt x="267" y="342"/>
                  </a:cubicBezTo>
                  <a:cubicBezTo>
                    <a:pt x="270" y="339"/>
                    <a:pt x="270" y="339"/>
                    <a:pt x="270" y="339"/>
                  </a:cubicBezTo>
                  <a:cubicBezTo>
                    <a:pt x="554" y="46"/>
                    <a:pt x="554" y="46"/>
                    <a:pt x="554" y="46"/>
                  </a:cubicBezTo>
                  <a:cubicBezTo>
                    <a:pt x="551" y="30"/>
                    <a:pt x="547" y="15"/>
                    <a:pt x="543" y="0"/>
                  </a:cubicBezTo>
                  <a:lnTo>
                    <a:pt x="241" y="3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5" name="Freeform 17"/>
            <p:cNvSpPr/>
            <p:nvPr>
              <p:custDataLst>
                <p:tags r:id="rId26"/>
              </p:custDataLst>
            </p:nvPr>
          </p:nvSpPr>
          <p:spPr bwMode="auto">
            <a:xfrm>
              <a:off x="2179" y="892"/>
              <a:ext cx="1548" cy="1596"/>
            </a:xfrm>
            <a:custGeom>
              <a:avLst/>
              <a:gdLst>
                <a:gd name="T0" fmla="*/ 283 w 651"/>
                <a:gd name="T1" fmla="*/ 354 h 671"/>
                <a:gd name="T2" fmla="*/ 280 w 651"/>
                <a:gd name="T3" fmla="*/ 357 h 671"/>
                <a:gd name="T4" fmla="*/ 0 w 651"/>
                <a:gd name="T5" fmla="*/ 646 h 671"/>
                <a:gd name="T6" fmla="*/ 32 w 651"/>
                <a:gd name="T7" fmla="*/ 671 h 671"/>
                <a:gd name="T8" fmla="*/ 308 w 651"/>
                <a:gd name="T9" fmla="*/ 384 h 671"/>
                <a:gd name="T10" fmla="*/ 311 w 651"/>
                <a:gd name="T11" fmla="*/ 382 h 671"/>
                <a:gd name="T12" fmla="*/ 651 w 651"/>
                <a:gd name="T13" fmla="*/ 30 h 671"/>
                <a:gd name="T14" fmla="*/ 625 w 651"/>
                <a:gd name="T15" fmla="*/ 0 h 671"/>
                <a:gd name="T16" fmla="*/ 283 w 651"/>
                <a:gd name="T17" fmla="*/ 354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51" h="671">
                  <a:moveTo>
                    <a:pt x="283" y="354"/>
                  </a:moveTo>
                  <a:cubicBezTo>
                    <a:pt x="280" y="357"/>
                    <a:pt x="280" y="357"/>
                    <a:pt x="280" y="357"/>
                  </a:cubicBezTo>
                  <a:cubicBezTo>
                    <a:pt x="0" y="646"/>
                    <a:pt x="0" y="646"/>
                    <a:pt x="0" y="646"/>
                  </a:cubicBezTo>
                  <a:cubicBezTo>
                    <a:pt x="10" y="655"/>
                    <a:pt x="21" y="663"/>
                    <a:pt x="32" y="671"/>
                  </a:cubicBezTo>
                  <a:cubicBezTo>
                    <a:pt x="308" y="384"/>
                    <a:pt x="308" y="384"/>
                    <a:pt x="308" y="384"/>
                  </a:cubicBezTo>
                  <a:cubicBezTo>
                    <a:pt x="311" y="382"/>
                    <a:pt x="311" y="382"/>
                    <a:pt x="311" y="382"/>
                  </a:cubicBezTo>
                  <a:cubicBezTo>
                    <a:pt x="651" y="30"/>
                    <a:pt x="651" y="30"/>
                    <a:pt x="651" y="30"/>
                  </a:cubicBezTo>
                  <a:cubicBezTo>
                    <a:pt x="643" y="20"/>
                    <a:pt x="634" y="10"/>
                    <a:pt x="625" y="0"/>
                  </a:cubicBezTo>
                  <a:lnTo>
                    <a:pt x="283" y="3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6" name="Freeform 18"/>
            <p:cNvSpPr/>
            <p:nvPr>
              <p:custDataLst>
                <p:tags r:id="rId27"/>
              </p:custDataLst>
            </p:nvPr>
          </p:nvSpPr>
          <p:spPr bwMode="auto">
            <a:xfrm>
              <a:off x="1896" y="621"/>
              <a:ext cx="1467" cy="1513"/>
            </a:xfrm>
            <a:custGeom>
              <a:avLst/>
              <a:gdLst>
                <a:gd name="T0" fmla="*/ 259 w 617"/>
                <a:gd name="T1" fmla="*/ 330 h 636"/>
                <a:gd name="T2" fmla="*/ 256 w 617"/>
                <a:gd name="T3" fmla="*/ 333 h 636"/>
                <a:gd name="T4" fmla="*/ 0 w 617"/>
                <a:gd name="T5" fmla="*/ 598 h 636"/>
                <a:gd name="T6" fmla="*/ 19 w 617"/>
                <a:gd name="T7" fmla="*/ 636 h 636"/>
                <a:gd name="T8" fmla="*/ 285 w 617"/>
                <a:gd name="T9" fmla="*/ 361 h 636"/>
                <a:gd name="T10" fmla="*/ 288 w 617"/>
                <a:gd name="T11" fmla="*/ 358 h 636"/>
                <a:gd name="T12" fmla="*/ 617 w 617"/>
                <a:gd name="T13" fmla="*/ 17 h 636"/>
                <a:gd name="T14" fmla="*/ 579 w 617"/>
                <a:gd name="T15" fmla="*/ 0 h 636"/>
                <a:gd name="T16" fmla="*/ 259 w 617"/>
                <a:gd name="T17" fmla="*/ 33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17" h="636">
                  <a:moveTo>
                    <a:pt x="259" y="330"/>
                  </a:moveTo>
                  <a:cubicBezTo>
                    <a:pt x="256" y="333"/>
                    <a:pt x="256" y="333"/>
                    <a:pt x="256" y="333"/>
                  </a:cubicBezTo>
                  <a:cubicBezTo>
                    <a:pt x="0" y="598"/>
                    <a:pt x="0" y="598"/>
                    <a:pt x="0" y="598"/>
                  </a:cubicBezTo>
                  <a:cubicBezTo>
                    <a:pt x="6" y="611"/>
                    <a:pt x="12" y="623"/>
                    <a:pt x="19" y="636"/>
                  </a:cubicBezTo>
                  <a:cubicBezTo>
                    <a:pt x="285" y="361"/>
                    <a:pt x="285" y="361"/>
                    <a:pt x="285" y="361"/>
                  </a:cubicBezTo>
                  <a:cubicBezTo>
                    <a:pt x="288" y="358"/>
                    <a:pt x="288" y="358"/>
                    <a:pt x="288" y="358"/>
                  </a:cubicBezTo>
                  <a:cubicBezTo>
                    <a:pt x="617" y="17"/>
                    <a:pt x="617" y="17"/>
                    <a:pt x="617" y="17"/>
                  </a:cubicBezTo>
                  <a:cubicBezTo>
                    <a:pt x="604" y="11"/>
                    <a:pt x="592" y="5"/>
                    <a:pt x="579" y="0"/>
                  </a:cubicBezTo>
                  <a:lnTo>
                    <a:pt x="259" y="3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7" name="Freeform 19"/>
            <p:cNvSpPr/>
            <p:nvPr>
              <p:custDataLst>
                <p:tags r:id="rId28"/>
              </p:custDataLst>
            </p:nvPr>
          </p:nvSpPr>
          <p:spPr bwMode="auto">
            <a:xfrm>
              <a:off x="3341" y="2048"/>
              <a:ext cx="519" cy="535"/>
            </a:xfrm>
            <a:custGeom>
              <a:avLst/>
              <a:gdLst>
                <a:gd name="T0" fmla="*/ 79 w 218"/>
                <a:gd name="T1" fmla="*/ 144 h 225"/>
                <a:gd name="T2" fmla="*/ 76 w 218"/>
                <a:gd name="T3" fmla="*/ 147 h 225"/>
                <a:gd name="T4" fmla="*/ 0 w 218"/>
                <a:gd name="T5" fmla="*/ 225 h 225"/>
                <a:gd name="T6" fmla="*/ 129 w 218"/>
                <a:gd name="T7" fmla="*/ 132 h 225"/>
                <a:gd name="T8" fmla="*/ 218 w 218"/>
                <a:gd name="T9" fmla="*/ 0 h 225"/>
                <a:gd name="T10" fmla="*/ 79 w 218"/>
                <a:gd name="T11" fmla="*/ 144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8" h="225">
                  <a:moveTo>
                    <a:pt x="79" y="144"/>
                  </a:moveTo>
                  <a:cubicBezTo>
                    <a:pt x="76" y="147"/>
                    <a:pt x="76" y="147"/>
                    <a:pt x="76" y="147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47" y="203"/>
                    <a:pt x="91" y="172"/>
                    <a:pt x="129" y="132"/>
                  </a:cubicBezTo>
                  <a:cubicBezTo>
                    <a:pt x="167" y="92"/>
                    <a:pt x="197" y="48"/>
                    <a:pt x="218" y="0"/>
                  </a:cubicBezTo>
                  <a:lnTo>
                    <a:pt x="79" y="1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</p:grp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0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9" Type="http://schemas.openxmlformats.org/officeDocument/2006/relationships/tags" Target="../tags/tag89.xml"/><Relationship Id="rId18" Type="http://schemas.openxmlformats.org/officeDocument/2006/relationships/tags" Target="../tags/tag88.xml"/><Relationship Id="rId17" Type="http://schemas.openxmlformats.org/officeDocument/2006/relationships/tags" Target="../tags/tag87.xml"/><Relationship Id="rId16" Type="http://schemas.openxmlformats.org/officeDocument/2006/relationships/tags" Target="../tags/tag86.xml"/><Relationship Id="rId15" Type="http://schemas.openxmlformats.org/officeDocument/2006/relationships/tags" Target="../tags/tag85.xml"/><Relationship Id="rId14" Type="http://schemas.openxmlformats.org/officeDocument/2006/relationships/tags" Target="../tags/tag84.xml"/><Relationship Id="rId13" Type="http://schemas.openxmlformats.org/officeDocument/2006/relationships/image" Target="../media/image1.pn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  <p:custDataLst>
      <p:tags r:id="rId19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tags" Target="../tags/tag91.xml"/><Relationship Id="rId1" Type="http://schemas.openxmlformats.org/officeDocument/2006/relationships/tags" Target="../tags/tag9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94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103.xml"/><Relationship Id="rId8" Type="http://schemas.openxmlformats.org/officeDocument/2006/relationships/tags" Target="../tags/tag102.xml"/><Relationship Id="rId7" Type="http://schemas.openxmlformats.org/officeDocument/2006/relationships/tags" Target="../tags/tag101.xml"/><Relationship Id="rId6" Type="http://schemas.openxmlformats.org/officeDocument/2006/relationships/tags" Target="../tags/tag100.xml"/><Relationship Id="rId5" Type="http://schemas.openxmlformats.org/officeDocument/2006/relationships/tags" Target="../tags/tag99.xml"/><Relationship Id="rId4" Type="http://schemas.openxmlformats.org/officeDocument/2006/relationships/tags" Target="../tags/tag98.xml"/><Relationship Id="rId3" Type="http://schemas.openxmlformats.org/officeDocument/2006/relationships/tags" Target="../tags/tag97.xml"/><Relationship Id="rId2" Type="http://schemas.openxmlformats.org/officeDocument/2006/relationships/tags" Target="../tags/tag96.xml"/><Relationship Id="rId13" Type="http://schemas.openxmlformats.org/officeDocument/2006/relationships/slideLayout" Target="../slideLayouts/slideLayout7.xml"/><Relationship Id="rId12" Type="http://schemas.openxmlformats.org/officeDocument/2006/relationships/tags" Target="../tags/tag106.xml"/><Relationship Id="rId11" Type="http://schemas.openxmlformats.org/officeDocument/2006/relationships/tags" Target="../tags/tag105.xml"/><Relationship Id="rId10" Type="http://schemas.openxmlformats.org/officeDocument/2006/relationships/tags" Target="../tags/tag104.xml"/><Relationship Id="rId1" Type="http://schemas.openxmlformats.org/officeDocument/2006/relationships/tags" Target="../tags/tag95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114.xml"/><Relationship Id="rId8" Type="http://schemas.openxmlformats.org/officeDocument/2006/relationships/tags" Target="../tags/tag113.xml"/><Relationship Id="rId7" Type="http://schemas.openxmlformats.org/officeDocument/2006/relationships/slide" Target="slide1.xml"/><Relationship Id="rId6" Type="http://schemas.openxmlformats.org/officeDocument/2006/relationships/tags" Target="../tags/tag112.xml"/><Relationship Id="rId5" Type="http://schemas.openxmlformats.org/officeDocument/2006/relationships/tags" Target="../tags/tag111.xml"/><Relationship Id="rId4" Type="http://schemas.openxmlformats.org/officeDocument/2006/relationships/tags" Target="../tags/tag110.xml"/><Relationship Id="rId3" Type="http://schemas.openxmlformats.org/officeDocument/2006/relationships/tags" Target="../tags/tag109.xml"/><Relationship Id="rId2" Type="http://schemas.openxmlformats.org/officeDocument/2006/relationships/tags" Target="../tags/tag108.xml"/><Relationship Id="rId13" Type="http://schemas.openxmlformats.org/officeDocument/2006/relationships/slideLayout" Target="../slideLayouts/slideLayout12.xml"/><Relationship Id="rId12" Type="http://schemas.openxmlformats.org/officeDocument/2006/relationships/tags" Target="../tags/tag117.xml"/><Relationship Id="rId11" Type="http://schemas.openxmlformats.org/officeDocument/2006/relationships/tags" Target="../tags/tag116.xml"/><Relationship Id="rId10" Type="http://schemas.openxmlformats.org/officeDocument/2006/relationships/tags" Target="../tags/tag115.xml"/><Relationship Id="rId1" Type="http://schemas.openxmlformats.org/officeDocument/2006/relationships/tags" Target="../tags/tag107.xml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122.xml"/><Relationship Id="rId4" Type="http://schemas.openxmlformats.org/officeDocument/2006/relationships/tags" Target="../tags/tag121.xml"/><Relationship Id="rId3" Type="http://schemas.openxmlformats.org/officeDocument/2006/relationships/tags" Target="../tags/tag120.xml"/><Relationship Id="rId2" Type="http://schemas.openxmlformats.org/officeDocument/2006/relationships/tags" Target="../tags/tag119.xml"/><Relationship Id="rId1" Type="http://schemas.openxmlformats.org/officeDocument/2006/relationships/tags" Target="../tags/tag118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image" Target="../media/image5.png"/><Relationship Id="rId8" Type="http://schemas.openxmlformats.org/officeDocument/2006/relationships/tags" Target="../tags/tag127.xml"/><Relationship Id="rId7" Type="http://schemas.openxmlformats.org/officeDocument/2006/relationships/image" Target="../media/image4.png"/><Relationship Id="rId6" Type="http://schemas.openxmlformats.org/officeDocument/2006/relationships/tags" Target="../tags/tag126.xml"/><Relationship Id="rId5" Type="http://schemas.openxmlformats.org/officeDocument/2006/relationships/image" Target="../media/image3.png"/><Relationship Id="rId4" Type="http://schemas.openxmlformats.org/officeDocument/2006/relationships/tags" Target="../tags/tag125.xml"/><Relationship Id="rId3" Type="http://schemas.openxmlformats.org/officeDocument/2006/relationships/image" Target="../media/image2.png"/><Relationship Id="rId2" Type="http://schemas.openxmlformats.org/officeDocument/2006/relationships/tags" Target="../tags/tag124.xml"/><Relationship Id="rId12" Type="http://schemas.openxmlformats.org/officeDocument/2006/relationships/slideLayout" Target="../slideLayouts/slideLayout2.xml"/><Relationship Id="rId11" Type="http://schemas.openxmlformats.org/officeDocument/2006/relationships/image" Target="../media/image6.png"/><Relationship Id="rId10" Type="http://schemas.openxmlformats.org/officeDocument/2006/relationships/tags" Target="../tags/tag128.xml"/><Relationship Id="rId1" Type="http://schemas.openxmlformats.org/officeDocument/2006/relationships/tags" Target="../tags/tag12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tags" Target="../tags/tag135.xml"/><Relationship Id="rId6" Type="http://schemas.openxmlformats.org/officeDocument/2006/relationships/tags" Target="../tags/tag134.xml"/><Relationship Id="rId5" Type="http://schemas.openxmlformats.org/officeDocument/2006/relationships/tags" Target="../tags/tag133.xml"/><Relationship Id="rId4" Type="http://schemas.openxmlformats.org/officeDocument/2006/relationships/tags" Target="../tags/tag132.xml"/><Relationship Id="rId3" Type="http://schemas.openxmlformats.org/officeDocument/2006/relationships/tags" Target="../tags/tag131.xml"/><Relationship Id="rId2" Type="http://schemas.openxmlformats.org/officeDocument/2006/relationships/tags" Target="../tags/tag130.xml"/><Relationship Id="rId1" Type="http://schemas.openxmlformats.org/officeDocument/2006/relationships/tags" Target="../tags/tag129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tags" Target="../tags/tag140.xml"/><Relationship Id="rId4" Type="http://schemas.openxmlformats.org/officeDocument/2006/relationships/tags" Target="../tags/tag139.xml"/><Relationship Id="rId3" Type="http://schemas.openxmlformats.org/officeDocument/2006/relationships/tags" Target="../tags/tag138.xml"/><Relationship Id="rId2" Type="http://schemas.openxmlformats.org/officeDocument/2006/relationships/tags" Target="../tags/tag137.xml"/><Relationship Id="rId1" Type="http://schemas.openxmlformats.org/officeDocument/2006/relationships/tags" Target="../tags/tag136.xml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tags" Target="../tags/tag148.xml"/><Relationship Id="rId5" Type="http://schemas.openxmlformats.org/officeDocument/2006/relationships/tags" Target="../tags/tag147.xml"/><Relationship Id="rId4" Type="http://schemas.openxmlformats.org/officeDocument/2006/relationships/tags" Target="../tags/tag146.xml"/><Relationship Id="rId3" Type="http://schemas.openxmlformats.org/officeDocument/2006/relationships/tags" Target="../tags/tag145.xml"/><Relationship Id="rId2" Type="http://schemas.openxmlformats.org/officeDocument/2006/relationships/tags" Target="../tags/tag144.xml"/><Relationship Id="rId1" Type="http://schemas.openxmlformats.org/officeDocument/2006/relationships/tags" Target="../tags/tag143.xml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tags" Target="../tags/tag157.xml"/><Relationship Id="rId8" Type="http://schemas.openxmlformats.org/officeDocument/2006/relationships/tags" Target="../tags/tag156.xml"/><Relationship Id="rId7" Type="http://schemas.openxmlformats.org/officeDocument/2006/relationships/tags" Target="../tags/tag155.xml"/><Relationship Id="rId6" Type="http://schemas.openxmlformats.org/officeDocument/2006/relationships/tags" Target="../tags/tag154.xml"/><Relationship Id="rId5" Type="http://schemas.openxmlformats.org/officeDocument/2006/relationships/tags" Target="../tags/tag153.xml"/><Relationship Id="rId4" Type="http://schemas.openxmlformats.org/officeDocument/2006/relationships/tags" Target="../tags/tag152.xml"/><Relationship Id="rId3" Type="http://schemas.openxmlformats.org/officeDocument/2006/relationships/tags" Target="../tags/tag151.xml"/><Relationship Id="rId2" Type="http://schemas.openxmlformats.org/officeDocument/2006/relationships/tags" Target="../tags/tag150.xml"/><Relationship Id="rId11" Type="http://schemas.openxmlformats.org/officeDocument/2006/relationships/slideLayout" Target="../slideLayouts/slideLayout12.xml"/><Relationship Id="rId10" Type="http://schemas.openxmlformats.org/officeDocument/2006/relationships/tags" Target="../tags/tag158.xml"/><Relationship Id="rId1" Type="http://schemas.openxmlformats.org/officeDocument/2006/relationships/tags" Target="../tags/tag149.xml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tags" Target="../tags/tag166.xml"/><Relationship Id="rId7" Type="http://schemas.openxmlformats.org/officeDocument/2006/relationships/tags" Target="../tags/tag165.xml"/><Relationship Id="rId6" Type="http://schemas.openxmlformats.org/officeDocument/2006/relationships/tags" Target="../tags/tag164.xml"/><Relationship Id="rId5" Type="http://schemas.openxmlformats.org/officeDocument/2006/relationships/tags" Target="../tags/tag163.xml"/><Relationship Id="rId4" Type="http://schemas.openxmlformats.org/officeDocument/2006/relationships/tags" Target="../tags/tag162.xml"/><Relationship Id="rId3" Type="http://schemas.openxmlformats.org/officeDocument/2006/relationships/tags" Target="../tags/tag161.xml"/><Relationship Id="rId2" Type="http://schemas.openxmlformats.org/officeDocument/2006/relationships/tags" Target="../tags/tag160.xml"/><Relationship Id="rId10" Type="http://schemas.openxmlformats.org/officeDocument/2006/relationships/notesSlide" Target="../notesSlides/notesSlide3.xml"/><Relationship Id="rId1" Type="http://schemas.openxmlformats.org/officeDocument/2006/relationships/tags" Target="../tags/tag159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.xml"/><Relationship Id="rId7" Type="http://schemas.openxmlformats.org/officeDocument/2006/relationships/slideLayout" Target="../slideLayouts/slideLayout7.xml"/><Relationship Id="rId6" Type="http://schemas.openxmlformats.org/officeDocument/2006/relationships/tags" Target="../tags/tag175.xml"/><Relationship Id="rId5" Type="http://schemas.openxmlformats.org/officeDocument/2006/relationships/tags" Target="../tags/tag174.xml"/><Relationship Id="rId4" Type="http://schemas.openxmlformats.org/officeDocument/2006/relationships/tags" Target="../tags/tag173.xml"/><Relationship Id="rId3" Type="http://schemas.openxmlformats.org/officeDocument/2006/relationships/tags" Target="../tags/tag172.xml"/><Relationship Id="rId2" Type="http://schemas.openxmlformats.org/officeDocument/2006/relationships/tags" Target="../tags/tag171.xml"/><Relationship Id="rId1" Type="http://schemas.openxmlformats.org/officeDocument/2006/relationships/tags" Target="../tags/tag170.xml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5.xml"/><Relationship Id="rId8" Type="http://schemas.openxmlformats.org/officeDocument/2006/relationships/slideLayout" Target="../slideLayouts/slideLayout7.xml"/><Relationship Id="rId7" Type="http://schemas.openxmlformats.org/officeDocument/2006/relationships/tags" Target="../tags/tag184.xml"/><Relationship Id="rId6" Type="http://schemas.openxmlformats.org/officeDocument/2006/relationships/tags" Target="../tags/tag183.xml"/><Relationship Id="rId5" Type="http://schemas.openxmlformats.org/officeDocument/2006/relationships/tags" Target="../tags/tag182.xml"/><Relationship Id="rId4" Type="http://schemas.openxmlformats.org/officeDocument/2006/relationships/tags" Target="../tags/tag181.xml"/><Relationship Id="rId3" Type="http://schemas.openxmlformats.org/officeDocument/2006/relationships/tags" Target="../tags/tag180.xml"/><Relationship Id="rId2" Type="http://schemas.openxmlformats.org/officeDocument/2006/relationships/tags" Target="../tags/tag179.xml"/><Relationship Id="rId1" Type="http://schemas.openxmlformats.org/officeDocument/2006/relationships/tags" Target="../tags/tag178.xml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6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191.xml"/><Relationship Id="rId4" Type="http://schemas.openxmlformats.org/officeDocument/2006/relationships/tags" Target="../tags/tag190.xml"/><Relationship Id="rId3" Type="http://schemas.openxmlformats.org/officeDocument/2006/relationships/tags" Target="../tags/tag189.xml"/><Relationship Id="rId2" Type="http://schemas.openxmlformats.org/officeDocument/2006/relationships/tags" Target="../tags/tag188.xml"/><Relationship Id="rId1" Type="http://schemas.openxmlformats.org/officeDocument/2006/relationships/tags" Target="../tags/tag187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tags" Target="../tags/tag202.xml"/><Relationship Id="rId8" Type="http://schemas.openxmlformats.org/officeDocument/2006/relationships/tags" Target="../tags/tag201.xml"/><Relationship Id="rId7" Type="http://schemas.openxmlformats.org/officeDocument/2006/relationships/tags" Target="../tags/tag200.xml"/><Relationship Id="rId6" Type="http://schemas.openxmlformats.org/officeDocument/2006/relationships/tags" Target="../tags/tag199.xml"/><Relationship Id="rId5" Type="http://schemas.openxmlformats.org/officeDocument/2006/relationships/tags" Target="../tags/tag198.xml"/><Relationship Id="rId4" Type="http://schemas.openxmlformats.org/officeDocument/2006/relationships/tags" Target="../tags/tag197.xml"/><Relationship Id="rId3" Type="http://schemas.openxmlformats.org/officeDocument/2006/relationships/tags" Target="../tags/tag196.xml"/><Relationship Id="rId23" Type="http://schemas.openxmlformats.org/officeDocument/2006/relationships/slideLayout" Target="../slideLayouts/slideLayout12.xml"/><Relationship Id="rId22" Type="http://schemas.openxmlformats.org/officeDocument/2006/relationships/image" Target="../media/image8.png"/><Relationship Id="rId21" Type="http://schemas.openxmlformats.org/officeDocument/2006/relationships/tags" Target="../tags/tag214.xml"/><Relationship Id="rId20" Type="http://schemas.openxmlformats.org/officeDocument/2006/relationships/tags" Target="../tags/tag213.xml"/><Relationship Id="rId2" Type="http://schemas.openxmlformats.org/officeDocument/2006/relationships/tags" Target="../tags/tag195.xml"/><Relationship Id="rId19" Type="http://schemas.openxmlformats.org/officeDocument/2006/relationships/tags" Target="../tags/tag212.xml"/><Relationship Id="rId18" Type="http://schemas.openxmlformats.org/officeDocument/2006/relationships/tags" Target="../tags/tag211.xml"/><Relationship Id="rId17" Type="http://schemas.openxmlformats.org/officeDocument/2006/relationships/tags" Target="../tags/tag210.xml"/><Relationship Id="rId16" Type="http://schemas.openxmlformats.org/officeDocument/2006/relationships/tags" Target="../tags/tag209.xml"/><Relationship Id="rId15" Type="http://schemas.openxmlformats.org/officeDocument/2006/relationships/tags" Target="../tags/tag208.xml"/><Relationship Id="rId14" Type="http://schemas.openxmlformats.org/officeDocument/2006/relationships/tags" Target="../tags/tag207.xml"/><Relationship Id="rId13" Type="http://schemas.openxmlformats.org/officeDocument/2006/relationships/tags" Target="../tags/tag206.xml"/><Relationship Id="rId12" Type="http://schemas.openxmlformats.org/officeDocument/2006/relationships/tags" Target="../tags/tag205.xml"/><Relationship Id="rId11" Type="http://schemas.openxmlformats.org/officeDocument/2006/relationships/tags" Target="../tags/tag204.xml"/><Relationship Id="rId10" Type="http://schemas.openxmlformats.org/officeDocument/2006/relationships/tags" Target="../tags/tag203.xml"/><Relationship Id="rId1" Type="http://schemas.openxmlformats.org/officeDocument/2006/relationships/tags" Target="../tags/tag19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文本框 6146"/>
          <p:cNvSpPr txBox="1"/>
          <p:nvPr>
            <p:custDataLst>
              <p:tags r:id="rId1"/>
            </p:custDataLst>
          </p:nvPr>
        </p:nvSpPr>
        <p:spPr>
          <a:xfrm>
            <a:off x="464820" y="599758"/>
            <a:ext cx="6535420" cy="13220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zh-CN" altLang="en-US" sz="4000" b="1">
                <a:solidFill>
                  <a:srgbClr val="000000"/>
                </a:solidFill>
                <a:latin typeface="华文新魏" panose="02010800040101010101" charset="-122"/>
                <a:ea typeface="华文新魏" panose="02010800040101010101" charset="-122"/>
              </a:rPr>
              <a:t>第七课  </a:t>
            </a:r>
            <a:r>
              <a:rPr lang="zh-CN" altLang="en-US" sz="4000" b="1">
                <a:latin typeface="华文新魏" panose="02010800040101010101" charset="-122"/>
                <a:ea typeface="华文新魏" panose="02010800040101010101" charset="-122"/>
                <a:sym typeface="+mn-ea"/>
              </a:rPr>
              <a:t>唯物辩证法的联系观</a:t>
            </a:r>
            <a:endParaRPr lang="zh-CN" altLang="en-US" sz="4000" b="1">
              <a:latin typeface="华文新魏" panose="02010800040101010101" charset="-122"/>
              <a:ea typeface="华文新魏" panose="02010800040101010101" charset="-122"/>
            </a:endParaRPr>
          </a:p>
          <a:p>
            <a:endParaRPr lang="zh-CN" altLang="en-US" sz="4000" b="1">
              <a:solidFill>
                <a:srgbClr val="000000"/>
              </a:solidFill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6145" name="矩形 6145"/>
          <p:cNvSpPr/>
          <p:nvPr>
            <p:custDataLst>
              <p:tags r:id="rId2"/>
            </p:custDataLst>
          </p:nvPr>
        </p:nvSpPr>
        <p:spPr>
          <a:xfrm>
            <a:off x="2587308" y="2202180"/>
            <a:ext cx="7273925" cy="172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>
                <a:solidFill>
                  <a:srgbClr val="FF0000"/>
                </a:soli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一</a:t>
            </a:r>
            <a:r>
              <a:rPr lang="en-US" altLang="zh-CN" sz="3600">
                <a:solidFill>
                  <a:srgbClr val="FF0000"/>
                </a:soli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.</a:t>
            </a:r>
            <a:r>
              <a:rPr lang="zh-CN" altLang="en-US" sz="3600">
                <a:solidFill>
                  <a:srgbClr val="FF0000"/>
                </a:soli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用联系的观点看问题</a:t>
            </a:r>
            <a:endParaRPr lang="zh-CN" altLang="en-US" sz="3600">
              <a:solidFill>
                <a:srgbClr val="FF0000"/>
              </a:soli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471805" y="640715"/>
            <a:ext cx="11548745" cy="4154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1月27日，湖南卫视播出的在张家界拍摄的33集扶正剧《江山如此多娇》落下帷幕。全剧故事让人观之亲切、温暖、有趣，引发社会广泛关注。有网友评论到</a:t>
            </a:r>
            <a:r>
              <a:rPr lang="en-US" altLang="zh-CN" sz="32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“扶贫，不是某一个人的英雄主义，而是整个社会全方位的参与和努力才能真正实现的结果，看剧瞬间也感觉使命在肩了。”</a:t>
            </a:r>
            <a:endParaRPr lang="en-US" altLang="zh-CN" sz="3200" b="1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endParaRPr lang="en-US" altLang="zh-CN" sz="3200" b="1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r>
              <a:rPr lang="zh-CN" altLang="en-US" sz="36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思考：为什么说</a:t>
            </a:r>
            <a:r>
              <a:rPr lang="en-US" altLang="zh-CN" sz="36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“扶贫，不是某一个人的英雄主义，而是整个社会全方位的参与和努力才能真正实现的结果</a:t>
            </a:r>
            <a:r>
              <a:rPr lang="zh-CN" altLang="en-US" sz="36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？</a:t>
            </a:r>
            <a:endParaRPr lang="zh-CN" altLang="en-US" sz="3600" b="1">
              <a:solidFill>
                <a:srgbClr val="FF0000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  <a:sym typeface="+mn-ea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7" name="矩形 23"/>
          <p:cNvSpPr/>
          <p:nvPr>
            <p:custDataLst>
              <p:tags r:id="rId1"/>
            </p:custDataLst>
          </p:nvPr>
        </p:nvSpPr>
        <p:spPr>
          <a:xfrm>
            <a:off x="217170" y="323850"/>
            <a:ext cx="11309985" cy="7556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lvl="0" algn="ctr" eaLnBrk="0" hangingPunct="0">
              <a:lnSpc>
                <a:spcPct val="120000"/>
              </a:lnSpc>
            </a:pPr>
            <a:r>
              <a:rPr lang="zh-CN" altLang="en-US" sz="3600" b="1">
                <a:latin typeface="华文楷体" panose="02010600040101010101" charset="-122"/>
                <a:ea typeface="华文楷体" panose="02010600040101010101" charset="-122"/>
              </a:rPr>
              <a:t>探究一：视频中哪些细节体现了整体和部分的联系？</a:t>
            </a:r>
            <a:endParaRPr lang="zh-CN" altLang="en-US" sz="3600" b="1"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70664" name="文本框 236551"/>
          <p:cNvSpPr txBox="1"/>
          <p:nvPr>
            <p:custDataLst>
              <p:tags r:id="rId2"/>
            </p:custDataLst>
          </p:nvPr>
        </p:nvSpPr>
        <p:spPr>
          <a:xfrm>
            <a:off x="112078" y="1514158"/>
            <a:ext cx="1824038" cy="1003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marR="0" lvl="0" eaLnBrk="0" hangingPunct="0"/>
            <a:r>
              <a:rPr lang="zh-CN" altLang="en-US" sz="2965" spc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隶书" panose="02010509060101010101" pitchFamily="1" charset="-122"/>
              </a:rPr>
              <a:t>静态事物</a:t>
            </a:r>
            <a:endParaRPr lang="zh-CN" altLang="en-US" sz="290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隶书" panose="02010509060101010101" pitchFamily="1" charset="-122"/>
            </a:endParaRPr>
          </a:p>
          <a:p>
            <a:pPr marR="0" lvl="0" eaLnBrk="0" hangingPunct="0"/>
            <a:r>
              <a:rPr lang="en-US" altLang="zh-CN" sz="2965" spc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隶书" panose="02010509060101010101" pitchFamily="1" charset="-122"/>
              </a:rPr>
              <a:t>(</a:t>
            </a:r>
            <a:r>
              <a:rPr lang="zh-CN" altLang="en-US" sz="2965" spc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隶书" panose="02010509060101010101" pitchFamily="1" charset="-122"/>
              </a:rPr>
              <a:t>构成</a:t>
            </a:r>
            <a:r>
              <a:rPr lang="en-US" altLang="zh-CN" sz="2965" spc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隶书" panose="02010509060101010101" pitchFamily="1" charset="-122"/>
              </a:rPr>
              <a:t>)</a:t>
            </a:r>
            <a:endParaRPr lang="en-US" altLang="zh-CN" sz="290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隶书" panose="02010509060101010101" pitchFamily="1" charset="-122"/>
            </a:endParaRPr>
          </a:p>
        </p:txBody>
      </p:sp>
      <p:sp>
        <p:nvSpPr>
          <p:cNvPr id="70665" name="文本框 236552"/>
          <p:cNvSpPr txBox="1"/>
          <p:nvPr>
            <p:custDataLst>
              <p:tags r:id="rId3"/>
            </p:custDataLst>
          </p:nvPr>
        </p:nvSpPr>
        <p:spPr>
          <a:xfrm>
            <a:off x="112078" y="4093210"/>
            <a:ext cx="2209800" cy="1003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marR="0" lvl="0" eaLnBrk="0" hangingPunct="0"/>
            <a:r>
              <a:rPr lang="zh-CN" altLang="en-US" sz="2965" spc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隶书" panose="02010509060101010101" pitchFamily="1" charset="-122"/>
              </a:rPr>
              <a:t>动态发展</a:t>
            </a:r>
            <a:endParaRPr lang="zh-CN" altLang="en-US" sz="290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隶书" panose="02010509060101010101" pitchFamily="1" charset="-122"/>
            </a:endParaRPr>
          </a:p>
          <a:p>
            <a:pPr marR="0" lvl="0" eaLnBrk="0" hangingPunct="0"/>
            <a:r>
              <a:rPr lang="zh-CN" altLang="en-US" sz="2965" spc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隶书" panose="02010509060101010101" pitchFamily="1" charset="-122"/>
              </a:rPr>
              <a:t>（过程）</a:t>
            </a:r>
            <a:endParaRPr lang="zh-CN" altLang="en-US" sz="290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隶书" panose="02010509060101010101" pitchFamily="1" charset="-122"/>
            </a:endParaRPr>
          </a:p>
        </p:txBody>
      </p:sp>
      <p:sp>
        <p:nvSpPr>
          <p:cNvPr id="70662" name="文本框 236549"/>
          <p:cNvSpPr/>
          <p:nvPr>
            <p:custDataLst>
              <p:tags r:id="rId4"/>
            </p:custDataLst>
          </p:nvPr>
        </p:nvSpPr>
        <p:spPr>
          <a:xfrm>
            <a:off x="2211705" y="1820545"/>
            <a:ext cx="3138170" cy="521970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lvl="0" eaLnBrk="0" hangingPunct="0"/>
            <a:r>
              <a:rPr lang="en-US" altLang="zh-CN" sz="28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整个社会</a:t>
            </a:r>
            <a:r>
              <a:rPr sz="28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参与扶贫</a:t>
            </a:r>
            <a:endParaRPr sz="2800" b="1">
              <a:solidFill>
                <a:srgbClr val="FF0000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  <a:sym typeface="+mn-ea"/>
            </a:endParaRPr>
          </a:p>
        </p:txBody>
      </p:sp>
      <p:sp>
        <p:nvSpPr>
          <p:cNvPr id="3" name="文本框 236549"/>
          <p:cNvSpPr/>
          <p:nvPr>
            <p:custDataLst>
              <p:tags r:id="rId5"/>
            </p:custDataLst>
          </p:nvPr>
        </p:nvSpPr>
        <p:spPr>
          <a:xfrm>
            <a:off x="8338185" y="1820545"/>
            <a:ext cx="2067560" cy="521970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lvl="0" eaLnBrk="0" hangingPunct="0"/>
            <a:r>
              <a:rPr sz="28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个人的努力</a:t>
            </a:r>
            <a:endParaRPr sz="2800" b="1">
              <a:solidFill>
                <a:srgbClr val="FF0000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  <a:sym typeface="+mn-ea"/>
            </a:endParaRPr>
          </a:p>
        </p:txBody>
      </p:sp>
      <p:sp>
        <p:nvSpPr>
          <p:cNvPr id="4" name="文本框 236549"/>
          <p:cNvSpPr/>
          <p:nvPr>
            <p:custDataLst>
              <p:tags r:id="rId6"/>
            </p:custDataLst>
          </p:nvPr>
        </p:nvSpPr>
        <p:spPr>
          <a:xfrm>
            <a:off x="2398395" y="4333875"/>
            <a:ext cx="2194560" cy="521970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lvl="0" eaLnBrk="0" hangingPunct="0"/>
            <a:r>
              <a:rPr sz="28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扶贫全过程</a:t>
            </a:r>
            <a:endParaRPr sz="2800" b="1">
              <a:solidFill>
                <a:srgbClr val="FF0000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  <a:sym typeface="+mn-ea"/>
            </a:endParaRPr>
          </a:p>
        </p:txBody>
      </p:sp>
      <p:sp>
        <p:nvSpPr>
          <p:cNvPr id="5" name="文本框 236549"/>
          <p:cNvSpPr/>
          <p:nvPr>
            <p:custDataLst>
              <p:tags r:id="rId7"/>
            </p:custDataLst>
          </p:nvPr>
        </p:nvSpPr>
        <p:spPr>
          <a:xfrm>
            <a:off x="7192010" y="2967355"/>
            <a:ext cx="4570730" cy="521970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lvl="0" eaLnBrk="0" hangingPunct="0"/>
            <a:r>
              <a:rPr sz="28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救济式扶贫，解决基本贫困</a:t>
            </a:r>
            <a:endParaRPr sz="2800" b="1">
              <a:solidFill>
                <a:srgbClr val="FF0000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  <a:sym typeface="+mn-ea"/>
            </a:endParaRPr>
          </a:p>
        </p:txBody>
      </p:sp>
      <p:sp>
        <p:nvSpPr>
          <p:cNvPr id="6" name="文本框 236549"/>
          <p:cNvSpPr/>
          <p:nvPr>
            <p:custDataLst>
              <p:tags r:id="rId8"/>
            </p:custDataLst>
          </p:nvPr>
        </p:nvSpPr>
        <p:spPr>
          <a:xfrm>
            <a:off x="7192010" y="3715385"/>
            <a:ext cx="4570730" cy="521970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lvl="0" eaLnBrk="0" hangingPunct="0"/>
            <a:r>
              <a:rPr sz="28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扶贫先扶志，激发内生动力</a:t>
            </a:r>
            <a:endParaRPr sz="2800" b="1">
              <a:solidFill>
                <a:srgbClr val="FF0000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  <a:sym typeface="+mn-ea"/>
            </a:endParaRPr>
          </a:p>
        </p:txBody>
      </p:sp>
      <p:sp>
        <p:nvSpPr>
          <p:cNvPr id="7" name="文本框 236549"/>
          <p:cNvSpPr/>
          <p:nvPr>
            <p:custDataLst>
              <p:tags r:id="rId9"/>
            </p:custDataLst>
          </p:nvPr>
        </p:nvSpPr>
        <p:spPr>
          <a:xfrm>
            <a:off x="7192010" y="4489450"/>
            <a:ext cx="3843655" cy="521970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lvl="0" eaLnBrk="0" hangingPunct="0"/>
            <a:r>
              <a:rPr sz="28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扶贫扶智，发展教育</a:t>
            </a:r>
            <a:endParaRPr sz="2800" b="1">
              <a:solidFill>
                <a:srgbClr val="FF0000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  <a:sym typeface="+mn-ea"/>
            </a:endParaRPr>
          </a:p>
        </p:txBody>
      </p:sp>
      <p:sp>
        <p:nvSpPr>
          <p:cNvPr id="8" name="文本框 236549"/>
          <p:cNvSpPr/>
          <p:nvPr>
            <p:custDataLst>
              <p:tags r:id="rId10"/>
            </p:custDataLst>
          </p:nvPr>
        </p:nvSpPr>
        <p:spPr>
          <a:xfrm>
            <a:off x="7192010" y="5226050"/>
            <a:ext cx="3843655" cy="521970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lvl="0" eaLnBrk="0" hangingPunct="0"/>
            <a:r>
              <a:rPr sz="28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产业扶贫，可持续发展</a:t>
            </a:r>
            <a:endParaRPr sz="2800" b="1">
              <a:solidFill>
                <a:srgbClr val="FF0000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  <a:sym typeface="+mn-ea"/>
            </a:endParaRPr>
          </a:p>
        </p:txBody>
      </p:sp>
      <p:sp>
        <p:nvSpPr>
          <p:cNvPr id="9" name="文本框 236545"/>
          <p:cNvSpPr txBox="1"/>
          <p:nvPr>
            <p:custDataLst>
              <p:tags r:id="rId11"/>
            </p:custDataLst>
          </p:nvPr>
        </p:nvSpPr>
        <p:spPr>
          <a:xfrm>
            <a:off x="2968308" y="1079183"/>
            <a:ext cx="1624013" cy="54768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marR="0" lvl="0" algn="ctr" eaLnBrk="0" hangingPunct="0">
              <a:spcBef>
                <a:spcPct val="50000"/>
              </a:spcBef>
            </a:pPr>
            <a:r>
              <a:rPr lang="zh-CN" altLang="en-US" sz="2965" b="1" spc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整体</a:t>
            </a:r>
            <a:endParaRPr lang="zh-CN" altLang="en-US" sz="2965" b="1" spc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236546"/>
          <p:cNvSpPr txBox="1"/>
          <p:nvPr>
            <p:custDataLst>
              <p:tags r:id="rId12"/>
            </p:custDataLst>
          </p:nvPr>
        </p:nvSpPr>
        <p:spPr>
          <a:xfrm>
            <a:off x="8492490" y="1079183"/>
            <a:ext cx="1758950" cy="54768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marR="0" lvl="0" algn="ctr" eaLnBrk="0" hangingPunct="0">
              <a:spcBef>
                <a:spcPct val="50000"/>
              </a:spcBef>
            </a:pPr>
            <a:r>
              <a:rPr lang="zh-CN" altLang="en-US" sz="2965" b="1" spc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部分</a:t>
            </a:r>
            <a:endParaRPr lang="zh-CN" altLang="en-US" sz="2965" b="1" spc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8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0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 fill="hold"/>
                                        <p:tgtEl>
                                          <p:spTgt spid="70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70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 fill="hold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7" grpId="0"/>
      <p:bldP spid="70664" grpId="0"/>
      <p:bldP spid="70665" grpId="0"/>
      <p:bldP spid="7066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3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624935" y="77273"/>
            <a:ext cx="6648191" cy="70675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i="0" u="none" strike="noStrike" kern="0" cap="none" spc="0" normalizeH="0" baseline="0" noProof="0">
                <a:solidFill>
                  <a:srgbClr val="FF0000"/>
                </a:solidFill>
                <a:effectLst/>
                <a:uLnTx/>
                <a:uFillTx/>
                <a:latin typeface="华文行楷" panose="02010800040101010101" charset="-122"/>
                <a:ea typeface="华文行楷" panose="02010800040101010101" charset="-122"/>
                <a:cs typeface="+mn-cs"/>
              </a:rPr>
              <a:t>一、坚持整体和部分的统一</a:t>
            </a:r>
            <a:endParaRPr kumimoji="0" lang="zh-CN" altLang="en-US" sz="4000" i="0" u="none" strike="noStrike" kern="0" cap="none" spc="0" normalizeH="0" baseline="0" noProof="0">
              <a:solidFill>
                <a:srgbClr val="FF0000"/>
              </a:solidFill>
              <a:effectLst/>
              <a:uLnTx/>
              <a:uFillTx/>
              <a:latin typeface="华文行楷" panose="02010800040101010101" charset="-122"/>
              <a:ea typeface="华文行楷" panose="02010800040101010101" charset="-122"/>
              <a:cs typeface="+mn-cs"/>
            </a:endParaRPr>
          </a:p>
        </p:txBody>
      </p:sp>
      <p:sp>
        <p:nvSpPr>
          <p:cNvPr id="17411" name="Rectangle 2"/>
          <p:cNvSpPr txBox="1">
            <a:spLocks noRot="1"/>
          </p:cNvSpPr>
          <p:nvPr>
            <p:custDataLst>
              <p:tags r:id="rId2"/>
            </p:custDataLst>
          </p:nvPr>
        </p:nvSpPr>
        <p:spPr>
          <a:xfrm>
            <a:off x="96204" y="783909"/>
            <a:ext cx="7793037" cy="685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3600" b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</a:rPr>
              <a:t>（一）整体和部分的关系</a:t>
            </a:r>
            <a:endParaRPr lang="zh-CN" altLang="en-US" sz="3600" b="1">
              <a:solidFill>
                <a:schemeClr val="tx1"/>
              </a:solidFill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7" name="文本框 6"/>
          <p:cNvSpPr txBox="1"/>
          <p:nvPr>
            <p:custDataLst>
              <p:tags r:id="rId3"/>
            </p:custDataLst>
          </p:nvPr>
        </p:nvSpPr>
        <p:spPr>
          <a:xfrm>
            <a:off x="624523" y="1397424"/>
            <a:ext cx="2554287" cy="8115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36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1</a:t>
            </a:r>
            <a:r>
              <a:rPr lang="zh-CN" altLang="en-US" sz="36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、区别</a:t>
            </a:r>
            <a:endParaRPr lang="zh-CN" altLang="en-US" sz="3600" b="1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</p:txBody>
      </p:sp>
      <p:sp>
        <p:nvSpPr>
          <p:cNvPr id="8" name="Text Box 9"/>
          <p:cNvSpPr txBox="1"/>
          <p:nvPr>
            <p:custDataLst>
              <p:tags r:id="rId4"/>
            </p:custDataLst>
          </p:nvPr>
        </p:nvSpPr>
        <p:spPr>
          <a:xfrm>
            <a:off x="136525" y="2209165"/>
            <a:ext cx="3840163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zh-CN" altLang="en-US" sz="3600" b="1">
                <a:solidFill>
                  <a:srgbClr val="A42015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（</a:t>
            </a:r>
            <a:r>
              <a:rPr lang="en-US" altLang="zh-CN" sz="3600" b="1">
                <a:solidFill>
                  <a:srgbClr val="A42015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1</a:t>
            </a:r>
            <a:r>
              <a:rPr lang="zh-CN" altLang="en-US" sz="3600" b="1">
                <a:solidFill>
                  <a:srgbClr val="A42015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）含义不同：</a:t>
            </a:r>
            <a:endParaRPr lang="zh-CN" altLang="en-US" sz="3600" b="1">
              <a:solidFill>
                <a:srgbClr val="A42015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custDataLst>
              <p:tags r:id="rId5"/>
            </p:custDataLst>
          </p:nvPr>
        </p:nvGraphicFramePr>
        <p:xfrm>
          <a:off x="907098" y="4304454"/>
          <a:ext cx="8206740" cy="2089785"/>
        </p:xfrm>
        <a:graphic>
          <a:graphicData uri="http://schemas.openxmlformats.org/drawingml/2006/table">
            <a:tbl>
              <a:tblPr/>
              <a:tblGrid>
                <a:gridCol w="2052955"/>
                <a:gridCol w="2051050"/>
                <a:gridCol w="2052320"/>
                <a:gridCol w="2050415"/>
              </a:tblGrid>
              <a:tr h="696595">
                <a:tc>
                  <a:txBody>
                    <a:bodyPr wrap="square"/>
                    <a:lstStyle>
                      <a:lvl1pPr marL="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1pPr>
                      <a:lvl2pPr marL="3429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2pPr>
                      <a:lvl3pPr marL="6858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3pPr>
                      <a:lvl4pPr marL="10287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4pPr>
                      <a:lvl5pPr marL="13716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5pPr>
                      <a:lvl6pPr marL="17145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6pPr>
                      <a:lvl7pPr marL="20574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7pPr>
                      <a:lvl8pPr marL="24003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8pPr>
                      <a:lvl9pPr marL="27432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0000" marR="90000" marT="46800" marB="46800" vert="horz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2F0">
                        <a:alpha val="50000"/>
                      </a:srgbClr>
                    </a:solidFill>
                  </a:tcPr>
                </a:tc>
                <a:tc>
                  <a:txBody>
                    <a:bodyPr wrap="square"/>
                    <a:lstStyle>
                      <a:lvl1pPr marL="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1pPr>
                      <a:lvl2pPr marL="3429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2pPr>
                      <a:lvl3pPr marL="6858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3pPr>
                      <a:lvl4pPr marL="10287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4pPr>
                      <a:lvl5pPr marL="13716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5pPr>
                      <a:lvl6pPr marL="17145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6pPr>
                      <a:lvl7pPr marL="20574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7pPr>
                      <a:lvl8pPr marL="24003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8pPr>
                      <a:lvl9pPr marL="27432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0000" marR="90000" marT="46800" marB="46800" vert="horz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2F0">
                        <a:alpha val="50000"/>
                      </a:srgbClr>
                    </a:solidFill>
                  </a:tcPr>
                </a:tc>
                <a:tc>
                  <a:txBody>
                    <a:bodyPr wrap="square"/>
                    <a:lstStyle>
                      <a:lvl1pPr marL="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1pPr>
                      <a:lvl2pPr marL="3429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2pPr>
                      <a:lvl3pPr marL="6858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3pPr>
                      <a:lvl4pPr marL="10287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4pPr>
                      <a:lvl5pPr marL="13716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5pPr>
                      <a:lvl6pPr marL="17145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6pPr>
                      <a:lvl7pPr marL="20574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7pPr>
                      <a:lvl8pPr marL="24003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8pPr>
                      <a:lvl9pPr marL="27432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0000" marR="90000" marT="46800" marB="46800" vert="horz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2F0">
                        <a:alpha val="50000"/>
                      </a:srgbClr>
                    </a:solidFill>
                  </a:tcPr>
                </a:tc>
                <a:tc>
                  <a:txBody>
                    <a:bodyPr wrap="square"/>
                    <a:lstStyle>
                      <a:lvl1pPr marL="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1pPr>
                      <a:lvl2pPr marL="3429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2pPr>
                      <a:lvl3pPr marL="6858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3pPr>
                      <a:lvl4pPr marL="10287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4pPr>
                      <a:lvl5pPr marL="13716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5pPr>
                      <a:lvl6pPr marL="17145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6pPr>
                      <a:lvl7pPr marL="20574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7pPr>
                      <a:lvl8pPr marL="24003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8pPr>
                      <a:lvl9pPr marL="27432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0000" marR="90000" marT="46800" marB="46800" vert="horz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2F0">
                        <a:alpha val="50000"/>
                      </a:srgbClr>
                    </a:solidFill>
                  </a:tcPr>
                </a:tc>
              </a:tr>
              <a:tr h="696595">
                <a:tc>
                  <a:txBody>
                    <a:bodyPr wrap="square"/>
                    <a:lstStyle>
                      <a:lvl1pPr marL="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1pPr>
                      <a:lvl2pPr marL="3429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2pPr>
                      <a:lvl3pPr marL="6858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3pPr>
                      <a:lvl4pPr marL="10287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4pPr>
                      <a:lvl5pPr marL="13716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5pPr>
                      <a:lvl6pPr marL="17145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6pPr>
                      <a:lvl7pPr marL="20574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7pPr>
                      <a:lvl8pPr marL="24003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8pPr>
                      <a:lvl9pPr marL="27432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0000" marR="90000" marT="46800" marB="46800" vert="horz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2F0">
                        <a:alpha val="50000"/>
                      </a:srgbClr>
                    </a:solidFill>
                  </a:tcPr>
                </a:tc>
                <a:tc>
                  <a:txBody>
                    <a:bodyPr wrap="square"/>
                    <a:lstStyle>
                      <a:lvl1pPr marL="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1pPr>
                      <a:lvl2pPr marL="3429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2pPr>
                      <a:lvl3pPr marL="6858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3pPr>
                      <a:lvl4pPr marL="10287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4pPr>
                      <a:lvl5pPr marL="13716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5pPr>
                      <a:lvl6pPr marL="17145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6pPr>
                      <a:lvl7pPr marL="20574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7pPr>
                      <a:lvl8pPr marL="24003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8pPr>
                      <a:lvl9pPr marL="27432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0000" marR="90000" marT="46800" marB="46800" vert="horz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2F0">
                        <a:alpha val="50000"/>
                      </a:srgbClr>
                    </a:solidFill>
                  </a:tcPr>
                </a:tc>
                <a:tc>
                  <a:txBody>
                    <a:bodyPr wrap="square"/>
                    <a:lstStyle>
                      <a:lvl1pPr marL="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1pPr>
                      <a:lvl2pPr marL="3429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2pPr>
                      <a:lvl3pPr marL="6858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3pPr>
                      <a:lvl4pPr marL="10287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4pPr>
                      <a:lvl5pPr marL="13716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5pPr>
                      <a:lvl6pPr marL="17145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6pPr>
                      <a:lvl7pPr marL="20574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7pPr>
                      <a:lvl8pPr marL="24003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8pPr>
                      <a:lvl9pPr marL="27432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0000" marR="90000" marT="46800" marB="46800" vert="horz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2F0">
                        <a:alpha val="50000"/>
                      </a:srgbClr>
                    </a:solidFill>
                  </a:tcPr>
                </a:tc>
                <a:tc>
                  <a:txBody>
                    <a:bodyPr wrap="square"/>
                    <a:lstStyle>
                      <a:lvl1pPr marL="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1pPr>
                      <a:lvl2pPr marL="3429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2pPr>
                      <a:lvl3pPr marL="6858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3pPr>
                      <a:lvl4pPr marL="10287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4pPr>
                      <a:lvl5pPr marL="13716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5pPr>
                      <a:lvl6pPr marL="17145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6pPr>
                      <a:lvl7pPr marL="20574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7pPr>
                      <a:lvl8pPr marL="24003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8pPr>
                      <a:lvl9pPr marL="27432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0000" marR="90000" marT="46800" marB="46800" vert="horz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2F0">
                        <a:alpha val="50000"/>
                      </a:srgbClr>
                    </a:solidFill>
                  </a:tcPr>
                </a:tc>
              </a:tr>
              <a:tr h="696595">
                <a:tc>
                  <a:txBody>
                    <a:bodyPr wrap="square"/>
                    <a:lstStyle>
                      <a:lvl1pPr marL="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1pPr>
                      <a:lvl2pPr marL="3429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2pPr>
                      <a:lvl3pPr marL="6858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3pPr>
                      <a:lvl4pPr marL="10287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4pPr>
                      <a:lvl5pPr marL="13716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5pPr>
                      <a:lvl6pPr marL="17145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6pPr>
                      <a:lvl7pPr marL="20574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7pPr>
                      <a:lvl8pPr marL="24003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8pPr>
                      <a:lvl9pPr marL="27432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0000" marR="90000" marT="46800" marB="46800" vert="horz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2F0">
                        <a:alpha val="50000"/>
                      </a:srgbClr>
                    </a:solidFill>
                  </a:tcPr>
                </a:tc>
                <a:tc>
                  <a:txBody>
                    <a:bodyPr wrap="square"/>
                    <a:lstStyle>
                      <a:lvl1pPr marL="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1pPr>
                      <a:lvl2pPr marL="3429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2pPr>
                      <a:lvl3pPr marL="6858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3pPr>
                      <a:lvl4pPr marL="10287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4pPr>
                      <a:lvl5pPr marL="13716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5pPr>
                      <a:lvl6pPr marL="17145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6pPr>
                      <a:lvl7pPr marL="20574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7pPr>
                      <a:lvl8pPr marL="24003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8pPr>
                      <a:lvl9pPr marL="27432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0000" marR="90000" marT="46800" marB="46800" vert="horz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2F0">
                        <a:alpha val="50000"/>
                      </a:srgbClr>
                    </a:solidFill>
                  </a:tcPr>
                </a:tc>
                <a:tc>
                  <a:txBody>
                    <a:bodyPr wrap="square"/>
                    <a:lstStyle>
                      <a:lvl1pPr marL="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1pPr>
                      <a:lvl2pPr marL="3429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2pPr>
                      <a:lvl3pPr marL="6858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3pPr>
                      <a:lvl4pPr marL="10287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4pPr>
                      <a:lvl5pPr marL="13716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5pPr>
                      <a:lvl6pPr marL="17145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6pPr>
                      <a:lvl7pPr marL="20574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7pPr>
                      <a:lvl8pPr marL="24003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8pPr>
                      <a:lvl9pPr marL="27432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0000" marR="90000" marT="46800" marB="46800" vert="horz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2F0">
                        <a:alpha val="50000"/>
                      </a:srgbClr>
                    </a:solidFill>
                  </a:tcPr>
                </a:tc>
                <a:tc>
                  <a:txBody>
                    <a:bodyPr wrap="square"/>
                    <a:lstStyle>
                      <a:lvl1pPr marL="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1pPr>
                      <a:lvl2pPr marL="3429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2pPr>
                      <a:lvl3pPr marL="6858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3pPr>
                      <a:lvl4pPr marL="10287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4pPr>
                      <a:lvl5pPr marL="1371600" algn="l" defTabSz="6858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5pPr>
                      <a:lvl6pPr marL="17145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6pPr>
                      <a:lvl7pPr marL="20574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7pPr>
                      <a:lvl8pPr marL="24003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8pPr>
                      <a:lvl9pPr marL="2743200" algn="l" defTabSz="6858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0000" marR="90000" marT="46800" marB="46800" vert="horz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2F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10" name="Text Box 34"/>
          <p:cNvSpPr txBox="1"/>
          <p:nvPr>
            <p:custDataLst>
              <p:tags r:id="rId6"/>
            </p:custDataLst>
          </p:nvPr>
        </p:nvSpPr>
        <p:spPr>
          <a:xfrm>
            <a:off x="1228937" y="4876271"/>
            <a:ext cx="1655763" cy="1452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123000"/>
              </a:lnSpc>
              <a:spcBef>
                <a:spcPct val="0"/>
              </a:spcBef>
              <a:buNone/>
            </a:pPr>
            <a:r>
              <a:rPr lang="zh-CN" altLang="en-US" sz="3600" b="1">
                <a:solidFill>
                  <a:srgbClr val="A4201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整体</a:t>
            </a:r>
            <a:endParaRPr lang="zh-CN" altLang="en-US" sz="3600" b="1">
              <a:solidFill>
                <a:srgbClr val="A4201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0" indent="0" algn="ctr" eaLnBrk="1" hangingPunct="1">
              <a:lnSpc>
                <a:spcPct val="123000"/>
              </a:lnSpc>
              <a:spcBef>
                <a:spcPct val="0"/>
              </a:spcBef>
              <a:buFontTx/>
              <a:buNone/>
            </a:pPr>
            <a:r>
              <a:rPr lang="zh-CN" altLang="en-US" sz="3600" b="1">
                <a:solidFill>
                  <a:srgbClr val="A4201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部分</a:t>
            </a:r>
            <a:endParaRPr lang="zh-CN" altLang="en-US" sz="3600" b="1">
              <a:solidFill>
                <a:srgbClr val="A4201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 Box 35">
            <a:hlinkClick r:id="rId7" action="ppaction://hlinksldjump"/>
          </p:cNvPr>
          <p:cNvSpPr txBox="1"/>
          <p:nvPr>
            <p:custDataLst>
              <p:tags r:id="rId8"/>
            </p:custDataLst>
          </p:nvPr>
        </p:nvSpPr>
        <p:spPr>
          <a:xfrm>
            <a:off x="3268557" y="4304877"/>
            <a:ext cx="1671320" cy="2134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123000"/>
              </a:lnSpc>
              <a:spcBef>
                <a:spcPct val="0"/>
              </a:spcBef>
              <a:buNone/>
            </a:pPr>
            <a:r>
              <a:rPr lang="zh-CN" altLang="en-US" sz="3600" b="1">
                <a:solidFill>
                  <a:srgbClr val="A4201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空间</a:t>
            </a:r>
            <a:endParaRPr lang="zh-CN" altLang="en-US" sz="3600" b="1">
              <a:solidFill>
                <a:srgbClr val="A4201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0" indent="0" algn="ctr" eaLnBrk="1" hangingPunct="1">
              <a:lnSpc>
                <a:spcPct val="123000"/>
              </a:lnSpc>
              <a:spcBef>
                <a:spcPct val="0"/>
              </a:spcBef>
              <a:buFontTx/>
              <a:buNone/>
            </a:pPr>
            <a:r>
              <a:rPr lang="zh-CN" altLang="en-US" sz="3600" b="1">
                <a:solidFill>
                  <a:srgbClr val="000000"/>
                </a:solidFill>
                <a:latin typeface="Hannotate SC Bold" panose="03000500000000000000" charset="-122"/>
                <a:ea typeface="Hannotate SC Bold" panose="03000500000000000000" charset="-122"/>
              </a:rPr>
              <a:t>全局</a:t>
            </a:r>
            <a:endParaRPr lang="zh-CN" altLang="en-US" sz="3600" b="1">
              <a:solidFill>
                <a:srgbClr val="000000"/>
              </a:solidFill>
              <a:latin typeface="Hannotate SC Bold" panose="03000500000000000000" charset="-122"/>
              <a:ea typeface="Hannotate SC Bold" panose="03000500000000000000" charset="-122"/>
            </a:endParaRPr>
          </a:p>
          <a:p>
            <a:pPr marL="0" lvl="0" indent="0" algn="ctr" eaLnBrk="1" hangingPunct="1">
              <a:lnSpc>
                <a:spcPct val="123000"/>
              </a:lnSpc>
              <a:spcBef>
                <a:spcPct val="0"/>
              </a:spcBef>
              <a:buFontTx/>
              <a:buNone/>
            </a:pPr>
            <a:r>
              <a:rPr lang="zh-CN" altLang="en-US" sz="3600" b="1">
                <a:solidFill>
                  <a:srgbClr val="000000"/>
                </a:solidFill>
                <a:latin typeface="Hannotate SC Bold" panose="03000500000000000000" charset="-122"/>
                <a:ea typeface="Hannotate SC Bold" panose="03000500000000000000" charset="-122"/>
              </a:rPr>
              <a:t>局部</a:t>
            </a:r>
            <a:endParaRPr lang="zh-CN" altLang="en-US" sz="3600" b="1">
              <a:solidFill>
                <a:srgbClr val="000000"/>
              </a:solidFill>
              <a:latin typeface="Hannotate SC Bold" panose="03000500000000000000" charset="-122"/>
              <a:ea typeface="Hannotate SC Bold" panose="03000500000000000000" charset="-122"/>
            </a:endParaRPr>
          </a:p>
        </p:txBody>
      </p:sp>
      <p:sp>
        <p:nvSpPr>
          <p:cNvPr id="12" name="Text Box 36"/>
          <p:cNvSpPr txBox="1"/>
          <p:nvPr>
            <p:custDataLst>
              <p:tags r:id="rId9"/>
            </p:custDataLst>
          </p:nvPr>
        </p:nvSpPr>
        <p:spPr>
          <a:xfrm>
            <a:off x="5267855" y="4304771"/>
            <a:ext cx="1655763" cy="2134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123000"/>
              </a:lnSpc>
              <a:spcBef>
                <a:spcPct val="0"/>
              </a:spcBef>
              <a:buNone/>
            </a:pPr>
            <a:r>
              <a:rPr lang="zh-CN" altLang="en-US" sz="3600" b="1">
                <a:solidFill>
                  <a:srgbClr val="A4201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时间</a:t>
            </a:r>
            <a:endParaRPr lang="zh-CN" altLang="en-US" sz="3600" b="1">
              <a:solidFill>
                <a:srgbClr val="A4201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0" indent="0" algn="ctr" eaLnBrk="1" hangingPunct="1">
              <a:lnSpc>
                <a:spcPct val="123000"/>
              </a:lnSpc>
              <a:spcBef>
                <a:spcPct val="0"/>
              </a:spcBef>
              <a:buFontTx/>
              <a:buNone/>
            </a:pPr>
            <a:r>
              <a:rPr lang="zh-CN" altLang="en-US" sz="3600" b="1">
                <a:solidFill>
                  <a:srgbClr val="000000"/>
                </a:solidFill>
                <a:latin typeface="Hannotate SC Bold" panose="03000500000000000000" charset="-122"/>
                <a:ea typeface="Hannotate SC Bold" panose="03000500000000000000" charset="-122"/>
              </a:rPr>
              <a:t>全过程</a:t>
            </a:r>
            <a:endParaRPr lang="zh-CN" altLang="en-US" sz="3600" b="1">
              <a:solidFill>
                <a:srgbClr val="000000"/>
              </a:solidFill>
              <a:latin typeface="Hannotate SC Bold" panose="03000500000000000000" charset="-122"/>
              <a:ea typeface="Hannotate SC Bold" panose="03000500000000000000" charset="-122"/>
            </a:endParaRPr>
          </a:p>
          <a:p>
            <a:pPr marL="0" lvl="0" indent="0" algn="ctr" eaLnBrk="1" hangingPunct="1">
              <a:lnSpc>
                <a:spcPct val="123000"/>
              </a:lnSpc>
              <a:spcBef>
                <a:spcPct val="0"/>
              </a:spcBef>
              <a:buFontTx/>
              <a:buNone/>
            </a:pPr>
            <a:r>
              <a:rPr lang="zh-CN" altLang="en-US" sz="3600" b="1">
                <a:solidFill>
                  <a:srgbClr val="000000"/>
                </a:solidFill>
                <a:latin typeface="Hannotate SC Bold" panose="03000500000000000000" charset="-122"/>
                <a:ea typeface="Hannotate SC Bold" panose="03000500000000000000" charset="-122"/>
              </a:rPr>
              <a:t>各阶段</a:t>
            </a:r>
            <a:endParaRPr lang="zh-CN" altLang="en-US" sz="3600" b="1">
              <a:solidFill>
                <a:srgbClr val="000000"/>
              </a:solidFill>
              <a:latin typeface="Hannotate SC Bold" panose="03000500000000000000" charset="-122"/>
              <a:ea typeface="Hannotate SC Bold" panose="03000500000000000000" charset="-122"/>
            </a:endParaRPr>
          </a:p>
        </p:txBody>
      </p:sp>
      <p:sp>
        <p:nvSpPr>
          <p:cNvPr id="13" name="Text Box 37"/>
          <p:cNvSpPr txBox="1"/>
          <p:nvPr>
            <p:custDataLst>
              <p:tags r:id="rId10"/>
            </p:custDataLst>
          </p:nvPr>
        </p:nvSpPr>
        <p:spPr>
          <a:xfrm>
            <a:off x="7273291" y="4304454"/>
            <a:ext cx="1655763" cy="2134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123000"/>
              </a:lnSpc>
              <a:spcBef>
                <a:spcPct val="0"/>
              </a:spcBef>
              <a:buNone/>
            </a:pPr>
            <a:r>
              <a:rPr lang="zh-CN" altLang="en-US" sz="3600" b="1">
                <a:solidFill>
                  <a:srgbClr val="A4201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数量</a:t>
            </a:r>
            <a:endParaRPr lang="zh-CN" altLang="en-US" sz="3600" b="1">
              <a:solidFill>
                <a:srgbClr val="A4201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0" indent="0" algn="ctr" eaLnBrk="1" hangingPunct="1">
              <a:lnSpc>
                <a:spcPct val="123000"/>
              </a:lnSpc>
              <a:spcBef>
                <a:spcPct val="0"/>
              </a:spcBef>
              <a:buFontTx/>
              <a:buNone/>
            </a:pPr>
            <a:r>
              <a:rPr lang="zh-CN" altLang="en-US" sz="3600" b="1">
                <a:solidFill>
                  <a:srgbClr val="000000"/>
                </a:solidFill>
                <a:latin typeface="Hannotate SC Bold" panose="03000500000000000000" charset="-122"/>
                <a:ea typeface="Hannotate SC Bold" panose="03000500000000000000" charset="-122"/>
              </a:rPr>
              <a:t>一</a:t>
            </a:r>
            <a:endParaRPr lang="zh-CN" altLang="en-US" sz="36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0" indent="0" algn="ctr" eaLnBrk="1" hangingPunct="1">
              <a:lnSpc>
                <a:spcPct val="123000"/>
              </a:lnSpc>
              <a:spcBef>
                <a:spcPct val="0"/>
              </a:spcBef>
              <a:buFontTx/>
              <a:buNone/>
            </a:pPr>
            <a:r>
              <a:rPr lang="zh-CN" altLang="en-US" sz="3600" b="1">
                <a:solidFill>
                  <a:srgbClr val="000000"/>
                </a:solidFill>
                <a:latin typeface="Hannotate SC Bold" panose="03000500000000000000" charset="-122"/>
                <a:ea typeface="Hannotate SC Bold" panose="03000500000000000000" charset="-122"/>
              </a:rPr>
              <a:t>多</a:t>
            </a:r>
            <a:endParaRPr lang="zh-CN" altLang="en-US" sz="3600" b="1">
              <a:solidFill>
                <a:srgbClr val="000000"/>
              </a:solidFill>
              <a:latin typeface="Hannotate SC Bold" panose="03000500000000000000" charset="-122"/>
              <a:ea typeface="Hannotate SC Bold" panose="03000500000000000000" charset="-122"/>
            </a:endParaRPr>
          </a:p>
        </p:txBody>
      </p:sp>
      <p:sp>
        <p:nvSpPr>
          <p:cNvPr id="2" name="文本框 1"/>
          <p:cNvSpPr txBox="1"/>
          <p:nvPr>
            <p:custDataLst>
              <p:tags r:id="rId11"/>
            </p:custDataLst>
          </p:nvPr>
        </p:nvSpPr>
        <p:spPr>
          <a:xfrm>
            <a:off x="383858" y="2836545"/>
            <a:ext cx="11628755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dist"/>
            <a:r>
              <a:rPr lang="zh-CN" altLang="en-US" sz="3600" b="1">
                <a:ln>
                  <a:noFill/>
                </a:ln>
                <a:solidFill>
                  <a:srgbClr val="000000"/>
                </a:solidFill>
                <a:effectLst/>
                <a:latin typeface="华文楷体" panose="02010600040101010101" charset="-122"/>
                <a:ea typeface="华文楷体" panose="02010600040101010101" charset="-122"/>
                <a:sym typeface="+mn-ea"/>
              </a:rPr>
              <a:t>整体：是事物的</a:t>
            </a:r>
            <a:r>
              <a:rPr lang="zh-CN" altLang="en-US" sz="3600" b="1">
                <a:ln>
                  <a:noFill/>
                </a:ln>
                <a:solidFill>
                  <a:srgbClr val="FF0000"/>
                </a:solidFill>
                <a:effectLst/>
                <a:latin typeface="华文楷体" panose="02010600040101010101" charset="-122"/>
                <a:ea typeface="华文楷体" panose="02010600040101010101" charset="-122"/>
                <a:sym typeface="+mn-ea"/>
              </a:rPr>
              <a:t>全局</a:t>
            </a:r>
            <a:r>
              <a:rPr lang="zh-CN" altLang="en-US" sz="3600" b="1">
                <a:ln>
                  <a:noFill/>
                </a:ln>
                <a:solidFill>
                  <a:srgbClr val="000000"/>
                </a:solidFill>
                <a:effectLst/>
                <a:latin typeface="华文楷体" panose="02010600040101010101" charset="-122"/>
                <a:ea typeface="华文楷体" panose="02010600040101010101" charset="-122"/>
                <a:sym typeface="+mn-ea"/>
              </a:rPr>
              <a:t>和发展的</a:t>
            </a:r>
            <a:r>
              <a:rPr lang="zh-CN" altLang="en-US" sz="3600" b="1">
                <a:ln>
                  <a:noFill/>
                </a:ln>
                <a:solidFill>
                  <a:srgbClr val="FF0000"/>
                </a:solidFill>
                <a:effectLst/>
                <a:latin typeface="华文楷体" panose="02010600040101010101" charset="-122"/>
                <a:ea typeface="华文楷体" panose="02010600040101010101" charset="-122"/>
                <a:sym typeface="+mn-ea"/>
              </a:rPr>
              <a:t>全过程</a:t>
            </a:r>
            <a:r>
              <a:rPr lang="zh-CN" altLang="en-US" sz="3600" b="1">
                <a:ln>
                  <a:noFill/>
                </a:ln>
                <a:solidFill>
                  <a:srgbClr val="000000"/>
                </a:solidFill>
                <a:effectLst/>
                <a:latin typeface="华文楷体" panose="02010600040101010101" charset="-122"/>
                <a:ea typeface="华文楷体" panose="02010600040101010101" charset="-122"/>
                <a:sym typeface="+mn-ea"/>
              </a:rPr>
              <a:t>，从数量上看它是</a:t>
            </a:r>
            <a:r>
              <a:rPr lang="zh-CN" altLang="en-US" sz="3600" b="1">
                <a:ln>
                  <a:noFill/>
                </a:ln>
                <a:solidFill>
                  <a:srgbClr val="FF0000"/>
                </a:solidFill>
                <a:effectLst/>
                <a:latin typeface="华文楷体" panose="02010600040101010101" charset="-122"/>
                <a:ea typeface="华文楷体" panose="02010600040101010101" charset="-122"/>
                <a:sym typeface="+mn-ea"/>
              </a:rPr>
              <a:t>一</a:t>
            </a:r>
            <a:endParaRPr lang="zh-CN" altLang="en-US" sz="3600" b="1">
              <a:ln>
                <a:noFill/>
              </a:ln>
              <a:solidFill>
                <a:srgbClr val="FF0000"/>
              </a:solidFill>
              <a:effectLst/>
              <a:latin typeface="华文楷体" panose="02010600040101010101" charset="-122"/>
              <a:ea typeface="华文楷体" panose="02010600040101010101" charset="-122"/>
              <a:sym typeface="+mn-ea"/>
            </a:endParaRPr>
          </a:p>
        </p:txBody>
      </p:sp>
      <p:sp>
        <p:nvSpPr>
          <p:cNvPr id="3" name="文本框 2"/>
          <p:cNvSpPr txBox="1"/>
          <p:nvPr>
            <p:custDataLst>
              <p:tags r:id="rId12"/>
            </p:custDataLst>
          </p:nvPr>
        </p:nvSpPr>
        <p:spPr>
          <a:xfrm>
            <a:off x="384175" y="3481705"/>
            <a:ext cx="11628755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600" b="1">
                <a:ln>
                  <a:noFill/>
                </a:ln>
                <a:solidFill>
                  <a:srgbClr val="000000"/>
                </a:solidFill>
                <a:effectLst/>
                <a:latin typeface="华文楷体" panose="02010600040101010101" charset="-122"/>
                <a:ea typeface="华文楷体" panose="02010600040101010101" charset="-122"/>
                <a:sym typeface="+mn-ea"/>
              </a:rPr>
              <a:t>部分：是事物的</a:t>
            </a:r>
            <a:r>
              <a:rPr lang="zh-CN" altLang="en-US" sz="3600" b="1">
                <a:ln>
                  <a:noFill/>
                </a:ln>
                <a:solidFill>
                  <a:srgbClr val="FF0000"/>
                </a:solidFill>
                <a:effectLst/>
                <a:latin typeface="华文楷体" panose="02010600040101010101" charset="-122"/>
                <a:ea typeface="华文楷体" panose="02010600040101010101" charset="-122"/>
                <a:sym typeface="+mn-ea"/>
              </a:rPr>
              <a:t>局部</a:t>
            </a:r>
            <a:r>
              <a:rPr lang="zh-CN" altLang="en-US" sz="3600" b="1">
                <a:ln>
                  <a:noFill/>
                </a:ln>
                <a:solidFill>
                  <a:srgbClr val="000000"/>
                </a:solidFill>
                <a:effectLst/>
                <a:latin typeface="华文楷体" panose="02010600040101010101" charset="-122"/>
                <a:ea typeface="华文楷体" panose="02010600040101010101" charset="-122"/>
                <a:sym typeface="+mn-ea"/>
              </a:rPr>
              <a:t>和发展的</a:t>
            </a:r>
            <a:r>
              <a:rPr lang="zh-CN" altLang="en-US" sz="3600" b="1">
                <a:ln>
                  <a:noFill/>
                </a:ln>
                <a:solidFill>
                  <a:srgbClr val="FF0000"/>
                </a:solidFill>
                <a:effectLst/>
                <a:latin typeface="华文楷体" panose="02010600040101010101" charset="-122"/>
                <a:ea typeface="华文楷体" panose="02010600040101010101" charset="-122"/>
                <a:sym typeface="+mn-ea"/>
              </a:rPr>
              <a:t>各阶段</a:t>
            </a:r>
            <a:r>
              <a:rPr lang="zh-CN" altLang="en-US" sz="3600" b="1">
                <a:ln>
                  <a:noFill/>
                </a:ln>
                <a:solidFill>
                  <a:srgbClr val="000000"/>
                </a:solidFill>
                <a:effectLst/>
                <a:latin typeface="华文楷体" panose="02010600040101010101" charset="-122"/>
                <a:ea typeface="华文楷体" panose="02010600040101010101" charset="-122"/>
                <a:sym typeface="+mn-ea"/>
              </a:rPr>
              <a:t>，从数量上看它是</a:t>
            </a:r>
            <a:r>
              <a:rPr lang="zh-CN" altLang="en-US" sz="3600" b="1">
                <a:ln>
                  <a:noFill/>
                </a:ln>
                <a:solidFill>
                  <a:srgbClr val="FF0000"/>
                </a:solidFill>
                <a:effectLst/>
                <a:latin typeface="华文楷体" panose="02010600040101010101" charset="-122"/>
                <a:ea typeface="华文楷体" panose="02010600040101010101" charset="-122"/>
                <a:sym typeface="+mn-ea"/>
              </a:rPr>
              <a:t>多</a:t>
            </a:r>
            <a:endParaRPr lang="zh-CN" altLang="en-US" sz="3600" b="1">
              <a:ln>
                <a:noFill/>
              </a:ln>
              <a:solidFill>
                <a:srgbClr val="FF0000"/>
              </a:solidFill>
              <a:effectLst/>
              <a:latin typeface="华文楷体" panose="02010600040101010101" charset="-122"/>
              <a:ea typeface="华文楷体" panose="0201060004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2"/>
          <p:cNvSpPr>
            <a:spLocks noRot="1"/>
          </p:cNvSpPr>
          <p:nvPr>
            <p:custDataLst>
              <p:tags r:id="rId1"/>
            </p:custDataLst>
          </p:nvPr>
        </p:nvSpPr>
        <p:spPr>
          <a:xfrm>
            <a:off x="534988" y="927100"/>
            <a:ext cx="7793037" cy="68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lvl="0">
              <a:lnSpc>
                <a:spcPct val="90000"/>
              </a:lnSpc>
            </a:pPr>
            <a:r>
              <a:rPr lang="zh-CN" altLang="en-US" sz="4000" b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</a:rPr>
              <a:t>（一）整体和部分的关系</a:t>
            </a:r>
            <a:endParaRPr lang="zh-CN" altLang="en-US" sz="4000" b="1">
              <a:solidFill>
                <a:schemeClr val="tx1"/>
              </a:solidFill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73731" name="Text Box 9"/>
          <p:cNvSpPr/>
          <p:nvPr>
            <p:custDataLst>
              <p:tags r:id="rId2"/>
            </p:custDataLst>
          </p:nvPr>
        </p:nvSpPr>
        <p:spPr>
          <a:xfrm>
            <a:off x="738188" y="1749108"/>
            <a:ext cx="7180262" cy="64516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lvl="0">
              <a:spcBef>
                <a:spcPct val="50000"/>
              </a:spcBef>
              <a:buFont typeface="Wingdings" panose="05000000000000000000" pitchFamily="2" charset="2"/>
            </a:pPr>
            <a:r>
              <a:rPr lang="zh-CN" altLang="en-US" sz="3600" b="1">
                <a:solidFill>
                  <a:srgbClr val="A42015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（</a:t>
            </a:r>
            <a:r>
              <a:rPr lang="en-US" altLang="zh-CN" sz="3600" b="1">
                <a:solidFill>
                  <a:srgbClr val="A42015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2</a:t>
            </a:r>
            <a:r>
              <a:rPr lang="zh-CN" altLang="en-US" sz="3600" b="1">
                <a:solidFill>
                  <a:srgbClr val="A42015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）地位、作用、功能不同：</a:t>
            </a:r>
            <a:endParaRPr lang="zh-CN" altLang="en-US" sz="3600" b="1">
              <a:solidFill>
                <a:srgbClr val="A42015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</p:txBody>
      </p:sp>
      <p:sp>
        <p:nvSpPr>
          <p:cNvPr id="73732" name="Text Box 5"/>
          <p:cNvSpPr/>
          <p:nvPr>
            <p:custDataLst>
              <p:tags r:id="rId3"/>
            </p:custDataLst>
          </p:nvPr>
        </p:nvSpPr>
        <p:spPr>
          <a:xfrm>
            <a:off x="631190" y="2760345"/>
            <a:ext cx="10929620" cy="1198880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lvl="0">
              <a:spcBef>
                <a:spcPct val="50000"/>
              </a:spcBef>
              <a:buFont typeface="Wingdings" panose="05000000000000000000" pitchFamily="2" charset="2"/>
            </a:pPr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整体居于</a:t>
            </a:r>
            <a:r>
              <a:rPr lang="zh-CN" altLang="en-US" sz="3600" b="1">
                <a:solidFill>
                  <a:srgbClr val="A4201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主导</a:t>
            </a:r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地位，</a:t>
            </a:r>
            <a:r>
              <a:rPr lang="zh-CN" altLang="en-US" sz="3600" b="1">
                <a:solidFill>
                  <a:srgbClr val="A4201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统率</a:t>
            </a:r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着部分，具有部分所不具备的功能；</a:t>
            </a:r>
            <a:endParaRPr lang="en-US" altLang="zh-CN" sz="3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733" name="Text Box 5"/>
          <p:cNvSpPr/>
          <p:nvPr>
            <p:custDataLst>
              <p:tags r:id="rId4"/>
            </p:custDataLst>
          </p:nvPr>
        </p:nvSpPr>
        <p:spPr>
          <a:xfrm>
            <a:off x="630873" y="4283710"/>
            <a:ext cx="9258300" cy="645160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lvl="0">
              <a:buFont typeface="Wingdings" panose="05000000000000000000" pitchFamily="2" charset="2"/>
            </a:pPr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部分处于</a:t>
            </a:r>
            <a:r>
              <a:rPr lang="zh-CN" altLang="en-US" sz="3600" b="1">
                <a:solidFill>
                  <a:srgbClr val="A4201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被支配</a:t>
            </a:r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地位，</a:t>
            </a:r>
            <a:r>
              <a:rPr lang="zh-CN" altLang="en-US" sz="3600" b="1">
                <a:solidFill>
                  <a:srgbClr val="A4201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服从和服务</a:t>
            </a:r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于整体。</a:t>
            </a:r>
            <a:endParaRPr lang="en-US" altLang="zh-CN" sz="3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734" name="TextBox 43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738346" y="97185"/>
            <a:ext cx="6648192" cy="64516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i="0" u="none" strike="noStrike" kern="0" cap="none" spc="0" normalizeH="0" baseline="0" noProof="0">
                <a:solidFill>
                  <a:srgbClr val="FF0000"/>
                </a:solidFill>
                <a:effectLst/>
                <a:uLnTx/>
                <a:uFillTx/>
                <a:latin typeface="华文行楷" panose="02010800040101010101" charset="-122"/>
                <a:ea typeface="华文行楷" panose="02010800040101010101" charset="-122"/>
                <a:cs typeface="+mn-cs"/>
              </a:rPr>
              <a:t>一、坚持整体和部分的统一</a:t>
            </a:r>
            <a:endParaRPr kumimoji="0" lang="zh-CN" altLang="en-US" sz="4000" i="0" u="none" strike="noStrike" kern="0" cap="none" spc="0" normalizeH="0" baseline="0" noProof="0">
              <a:solidFill>
                <a:srgbClr val="FF0000"/>
              </a:solidFill>
              <a:effectLst/>
              <a:uLnTx/>
              <a:uFillTx/>
              <a:latin typeface="华文行楷" panose="02010800040101010101" charset="-122"/>
              <a:ea typeface="华文行楷" panose="02010800040101010101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 fill="hold"/>
                                        <p:tgtEl>
                                          <p:spTgt spid="737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 fill="hold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 fill="hold"/>
                                        <p:tgtEl>
                                          <p:spTgt spid="737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3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3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1" grpId="0"/>
      <p:bldP spid="73732" grpId="0"/>
      <p:bldP spid="7373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7" name="矩形 23"/>
          <p:cNvSpPr/>
          <p:nvPr>
            <p:custDataLst>
              <p:tags r:id="rId1"/>
            </p:custDataLst>
          </p:nvPr>
        </p:nvSpPr>
        <p:spPr>
          <a:xfrm>
            <a:off x="122555" y="250190"/>
            <a:ext cx="8573135" cy="7556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lvl="0" algn="ctr" eaLnBrk="0" hangingPunct="0">
              <a:lnSpc>
                <a:spcPct val="120000"/>
              </a:lnSpc>
            </a:pPr>
            <a:r>
              <a:rPr lang="zh-CN" altLang="en-US" sz="3600" b="1">
                <a:latin typeface="华文楷体" panose="02010600040101010101" charset="-122"/>
                <a:ea typeface="华文楷体" panose="02010600040101010101" charset="-122"/>
              </a:rPr>
              <a:t>探究二：碗米溪村为什么能脱贫成功？</a:t>
            </a:r>
            <a:endParaRPr lang="zh-CN" altLang="en-US" sz="3600" b="1">
              <a:latin typeface="华文楷体" panose="02010600040101010101" charset="-122"/>
              <a:ea typeface="华文楷体" panose="02010600040101010101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38100" y="1303655"/>
            <a:ext cx="6085205" cy="517017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38100" y="1303655"/>
            <a:ext cx="6085205" cy="517080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38100" y="1303655"/>
            <a:ext cx="6085205" cy="516953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6176645" y="1303020"/>
            <a:ext cx="6015355" cy="558355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6176645" y="1181735"/>
            <a:ext cx="6015355" cy="567563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8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文本框 15"/>
          <p:cNvSpPr/>
          <p:nvPr>
            <p:custDataLst>
              <p:tags r:id="rId1"/>
            </p:custDataLst>
          </p:nvPr>
        </p:nvSpPr>
        <p:spPr>
          <a:xfrm>
            <a:off x="542925" y="1359535"/>
            <a:ext cx="1941513" cy="64516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lvl="0"/>
            <a:r>
              <a:rPr lang="en-US" altLang="zh-CN" sz="36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2.</a:t>
            </a:r>
            <a:r>
              <a:rPr lang="zh-CN" altLang="en-US" sz="36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联系</a:t>
            </a:r>
            <a:endParaRPr lang="zh-CN" altLang="en-US" sz="3600" b="1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</p:txBody>
      </p:sp>
      <p:sp>
        <p:nvSpPr>
          <p:cNvPr id="77827" name="Rectangle 25"/>
          <p:cNvSpPr/>
          <p:nvPr>
            <p:custDataLst>
              <p:tags r:id="rId2"/>
            </p:custDataLst>
          </p:nvPr>
        </p:nvSpPr>
        <p:spPr>
          <a:xfrm>
            <a:off x="859155" y="2004378"/>
            <a:ext cx="2943225" cy="64516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lvl="0">
              <a:buFont typeface="Arial" panose="020B0604020202020204" pitchFamily="34" charset="0"/>
            </a:pPr>
            <a:r>
              <a:rPr lang="en-US" altLang="zh-CN" sz="3600" b="1">
                <a:solidFill>
                  <a:srgbClr val="A42015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(1)</a:t>
            </a:r>
            <a:r>
              <a:rPr lang="zh-CN" altLang="en-US" sz="3600" b="1">
                <a:solidFill>
                  <a:srgbClr val="A42015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相互依存</a:t>
            </a:r>
            <a:endParaRPr lang="zh-CN" altLang="en-US" sz="3600" b="1">
              <a:solidFill>
                <a:srgbClr val="A42015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</p:txBody>
      </p:sp>
      <p:sp>
        <p:nvSpPr>
          <p:cNvPr id="77828" name="Rectangle 29"/>
          <p:cNvSpPr/>
          <p:nvPr>
            <p:custDataLst>
              <p:tags r:id="rId3"/>
            </p:custDataLst>
          </p:nvPr>
        </p:nvSpPr>
        <p:spPr>
          <a:xfrm>
            <a:off x="852488" y="2759075"/>
            <a:ext cx="10810875" cy="117348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lvl="0">
              <a:lnSpc>
                <a:spcPct val="110000"/>
              </a:lnSpc>
              <a:buFont typeface="Wingdings" panose="05000000000000000000" pitchFamily="2" charset="2"/>
            </a:pPr>
            <a:r>
              <a:rPr lang="zh-CN" altLang="en-US" sz="3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整体是由部分构成，离开了部分，整体就不复存在；</a:t>
            </a:r>
            <a:endParaRPr lang="en-US" altLang="zh-CN" sz="32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10000"/>
              </a:lnSpc>
              <a:buFont typeface="Wingdings" panose="05000000000000000000" pitchFamily="2" charset="2"/>
            </a:pPr>
            <a:r>
              <a:rPr lang="zh-CN" altLang="en-US" sz="3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部分是整体的部分，离开了整体，部分就不能成其为部分。</a:t>
            </a:r>
            <a:endParaRPr lang="zh-CN" altLang="en-US" sz="32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829" name="Rectangle 25"/>
          <p:cNvSpPr/>
          <p:nvPr>
            <p:custDataLst>
              <p:tags r:id="rId4"/>
            </p:custDataLst>
          </p:nvPr>
        </p:nvSpPr>
        <p:spPr>
          <a:xfrm>
            <a:off x="933450" y="3935413"/>
            <a:ext cx="2794000" cy="64516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lvl="0">
              <a:buFont typeface="Arial" panose="020B0604020202020204" pitchFamily="34" charset="0"/>
            </a:pPr>
            <a:r>
              <a:rPr lang="en-US" altLang="zh-CN" sz="3600" b="1">
                <a:solidFill>
                  <a:srgbClr val="A42015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(2)</a:t>
            </a:r>
            <a:r>
              <a:rPr lang="zh-CN" altLang="en-US" sz="3600" b="1">
                <a:solidFill>
                  <a:srgbClr val="A42015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相互影响</a:t>
            </a:r>
            <a:endParaRPr lang="zh-CN" altLang="en-US" sz="3600" b="1">
              <a:solidFill>
                <a:srgbClr val="A42015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</p:txBody>
      </p:sp>
      <p:sp>
        <p:nvSpPr>
          <p:cNvPr id="77830" name="Rectangle 29"/>
          <p:cNvSpPr/>
          <p:nvPr>
            <p:custDataLst>
              <p:tags r:id="rId5"/>
            </p:custDataLst>
          </p:nvPr>
        </p:nvSpPr>
        <p:spPr>
          <a:xfrm>
            <a:off x="852488" y="4597400"/>
            <a:ext cx="10969625" cy="17145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lvl="0">
              <a:lnSpc>
                <a:spcPct val="110000"/>
              </a:lnSpc>
              <a:buFont typeface="Wingdings" panose="05000000000000000000" pitchFamily="2" charset="2"/>
            </a:pPr>
            <a:r>
              <a:rPr lang="zh-CN" altLang="en-US" sz="3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部分的功能及其变化会影响整体的功能，</a:t>
            </a:r>
            <a:r>
              <a:rPr lang="zh-CN" altLang="en-US" sz="3200">
                <a:solidFill>
                  <a:srgbClr val="A4201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关键部分</a:t>
            </a:r>
            <a:r>
              <a:rPr lang="zh-CN" altLang="en-US" sz="3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的功能及其变化甚至对整体的功能起决定作用；</a:t>
            </a:r>
            <a:endParaRPr lang="en-US" altLang="zh-CN" sz="32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10000"/>
              </a:lnSpc>
              <a:buFont typeface="Wingdings" panose="05000000000000000000" pitchFamily="2" charset="2"/>
            </a:pPr>
            <a:r>
              <a:rPr lang="zh-CN" altLang="en-US" sz="3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整体的功能状态及其变化也会影响到部分。</a:t>
            </a:r>
            <a:endParaRPr lang="zh-CN" altLang="en-US" sz="32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832" name="Rectangle 2"/>
          <p:cNvSpPr>
            <a:spLocks noRot="1"/>
          </p:cNvSpPr>
          <p:nvPr>
            <p:custDataLst>
              <p:tags r:id="rId6"/>
            </p:custDataLst>
          </p:nvPr>
        </p:nvSpPr>
        <p:spPr>
          <a:xfrm>
            <a:off x="166053" y="741998"/>
            <a:ext cx="7793037" cy="68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lvl="0">
              <a:lnSpc>
                <a:spcPct val="90000"/>
              </a:lnSpc>
            </a:pPr>
            <a:r>
              <a:rPr lang="zh-CN" altLang="en-US" sz="3600" b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</a:rPr>
              <a:t>（一）整体和部分的关系</a:t>
            </a:r>
            <a:endParaRPr lang="zh-CN" altLang="en-US" sz="3600" b="1">
              <a:solidFill>
                <a:schemeClr val="tx1"/>
              </a:solidFill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73734" name="TextBox 43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738346" y="97185"/>
            <a:ext cx="6648192" cy="64516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i="0" u="none" strike="noStrike" kern="0" cap="none" spc="0" normalizeH="0" baseline="0" noProof="0">
                <a:solidFill>
                  <a:srgbClr val="FF0000"/>
                </a:solidFill>
                <a:effectLst/>
                <a:uLnTx/>
                <a:uFillTx/>
                <a:latin typeface="华文行楷" panose="02010800040101010101" charset="-122"/>
                <a:ea typeface="华文行楷" panose="02010800040101010101" charset="-122"/>
                <a:cs typeface="+mn-cs"/>
              </a:rPr>
              <a:t>一、坚持整体和部分的统一</a:t>
            </a:r>
            <a:endParaRPr kumimoji="0" lang="zh-CN" altLang="en-US" sz="4000" i="0" u="none" strike="noStrike" kern="0" cap="none" spc="0" normalizeH="0" baseline="0" noProof="0">
              <a:solidFill>
                <a:srgbClr val="FF0000"/>
              </a:solidFill>
              <a:effectLst/>
              <a:uLnTx/>
              <a:uFillTx/>
              <a:latin typeface="华文行楷" panose="02010800040101010101" charset="-122"/>
              <a:ea typeface="华文行楷" panose="02010800040101010101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 fill="hold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 fill="hold"/>
                                        <p:tgtEl>
                                          <p:spTgt spid="77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 fill="hold"/>
                                        <p:tgtEl>
                                          <p:spTgt spid="7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 fill="hold"/>
                                        <p:tgtEl>
                                          <p:spTgt spid="77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6" grpId="0"/>
      <p:bldP spid="77827" grpId="0"/>
      <p:bldP spid="77828" grpId="0"/>
      <p:bldP spid="77829" grpId="0"/>
      <p:bldP spid="778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Text Box 4"/>
          <p:cNvSpPr/>
          <p:nvPr>
            <p:custDataLst>
              <p:tags r:id="rId1"/>
            </p:custDataLst>
          </p:nvPr>
        </p:nvSpPr>
        <p:spPr>
          <a:xfrm>
            <a:off x="343535" y="1428115"/>
            <a:ext cx="10631170" cy="130937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altLang="zh-CN" sz="36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  </a:t>
            </a:r>
            <a:r>
              <a:rPr lang="zh-CN" altLang="en-US" sz="3600" b="1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（</a:t>
            </a:r>
            <a:r>
              <a:rPr lang="en-US" altLang="zh-CN" sz="3600" b="1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3</a:t>
            </a:r>
            <a:r>
              <a:rPr lang="zh-CN" altLang="en-US" sz="3600" b="1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）相互转化</a:t>
            </a:r>
            <a:endParaRPr lang="zh-CN" altLang="en-US" sz="3600" b="1">
              <a:solidFill>
                <a:srgbClr val="C00000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  <a:sym typeface="+mn-ea"/>
            </a:endParaRPr>
          </a:p>
          <a:p>
            <a:pPr lvl="0">
              <a:lnSpc>
                <a:spcPct val="110000"/>
              </a:lnSpc>
            </a:pPr>
            <a:r>
              <a:rPr lang="zh-CN" altLang="en-US" sz="36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整体和部分在一定条件下可以互相转化。</a:t>
            </a:r>
            <a:endParaRPr lang="zh-CN" altLang="en-US" sz="3600" b="1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  <a:sym typeface="+mn-ea"/>
            </a:endParaRPr>
          </a:p>
        </p:txBody>
      </p:sp>
      <p:sp>
        <p:nvSpPr>
          <p:cNvPr id="78850" name="文本框 6"/>
          <p:cNvSpPr txBox="1"/>
          <p:nvPr>
            <p:custDataLst>
              <p:tags r:id="rId2"/>
            </p:custDataLst>
          </p:nvPr>
        </p:nvSpPr>
        <p:spPr>
          <a:xfrm>
            <a:off x="407670" y="3094355"/>
            <a:ext cx="1137666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lvl="0" eaLnBrk="0" hangingPunct="0"/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</a:rPr>
              <a:t>举例：碗米溪村</a:t>
            </a:r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  <a:sym typeface="等线" panose="02010600030101010101" pitchFamily="2" charset="-122"/>
              </a:rPr>
              <a:t>→</a:t>
            </a:r>
            <a:r>
              <a:rPr sz="3600" b="1">
                <a:latin typeface="楷体" panose="02010609060101010101" pitchFamily="49" charset="-122"/>
                <a:ea typeface="楷体" panose="02010609060101010101" pitchFamily="49" charset="-122"/>
                <a:sym typeface="等线" panose="02010600030101010101" pitchFamily="2" charset="-122"/>
              </a:rPr>
              <a:t>雍城县</a:t>
            </a:r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  <a:sym typeface="等线" panose="02010600030101010101" pitchFamily="2" charset="-122"/>
              </a:rPr>
              <a:t>→澧水市</a:t>
            </a:r>
            <a:endParaRPr lang="zh-CN" altLang="en-US" sz="3600" b="1">
              <a:latin typeface="楷体" panose="02010609060101010101" pitchFamily="49" charset="-122"/>
              <a:ea typeface="楷体" panose="02010609060101010101" pitchFamily="49" charset="-122"/>
              <a:sym typeface="等线" panose="02010600030101010101" pitchFamily="2" charset="-122"/>
            </a:endParaRPr>
          </a:p>
          <a:p>
            <a:pPr lvl="0" eaLnBrk="0" hangingPunct="0"/>
            <a:r>
              <a:rPr lang="zh-CN" altLang="en-US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等线" panose="02010600030101010101" pitchFamily="2" charset="-122"/>
              </a:rPr>
              <a:t>相对于不同的</a:t>
            </a:r>
            <a:r>
              <a:rPr lang="zh-CN" altLang="en-US" sz="36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sym typeface="等线" panose="02010600030101010101" pitchFamily="2" charset="-122"/>
              </a:rPr>
              <a:t>范围</a:t>
            </a:r>
            <a:r>
              <a:rPr lang="zh-CN" altLang="en-US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等线" panose="02010600030101010101" pitchFamily="2" charset="-122"/>
              </a:rPr>
              <a:t>来说，整体和部分的地位是可以</a:t>
            </a:r>
            <a:r>
              <a:rPr lang="zh-CN" altLang="en-US" sz="36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sym typeface="等线" panose="02010600030101010101" pitchFamily="2" charset="-122"/>
              </a:rPr>
              <a:t>转化</a:t>
            </a:r>
            <a:r>
              <a:rPr lang="zh-CN" altLang="en-US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等线" panose="02010600030101010101" pitchFamily="2" charset="-122"/>
              </a:rPr>
              <a:t>的。</a:t>
            </a:r>
            <a:endParaRPr lang="zh-CN" altLang="en-US" sz="36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8853" name="Rectangle 2"/>
          <p:cNvSpPr>
            <a:spLocks noRot="1"/>
          </p:cNvSpPr>
          <p:nvPr>
            <p:custDataLst>
              <p:tags r:id="rId3"/>
            </p:custDataLst>
          </p:nvPr>
        </p:nvSpPr>
        <p:spPr>
          <a:xfrm>
            <a:off x="166370" y="741998"/>
            <a:ext cx="7793038" cy="68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lvl="0">
              <a:lnSpc>
                <a:spcPct val="90000"/>
              </a:lnSpc>
            </a:pPr>
            <a:r>
              <a:rPr lang="zh-CN" altLang="en-US" sz="3600" b="1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</a:rPr>
              <a:t>（一）整体和部分的关系</a:t>
            </a:r>
            <a:endParaRPr lang="zh-CN" altLang="en-US" sz="3600" b="1">
              <a:solidFill>
                <a:schemeClr val="tx1"/>
              </a:solidFill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73734" name="TextBox 4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738346" y="97185"/>
            <a:ext cx="6648192" cy="64516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i="0" u="none" strike="noStrike" kern="0" cap="none" spc="0" normalizeH="0" baseline="0" noProof="0">
                <a:solidFill>
                  <a:srgbClr val="FF0000"/>
                </a:solidFill>
                <a:effectLst/>
                <a:uLnTx/>
                <a:uFillTx/>
                <a:latin typeface="华文行楷" panose="02010800040101010101" charset="-122"/>
                <a:ea typeface="华文行楷" panose="02010800040101010101" charset="-122"/>
                <a:cs typeface="+mn-cs"/>
              </a:rPr>
              <a:t>一、坚持整体和部分的统一</a:t>
            </a:r>
            <a:endParaRPr kumimoji="0" lang="zh-CN" altLang="en-US" sz="4000" i="0" u="none" strike="noStrike" kern="0" cap="none" spc="0" normalizeH="0" baseline="0" noProof="0">
              <a:solidFill>
                <a:srgbClr val="FF0000"/>
              </a:solidFill>
              <a:effectLst/>
              <a:uLnTx/>
              <a:uFillTx/>
              <a:latin typeface="华文行楷" panose="02010800040101010101" charset="-122"/>
              <a:ea typeface="华文行楷" panose="02010800040101010101" charset="-122"/>
              <a:cs typeface="+mn-cs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7567930" y="4319905"/>
            <a:ext cx="4624070" cy="25380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7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8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8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49" grpId="0"/>
      <p:bldP spid="7885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ext Box 30"/>
          <p:cNvSpPr/>
          <p:nvPr>
            <p:custDataLst>
              <p:tags r:id="rId1"/>
            </p:custDataLst>
          </p:nvPr>
        </p:nvSpPr>
        <p:spPr>
          <a:xfrm>
            <a:off x="110490" y="548323"/>
            <a:ext cx="12192000" cy="4984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lvl="0" eaLnBrk="0" hangingPunct="0">
              <a:spcBef>
                <a:spcPts val="600"/>
              </a:spcBef>
              <a:buFont typeface="Arial" panose="020B0604020202020204" pitchFamily="34" charset="0"/>
            </a:pPr>
            <a:r>
              <a:rPr lang="zh-CN" altLang="en-US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下列说法，是整体功能影响部分，还是部分功能影响整体？</a:t>
            </a:r>
            <a:endParaRPr lang="zh-CN" altLang="en-US" sz="36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lvl="0" eaLnBrk="0" hangingPunct="0">
              <a:spcBef>
                <a:spcPts val="600"/>
              </a:spcBef>
              <a:buFont typeface="Arial" panose="020B0604020202020204" pitchFamily="34" charset="0"/>
            </a:pPr>
            <a:endParaRPr lang="zh-CN" altLang="en-US" sz="3600" b="1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lvl="0" eaLnBrk="0" hangingPunct="0">
              <a:spcBef>
                <a:spcPts val="600"/>
              </a:spcBef>
              <a:buFont typeface="Arial" panose="020B0604020202020204" pitchFamily="34" charset="0"/>
            </a:pP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</a:rPr>
              <a:t>）一着不慎，满盘皆输。</a:t>
            </a:r>
            <a:endParaRPr lang="zh-CN" altLang="en-US" sz="36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eaLnBrk="0" hangingPunct="0">
              <a:spcBef>
                <a:spcPts val="600"/>
              </a:spcBef>
              <a:buFont typeface="Arial" panose="020B0604020202020204" pitchFamily="34" charset="0"/>
            </a:pP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</a:rPr>
              <a:t>）国兴则家昌，国破则家亡。</a:t>
            </a:r>
            <a:endParaRPr lang="zh-CN" altLang="en-US" sz="36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eaLnBrk="0" hangingPunct="0">
              <a:spcBef>
                <a:spcPts val="600"/>
              </a:spcBef>
              <a:buFont typeface="Arial" panose="020B0604020202020204" pitchFamily="34" charset="0"/>
            </a:pP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</a:rPr>
              <a:t>）现代家居设计中，一个</a:t>
            </a:r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</a:rPr>
              <a:t>点睛之笔</a:t>
            </a:r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</a:rPr>
              <a:t>的设计往往能提升整个居室的层级。</a:t>
            </a:r>
            <a:endParaRPr lang="zh-CN" altLang="en-US" sz="36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eaLnBrk="0" hangingPunct="0">
              <a:spcBef>
                <a:spcPts val="600"/>
              </a:spcBef>
              <a:buFont typeface="Arial" panose="020B0604020202020204" pitchFamily="34" charset="0"/>
            </a:pP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en-US" sz="36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等线" panose="02010600030101010101" pitchFamily="2" charset="-122"/>
              </a:rPr>
              <a:t>牙疼不是病，疼起来要人命。</a:t>
            </a:r>
            <a:endParaRPr lang="zh-CN" altLang="en-US" sz="3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eaLnBrk="0" hangingPunct="0">
              <a:spcBef>
                <a:spcPts val="600"/>
              </a:spcBef>
              <a:buFont typeface="Arial" panose="020B0604020202020204" pitchFamily="34" charset="0"/>
            </a:pP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（</a:t>
            </a:r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5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）大河有水小河满，大河没水小河干。</a:t>
            </a:r>
            <a:endParaRPr lang="zh-CN" altLang="en-US" sz="36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9875" name="矩形 1"/>
          <p:cNvSpPr/>
          <p:nvPr>
            <p:custDataLst>
              <p:tags r:id="rId2"/>
            </p:custDataLst>
          </p:nvPr>
        </p:nvSpPr>
        <p:spPr>
          <a:xfrm>
            <a:off x="6551613" y="1863725"/>
            <a:ext cx="3900488" cy="5699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marL="0" marR="0" lvl="0" indent="0" algn="ctr" eaLnBrk="0" hangingPunct="0"/>
            <a:r>
              <a:rPr lang="zh-CN" altLang="en-US" sz="3200" b="1" spc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关键部分影响整体</a:t>
            </a:r>
            <a:endParaRPr lang="zh-CN" altLang="en-US" sz="3200" b="1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79876" name="矩形 3"/>
          <p:cNvSpPr/>
          <p:nvPr>
            <p:custDataLst>
              <p:tags r:id="rId3"/>
            </p:custDataLst>
          </p:nvPr>
        </p:nvSpPr>
        <p:spPr>
          <a:xfrm>
            <a:off x="6551613" y="2536825"/>
            <a:ext cx="3933825" cy="5699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marL="0" marR="0" lvl="0" indent="0" algn="ctr" eaLnBrk="0" hangingPunct="0"/>
            <a:r>
              <a:rPr lang="zh-CN" altLang="en-US" sz="3200" b="1" spc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整体影响部分</a:t>
            </a:r>
            <a:endParaRPr lang="zh-CN" altLang="en-US" sz="3200" b="1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79877" name="矩形 19"/>
          <p:cNvSpPr/>
          <p:nvPr>
            <p:custDataLst>
              <p:tags r:id="rId4"/>
            </p:custDataLst>
          </p:nvPr>
        </p:nvSpPr>
        <p:spPr>
          <a:xfrm>
            <a:off x="6530975" y="3671888"/>
            <a:ext cx="3900488" cy="5699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marL="0" marR="0" lvl="0" indent="0" algn="ctr" eaLnBrk="0" hangingPunct="0"/>
            <a:r>
              <a:rPr lang="zh-CN" altLang="en-US" sz="3200" b="1" spc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部分影响整体</a:t>
            </a:r>
            <a:endParaRPr lang="zh-CN" altLang="en-US" sz="3200" b="1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79878" name="矩形 20"/>
          <p:cNvSpPr/>
          <p:nvPr>
            <p:custDataLst>
              <p:tags r:id="rId5"/>
            </p:custDataLst>
          </p:nvPr>
        </p:nvSpPr>
        <p:spPr>
          <a:xfrm>
            <a:off x="6862763" y="4241800"/>
            <a:ext cx="3900488" cy="5699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marL="0" marR="0" lvl="0" indent="0" algn="ctr" eaLnBrk="0" hangingPunct="0"/>
            <a:r>
              <a:rPr lang="zh-CN" altLang="en-US" sz="3200" b="1" spc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部分影响整体</a:t>
            </a:r>
            <a:endParaRPr lang="zh-CN" altLang="en-US" sz="3200" b="1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79879" name="矩形 21"/>
          <p:cNvSpPr/>
          <p:nvPr>
            <p:custDataLst>
              <p:tags r:id="rId6"/>
            </p:custDataLst>
          </p:nvPr>
        </p:nvSpPr>
        <p:spPr>
          <a:xfrm>
            <a:off x="8737600" y="4811713"/>
            <a:ext cx="2954338" cy="5699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marL="0" marR="0" lvl="0" indent="0" eaLnBrk="0" hangingPunct="0"/>
            <a:r>
              <a:rPr lang="zh-CN" altLang="en-US" sz="3200" b="1" spc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整体影响部分</a:t>
            </a:r>
            <a:endParaRPr lang="zh-CN" altLang="en-US" sz="3200" b="1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7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 fill="hold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4" grpId="0"/>
      <p:bldP spid="79875" grpId="0"/>
      <p:bldP spid="79876" grpId="0"/>
      <p:bldP spid="79877" grpId="0"/>
      <p:bldP spid="79878" grpId="0"/>
      <p:bldP spid="7987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Text Box 2"/>
          <p:cNvSpPr/>
          <p:nvPr>
            <p:custDataLst>
              <p:tags r:id="rId1"/>
            </p:custDataLst>
          </p:nvPr>
        </p:nvSpPr>
        <p:spPr>
          <a:xfrm>
            <a:off x="7235402" y="1556808"/>
            <a:ext cx="4817533" cy="2370455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lIns="67608" tIns="35232" rIns="67608" bIns="35232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735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Times New Roman" panose="02020603050405020304"/>
              </a:rPr>
              <a:t>树立</a:t>
            </a:r>
            <a:r>
              <a:rPr lang="zh-CN" altLang="en-US" sz="3735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Times New Roman" panose="02020603050405020304"/>
              </a:rPr>
              <a:t>全局</a:t>
            </a:r>
            <a:r>
              <a:rPr lang="zh-CN" altLang="en-US" sz="3735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Times New Roman" panose="02020603050405020304"/>
              </a:rPr>
              <a:t>观念，立足整体，</a:t>
            </a:r>
            <a:r>
              <a:rPr lang="zh-CN" altLang="en-US" sz="3735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Times New Roman" panose="02020603050405020304"/>
              </a:rPr>
              <a:t>统筹</a:t>
            </a:r>
            <a:r>
              <a:rPr lang="zh-CN" altLang="en-US" sz="3735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Times New Roman" panose="02020603050405020304"/>
              </a:rPr>
              <a:t>全局，选择最佳方案，实现整体的最优目标。</a:t>
            </a:r>
            <a:endParaRPr lang="zh-CN" altLang="en-US" sz="3735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sym typeface="Times New Roman" panose="02020603050405020304"/>
            </a:endParaRPr>
          </a:p>
        </p:txBody>
      </p:sp>
      <p:sp>
        <p:nvSpPr>
          <p:cNvPr id="104451" name="Text Box 7"/>
          <p:cNvSpPr/>
          <p:nvPr>
            <p:custDataLst>
              <p:tags r:id="rId2"/>
            </p:custDataLst>
          </p:nvPr>
        </p:nvSpPr>
        <p:spPr>
          <a:xfrm>
            <a:off x="7234555" y="4211320"/>
            <a:ext cx="4819015" cy="1795145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lIns="67608" tIns="35232" rIns="67608" bIns="35232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735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Times New Roman" panose="02020603050405020304"/>
              </a:rPr>
              <a:t>必须重视</a:t>
            </a:r>
            <a:r>
              <a:rPr lang="zh-CN" altLang="en-US" sz="3735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Times New Roman" panose="02020603050405020304"/>
              </a:rPr>
              <a:t>部分</a:t>
            </a:r>
            <a:r>
              <a:rPr lang="zh-CN" altLang="en-US" sz="3735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Times New Roman" panose="02020603050405020304"/>
              </a:rPr>
              <a:t>的作用，用</a:t>
            </a:r>
            <a:r>
              <a:rPr lang="zh-CN" altLang="en-US" sz="3735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Times New Roman" panose="02020603050405020304"/>
              </a:rPr>
              <a:t>局部</a:t>
            </a:r>
            <a:r>
              <a:rPr lang="zh-CN" altLang="en-US" sz="3735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Times New Roman" panose="02020603050405020304"/>
              </a:rPr>
              <a:t>的发展推动整体的发展。</a:t>
            </a:r>
            <a:endParaRPr lang="zh-CN" altLang="en-US" sz="3735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sym typeface="Times New Roman" panose="02020603050405020304"/>
            </a:endParaRPr>
          </a:p>
        </p:txBody>
      </p:sp>
      <p:sp>
        <p:nvSpPr>
          <p:cNvPr id="104453" name="右箭头 18440"/>
          <p:cNvSpPr/>
          <p:nvPr>
            <p:custDataLst>
              <p:tags r:id="rId3"/>
            </p:custDataLst>
          </p:nvPr>
        </p:nvSpPr>
        <p:spPr>
          <a:xfrm>
            <a:off x="6289040" y="2473960"/>
            <a:ext cx="945727" cy="618913"/>
          </a:xfrm>
          <a:prstGeom prst="rightArrow">
            <a:avLst>
              <a:gd name="adj1" fmla="val 50000"/>
              <a:gd name="adj2" fmla="val 106594"/>
            </a:avLst>
          </a:prstGeom>
          <a:solidFill>
            <a:schemeClr val="accent5">
              <a:lumMod val="75000"/>
            </a:schemeClr>
          </a:solidFill>
          <a:ln w="952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8561" tIns="34280" rIns="68561" bIns="34280" anchor="t"/>
          <a:lstStyle/>
          <a:p>
            <a:endParaRPr lang="zh-CN" altLang="en-US" sz="1900">
              <a:latin typeface="Times New Roman" panose="02020603050405020304"/>
              <a:ea typeface="微软雅黑" panose="020B0503020204020204" pitchFamily="34" charset="-122"/>
              <a:sym typeface="Times New Roman" panose="02020603050405020304"/>
            </a:endParaRPr>
          </a:p>
        </p:txBody>
      </p:sp>
      <p:sp>
        <p:nvSpPr>
          <p:cNvPr id="104454" name="Text Box 2"/>
          <p:cNvSpPr/>
          <p:nvPr>
            <p:custDataLst>
              <p:tags r:id="rId4"/>
            </p:custDataLst>
          </p:nvPr>
        </p:nvSpPr>
        <p:spPr>
          <a:xfrm>
            <a:off x="82973" y="793327"/>
            <a:ext cx="11351260" cy="644525"/>
          </a:xfrm>
          <a:prstGeom prst="rect">
            <a:avLst/>
          </a:prstGeom>
          <a:solidFill>
            <a:srgbClr val="FFFFCC">
              <a:alpha val="0"/>
            </a:srgbClr>
          </a:solidFill>
          <a:ln w="9525">
            <a:noFill/>
          </a:ln>
        </p:spPr>
        <p:txBody>
          <a:bodyPr wrap="square" lIns="67608" tIns="35232" rIns="67608" bIns="35232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735" b="1">
                <a:solidFill>
                  <a:schemeClr val="tx1"/>
                </a:solidFill>
                <a:latin typeface="Hannotate SC Bold" panose="03000500000000000000" charset="-122"/>
                <a:ea typeface="Hannotate SC Bold" panose="03000500000000000000" charset="-122"/>
                <a:cs typeface="Hannotate SC Bold" panose="03000500000000000000" charset="-122"/>
                <a:sym typeface="Times New Roman" panose="02020603050405020304"/>
              </a:rPr>
              <a:t>3.</a:t>
            </a:r>
            <a:r>
              <a:rPr lang="zh-CN" altLang="en-US" sz="3735" b="1">
                <a:solidFill>
                  <a:schemeClr val="tx1"/>
                </a:solidFill>
                <a:latin typeface="Hannotate SC Bold" panose="03000500000000000000" charset="-122"/>
                <a:ea typeface="Hannotate SC Bold" panose="03000500000000000000" charset="-122"/>
                <a:cs typeface="Hannotate SC Bold" panose="03000500000000000000" charset="-122"/>
                <a:sym typeface="Times New Roman" panose="02020603050405020304"/>
              </a:rPr>
              <a:t>整体和部分辩证关系</a:t>
            </a:r>
            <a:r>
              <a:rPr lang="zh-CN" altLang="en-US" sz="3735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Hannotate SC Bold" panose="03000500000000000000" charset="-122"/>
                <a:ea typeface="Hannotate SC Bold" panose="03000500000000000000" charset="-122"/>
                <a:cs typeface="Hannotate SC Bold" panose="03000500000000000000" charset="-122"/>
                <a:sym typeface="Times New Roman" panose="02020603050405020304"/>
              </a:rPr>
              <a:t>原理和方法论</a:t>
            </a:r>
            <a:r>
              <a:rPr lang="zh-CN" altLang="en-US" sz="3735" b="1">
                <a:solidFill>
                  <a:schemeClr val="tx1"/>
                </a:solidFill>
                <a:latin typeface="Hannotate SC Bold" panose="03000500000000000000" charset="-122"/>
                <a:ea typeface="Hannotate SC Bold" panose="03000500000000000000" charset="-122"/>
                <a:cs typeface="Hannotate SC Bold" panose="03000500000000000000" charset="-122"/>
                <a:sym typeface="Times New Roman" panose="02020603050405020304"/>
              </a:rPr>
              <a:t>要求</a:t>
            </a:r>
            <a:endParaRPr lang="zh-CN" altLang="en-US" sz="3735" b="1">
              <a:solidFill>
                <a:schemeClr val="tx1"/>
              </a:solidFill>
              <a:latin typeface="Hannotate SC Bold" panose="03000500000000000000" charset="-122"/>
              <a:ea typeface="Hannotate SC Bold" panose="03000500000000000000" charset="-122"/>
              <a:cs typeface="Hannotate SC Bold" panose="03000500000000000000" charset="-122"/>
              <a:sym typeface="Times New Roman" panose="02020603050405020304"/>
            </a:endParaRPr>
          </a:p>
        </p:txBody>
      </p:sp>
      <p:sp>
        <p:nvSpPr>
          <p:cNvPr id="104455" name="Text Box 3"/>
          <p:cNvSpPr/>
          <p:nvPr>
            <p:custDataLst>
              <p:tags r:id="rId5"/>
            </p:custDataLst>
          </p:nvPr>
        </p:nvSpPr>
        <p:spPr>
          <a:xfrm>
            <a:off x="211667" y="1599353"/>
            <a:ext cx="5616787" cy="2285365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rgbClr val="238989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67608" tIns="35232" rIns="67608" bIns="35232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Times New Roman" panose="02020603050405020304"/>
              </a:rPr>
              <a:t>整体居于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Times New Roman" panose="02020603050405020304"/>
              </a:rPr>
              <a:t>主导</a:t>
            </a:r>
            <a:r>
              <a:rPr lang="zh-CN" altLang="en-US" sz="36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Times New Roman" panose="02020603050405020304"/>
              </a:rPr>
              <a:t>地位，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Times New Roman" panose="02020603050405020304"/>
              </a:rPr>
              <a:t>统率</a:t>
            </a:r>
            <a:r>
              <a:rPr lang="zh-CN" altLang="en-US" sz="36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Times New Roman" panose="02020603050405020304"/>
              </a:rPr>
              <a:t>着部分，具有部分所不具备的功能。整体的功能、状态及其变化会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Times New Roman" panose="02020603050405020304"/>
              </a:rPr>
              <a:t>影响</a:t>
            </a:r>
            <a:r>
              <a:rPr lang="zh-CN" altLang="en-US" sz="36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Times New Roman" panose="02020603050405020304"/>
              </a:rPr>
              <a:t>部分</a:t>
            </a:r>
            <a:endParaRPr lang="zh-CN" altLang="en-US" sz="36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sym typeface="Times New Roman" panose="02020603050405020304"/>
            </a:endParaRPr>
          </a:p>
        </p:txBody>
      </p:sp>
      <p:sp>
        <p:nvSpPr>
          <p:cNvPr id="104456" name="Text Box 6"/>
          <p:cNvSpPr/>
          <p:nvPr>
            <p:custDataLst>
              <p:tags r:id="rId6"/>
            </p:custDataLst>
          </p:nvPr>
        </p:nvSpPr>
        <p:spPr>
          <a:xfrm>
            <a:off x="5653405" y="2173817"/>
            <a:ext cx="800100" cy="1219835"/>
          </a:xfrm>
          <a:prstGeom prst="rect">
            <a:avLst/>
          </a:prstGeom>
          <a:noFill/>
          <a:ln w="9525">
            <a:noFill/>
          </a:ln>
        </p:spPr>
        <p:txBody>
          <a:bodyPr lIns="67608" tIns="35232" rIns="67608" bIns="35232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>
                <a:solidFill>
                  <a:srgbClr val="C00000"/>
                </a:solidFill>
                <a:latin typeface="Times New Roman" panose="02020603050405020304"/>
                <a:ea typeface="微软雅黑" panose="020B0503020204020204" pitchFamily="34" charset="-122"/>
                <a:sym typeface="Times New Roman" panose="02020603050405020304"/>
              </a:rPr>
              <a:t> </a:t>
            </a:r>
            <a:r>
              <a:rPr lang="zh-CN" altLang="en-US" sz="3735" b="1">
                <a:solidFill>
                  <a:srgbClr val="C00000"/>
                </a:solidFill>
                <a:latin typeface="Hannotate SC Bold" panose="03000500000000000000" charset="-122"/>
                <a:ea typeface="Hannotate SC Bold" panose="03000500000000000000" charset="-122"/>
                <a:sym typeface="Times New Roman" panose="02020603050405020304"/>
              </a:rPr>
              <a:t>要求</a:t>
            </a:r>
            <a:endParaRPr lang="zh-CN" altLang="en-US" sz="3735" b="1">
              <a:solidFill>
                <a:srgbClr val="C00000"/>
              </a:solidFill>
              <a:latin typeface="Hannotate SC Bold" panose="03000500000000000000" charset="-122"/>
              <a:ea typeface="Hannotate SC Bold" panose="03000500000000000000" charset="-122"/>
              <a:sym typeface="Times New Roman" panose="02020603050405020304"/>
            </a:endParaRPr>
          </a:p>
        </p:txBody>
      </p:sp>
      <p:sp>
        <p:nvSpPr>
          <p:cNvPr id="104457" name="Text Box 11"/>
          <p:cNvSpPr/>
          <p:nvPr>
            <p:custDataLst>
              <p:tags r:id="rId7"/>
            </p:custDataLst>
          </p:nvPr>
        </p:nvSpPr>
        <p:spPr>
          <a:xfrm>
            <a:off x="211667" y="4211532"/>
            <a:ext cx="5616787" cy="2285365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rgbClr val="238989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67608" tIns="35232" rIns="67608" bIns="35232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Times New Roman" panose="02020603050405020304"/>
              </a:rPr>
              <a:t>部分的功能及其变化会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Times New Roman" panose="02020603050405020304"/>
              </a:rPr>
              <a:t>影响</a:t>
            </a:r>
            <a:r>
              <a:rPr lang="zh-CN" altLang="en-US" sz="36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Times New Roman" panose="02020603050405020304"/>
              </a:rPr>
              <a:t>到整体，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Times New Roman" panose="02020603050405020304"/>
              </a:rPr>
              <a:t>关键部分</a:t>
            </a:r>
            <a:r>
              <a:rPr lang="zh-CN" altLang="en-US" sz="36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Times New Roman" panose="02020603050405020304"/>
              </a:rPr>
              <a:t>的功能及其变化甚至对整体的功能起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Times New Roman" panose="02020603050405020304"/>
              </a:rPr>
              <a:t>决定</a:t>
            </a:r>
            <a:r>
              <a:rPr lang="zh-CN" altLang="en-US" sz="36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Times New Roman" panose="02020603050405020304"/>
              </a:rPr>
              <a:t>作用。</a:t>
            </a:r>
            <a:endParaRPr lang="zh-CN" altLang="en-US" sz="36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sym typeface="Times New Roman" panose="02020603050405020304"/>
            </a:endParaRPr>
          </a:p>
        </p:txBody>
      </p:sp>
      <p:sp>
        <p:nvSpPr>
          <p:cNvPr id="104458" name="Text Box 6"/>
          <p:cNvSpPr/>
          <p:nvPr>
            <p:custDataLst>
              <p:tags r:id="rId8"/>
            </p:custDataLst>
          </p:nvPr>
        </p:nvSpPr>
        <p:spPr>
          <a:xfrm>
            <a:off x="5652981" y="4979247"/>
            <a:ext cx="800100" cy="1219835"/>
          </a:xfrm>
          <a:prstGeom prst="rect">
            <a:avLst/>
          </a:prstGeom>
          <a:noFill/>
          <a:ln w="9525">
            <a:noFill/>
          </a:ln>
        </p:spPr>
        <p:txBody>
          <a:bodyPr lIns="67608" tIns="35232" rIns="67608" bIns="35232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735" b="1">
                <a:solidFill>
                  <a:srgbClr val="C00000"/>
                </a:solidFill>
                <a:latin typeface="Hannotate SC Bold" panose="03000500000000000000" charset="-122"/>
                <a:ea typeface="Hannotate SC Bold" panose="03000500000000000000" charset="-122"/>
                <a:sym typeface="Times New Roman" panose="02020603050405020304"/>
              </a:rPr>
              <a:t>要求</a:t>
            </a:r>
            <a:endParaRPr lang="zh-CN" altLang="en-US" sz="3735" b="1">
              <a:solidFill>
                <a:srgbClr val="C00000"/>
              </a:solidFill>
              <a:latin typeface="Hannotate SC Bold" panose="03000500000000000000" charset="-122"/>
              <a:ea typeface="Hannotate SC Bold" panose="03000500000000000000" charset="-122"/>
              <a:sym typeface="Times New Roman" panose="02020603050405020304"/>
            </a:endParaRPr>
          </a:p>
        </p:txBody>
      </p:sp>
      <p:sp>
        <p:nvSpPr>
          <p:cNvPr id="2" name="右箭头 18440"/>
          <p:cNvSpPr/>
          <p:nvPr>
            <p:custDataLst>
              <p:tags r:id="rId9"/>
            </p:custDataLst>
          </p:nvPr>
        </p:nvSpPr>
        <p:spPr>
          <a:xfrm>
            <a:off x="6204585" y="4561628"/>
            <a:ext cx="945727" cy="618913"/>
          </a:xfrm>
          <a:prstGeom prst="rightArrow">
            <a:avLst>
              <a:gd name="adj1" fmla="val 50000"/>
              <a:gd name="adj2" fmla="val 106594"/>
            </a:avLst>
          </a:prstGeom>
          <a:solidFill>
            <a:schemeClr val="accent5">
              <a:lumMod val="75000"/>
            </a:schemeClr>
          </a:solidFill>
          <a:ln w="952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8561" tIns="34280" rIns="68561" bIns="34280" anchor="t"/>
          <a:lstStyle/>
          <a:p>
            <a:endParaRPr lang="zh-CN" altLang="en-US" sz="1900">
              <a:latin typeface="Times New Roman" panose="02020603050405020304"/>
              <a:ea typeface="微软雅黑" panose="020B0503020204020204" pitchFamily="34" charset="-122"/>
              <a:sym typeface="Times New Roman" panose="02020603050405020304"/>
            </a:endParaRPr>
          </a:p>
        </p:txBody>
      </p:sp>
      <p:sp>
        <p:nvSpPr>
          <p:cNvPr id="73734" name="TextBox 43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738346" y="97185"/>
            <a:ext cx="6648192" cy="64516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i="0" u="none" strike="noStrike" kern="0" cap="none" spc="0" normalizeH="0" baseline="0" noProof="0">
                <a:solidFill>
                  <a:srgbClr val="FF0000"/>
                </a:solidFill>
                <a:effectLst/>
                <a:uLnTx/>
                <a:uFillTx/>
                <a:latin typeface="华文行楷" panose="02010800040101010101" charset="-122"/>
                <a:ea typeface="华文行楷" panose="02010800040101010101" charset="-122"/>
                <a:cs typeface="+mn-cs"/>
              </a:rPr>
              <a:t>一、坚持整体和部分的统一</a:t>
            </a:r>
            <a:endParaRPr kumimoji="0" lang="zh-CN" altLang="en-US" sz="4000" i="0" u="none" strike="noStrike" kern="0" cap="none" spc="0" normalizeH="0" baseline="0" noProof="0">
              <a:solidFill>
                <a:srgbClr val="FF0000"/>
              </a:solidFill>
              <a:effectLst/>
              <a:uLnTx/>
              <a:uFillTx/>
              <a:latin typeface="华文行楷" panose="02010800040101010101" charset="-122"/>
              <a:ea typeface="华文行楷" panose="02010800040101010101" charset="-122"/>
              <a:cs typeface="+mn-cs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fill="hold"/>
                                        <p:tgtEl>
                                          <p:spTgt spid="104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4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4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0" grpId="0"/>
      <p:bldP spid="104451" grpId="1" bldLvl="0" animBg="1"/>
      <p:bldP spid="104456" grpId="2"/>
      <p:bldP spid="104458" grpId="3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337185" y="2538730"/>
            <a:ext cx="2902585" cy="1568450"/>
          </a:xfrm>
          <a:prstGeom prst="rect">
            <a:avLst/>
          </a:prstGeom>
          <a:noFill/>
          <a:ln w="38100" cap="flat" cmpd="sng">
            <a:solidFill>
              <a:srgbClr val="238989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>
            <a:spAutoFit/>
          </a:bodyPr>
          <a:lstStyle>
            <a:lvl1pPr marL="228600" indent="-228600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400" kern="1200" spc="150">
                <a:solidFill>
                  <a:srgbClr val="262626"/>
                </a:solidFill>
                <a:latin typeface="Arial" panose="020B0604020202020204" pitchFamily="34" charset="0"/>
                <a:ea typeface="隶书" panose="02010509060101010101" pitchFamily="1" charset="-122"/>
                <a:cs typeface="+mn-cs"/>
              </a:defRPr>
            </a:lvl1pPr>
            <a:lvl2pPr marL="685800" indent="-228600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400" kern="1200" spc="150">
                <a:solidFill>
                  <a:srgbClr val="262626"/>
                </a:solidFill>
                <a:latin typeface="Arial" panose="020B0604020202020204" pitchFamily="34" charset="0"/>
                <a:ea typeface="隶书" panose="02010509060101010101" pitchFamily="1" charset="-122"/>
                <a:cs typeface="+mn-cs"/>
              </a:defRPr>
            </a:lvl2pPr>
            <a:lvl3pPr marL="1143000" indent="-228600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400" kern="1200" spc="150">
                <a:solidFill>
                  <a:srgbClr val="262626"/>
                </a:solidFill>
                <a:latin typeface="Arial" panose="020B0604020202020204" pitchFamily="34" charset="0"/>
                <a:ea typeface="隶书" panose="02010509060101010101" pitchFamily="1" charset="-122"/>
                <a:cs typeface="+mn-cs"/>
              </a:defRPr>
            </a:lvl3pPr>
            <a:lvl4pPr marL="1600200" indent="-228600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400" kern="1200" spc="150">
                <a:solidFill>
                  <a:srgbClr val="262626"/>
                </a:solidFill>
                <a:latin typeface="Arial" panose="020B0604020202020204" pitchFamily="34" charset="0"/>
                <a:ea typeface="隶书" panose="02010509060101010101" pitchFamily="1" charset="-122"/>
                <a:cs typeface="+mn-cs"/>
              </a:defRPr>
            </a:lvl4pPr>
            <a:lvl5pPr marL="2057400" indent="-228600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400" kern="1200" spc="150">
                <a:solidFill>
                  <a:srgbClr val="262626"/>
                </a:solidFill>
                <a:latin typeface="Arial" panose="020B0604020202020204" pitchFamily="34" charset="0"/>
                <a:ea typeface="隶书" panose="02010509060101010101" pitchFamily="1" charset="-122"/>
                <a:cs typeface="+mn-cs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Aft>
                <a:spcPct val="0"/>
              </a:spcAft>
              <a:buFontTx/>
              <a:buNone/>
            </a:pPr>
            <a:r>
              <a:rPr lang="zh-CN" altLang="en-US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“三个臭皮匠，胜过一个诸葛亮”</a:t>
            </a:r>
            <a:endParaRPr lang="zh-CN" altLang="en-US" sz="32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微软雅黑" panose="020B0503020204020204" pitchFamily="34" charset="-122"/>
            </a:endParaRPr>
          </a:p>
        </p:txBody>
      </p:sp>
      <p:sp>
        <p:nvSpPr>
          <p:cNvPr id="4" name="右箭头 3"/>
          <p:cNvSpPr/>
          <p:nvPr>
            <p:custDataLst>
              <p:tags r:id="rId2"/>
            </p:custDataLst>
          </p:nvPr>
        </p:nvSpPr>
        <p:spPr>
          <a:xfrm>
            <a:off x="3662681" y="2957936"/>
            <a:ext cx="828675" cy="531813"/>
          </a:xfrm>
          <a:prstGeom prst="rightArrow">
            <a:avLst/>
          </a:prstGeom>
          <a:solidFill>
            <a:srgbClr val="238989"/>
          </a:solidFill>
          <a:ln>
            <a:solidFill>
              <a:srgbClr val="238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4956387" y="2538095"/>
            <a:ext cx="7022253" cy="1569085"/>
          </a:xfrm>
          <a:prstGeom prst="rect">
            <a:avLst/>
          </a:prstGeom>
          <a:noFill/>
          <a:ln w="38100" cap="flat" cmpd="sng">
            <a:solidFill>
              <a:srgbClr val="238989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>
            <a:spAutoFit/>
          </a:bodyPr>
          <a:lstStyle>
            <a:lvl1pPr marL="228600" indent="-228600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400" kern="1200" spc="150">
                <a:solidFill>
                  <a:srgbClr val="262626"/>
                </a:solidFill>
                <a:latin typeface="Arial" panose="020B0604020202020204" pitchFamily="34" charset="0"/>
                <a:ea typeface="隶书" panose="02010509060101010101" pitchFamily="1" charset="-122"/>
                <a:cs typeface="+mn-cs"/>
              </a:defRPr>
            </a:lvl1pPr>
            <a:lvl2pPr marL="685800" indent="-228600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400" kern="1200" spc="150">
                <a:solidFill>
                  <a:srgbClr val="262626"/>
                </a:solidFill>
                <a:latin typeface="Arial" panose="020B0604020202020204" pitchFamily="34" charset="0"/>
                <a:ea typeface="隶书" panose="02010509060101010101" pitchFamily="1" charset="-122"/>
                <a:cs typeface="+mn-cs"/>
              </a:defRPr>
            </a:lvl2pPr>
            <a:lvl3pPr marL="1143000" indent="-228600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400" kern="1200" spc="150">
                <a:solidFill>
                  <a:srgbClr val="262626"/>
                </a:solidFill>
                <a:latin typeface="Arial" panose="020B0604020202020204" pitchFamily="34" charset="0"/>
                <a:ea typeface="隶书" panose="02010509060101010101" pitchFamily="1" charset="-122"/>
                <a:cs typeface="+mn-cs"/>
              </a:defRPr>
            </a:lvl3pPr>
            <a:lvl4pPr marL="1600200" indent="-228600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400" kern="1200" spc="150">
                <a:solidFill>
                  <a:srgbClr val="262626"/>
                </a:solidFill>
                <a:latin typeface="Arial" panose="020B0604020202020204" pitchFamily="34" charset="0"/>
                <a:ea typeface="隶书" panose="02010509060101010101" pitchFamily="1" charset="-122"/>
                <a:cs typeface="+mn-cs"/>
              </a:defRPr>
            </a:lvl4pPr>
            <a:lvl5pPr marL="2057400" indent="-228600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400" kern="1200" spc="150">
                <a:solidFill>
                  <a:srgbClr val="262626"/>
                </a:solidFill>
                <a:latin typeface="Arial" panose="020B0604020202020204" pitchFamily="34" charset="0"/>
                <a:ea typeface="隶书" panose="02010509060101010101" pitchFamily="1" charset="-122"/>
                <a:cs typeface="+mn-cs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Aft>
                <a:spcPct val="0"/>
              </a:spcAft>
              <a:buFontTx/>
              <a:buNone/>
            </a:pPr>
            <a:r>
              <a:rPr lang="zh-CN" altLang="en-US" sz="2665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当部分以</a:t>
            </a:r>
            <a:r>
              <a:rPr lang="zh-CN" altLang="en-US" sz="266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有序、优化、合理</a:t>
            </a:r>
            <a:r>
              <a:rPr lang="zh-CN" altLang="en-US" sz="2665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的结构形成整体时，整体的功能就会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大于</a:t>
            </a:r>
            <a:r>
              <a:rPr lang="zh-CN" altLang="en-US" sz="2665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各个部分功能之和，即：</a:t>
            </a:r>
            <a:r>
              <a:rPr lang="en-US" altLang="zh-CN" sz="3735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1</a:t>
            </a:r>
            <a:r>
              <a:rPr lang="zh-CN" altLang="en-US" sz="3735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＋</a:t>
            </a:r>
            <a:r>
              <a:rPr lang="en-US" altLang="zh-CN" sz="3735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1</a:t>
            </a:r>
            <a:r>
              <a:rPr lang="zh-CN" altLang="en-US" sz="3735" b="1">
                <a:solidFill>
                  <a:srgbClr val="FF505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＞</a:t>
            </a:r>
            <a:r>
              <a:rPr lang="en-US" altLang="zh-CN" sz="3735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2</a:t>
            </a:r>
            <a:r>
              <a:rPr lang="zh-CN" altLang="en-US" sz="24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。</a:t>
            </a:r>
            <a:endParaRPr lang="zh-CN" altLang="en-US" sz="24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>
            <p:custDataLst>
              <p:tags r:id="rId4"/>
            </p:custDataLst>
          </p:nvPr>
        </p:nvSpPr>
        <p:spPr>
          <a:xfrm>
            <a:off x="337185" y="4697942"/>
            <a:ext cx="2832100" cy="1076325"/>
          </a:xfrm>
          <a:prstGeom prst="rect">
            <a:avLst/>
          </a:prstGeom>
          <a:noFill/>
          <a:ln w="38100" cap="flat" cmpd="sng">
            <a:solidFill>
              <a:srgbClr val="238989"/>
            </a:solidFill>
            <a:prstDash val="solid"/>
            <a:round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400" kern="1200" spc="150">
                <a:solidFill>
                  <a:srgbClr val="262626"/>
                </a:solidFill>
                <a:latin typeface="Arial" panose="020B0604020202020204" pitchFamily="34" charset="0"/>
                <a:ea typeface="隶书" panose="02010509060101010101" pitchFamily="1" charset="-122"/>
                <a:cs typeface="+mn-cs"/>
              </a:defRPr>
            </a:lvl1pPr>
            <a:lvl2pPr marL="685800" indent="-228600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400" kern="1200" spc="150">
                <a:solidFill>
                  <a:srgbClr val="262626"/>
                </a:solidFill>
                <a:latin typeface="Arial" panose="020B0604020202020204" pitchFamily="34" charset="0"/>
                <a:ea typeface="隶书" panose="02010509060101010101" pitchFamily="1" charset="-122"/>
                <a:cs typeface="+mn-cs"/>
              </a:defRPr>
            </a:lvl2pPr>
            <a:lvl3pPr marL="1143000" indent="-228600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400" kern="1200" spc="150">
                <a:solidFill>
                  <a:srgbClr val="262626"/>
                </a:solidFill>
                <a:latin typeface="Arial" panose="020B0604020202020204" pitchFamily="34" charset="0"/>
                <a:ea typeface="隶书" panose="02010509060101010101" pitchFamily="1" charset="-122"/>
                <a:cs typeface="+mn-cs"/>
              </a:defRPr>
            </a:lvl3pPr>
            <a:lvl4pPr marL="1600200" indent="-228600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400" kern="1200" spc="150">
                <a:solidFill>
                  <a:srgbClr val="262626"/>
                </a:solidFill>
                <a:latin typeface="Arial" panose="020B0604020202020204" pitchFamily="34" charset="0"/>
                <a:ea typeface="隶书" panose="02010509060101010101" pitchFamily="1" charset="-122"/>
                <a:cs typeface="+mn-cs"/>
              </a:defRPr>
            </a:lvl4pPr>
            <a:lvl5pPr marL="2057400" indent="-228600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400" kern="1200" spc="150">
                <a:solidFill>
                  <a:srgbClr val="262626"/>
                </a:solidFill>
                <a:latin typeface="Arial" panose="020B0604020202020204" pitchFamily="34" charset="0"/>
                <a:ea typeface="隶书" panose="02010509060101010101" pitchFamily="1" charset="-122"/>
                <a:cs typeface="+mn-cs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Aft>
                <a:spcPct val="0"/>
              </a:spcAft>
              <a:buFontTx/>
              <a:buNone/>
            </a:pPr>
            <a:r>
              <a:rPr lang="zh-CN" altLang="en-US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“三个和尚没水喝”</a:t>
            </a:r>
            <a:endParaRPr lang="zh-CN" altLang="en-US" sz="32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微软雅黑" panose="020B0503020204020204" pitchFamily="34" charset="-122"/>
            </a:endParaRPr>
          </a:p>
        </p:txBody>
      </p:sp>
      <p:sp>
        <p:nvSpPr>
          <p:cNvPr id="8" name="右箭头 7"/>
          <p:cNvSpPr/>
          <p:nvPr>
            <p:custDataLst>
              <p:tags r:id="rId5"/>
            </p:custDataLst>
          </p:nvPr>
        </p:nvSpPr>
        <p:spPr>
          <a:xfrm>
            <a:off x="3742267" y="4969722"/>
            <a:ext cx="828675" cy="531813"/>
          </a:xfrm>
          <a:prstGeom prst="rightArrow">
            <a:avLst/>
          </a:prstGeom>
          <a:solidFill>
            <a:srgbClr val="238989"/>
          </a:solidFill>
          <a:ln>
            <a:solidFill>
              <a:srgbClr val="238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文本框 8"/>
          <p:cNvSpPr txBox="1"/>
          <p:nvPr>
            <p:custDataLst>
              <p:tags r:id="rId6"/>
            </p:custDataLst>
          </p:nvPr>
        </p:nvSpPr>
        <p:spPr>
          <a:xfrm>
            <a:off x="4956175" y="4451350"/>
            <a:ext cx="7022465" cy="1569085"/>
          </a:xfrm>
          <a:prstGeom prst="rect">
            <a:avLst/>
          </a:prstGeom>
          <a:noFill/>
          <a:ln w="38100" cap="flat" cmpd="sng">
            <a:solidFill>
              <a:srgbClr val="238989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>
            <a:spAutoFit/>
          </a:bodyPr>
          <a:lstStyle>
            <a:lvl1pPr marL="228600" indent="-228600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400" kern="1200" spc="150">
                <a:solidFill>
                  <a:srgbClr val="262626"/>
                </a:solidFill>
                <a:latin typeface="Arial" panose="020B0604020202020204" pitchFamily="34" charset="0"/>
                <a:ea typeface="隶书" panose="02010509060101010101" pitchFamily="1" charset="-122"/>
                <a:cs typeface="+mn-cs"/>
              </a:defRPr>
            </a:lvl1pPr>
            <a:lvl2pPr marL="685800" indent="-228600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400" kern="1200" spc="150">
                <a:solidFill>
                  <a:srgbClr val="262626"/>
                </a:solidFill>
                <a:latin typeface="Arial" panose="020B0604020202020204" pitchFamily="34" charset="0"/>
                <a:ea typeface="隶书" panose="02010509060101010101" pitchFamily="1" charset="-122"/>
                <a:cs typeface="+mn-cs"/>
              </a:defRPr>
            </a:lvl2pPr>
            <a:lvl3pPr marL="1143000" indent="-228600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400" kern="1200" spc="150">
                <a:solidFill>
                  <a:srgbClr val="262626"/>
                </a:solidFill>
                <a:latin typeface="Arial" panose="020B0604020202020204" pitchFamily="34" charset="0"/>
                <a:ea typeface="隶书" panose="02010509060101010101" pitchFamily="1" charset="-122"/>
                <a:cs typeface="+mn-cs"/>
              </a:defRPr>
            </a:lvl3pPr>
            <a:lvl4pPr marL="1600200" indent="-228600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400" kern="1200" spc="150">
                <a:solidFill>
                  <a:srgbClr val="262626"/>
                </a:solidFill>
                <a:latin typeface="Arial" panose="020B0604020202020204" pitchFamily="34" charset="0"/>
                <a:ea typeface="隶书" panose="02010509060101010101" pitchFamily="1" charset="-122"/>
                <a:cs typeface="+mn-cs"/>
              </a:defRPr>
            </a:lvl4pPr>
            <a:lvl5pPr marL="2057400" indent="-228600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ctr"/>
              </a:tabLst>
              <a:defRPr sz="1400" kern="1200" spc="150">
                <a:solidFill>
                  <a:srgbClr val="262626"/>
                </a:solidFill>
                <a:latin typeface="Arial" panose="020B0604020202020204" pitchFamily="34" charset="0"/>
                <a:ea typeface="隶书" panose="02010509060101010101" pitchFamily="1" charset="-122"/>
                <a:cs typeface="+mn-cs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Aft>
                <a:spcPct val="0"/>
              </a:spcAft>
              <a:buFontTx/>
              <a:buNone/>
            </a:pPr>
            <a:r>
              <a:rPr lang="zh-CN" altLang="en-US" sz="2665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当部分以</a:t>
            </a:r>
            <a:r>
              <a:rPr lang="zh-CN" altLang="en-US" sz="266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无序、欠佳</a:t>
            </a:r>
            <a:r>
              <a:rPr lang="zh-CN" altLang="en-US" sz="2665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的结构形成整体时，整体的功能就会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小于</a:t>
            </a:r>
            <a:r>
              <a:rPr lang="zh-CN" altLang="en-US" sz="2665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各个部分功能之和，   </a:t>
            </a:r>
            <a:endParaRPr lang="en-US" altLang="zh-CN" sz="2665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微软雅黑" panose="020B0503020204020204" pitchFamily="34" charset="-122"/>
            </a:endParaRPr>
          </a:p>
          <a:p>
            <a:pPr marL="0" lvl="0" indent="0" eaLnBrk="1" hangingPunct="1">
              <a:lnSpc>
                <a:spcPct val="100000"/>
              </a:lnSpc>
              <a:spcAft>
                <a:spcPct val="0"/>
              </a:spcAft>
              <a:buFontTx/>
              <a:buNone/>
            </a:pPr>
            <a:r>
              <a:rPr lang="zh-CN" altLang="en-US" sz="2665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即：</a:t>
            </a:r>
            <a:r>
              <a:rPr lang="en-US" altLang="zh-CN" sz="3735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1</a:t>
            </a:r>
            <a:r>
              <a:rPr lang="zh-CN" altLang="en-US" sz="3735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＋</a:t>
            </a:r>
            <a:r>
              <a:rPr lang="en-US" altLang="zh-CN" sz="3735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1</a:t>
            </a:r>
            <a:r>
              <a:rPr lang="zh-CN" altLang="en-US" sz="3735" b="1">
                <a:solidFill>
                  <a:srgbClr val="FF505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＜</a:t>
            </a:r>
            <a:r>
              <a:rPr lang="en-US" altLang="zh-CN" sz="3735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2</a:t>
            </a:r>
            <a:r>
              <a:rPr lang="zh-CN" altLang="en-US" sz="2665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。</a:t>
            </a:r>
            <a:endParaRPr lang="zh-CN" altLang="en-US" sz="2665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微软雅黑" panose="020B0503020204020204" pitchFamily="34" charset="-122"/>
            </a:endParaRPr>
          </a:p>
        </p:txBody>
      </p:sp>
      <p:sp>
        <p:nvSpPr>
          <p:cNvPr id="45058" name="Rectangle 5"/>
          <p:cNvSpPr/>
          <p:nvPr>
            <p:custDataLst>
              <p:tags r:id="rId7"/>
            </p:custDataLst>
          </p:nvPr>
        </p:nvSpPr>
        <p:spPr>
          <a:xfrm>
            <a:off x="1457960" y="136525"/>
            <a:ext cx="9678035" cy="67627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28600" indent="-228600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400" kern="1200" spc="150">
                <a:solidFill>
                  <a:srgbClr val="262626"/>
                </a:solidFill>
                <a:latin typeface="Arial" panose="020B0604020202020204" pitchFamily="34" charset="0"/>
                <a:ea typeface="隶书" panose="02010509060101010101" pitchFamily="1" charset="-122"/>
                <a:cs typeface="+mn-cs"/>
              </a:defRPr>
            </a:lvl1pPr>
            <a:lvl2pPr marL="685800" indent="-228600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400" kern="1200" spc="150">
                <a:solidFill>
                  <a:srgbClr val="262626"/>
                </a:solidFill>
                <a:latin typeface="Arial" panose="020B0604020202020204" pitchFamily="34" charset="0"/>
                <a:ea typeface="隶书" panose="02010509060101010101" pitchFamily="1" charset="-122"/>
                <a:cs typeface="+mn-cs"/>
              </a:defRPr>
            </a:lvl2pPr>
            <a:lvl3pPr marL="1143000" indent="-228600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400" kern="1200" spc="150">
                <a:solidFill>
                  <a:srgbClr val="262626"/>
                </a:solidFill>
                <a:latin typeface="Arial" panose="020B0604020202020204" pitchFamily="34" charset="0"/>
                <a:ea typeface="隶书" panose="02010509060101010101" pitchFamily="1" charset="-122"/>
                <a:cs typeface="+mn-cs"/>
              </a:defRPr>
            </a:lvl3pPr>
            <a:lvl4pPr marL="1600200" indent="-228600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400" kern="1200" spc="150">
                <a:solidFill>
                  <a:srgbClr val="262626"/>
                </a:solidFill>
                <a:latin typeface="Arial" panose="020B0604020202020204" pitchFamily="34" charset="0"/>
                <a:ea typeface="隶书" panose="02010509060101010101" pitchFamily="1" charset="-122"/>
                <a:cs typeface="+mn-cs"/>
              </a:defRPr>
            </a:lvl4pPr>
            <a:lvl5pPr marL="2057400" indent="-228600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400" kern="1200" spc="150">
                <a:solidFill>
                  <a:srgbClr val="262626"/>
                </a:solidFill>
                <a:latin typeface="Arial" panose="020B0604020202020204" pitchFamily="34" charset="0"/>
                <a:ea typeface="隶书" panose="02010509060101010101" pitchFamily="1" charset="-122"/>
                <a:cs typeface="+mn-cs"/>
              </a:defRPr>
            </a:lvl5pPr>
          </a:lstStyle>
          <a:p>
            <a:pPr marL="342900" lvl="0" indent="-342900" ea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Tx/>
              <a:buNone/>
            </a:pPr>
            <a:r>
              <a:rPr lang="zh-CN" altLang="en-US" sz="3600" b="1" spc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思考：整体功能总是大于部分功能之和吗？</a:t>
            </a:r>
            <a:endParaRPr lang="zh-CN" altLang="en-US" sz="3600" b="1" spc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文本框 1"/>
          <p:cNvSpPr txBox="1"/>
          <p:nvPr>
            <p:custDataLst>
              <p:tags r:id="rId8"/>
            </p:custDataLst>
          </p:nvPr>
        </p:nvSpPr>
        <p:spPr>
          <a:xfrm>
            <a:off x="666115" y="1114425"/>
            <a:ext cx="1046988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一份村小的维修报告在政府的各个部门审核，耗时</a:t>
            </a:r>
            <a:r>
              <a:rPr lang="en-US" altLang="zh-CN" sz="36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39</a:t>
            </a:r>
            <a:r>
              <a:rPr lang="zh-CN" altLang="en-US" sz="36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天依旧没批下来，为什么呢？</a:t>
            </a:r>
            <a:endParaRPr lang="zh-CN" altLang="en-US" sz="3600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  <p:bldP spid="5" grpId="2"/>
      <p:bldP spid="7" grpId="3"/>
      <p:bldP spid="8" grpId="4"/>
      <p:bldP spid="9" grpId="5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979170" y="342900"/>
            <a:ext cx="771525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sz="4400">
                <a:latin typeface="黑体" panose="02010609060101010101" charset="-122"/>
                <a:ea typeface="黑体" panose="02010609060101010101" charset="-122"/>
              </a:rPr>
              <a:t>、掌握系统优化的方法：</a:t>
            </a:r>
            <a:endParaRPr lang="zh-CN" altLang="en-US" sz="440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546100" y="1252855"/>
            <a:ext cx="559625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（</a:t>
            </a:r>
            <a:r>
              <a:rPr lang="en-US" altLang="zh-CN" sz="40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zh-CN" altLang="en-US" sz="40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）系统与要素的含义</a:t>
            </a:r>
            <a:endParaRPr lang="zh-CN" altLang="en-US" sz="40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683895" y="2223135"/>
            <a:ext cx="1079881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+mn-ea"/>
                <a:sym typeface="+mn-ea"/>
              </a:rPr>
              <a:t>整体和部分的关系，在一定意义上就是系统和要素的关系。</a:t>
            </a:r>
            <a:endParaRPr lang="zh-CN" altLang="en-US"/>
          </a:p>
        </p:txBody>
      </p:sp>
      <p:sp>
        <p:nvSpPr>
          <p:cNvPr id="3" name="椭圆 2"/>
          <p:cNvSpPr/>
          <p:nvPr>
            <p:custDataLst>
              <p:tags r:id="rId4"/>
            </p:custDataLst>
          </p:nvPr>
        </p:nvSpPr>
        <p:spPr>
          <a:xfrm>
            <a:off x="4272915" y="2113915"/>
            <a:ext cx="2914015" cy="802005"/>
          </a:xfrm>
          <a:prstGeom prst="ellipse">
            <a:avLst/>
          </a:prstGeom>
          <a:noFill/>
          <a:ln w="571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164" name="文本框 5"/>
          <p:cNvSpPr/>
          <p:nvPr>
            <p:custDataLst>
              <p:tags r:id="rId5"/>
            </p:custDataLst>
          </p:nvPr>
        </p:nvSpPr>
        <p:spPr>
          <a:xfrm>
            <a:off x="428625" y="3018790"/>
            <a:ext cx="11334750" cy="197643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lvl="0" eaLnBrk="0" hangingPunct="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</a:pPr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【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提示</a:t>
            </a:r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】</a:t>
            </a:r>
            <a:endParaRPr lang="en-US" altLang="zh-CN" sz="36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eaLnBrk="0" hangingPunct="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</a:pPr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整体与系统的关系： “一定意义上”强调二者具有</a:t>
            </a:r>
            <a:r>
              <a:rPr lang="zh-CN" altLang="en-US" sz="36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共同点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即二者都强调整体性，</a:t>
            </a:r>
            <a:r>
              <a:rPr lang="zh-CN" altLang="en-US" sz="36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但又有区别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，系统和要素更加强调</a:t>
            </a:r>
            <a:r>
              <a:rPr lang="zh-CN" altLang="en-US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有序性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和内部结构的</a:t>
            </a:r>
            <a:r>
              <a:rPr lang="zh-CN" altLang="en-US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优化趋向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。</a:t>
            </a:r>
            <a:endParaRPr lang="zh-CN" altLang="en-US" sz="3600" b="1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92165" name="文本框 6"/>
          <p:cNvSpPr txBox="1"/>
          <p:nvPr>
            <p:custDataLst>
              <p:tags r:id="rId6"/>
            </p:custDataLst>
          </p:nvPr>
        </p:nvSpPr>
        <p:spPr>
          <a:xfrm>
            <a:off x="319405" y="4995228"/>
            <a:ext cx="11690350" cy="1076325"/>
          </a:xfrm>
          <a:prstGeom prst="rect">
            <a:avLst/>
          </a:prstGeom>
          <a:noFill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marR="0" lvl="0" eaLnBrk="0" hangingPunct="0">
              <a:spcBef>
                <a:spcPct val="0"/>
              </a:spcBef>
            </a:pPr>
            <a:r>
              <a:rPr lang="zh-CN" altLang="en-US" sz="3200" spc="0"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等线" panose="02010600030101010101" pitchFamily="2" charset="-122"/>
              </a:rPr>
              <a:t>  </a:t>
            </a:r>
            <a:r>
              <a:rPr lang="zh-CN" altLang="en-US" sz="3200" spc="0">
                <a:latin typeface="楷体" panose="02010609060101010101" pitchFamily="49" charset="-122"/>
                <a:ea typeface="楷体" panose="02010609060101010101" pitchFamily="49" charset="-122"/>
                <a:sym typeface="等线" panose="02010600030101010101" pitchFamily="2" charset="-122"/>
              </a:rPr>
              <a:t>如：人体系统、教育系统、社会保障体系、国家机构体系、社会主义道德体系等，每一个系统或体系都是由若干要素构成的。 </a:t>
            </a:r>
            <a:endParaRPr lang="zh-CN" altLang="en-US" sz="3200">
              <a:latin typeface="楷体" panose="02010609060101010101" pitchFamily="49" charset="-122"/>
              <a:ea typeface="楷体" panose="02010609060101010101" pitchFamily="49" charset="-122"/>
              <a:sym typeface="等线" panose="02010600030101010101" pitchFamily="2" charset="-122"/>
            </a:endParaRPr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2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2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2" grpId="0"/>
      <p:bldP spid="3" grpId="0"/>
      <p:bldP spid="92164" grpId="0"/>
      <p:bldP spid="9216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/>
          <p:nvPr>
            <p:custDataLst>
              <p:tags r:id="rId1"/>
            </p:custDataLst>
          </p:nvPr>
        </p:nvSpPr>
        <p:spPr>
          <a:xfrm>
            <a:off x="1250315" y="4027805"/>
            <a:ext cx="5580063" cy="706755"/>
          </a:xfrm>
          <a:prstGeom prst="rect">
            <a:avLst/>
          </a:prstGeom>
          <a:solidFill>
            <a:srgbClr val="FFFFCC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000" b="1">
                <a:latin typeface="Calibri" panose="020F0502020204030204"/>
                <a:ea typeface="华文新魏" panose="02010800040101010101" charset="-122"/>
              </a:rPr>
              <a:t>③</a:t>
            </a:r>
            <a:r>
              <a:rPr lang="zh-CN" altLang="en-US" sz="4000" b="1">
                <a:latin typeface="Arial" panose="020B0604020202020204" pitchFamily="34" charset="0"/>
                <a:ea typeface="华文新魏" panose="02010800040101010101" charset="-122"/>
              </a:rPr>
              <a:t>内部结构的优化趋向</a:t>
            </a:r>
            <a:endParaRPr lang="zh-CN" altLang="en-US" sz="4000" b="1">
              <a:latin typeface="Arial" panose="020B0604020202020204" pitchFamily="34" charset="0"/>
              <a:ea typeface="华文新魏" panose="02010800040101010101" charset="-122"/>
            </a:endParaRPr>
          </a:p>
        </p:txBody>
      </p:sp>
      <p:sp>
        <p:nvSpPr>
          <p:cNvPr id="25604" name="Rectangle 4"/>
          <p:cNvSpPr/>
          <p:nvPr>
            <p:custDataLst>
              <p:tags r:id="rId2"/>
            </p:custDataLst>
          </p:nvPr>
        </p:nvSpPr>
        <p:spPr>
          <a:xfrm>
            <a:off x="1250315" y="1286828"/>
            <a:ext cx="2376488" cy="706755"/>
          </a:xfrm>
          <a:prstGeom prst="rect">
            <a:avLst/>
          </a:prstGeom>
          <a:solidFill>
            <a:srgbClr val="FFFFCC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000" b="1">
                <a:latin typeface="Calibri" panose="020F0502020204030204"/>
                <a:ea typeface="华文新魏" panose="02010800040101010101" charset="-122"/>
              </a:rPr>
              <a:t>①</a:t>
            </a:r>
            <a:r>
              <a:rPr lang="zh-CN" altLang="en-US" sz="4000" b="1">
                <a:latin typeface="Arial" panose="020B0604020202020204" pitchFamily="34" charset="0"/>
                <a:ea typeface="华文新魏" panose="02010800040101010101" charset="-122"/>
              </a:rPr>
              <a:t>整体性</a:t>
            </a:r>
            <a:endParaRPr lang="zh-CN" altLang="en-US" sz="4000" b="1">
              <a:latin typeface="Arial" panose="020B0604020202020204" pitchFamily="34" charset="0"/>
              <a:ea typeface="华文新魏" panose="02010800040101010101" charset="-122"/>
            </a:endParaRPr>
          </a:p>
        </p:txBody>
      </p:sp>
      <p:sp>
        <p:nvSpPr>
          <p:cNvPr id="25605" name="Rectangle 5"/>
          <p:cNvSpPr/>
          <p:nvPr>
            <p:custDataLst>
              <p:tags r:id="rId3"/>
            </p:custDataLst>
          </p:nvPr>
        </p:nvSpPr>
        <p:spPr>
          <a:xfrm>
            <a:off x="1250315" y="2700338"/>
            <a:ext cx="2233613" cy="706755"/>
          </a:xfrm>
          <a:prstGeom prst="rect">
            <a:avLst/>
          </a:prstGeom>
          <a:solidFill>
            <a:srgbClr val="FFFFCC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000" b="1">
                <a:latin typeface="Calibri" panose="020F0502020204030204"/>
                <a:ea typeface="华文新魏" panose="02010800040101010101" charset="-122"/>
              </a:rPr>
              <a:t>②</a:t>
            </a:r>
            <a:r>
              <a:rPr lang="zh-CN" altLang="en-US" sz="4000" b="1">
                <a:latin typeface="Arial" panose="020B0604020202020204" pitchFamily="34" charset="0"/>
                <a:ea typeface="华文新魏" panose="02010800040101010101" charset="-122"/>
              </a:rPr>
              <a:t>有序性</a:t>
            </a:r>
            <a:endParaRPr lang="zh-CN" altLang="en-US" sz="4000" b="1">
              <a:latin typeface="Arial" panose="020B0604020202020204" pitchFamily="34" charset="0"/>
              <a:ea typeface="华文新魏" panose="02010800040101010101" charset="-122"/>
            </a:endParaRPr>
          </a:p>
        </p:txBody>
      </p:sp>
      <p:sp>
        <p:nvSpPr>
          <p:cNvPr id="25606" name="Rectangle 6"/>
          <p:cNvSpPr/>
          <p:nvPr>
            <p:custDataLst>
              <p:tags r:id="rId4"/>
            </p:custDataLst>
          </p:nvPr>
        </p:nvSpPr>
        <p:spPr>
          <a:xfrm>
            <a:off x="4040505" y="1076008"/>
            <a:ext cx="6450013" cy="1066800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Arial" panose="020B0604020202020204" pitchFamily="34" charset="0"/>
                <a:ea typeface="楷体_GB2312" panose="02010609030101010101" pitchFamily="49" charset="-122"/>
              </a:rPr>
              <a:t>系统作为一个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整体</a:t>
            </a:r>
            <a:r>
              <a:rPr lang="zh-CN" altLang="en-US" sz="3200" b="1">
                <a:latin typeface="Arial" panose="020B0604020202020204" pitchFamily="34" charset="0"/>
                <a:ea typeface="楷体_GB2312" panose="02010609030101010101" pitchFamily="49" charset="-122"/>
              </a:rPr>
              <a:t>具有它的每一个要素都不能单独具有的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功能</a:t>
            </a:r>
            <a:r>
              <a:rPr lang="zh-CN" altLang="en-US" sz="3200" b="1">
                <a:latin typeface="Arial" panose="020B0604020202020204" pitchFamily="34" charset="0"/>
                <a:ea typeface="楷体_GB2312" panose="02010609030101010101" pitchFamily="49" charset="-122"/>
              </a:rPr>
              <a:t>。</a:t>
            </a:r>
            <a:endParaRPr lang="zh-CN" altLang="en-US" sz="3200" b="1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5607" name="Rectangle 7"/>
          <p:cNvSpPr/>
          <p:nvPr>
            <p:custDataLst>
              <p:tags r:id="rId5"/>
            </p:custDataLst>
          </p:nvPr>
        </p:nvSpPr>
        <p:spPr>
          <a:xfrm>
            <a:off x="4040505" y="2582545"/>
            <a:ext cx="6553200" cy="1076325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Arial" panose="020B0604020202020204" pitchFamily="34" charset="0"/>
                <a:ea typeface="楷体_GB2312" panose="02010609030101010101" pitchFamily="49" charset="-122"/>
              </a:rPr>
              <a:t>系统的各要素总是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按照一定的顺序和方向</a:t>
            </a:r>
            <a:r>
              <a:rPr lang="zh-CN" altLang="en-US" sz="3200" b="1">
                <a:latin typeface="Arial" panose="020B0604020202020204" pitchFamily="34" charset="0"/>
                <a:ea typeface="楷体_GB2312" panose="02010609030101010101" pitchFamily="49" charset="-122"/>
              </a:rPr>
              <a:t>发生作用。</a:t>
            </a:r>
            <a:endParaRPr lang="zh-CN" altLang="en-US" sz="3200" b="1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5608" name="Rectangle 8"/>
          <p:cNvSpPr/>
          <p:nvPr>
            <p:custDataLst>
              <p:tags r:id="rId6"/>
            </p:custDataLst>
          </p:nvPr>
        </p:nvSpPr>
        <p:spPr>
          <a:xfrm>
            <a:off x="1478280" y="4923155"/>
            <a:ext cx="9774555" cy="1076325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b="1">
                <a:latin typeface="Arial" panose="020B0604020202020204" pitchFamily="34" charset="0"/>
                <a:ea typeface="楷体_GB2312" panose="02010609030101010101" pitchFamily="49" charset="-122"/>
              </a:rPr>
              <a:t>       系统各要素的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优化结合</a:t>
            </a:r>
            <a:r>
              <a:rPr lang="zh-CN" altLang="en-US" sz="3200" b="1">
                <a:latin typeface="Arial" panose="020B0604020202020204" pitchFamily="34" charset="0"/>
                <a:ea typeface="楷体_GB2312" panose="02010609030101010101" pitchFamily="49" charset="-122"/>
              </a:rPr>
              <a:t>使整体的功能趋向强化，整体的功能不是部分的简单相加，整体大于部分之和。</a:t>
            </a:r>
            <a:endParaRPr lang="zh-CN" altLang="en-US" sz="3200" b="1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6" name="文本框 5"/>
          <p:cNvSpPr txBox="1"/>
          <p:nvPr>
            <p:custDataLst>
              <p:tags r:id="rId7"/>
            </p:custDataLst>
          </p:nvPr>
        </p:nvSpPr>
        <p:spPr>
          <a:xfrm>
            <a:off x="598805" y="180975"/>
            <a:ext cx="559625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（</a:t>
            </a:r>
            <a:r>
              <a:rPr lang="en-US" altLang="zh-CN" sz="40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sz="40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）系统的基本特征</a:t>
            </a:r>
            <a:endParaRPr lang="zh-CN" altLang="en-US" sz="40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4" grpId="0"/>
      <p:bldP spid="25605" grpId="0"/>
      <p:bldP spid="25606" grpId="0"/>
      <p:bldP spid="25607" grpId="0"/>
      <p:bldP spid="25608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>
            <p:custDataLst>
              <p:tags r:id="rId1"/>
            </p:custDataLst>
          </p:nvPr>
        </p:nvSpPr>
        <p:spPr>
          <a:xfrm>
            <a:off x="598805" y="180975"/>
            <a:ext cx="74015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（</a:t>
            </a:r>
            <a:r>
              <a:rPr lang="en-US" altLang="zh-CN" sz="36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3</a:t>
            </a:r>
            <a:r>
              <a:rPr lang="zh-CN" altLang="en-US" sz="36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）掌握系统优化的方法</a:t>
            </a:r>
            <a:endParaRPr lang="zh-CN" altLang="en-US" sz="36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5604" name="Rectangle 4"/>
          <p:cNvSpPr/>
          <p:nvPr>
            <p:custDataLst>
              <p:tags r:id="rId2"/>
            </p:custDataLst>
          </p:nvPr>
        </p:nvSpPr>
        <p:spPr>
          <a:xfrm>
            <a:off x="598805" y="826135"/>
            <a:ext cx="11414760" cy="175323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方正大黑体_GBK" panose="02010600010101010101" charset="-122"/>
                <a:ea typeface="方正大黑体_GBK" panose="02010600010101010101" charset="-122"/>
              </a:rPr>
              <a:t>实践方面</a:t>
            </a:r>
            <a:r>
              <a:rPr lang="zh-CN" altLang="en-US" sz="3600" b="1">
                <a:solidFill>
                  <a:srgbClr val="FF0000"/>
                </a:solidFill>
                <a:latin typeface="Calibri" panose="020F0502020204030204"/>
                <a:ea typeface="华文新魏" panose="02010800040101010101" charset="-122"/>
              </a:rPr>
              <a:t>：</a:t>
            </a:r>
            <a:endParaRPr lang="zh-CN" altLang="en-US" sz="3600" b="1">
              <a:solidFill>
                <a:srgbClr val="FF0000"/>
              </a:solidFill>
              <a:latin typeface="Calibri" panose="020F0502020204030204"/>
              <a:ea typeface="华文新魏" panose="02010800040101010101" charset="-122"/>
            </a:endParaRPr>
          </a:p>
          <a:p>
            <a:r>
              <a:rPr lang="zh-CN" altLang="en-US" sz="3600" b="1">
                <a:latin typeface="Calibri" panose="020F0502020204030204"/>
                <a:ea typeface="华文新魏" panose="02010800040101010101" charset="-122"/>
              </a:rPr>
              <a:t>①要</a:t>
            </a:r>
            <a:r>
              <a:rPr lang="zh-CN" altLang="en-US" sz="3600" b="1">
                <a:solidFill>
                  <a:srgbClr val="FF0000"/>
                </a:solidFill>
                <a:latin typeface="Calibri" panose="020F0502020204030204"/>
                <a:ea typeface="华文新魏" panose="02010800040101010101" charset="-122"/>
              </a:rPr>
              <a:t>着眼于事物的</a:t>
            </a:r>
            <a:r>
              <a:rPr lang="zh-CN" altLang="en-US" sz="3600" b="1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charset="-122"/>
              </a:rPr>
              <a:t>整体性</a:t>
            </a:r>
            <a:r>
              <a:rPr lang="zh-CN" altLang="en-US" sz="3600" b="1">
                <a:latin typeface="Arial" panose="020B0604020202020204" pitchFamily="34" charset="0"/>
                <a:ea typeface="华文新魏" panose="02010800040101010101" charset="-122"/>
                <a:sym typeface="+mn-ea"/>
              </a:rPr>
              <a:t>，系统作为一个整体具有它的每一个要素都不能单独具有的功能。</a:t>
            </a:r>
            <a:endParaRPr lang="zh-CN" altLang="en-US" sz="3600" b="1">
              <a:latin typeface="Arial" panose="020B0604020202020204" pitchFamily="34" charset="0"/>
              <a:ea typeface="华文新魏" panose="02010800040101010101" charset="-122"/>
              <a:sym typeface="+mn-ea"/>
            </a:endParaRPr>
          </a:p>
        </p:txBody>
      </p:sp>
      <p:sp>
        <p:nvSpPr>
          <p:cNvPr id="2" name="Rectangle 4"/>
          <p:cNvSpPr/>
          <p:nvPr>
            <p:custDataLst>
              <p:tags r:id="rId3"/>
            </p:custDataLst>
          </p:nvPr>
        </p:nvSpPr>
        <p:spPr>
          <a:xfrm>
            <a:off x="598805" y="2466975"/>
            <a:ext cx="11414760" cy="119888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b="1">
                <a:latin typeface="Calibri" panose="020F0502020204030204"/>
                <a:ea typeface="华文新魏" panose="02010800040101010101" charset="-122"/>
                <a:sym typeface="+mn-ea"/>
              </a:rPr>
              <a:t>②</a:t>
            </a:r>
            <a:r>
              <a:rPr lang="zh-CN" altLang="en-US" sz="3600" b="1">
                <a:latin typeface="Calibri" panose="020F0502020204030204"/>
                <a:ea typeface="华文新魏" panose="02010800040101010101" charset="-122"/>
              </a:rPr>
              <a:t>要注意</a:t>
            </a:r>
            <a:r>
              <a:rPr lang="zh-CN" altLang="en-US" sz="3600" b="1">
                <a:solidFill>
                  <a:srgbClr val="FF0000"/>
                </a:solidFill>
                <a:latin typeface="Calibri" panose="020F0502020204030204"/>
                <a:ea typeface="华文新魏" panose="02010800040101010101" charset="-122"/>
              </a:rPr>
              <a:t>遵循系统内部结构的</a:t>
            </a:r>
            <a:r>
              <a:rPr lang="zh-CN" altLang="en-US" sz="3600" b="1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charset="-122"/>
                <a:sym typeface="+mn-ea"/>
              </a:rPr>
              <a:t>有序性</a:t>
            </a:r>
            <a:r>
              <a:rPr lang="zh-CN" altLang="en-US" sz="3600" b="1">
                <a:latin typeface="Arial" panose="020B0604020202020204" pitchFamily="34" charset="0"/>
                <a:ea typeface="华文新魏" panose="02010800040101010101" charset="-122"/>
                <a:sym typeface="+mn-ea"/>
              </a:rPr>
              <a:t>，系统的各要素总是按照一定的顺序和方向发生作用。</a:t>
            </a:r>
            <a:endParaRPr lang="zh-CN" altLang="en-US" sz="3600" b="1">
              <a:latin typeface="Arial" panose="020B0604020202020204" pitchFamily="34" charset="0"/>
              <a:ea typeface="华文新魏" panose="02010800040101010101" charset="-122"/>
              <a:sym typeface="+mn-ea"/>
            </a:endParaRPr>
          </a:p>
        </p:txBody>
      </p:sp>
      <p:sp>
        <p:nvSpPr>
          <p:cNvPr id="25602" name="Rectangle 2"/>
          <p:cNvSpPr/>
          <p:nvPr>
            <p:custDataLst>
              <p:tags r:id="rId4"/>
            </p:custDataLst>
          </p:nvPr>
        </p:nvSpPr>
        <p:spPr>
          <a:xfrm>
            <a:off x="598805" y="3665855"/>
            <a:ext cx="11212195" cy="119888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b="1">
                <a:latin typeface="Calibri" panose="020F0502020204030204"/>
                <a:ea typeface="华文新魏" panose="02010800040101010101" charset="-122"/>
              </a:rPr>
              <a:t>③要</a:t>
            </a:r>
            <a:r>
              <a:rPr lang="zh-CN" altLang="en-US" sz="3600" b="1">
                <a:solidFill>
                  <a:srgbClr val="FF0000"/>
                </a:solidFill>
                <a:latin typeface="Calibri" panose="020F0502020204030204"/>
                <a:ea typeface="华文新魏" panose="02010800040101010101" charset="-122"/>
              </a:rPr>
              <a:t>注重</a:t>
            </a:r>
            <a:r>
              <a:rPr lang="zh-CN" altLang="en-US" sz="3600" b="1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charset="-122"/>
              </a:rPr>
              <a:t>内部结构的优化趋向</a:t>
            </a:r>
            <a:r>
              <a:rPr lang="zh-CN" altLang="en-US" sz="3600" b="1">
                <a:latin typeface="Arial" panose="020B0604020202020204" pitchFamily="34" charset="0"/>
                <a:ea typeface="华文新魏" panose="02010800040101010101" charset="-122"/>
              </a:rPr>
              <a:t>，整体的功能不是部分的简单相加，整体大于部分之和。</a:t>
            </a:r>
            <a:endParaRPr lang="zh-CN" altLang="en-US" sz="3600" b="1">
              <a:latin typeface="Arial" panose="020B0604020202020204" pitchFamily="34" charset="0"/>
              <a:ea typeface="华文新魏" panose="02010800040101010101" charset="-122"/>
            </a:endParaRPr>
          </a:p>
        </p:txBody>
      </p:sp>
      <p:sp>
        <p:nvSpPr>
          <p:cNvPr id="3" name="Rectangle 2"/>
          <p:cNvSpPr/>
          <p:nvPr>
            <p:custDataLst>
              <p:tags r:id="rId5"/>
            </p:custDataLst>
          </p:nvPr>
        </p:nvSpPr>
        <p:spPr>
          <a:xfrm>
            <a:off x="598805" y="4864735"/>
            <a:ext cx="11475085" cy="107632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C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方正大黑体_GBK" panose="02010600010101010101" charset="-122"/>
                <a:ea typeface="方正大黑体_GBK" panose="02010600010101010101" charset="-122"/>
              </a:rPr>
              <a:t>认识方面：</a:t>
            </a:r>
            <a:r>
              <a:rPr lang="zh-CN" altLang="en-US" sz="3200" b="1">
                <a:latin typeface="Calibri" panose="020F0502020204030204"/>
                <a:ea typeface="华文新魏" panose="02010800040101010101" charset="-122"/>
              </a:rPr>
              <a:t>④要</a:t>
            </a:r>
            <a:r>
              <a:rPr lang="zh-CN" altLang="en-US" sz="3200" b="1">
                <a:solidFill>
                  <a:srgbClr val="FF0000"/>
                </a:solidFill>
                <a:latin typeface="Calibri" panose="020F0502020204030204"/>
                <a:ea typeface="华文新魏" panose="02010800040101010101" charset="-122"/>
                <a:sym typeface="+mn-ea"/>
              </a:rPr>
              <a:t>用综合的思维方式来认识事物</a:t>
            </a:r>
            <a:r>
              <a:rPr lang="zh-CN" altLang="en-US" sz="3200" b="1">
                <a:latin typeface="Arial" panose="020B0604020202020204" pitchFamily="34" charset="0"/>
                <a:ea typeface="华文新魏" panose="02010800040101010101" charset="-122"/>
                <a:sym typeface="+mn-ea"/>
              </a:rPr>
              <a:t>，从整体出发，统筹考虑、优化组合，形成关于这一事物的完整准确的认识。</a:t>
            </a:r>
            <a:endParaRPr lang="zh-CN" altLang="en-US" sz="3200" b="1">
              <a:latin typeface="Arial" panose="020B0604020202020204" pitchFamily="34" charset="0"/>
              <a:ea typeface="华文新魏" panose="02010800040101010101" charset="-122"/>
              <a:sym typeface="+mn-ea"/>
            </a:endParaRPr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 bldLvl="0" animBg="1"/>
      <p:bldP spid="2" grpId="0" bldLvl="0" animBg="1"/>
      <p:bldP spid="25602" grpId="0" bldLvl="0" animBg="1"/>
      <p:bldP spid="3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>
            <p:custDataLst>
              <p:tags r:id="rId1"/>
            </p:custDataLst>
          </p:nvPr>
        </p:nvGrpSpPr>
        <p:grpSpPr>
          <a:xfrm>
            <a:off x="946150" y="883285"/>
            <a:ext cx="10413365" cy="5092065"/>
            <a:chOff x="1684" y="2033"/>
            <a:chExt cx="16399" cy="8019"/>
          </a:xfrm>
        </p:grpSpPr>
        <p:sp>
          <p:nvSpPr>
            <p:cNvPr id="4" name="Text Box 2"/>
            <p:cNvSpPr txBox="1"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>
              <a:off x="1684" y="2069"/>
              <a:ext cx="1160" cy="7983"/>
            </a:xfrm>
            <a:prstGeom prst="rect">
              <a:avLst/>
            </a:prstGeom>
            <a:noFill/>
            <a:ln w="25400" cmpd="sng">
              <a:noFill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 prst="angle"/>
            </a:sp3d>
          </p:spPr>
          <p:txBody>
            <a:bodyPr vert="eaVert">
              <a:spAutoFit/>
            </a:bodyPr>
            <a:lstStyle/>
            <a:p>
              <a:pPr marR="0" algn="ctr" defTabSz="914400">
                <a:spcBef>
                  <a:spcPct val="50000"/>
                </a:spcBef>
                <a:buClrTx/>
                <a:buSzTx/>
                <a:buFontTx/>
                <a:defRPr/>
              </a:pPr>
              <a:r>
                <a:rPr kumimoji="0" lang="zh-CN" altLang="en-US" sz="3600" b="1" kern="1200" cap="none" spc="0" normalizeH="0" baseline="0" noProof="0"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用联系的观点看问题</a:t>
              </a:r>
              <a:endParaRPr kumimoji="0" lang="zh-CN" altLang="en-US" sz="3600" b="1" kern="1200" cap="none" spc="0" normalizeH="0" baseline="0" noProof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7894" name="AutoShape 3"/>
            <p:cNvSpPr/>
            <p:nvPr>
              <p:custDataLst>
                <p:tags r:id="rId3"/>
              </p:custDataLst>
            </p:nvPr>
          </p:nvSpPr>
          <p:spPr>
            <a:xfrm>
              <a:off x="3000" y="2760"/>
              <a:ext cx="340" cy="5560"/>
            </a:xfrm>
            <a:prstGeom prst="leftBrace">
              <a:avLst>
                <a:gd name="adj1" fmla="val 68137"/>
                <a:gd name="adj2" fmla="val 50333"/>
              </a:avLst>
            </a:prstGeom>
            <a:noFill/>
            <a:ln w="222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228600" indent="-228600" algn="l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895" name="Text Box 4"/>
            <p:cNvSpPr txBox="1"/>
            <p:nvPr>
              <p:custDataLst>
                <p:tags r:id="rId4"/>
              </p:custDataLst>
            </p:nvPr>
          </p:nvSpPr>
          <p:spPr>
            <a:xfrm>
              <a:off x="3552" y="2640"/>
              <a:ext cx="4015" cy="169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ctr"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zh-CN" altLang="zh-CN" sz="3200" b="1">
                  <a:solidFill>
                    <a:srgbClr val="A4201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整体和部分的辩证关系</a:t>
              </a:r>
              <a:endParaRPr lang="zh-CN" altLang="zh-CN" sz="3200" b="1">
                <a:solidFill>
                  <a:srgbClr val="A4201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896" name="Text Box 5"/>
            <p:cNvSpPr txBox="1"/>
            <p:nvPr>
              <p:custDataLst>
                <p:tags r:id="rId5"/>
              </p:custDataLst>
            </p:nvPr>
          </p:nvSpPr>
          <p:spPr>
            <a:xfrm>
              <a:off x="3480" y="6960"/>
              <a:ext cx="3830" cy="208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ctr"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zh-CN" altLang="zh-CN" sz="3200" b="1">
                  <a:solidFill>
                    <a:srgbClr val="A4201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掌握系统</a:t>
              </a:r>
              <a:endParaRPr lang="zh-CN" altLang="zh-CN" sz="3200" b="1">
                <a:solidFill>
                  <a:srgbClr val="A4201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lvl="0" indent="0" algn="ctr"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zh-CN" altLang="zh-CN" sz="3200" b="1">
                  <a:solidFill>
                    <a:srgbClr val="A4201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优化的方法</a:t>
              </a:r>
              <a:endParaRPr lang="zh-CN" altLang="zh-CN" sz="3200" b="1">
                <a:solidFill>
                  <a:srgbClr val="A4201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897" name="AutoShape 6"/>
            <p:cNvSpPr/>
            <p:nvPr>
              <p:custDataLst>
                <p:tags r:id="rId6"/>
              </p:custDataLst>
            </p:nvPr>
          </p:nvSpPr>
          <p:spPr>
            <a:xfrm>
              <a:off x="7418" y="2273"/>
              <a:ext cx="285" cy="2280"/>
            </a:xfrm>
            <a:prstGeom prst="leftBrace">
              <a:avLst>
                <a:gd name="adj1" fmla="val 39370"/>
                <a:gd name="adj2" fmla="val 50000"/>
              </a:avLst>
            </a:prstGeom>
            <a:noFill/>
            <a:ln w="222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228600" indent="-228600" algn="l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898" name="AutoShape 7"/>
            <p:cNvSpPr/>
            <p:nvPr>
              <p:custDataLst>
                <p:tags r:id="rId7"/>
              </p:custDataLst>
            </p:nvPr>
          </p:nvSpPr>
          <p:spPr>
            <a:xfrm>
              <a:off x="7418" y="6253"/>
              <a:ext cx="285" cy="2948"/>
            </a:xfrm>
            <a:prstGeom prst="leftBrace">
              <a:avLst>
                <a:gd name="adj1" fmla="val 54008"/>
                <a:gd name="adj2" fmla="val 50000"/>
              </a:avLst>
            </a:prstGeom>
            <a:noFill/>
            <a:ln w="222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228600" indent="-228600" algn="l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899" name="Text Box 8"/>
            <p:cNvSpPr txBox="1"/>
            <p:nvPr>
              <p:custDataLst>
                <p:tags r:id="rId8"/>
              </p:custDataLst>
            </p:nvPr>
          </p:nvSpPr>
          <p:spPr>
            <a:xfrm>
              <a:off x="7778" y="2153"/>
              <a:ext cx="4197" cy="91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zh-CN" altLang="zh-CN" sz="32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相互区别</a:t>
              </a:r>
              <a:endParaRPr lang="zh-CN" altLang="zh-CN" sz="32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00" name="Text Box 9"/>
            <p:cNvSpPr txBox="1"/>
            <p:nvPr>
              <p:custDataLst>
                <p:tags r:id="rId9"/>
              </p:custDataLst>
            </p:nvPr>
          </p:nvSpPr>
          <p:spPr>
            <a:xfrm>
              <a:off x="7778" y="3953"/>
              <a:ext cx="3970" cy="91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zh-CN" altLang="zh-CN" sz="32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相互联系</a:t>
              </a:r>
              <a:endParaRPr lang="zh-CN" altLang="zh-CN" sz="32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01" name="Text Box 10"/>
            <p:cNvSpPr txBox="1"/>
            <p:nvPr>
              <p:custDataLst>
                <p:tags r:id="rId10"/>
              </p:custDataLst>
            </p:nvPr>
          </p:nvSpPr>
          <p:spPr>
            <a:xfrm>
              <a:off x="7810" y="6140"/>
              <a:ext cx="5133" cy="91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zh-CN" altLang="zh-CN" sz="32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系统的</a:t>
              </a:r>
              <a:r>
                <a:rPr lang="zh-CN" altLang="en-US" sz="32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含</a:t>
              </a:r>
              <a:r>
                <a:rPr lang="zh-CN" altLang="zh-CN" sz="32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义</a:t>
              </a:r>
              <a:endParaRPr lang="zh-CN" altLang="zh-CN" sz="32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02" name="Text Box 11"/>
            <p:cNvSpPr txBox="1"/>
            <p:nvPr>
              <p:custDataLst>
                <p:tags r:id="rId11"/>
              </p:custDataLst>
            </p:nvPr>
          </p:nvSpPr>
          <p:spPr>
            <a:xfrm>
              <a:off x="7805" y="7265"/>
              <a:ext cx="5555" cy="91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zh-CN" altLang="zh-CN" sz="32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系统的</a:t>
              </a:r>
              <a:r>
                <a:rPr lang="zh-CN" altLang="en-US" sz="32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基本</a:t>
              </a:r>
              <a:r>
                <a:rPr lang="zh-CN" altLang="zh-CN" sz="32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特征</a:t>
              </a:r>
              <a:endParaRPr lang="zh-CN" altLang="zh-CN" sz="32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03" name="Text Box 12"/>
            <p:cNvSpPr txBox="1"/>
            <p:nvPr>
              <p:custDataLst>
                <p:tags r:id="rId12"/>
              </p:custDataLst>
            </p:nvPr>
          </p:nvSpPr>
          <p:spPr>
            <a:xfrm>
              <a:off x="7805" y="8465"/>
              <a:ext cx="5233" cy="91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zh-CN" altLang="zh-CN" sz="32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系统优化的方法：</a:t>
              </a:r>
              <a:endParaRPr lang="zh-CN" altLang="zh-CN" sz="32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04" name="AutoShape 13"/>
            <p:cNvSpPr/>
            <p:nvPr>
              <p:custDataLst>
                <p:tags r:id="rId13"/>
              </p:custDataLst>
            </p:nvPr>
          </p:nvSpPr>
          <p:spPr>
            <a:xfrm>
              <a:off x="10628" y="2273"/>
              <a:ext cx="285" cy="2400"/>
            </a:xfrm>
            <a:prstGeom prst="rightBrace">
              <a:avLst>
                <a:gd name="adj1" fmla="val 58518"/>
                <a:gd name="adj2" fmla="val 50000"/>
              </a:avLst>
            </a:prstGeom>
            <a:noFill/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228600" indent="-228600" algn="l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05" name="Line 14"/>
            <p:cNvSpPr/>
            <p:nvPr>
              <p:custDataLst>
                <p:tags r:id="rId14"/>
              </p:custDataLst>
            </p:nvPr>
          </p:nvSpPr>
          <p:spPr>
            <a:xfrm flipV="1">
              <a:off x="11018" y="3473"/>
              <a:ext cx="1375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lstStyle/>
            <a:p>
              <a:endParaRPr sz="2400"/>
            </a:p>
          </p:txBody>
        </p:sp>
        <p:sp>
          <p:nvSpPr>
            <p:cNvPr id="37906" name="Text Box 15"/>
            <p:cNvSpPr txBox="1"/>
            <p:nvPr>
              <p:custDataLst>
                <p:tags r:id="rId15"/>
              </p:custDataLst>
            </p:nvPr>
          </p:nvSpPr>
          <p:spPr>
            <a:xfrm>
              <a:off x="10913" y="2613"/>
              <a:ext cx="159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zh-CN" altLang="zh-CN" b="1">
                  <a:solidFill>
                    <a:srgbClr val="A4201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要求</a:t>
              </a:r>
              <a:endParaRPr lang="zh-CN" altLang="zh-CN" b="1">
                <a:solidFill>
                  <a:srgbClr val="A4201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07" name="AutoShape 16"/>
            <p:cNvSpPr/>
            <p:nvPr>
              <p:custDataLst>
                <p:tags r:id="rId16"/>
              </p:custDataLst>
            </p:nvPr>
          </p:nvSpPr>
          <p:spPr>
            <a:xfrm>
              <a:off x="12578" y="2033"/>
              <a:ext cx="342" cy="2948"/>
            </a:xfrm>
            <a:prstGeom prst="leftBrace">
              <a:avLst>
                <a:gd name="adj1" fmla="val 53906"/>
                <a:gd name="adj2" fmla="val 50000"/>
              </a:avLst>
            </a:prstGeom>
            <a:noFill/>
            <a:ln w="222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228600" indent="-228600" algn="l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08" name="Text Box 17"/>
            <p:cNvSpPr txBox="1"/>
            <p:nvPr>
              <p:custDataLst>
                <p:tags r:id="rId17"/>
              </p:custDataLst>
            </p:nvPr>
          </p:nvSpPr>
          <p:spPr>
            <a:xfrm>
              <a:off x="12853" y="2105"/>
              <a:ext cx="4197" cy="91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zh-CN" altLang="zh-CN" sz="32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树立全局观念</a:t>
              </a:r>
              <a:endParaRPr lang="zh-CN" altLang="zh-CN" sz="32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09" name="Text Box 18"/>
            <p:cNvSpPr txBox="1"/>
            <p:nvPr>
              <p:custDataLst>
                <p:tags r:id="rId18"/>
              </p:custDataLst>
            </p:nvPr>
          </p:nvSpPr>
          <p:spPr>
            <a:xfrm>
              <a:off x="12853" y="4145"/>
              <a:ext cx="4197" cy="91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zh-CN" altLang="zh-CN" sz="32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重视局部作用</a:t>
              </a:r>
              <a:endParaRPr lang="zh-CN" altLang="zh-CN" sz="32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10" name="Text Box 19"/>
            <p:cNvSpPr txBox="1"/>
            <p:nvPr>
              <p:custDataLst>
                <p:tags r:id="rId19"/>
              </p:custDataLst>
            </p:nvPr>
          </p:nvSpPr>
          <p:spPr>
            <a:xfrm>
              <a:off x="12853" y="8320"/>
              <a:ext cx="5230" cy="169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ctr"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zh-CN" altLang="zh-CN" sz="32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用综合的思维方式来认识事物</a:t>
              </a:r>
              <a:endParaRPr lang="zh-CN" altLang="zh-CN" sz="32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" name="文本框 2"/>
          <p:cNvSpPr txBox="1"/>
          <p:nvPr>
            <p:custDataLst>
              <p:tags r:id="rId20"/>
            </p:custDataLst>
          </p:nvPr>
        </p:nvSpPr>
        <p:spPr>
          <a:xfrm>
            <a:off x="195580" y="134620"/>
            <a:ext cx="20142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solidFill>
                  <a:srgbClr val="FF0000"/>
                </a:solidFill>
                <a:latin typeface="华文行楷" panose="02010800040101010101" charset="-122"/>
                <a:ea typeface="华文行楷" panose="02010800040101010101" charset="-122"/>
              </a:rPr>
              <a:t>课堂小结</a:t>
            </a:r>
            <a:endParaRPr lang="zh-CN" altLang="en-US" sz="3600">
              <a:solidFill>
                <a:srgbClr val="FF0000"/>
              </a:solidFill>
              <a:latin typeface="华文行楷" panose="02010800040101010101" charset="-122"/>
              <a:ea typeface="华文行楷" panose="02010800040101010101" charset="-122"/>
            </a:endParaRPr>
          </a:p>
        </p:txBody>
      </p:sp>
      <p:pic>
        <p:nvPicPr>
          <p:cNvPr id="37911" name="New picture"/>
          <p:cNvPicPr/>
          <p:nvPr>
            <p:custDataLst>
              <p:tags r:id="rId21"/>
            </p:custDataLst>
          </p:nvPr>
        </p:nvPicPr>
        <p:blipFill>
          <a:blip r:embed="rId22"/>
          <a:stretch>
            <a:fillRect/>
          </a:stretch>
        </p:blipFill>
        <p:spPr>
          <a:xfrm>
            <a:off x="12103100" y="12458700"/>
            <a:ext cx="317500" cy="228600"/>
          </a:xfrm>
          <a:prstGeom prst="cube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AS_UNIQUEID" val="59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AS_UNIQUEID" val="59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AS_UNIQUEID" val="59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AS_UNIQUEID" val="59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AS_UNIQUEID" val="59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AS_UNIQUEID" val="60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.xml><?xml version="1.0" encoding="utf-8"?>
<p:tagLst xmlns:p="http://schemas.openxmlformats.org/presentationml/2006/main">
  <p:tag name="AS_UNIQUEID" val="60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.xml><?xml version="1.0" encoding="utf-8"?>
<p:tagLst xmlns:p="http://schemas.openxmlformats.org/presentationml/2006/main">
  <p:tag name="AS_UNIQUEID" val="60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.xml><?xml version="1.0" encoding="utf-8"?>
<p:tagLst xmlns:p="http://schemas.openxmlformats.org/presentationml/2006/main">
  <p:tag name="AS_UNIQUEID" val="60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AS_UNIQUEID" val="60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AS_UNIQUEID" val="60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2.xml><?xml version="1.0" encoding="utf-8"?>
<p:tagLst xmlns:p="http://schemas.openxmlformats.org/presentationml/2006/main">
  <p:tag name="AS_UNIQUEID" val="60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3.xml><?xml version="1.0" encoding="utf-8"?>
<p:tagLst xmlns:p="http://schemas.openxmlformats.org/presentationml/2006/main">
  <p:tag name="AS_UNIQUEID" val="60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.xml><?xml version="1.0" encoding="utf-8"?>
<p:tagLst xmlns:p="http://schemas.openxmlformats.org/presentationml/2006/main">
  <p:tag name="AS_UNIQUEID" val="61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5.xml><?xml version="1.0" encoding="utf-8"?>
<p:tagLst xmlns:p="http://schemas.openxmlformats.org/presentationml/2006/main">
  <p:tag name="AS_UNIQUEID" val="61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.xml><?xml version="1.0" encoding="utf-8"?>
<p:tagLst xmlns:p="http://schemas.openxmlformats.org/presentationml/2006/main">
  <p:tag name="AS_UNIQUEID" val="61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.xml><?xml version="1.0" encoding="utf-8"?>
<p:tagLst xmlns:p="http://schemas.openxmlformats.org/presentationml/2006/main">
  <p:tag name="AS_UNIQUEID" val="61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8.xml><?xml version="1.0" encoding="utf-8"?>
<p:tagLst xmlns:p="http://schemas.openxmlformats.org/presentationml/2006/main">
  <p:tag name="AS_UNIQUEID" val="61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9.xml><?xml version="1.0" encoding="utf-8"?>
<p:tagLst xmlns:p="http://schemas.openxmlformats.org/presentationml/2006/main">
  <p:tag name="AS_UNIQUEID" val="61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0.xml><?xml version="1.0" encoding="utf-8"?>
<p:tagLst xmlns:p="http://schemas.openxmlformats.org/presentationml/2006/main">
  <p:tag name="AS_UNIQUEID" val="61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.xml><?xml version="1.0" encoding="utf-8"?>
<p:tagLst xmlns:p="http://schemas.openxmlformats.org/presentationml/2006/main">
  <p:tag name="AS_UNIQUEID" val="61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2.xml><?xml version="1.0" encoding="utf-8"?>
<p:tagLst xmlns:p="http://schemas.openxmlformats.org/presentationml/2006/main">
  <p:tag name="AS_UNIQUEID" val="62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3.xml><?xml version="1.0" encoding="utf-8"?>
<p:tagLst xmlns:p="http://schemas.openxmlformats.org/presentationml/2006/main">
  <p:tag name="AS_UNIQUEID" val="62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4.xml><?xml version="1.0" encoding="utf-8"?>
<p:tagLst xmlns:p="http://schemas.openxmlformats.org/presentationml/2006/main">
  <p:tag name="AS_UNIQUEID" val="62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5.xml><?xml version="1.0" encoding="utf-8"?>
<p:tagLst xmlns:p="http://schemas.openxmlformats.org/presentationml/2006/main">
  <p:tag name="AS_UNIQUEID" val="62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.xml><?xml version="1.0" encoding="utf-8"?>
<p:tagLst xmlns:p="http://schemas.openxmlformats.org/presentationml/2006/main">
  <p:tag name="AS_UNIQUEID" val="62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.xml><?xml version="1.0" encoding="utf-8"?>
<p:tagLst xmlns:p="http://schemas.openxmlformats.org/presentationml/2006/main">
  <p:tag name="AS_UNIQUEID" val="62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AS_UNIQUEID" val="62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9.xml><?xml version="1.0" encoding="utf-8"?>
<p:tagLst xmlns:p="http://schemas.openxmlformats.org/presentationml/2006/main">
  <p:tag name="AS_UNIQUEID" val="62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p="http://schemas.openxmlformats.org/presentationml/2006/main">
  <p:tag name="AS_UNIQUEID" val="62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1.xml><?xml version="1.0" encoding="utf-8"?>
<p:tagLst xmlns:p="http://schemas.openxmlformats.org/presentationml/2006/main">
  <p:tag name="AS_UNIQUEID" val="63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2.xml><?xml version="1.0" encoding="utf-8"?>
<p:tagLst xmlns:p="http://schemas.openxmlformats.org/presentationml/2006/main">
  <p:tag name="AS_UNIQUEID" val="63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3.xml><?xml version="1.0" encoding="utf-8"?>
<p:tagLst xmlns:p="http://schemas.openxmlformats.org/presentationml/2006/main">
  <p:tag name="AS_UNIQUEID" val="63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4.xml><?xml version="1.0" encoding="utf-8"?>
<p:tagLst xmlns:p="http://schemas.openxmlformats.org/presentationml/2006/main">
  <p:tag name="AS_UNIQUEID" val="63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5.xml><?xml version="1.0" encoding="utf-8"?>
<p:tagLst xmlns:p="http://schemas.openxmlformats.org/presentationml/2006/main">
  <p:tag name="AS_UNIQUEID" val="63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6.xml><?xml version="1.0" encoding="utf-8"?>
<p:tagLst xmlns:p="http://schemas.openxmlformats.org/presentationml/2006/main">
  <p:tag name="AS_UNIQUEID" val="63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7.xml><?xml version="1.0" encoding="utf-8"?>
<p:tagLst xmlns:p="http://schemas.openxmlformats.org/presentationml/2006/main">
  <p:tag name="AS_UNIQUEID" val="63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8.xml><?xml version="1.0" encoding="utf-8"?>
<p:tagLst xmlns:p="http://schemas.openxmlformats.org/presentationml/2006/main">
  <p:tag name="AS_UNIQUEID" val="63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9.xml><?xml version="1.0" encoding="utf-8"?>
<p:tagLst xmlns:p="http://schemas.openxmlformats.org/presentationml/2006/main">
  <p:tag name="AS_UNIQUEID" val="64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0.xml><?xml version="1.0" encoding="utf-8"?>
<p:tagLst xmlns:p="http://schemas.openxmlformats.org/presentationml/2006/main">
  <p:tag name="AS_UNIQUEID" val="64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1.xml><?xml version="1.0" encoding="utf-8"?>
<p:tagLst xmlns:p="http://schemas.openxmlformats.org/presentationml/2006/main">
  <p:tag name="AS_UNIQUEID" val="64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2.xml><?xml version="1.0" encoding="utf-8"?>
<p:tagLst xmlns:p="http://schemas.openxmlformats.org/presentationml/2006/main">
  <p:tag name="AS_UNIQUEID" val="64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3.xml><?xml version="1.0" encoding="utf-8"?>
<p:tagLst xmlns:p="http://schemas.openxmlformats.org/presentationml/2006/main">
  <p:tag name="AS_UNIQUEID" val="64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4.xml><?xml version="1.0" encoding="utf-8"?>
<p:tagLst xmlns:p="http://schemas.openxmlformats.org/presentationml/2006/main">
  <p:tag name="AS_UNIQUEID" val="64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5.xml><?xml version="1.0" encoding="utf-8"?>
<p:tagLst xmlns:p="http://schemas.openxmlformats.org/presentationml/2006/main">
  <p:tag name="AS_UNIQUEID" val="64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6.xml><?xml version="1.0" encoding="utf-8"?>
<p:tagLst xmlns:p="http://schemas.openxmlformats.org/presentationml/2006/main">
  <p:tag name="AS_UNIQUEID" val="64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7.xml><?xml version="1.0" encoding="utf-8"?>
<p:tagLst xmlns:p="http://schemas.openxmlformats.org/presentationml/2006/main">
  <p:tag name="AS_UNIQUEID" val="64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8.xml><?xml version="1.0" encoding="utf-8"?>
<p:tagLst xmlns:p="http://schemas.openxmlformats.org/presentationml/2006/main">
  <p:tag name="AS_UNIQUEID" val="65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49.xml><?xml version="1.0" encoding="utf-8"?>
<p:tagLst xmlns:p="http://schemas.openxmlformats.org/presentationml/2006/main">
  <p:tag name="AS_UNIQUEID" val="65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0.xml><?xml version="1.0" encoding="utf-8"?>
<p:tagLst xmlns:p="http://schemas.openxmlformats.org/presentationml/2006/main">
  <p:tag name="AS_UNIQUEID" val="65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1.xml><?xml version="1.0" encoding="utf-8"?>
<p:tagLst xmlns:p="http://schemas.openxmlformats.org/presentationml/2006/main">
  <p:tag name="AS_UNIQUEID" val="65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2.xml><?xml version="1.0" encoding="utf-8"?>
<p:tagLst xmlns:p="http://schemas.openxmlformats.org/presentationml/2006/main">
  <p:tag name="AS_UNIQUEID" val="65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3.xml><?xml version="1.0" encoding="utf-8"?>
<p:tagLst xmlns:p="http://schemas.openxmlformats.org/presentationml/2006/main">
  <p:tag name="AS_UNIQUEID" val="65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4.xml><?xml version="1.0" encoding="utf-8"?>
<p:tagLst xmlns:p="http://schemas.openxmlformats.org/presentationml/2006/main">
  <p:tag name="AS_UNIQUEID" val="65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5.xml><?xml version="1.0" encoding="utf-8"?>
<p:tagLst xmlns:p="http://schemas.openxmlformats.org/presentationml/2006/main">
  <p:tag name="AS_UNIQUEID" val="65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6.xml><?xml version="1.0" encoding="utf-8"?>
<p:tagLst xmlns:p="http://schemas.openxmlformats.org/presentationml/2006/main">
  <p:tag name="AS_UNIQUEID" val="66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7.xml><?xml version="1.0" encoding="utf-8"?>
<p:tagLst xmlns:p="http://schemas.openxmlformats.org/presentationml/2006/main">
  <p:tag name="AS_UNIQUEID" val="119"/>
</p:tagLst>
</file>

<file path=ppt/tags/tag58.xml><?xml version="1.0" encoding="utf-8"?>
<p:tagLst xmlns:p="http://schemas.openxmlformats.org/presentationml/2006/main">
  <p:tag name="AS_UNIQUEID" val="120"/>
</p:tagLst>
</file>

<file path=ppt/tags/tag59.xml><?xml version="1.0" encoding="utf-8"?>
<p:tagLst xmlns:p="http://schemas.openxmlformats.org/presentationml/2006/main">
  <p:tag name="AS_UNIQUEID" val="121"/>
</p:tagLst>
</file>

<file path=ppt/tags/tag60.xml><?xml version="1.0" encoding="utf-8"?>
<p:tagLst xmlns:p="http://schemas.openxmlformats.org/presentationml/2006/main">
  <p:tag name="AS_UNIQUEID" val="122"/>
</p:tagLst>
</file>

<file path=ppt/tags/tag61.xml><?xml version="1.0" encoding="utf-8"?>
<p:tagLst xmlns:p="http://schemas.openxmlformats.org/presentationml/2006/main">
  <p:tag name="AS_UNIQUEID" val="123"/>
</p:tagLst>
</file>

<file path=ppt/tags/tag62.xml><?xml version="1.0" encoding="utf-8"?>
<p:tagLst xmlns:p="http://schemas.openxmlformats.org/presentationml/2006/main">
  <p:tag name="AS_UNIQUEID" val="124"/>
</p:tagLst>
</file>

<file path=ppt/tags/tag63.xml><?xml version="1.0" encoding="utf-8"?>
<p:tagLst xmlns:p="http://schemas.openxmlformats.org/presentationml/2006/main">
  <p:tag name="AS_UNIQUEID" val="125"/>
</p:tagLst>
</file>

<file path=ppt/tags/tag64.xml><?xml version="1.0" encoding="utf-8"?>
<p:tagLst xmlns:p="http://schemas.openxmlformats.org/presentationml/2006/main">
  <p:tag name="AS_UNIQUEID" val="126"/>
</p:tagLst>
</file>

<file path=ppt/tags/tag65.xml><?xml version="1.0" encoding="utf-8"?>
<p:tagLst xmlns:p="http://schemas.openxmlformats.org/presentationml/2006/main">
  <p:tag name="AS_UNIQUEID" val="127"/>
</p:tagLst>
</file>

<file path=ppt/tags/tag66.xml><?xml version="1.0" encoding="utf-8"?>
<p:tagLst xmlns:p="http://schemas.openxmlformats.org/presentationml/2006/main">
  <p:tag name="AS_UNIQUEID" val="128"/>
</p:tagLst>
</file>

<file path=ppt/tags/tag67.xml><?xml version="1.0" encoding="utf-8"?>
<p:tagLst xmlns:p="http://schemas.openxmlformats.org/presentationml/2006/main">
  <p:tag name="AS_UNIQUEID" val="129"/>
</p:tagLst>
</file>

<file path=ppt/tags/tag68.xml><?xml version="1.0" encoding="utf-8"?>
<p:tagLst xmlns:p="http://schemas.openxmlformats.org/presentationml/2006/main">
  <p:tag name="AS_UNIQUEID" val="130"/>
</p:tagLst>
</file>

<file path=ppt/tags/tag69.xml><?xml version="1.0" encoding="utf-8"?>
<p:tagLst xmlns:p="http://schemas.openxmlformats.org/presentationml/2006/main">
  <p:tag name="AS_UNIQUEID" val="131"/>
</p:tagLst>
</file>

<file path=ppt/tags/tag70.xml><?xml version="1.0" encoding="utf-8"?>
<p:tagLst xmlns:p="http://schemas.openxmlformats.org/presentationml/2006/main">
  <p:tag name="AS_UNIQUEID" val="132"/>
</p:tagLst>
</file>

<file path=ppt/tags/tag71.xml><?xml version="1.0" encoding="utf-8"?>
<p:tagLst xmlns:p="http://schemas.openxmlformats.org/presentationml/2006/main">
  <p:tag name="AS_UNIQUEID" val="133"/>
</p:tagLst>
</file>

<file path=ppt/tags/tag72.xml><?xml version="1.0" encoding="utf-8"?>
<p:tagLst xmlns:p="http://schemas.openxmlformats.org/presentationml/2006/main">
  <p:tag name="AS_UNIQUEID" val="134"/>
</p:tagLst>
</file>

<file path=ppt/tags/tag73.xml><?xml version="1.0" encoding="utf-8"?>
<p:tagLst xmlns:p="http://schemas.openxmlformats.org/presentationml/2006/main">
  <p:tag name="AS_UNIQUEID" val="135"/>
</p:tagLst>
</file>

<file path=ppt/tags/tag74.xml><?xml version="1.0" encoding="utf-8"?>
<p:tagLst xmlns:p="http://schemas.openxmlformats.org/presentationml/2006/main">
  <p:tag name="AS_UNIQUEID" val="136"/>
</p:tagLst>
</file>

<file path=ppt/tags/tag75.xml><?xml version="1.0" encoding="utf-8"?>
<p:tagLst xmlns:p="http://schemas.openxmlformats.org/presentationml/2006/main">
  <p:tag name="AS_UNIQUEID" val="137"/>
</p:tagLst>
</file>

<file path=ppt/tags/tag76.xml><?xml version="1.0" encoding="utf-8"?>
<p:tagLst xmlns:p="http://schemas.openxmlformats.org/presentationml/2006/main">
  <p:tag name="AS_UNIQUEID" val="138"/>
</p:tagLst>
</file>

<file path=ppt/tags/tag77.xml><?xml version="1.0" encoding="utf-8"?>
<p:tagLst xmlns:p="http://schemas.openxmlformats.org/presentationml/2006/main">
  <p:tag name="AS_UNIQUEID" val="139"/>
</p:tagLst>
</file>

<file path=ppt/tags/tag78.xml><?xml version="1.0" encoding="utf-8"?>
<p:tagLst xmlns:p="http://schemas.openxmlformats.org/presentationml/2006/main">
  <p:tag name="AS_UNIQUEID" val="140"/>
</p:tagLst>
</file>

<file path=ppt/tags/tag79.xml><?xml version="1.0" encoding="utf-8"?>
<p:tagLst xmlns:p="http://schemas.openxmlformats.org/presentationml/2006/main">
  <p:tag name="AS_UNIQUEID" val="141"/>
</p:tagLst>
</file>

<file path=ppt/tags/tag80.xml><?xml version="1.0" encoding="utf-8"?>
<p:tagLst xmlns:p="http://schemas.openxmlformats.org/presentationml/2006/main">
  <p:tag name="AS_UNIQUEID" val="142"/>
</p:tagLst>
</file>

<file path=ppt/tags/tag81.xml><?xml version="1.0" encoding="utf-8"?>
<p:tagLst xmlns:p="http://schemas.openxmlformats.org/presentationml/2006/main">
  <p:tag name="AS_UNIQUEID" val="143"/>
</p:tagLst>
</file>

<file path=ppt/tags/tag82.xml><?xml version="1.0" encoding="utf-8"?>
<p:tagLst xmlns:p="http://schemas.openxmlformats.org/presentationml/2006/main">
  <p:tag name="AS_UNIQUEID" val="144"/>
</p:tagLst>
</file>

<file path=ppt/tags/tag83.xml><?xml version="1.0" encoding="utf-8"?>
<p:tagLst xmlns:p="http://schemas.openxmlformats.org/presentationml/2006/main">
  <p:tag name="AS_UNIQUEID" val="145"/>
</p:tagLst>
</file>

<file path=ppt/tags/tag84.xml><?xml version="1.0" encoding="utf-8"?>
<p:tagLst xmlns:p="http://schemas.openxmlformats.org/presentationml/2006/main">
  <p:tag name="AS_UNIQUEID" val="663"/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5.xml><?xml version="1.0" encoding="utf-8"?>
<p:tagLst xmlns:p="http://schemas.openxmlformats.org/presentationml/2006/main">
  <p:tag name="AS_UNIQUEID" val="664"/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6.xml><?xml version="1.0" encoding="utf-8"?>
<p:tagLst xmlns:p="http://schemas.openxmlformats.org/presentationml/2006/main">
  <p:tag name="AS_UNIQUEID" val="66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7.xml><?xml version="1.0" encoding="utf-8"?>
<p:tagLst xmlns:p="http://schemas.openxmlformats.org/presentationml/2006/main">
  <p:tag name="AS_UNIQUEID" val="66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8.xml><?xml version="1.0" encoding="utf-8"?>
<p:tagLst xmlns:p="http://schemas.openxmlformats.org/presentationml/2006/main">
  <p:tag name="AS_UNIQUEID" val="66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9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90.xml><?xml version="1.0" encoding="utf-8"?>
<p:tagLst xmlns:p="http://schemas.openxmlformats.org/presentationml/2006/main">
  <p:tag name="AS_UNIQUEID" val="679"/>
</p:tagLst>
</file>

<file path=ppt/tags/tag91.xml><?xml version="1.0" encoding="utf-8"?>
<p:tagLst xmlns:p="http://schemas.openxmlformats.org/presentationml/2006/main">
  <p:tag name="AS_UNIQUEID" val="680"/>
</p:tagLst>
</file>

<file path=ppt/tags/tag92.xml><?xml version="1.0" encoding="utf-8"?>
<p:tagLst xmlns:p="http://schemas.openxmlformats.org/presentationml/2006/main">
  <p:tag name="AS_UNIQUEID" val="676"/>
</p:tagLst>
</file>

<file path=ppt/tags/tag93.xml><?xml version="1.0" encoding="utf-8"?>
<p:tagLst xmlns:p="http://schemas.openxmlformats.org/presentationml/2006/main">
  <p:tag name="AS_UNIQUEID" val="677"/>
</p:tagLst>
</file>

<file path=ppt/tags/tag94.xml><?xml version="1.0" encoding="utf-8"?>
<p:tagLst xmlns:p="http://schemas.openxmlformats.org/presentationml/2006/main">
  <p:tag name="AS_UNIQUEID" val="685"/>
</p:tagLst>
</file>

<file path=ppt/tags/tag95.xml><?xml version="1.0" encoding="utf-8"?>
<p:tagLst xmlns:p="http://schemas.openxmlformats.org/presentationml/2006/main">
  <p:tag name="AS_UNIQUEID" val="687"/>
</p:tagLst>
</file>

<file path=ppt/tags/tag96.xml><?xml version="1.0" encoding="utf-8"?>
<p:tagLst xmlns:p="http://schemas.openxmlformats.org/presentationml/2006/main">
  <p:tag name="AS_UNIQUEID" val="688"/>
</p:tagLst>
</file>

<file path=ppt/tags/tag97.xml><?xml version="1.0" encoding="utf-8"?>
<p:tagLst xmlns:p="http://schemas.openxmlformats.org/presentationml/2006/main">
  <p:tag name="AS_UNIQUEID" val="689"/>
</p:tagLst>
</file>

<file path=ppt/tags/tag98.xml><?xml version="1.0" encoding="utf-8"?>
<p:tagLst xmlns:p="http://schemas.openxmlformats.org/presentationml/2006/main">
  <p:tag name="AS_UNIQUEID" val="690"/>
</p:tagLst>
</file>

<file path=ppt/tags/tag99.xml><?xml version="1.0" encoding="utf-8"?>
<p:tagLst xmlns:p="http://schemas.openxmlformats.org/presentationml/2006/main">
  <p:tag name="AS_UNIQUEID" val="691"/>
</p:tagLst>
</file>

<file path=ppt/tags/tag100.xml><?xml version="1.0" encoding="utf-8"?>
<p:tagLst xmlns:p="http://schemas.openxmlformats.org/presentationml/2006/main">
  <p:tag name="AS_UNIQUEID" val="692"/>
</p:tagLst>
</file>

<file path=ppt/tags/tag101.xml><?xml version="1.0" encoding="utf-8"?>
<p:tagLst xmlns:p="http://schemas.openxmlformats.org/presentationml/2006/main">
  <p:tag name="AS_UNIQUEID" val="693"/>
</p:tagLst>
</file>

<file path=ppt/tags/tag102.xml><?xml version="1.0" encoding="utf-8"?>
<p:tagLst xmlns:p="http://schemas.openxmlformats.org/presentationml/2006/main">
  <p:tag name="AS_UNIQUEID" val="694"/>
</p:tagLst>
</file>

<file path=ppt/tags/tag103.xml><?xml version="1.0" encoding="utf-8"?>
<p:tagLst xmlns:p="http://schemas.openxmlformats.org/presentationml/2006/main">
  <p:tag name="AS_UNIQUEID" val="695"/>
</p:tagLst>
</file>

<file path=ppt/tags/tag104.xml><?xml version="1.0" encoding="utf-8"?>
<p:tagLst xmlns:p="http://schemas.openxmlformats.org/presentationml/2006/main">
  <p:tag name="AS_UNIQUEID" val="696"/>
</p:tagLst>
</file>

<file path=ppt/tags/tag105.xml><?xml version="1.0" encoding="utf-8"?>
<p:tagLst xmlns:p="http://schemas.openxmlformats.org/presentationml/2006/main">
  <p:tag name="AS_UNIQUEID" val="697"/>
</p:tagLst>
</file>

<file path=ppt/tags/tag106.xml><?xml version="1.0" encoding="utf-8"?>
<p:tagLst xmlns:p="http://schemas.openxmlformats.org/presentationml/2006/main">
  <p:tag name="AS_UNIQUEID" val="698"/>
</p:tagLst>
</file>

<file path=ppt/tags/tag107.xml><?xml version="1.0" encoding="utf-8"?>
<p:tagLst xmlns:p="http://schemas.openxmlformats.org/presentationml/2006/main">
  <p:tag name="AS_UNIQUEID" val="383"/>
</p:tagLst>
</file>

<file path=ppt/tags/tag108.xml><?xml version="1.0" encoding="utf-8"?>
<p:tagLst xmlns:p="http://schemas.openxmlformats.org/presentationml/2006/main">
  <p:tag name="AS_UNIQUEID" val="384"/>
</p:tagLst>
</file>

<file path=ppt/tags/tag109.xml><?xml version="1.0" encoding="utf-8"?>
<p:tagLst xmlns:p="http://schemas.openxmlformats.org/presentationml/2006/main">
  <p:tag name="AS_UNIQUEID" val="385"/>
</p:tagLst>
</file>

<file path=ppt/tags/tag110.xml><?xml version="1.0" encoding="utf-8"?>
<p:tagLst xmlns:p="http://schemas.openxmlformats.org/presentationml/2006/main">
  <p:tag name="AS_UNIQUEID" val="386"/>
</p:tagLst>
</file>

<file path=ppt/tags/tag111.xml><?xml version="1.0" encoding="utf-8"?>
<p:tagLst xmlns:p="http://schemas.openxmlformats.org/presentationml/2006/main">
  <p:tag name="AS_UNIQUEID" val="387"/>
  <p:tag name="KSO_WM_UNIT_TABLE_BEAUTIFY" val="smartTable{9bc9bd37-062b-4fb5-9cdc-0749bf0526a6}"/>
</p:tagLst>
</file>

<file path=ppt/tags/tag112.xml><?xml version="1.0" encoding="utf-8"?>
<p:tagLst xmlns:p="http://schemas.openxmlformats.org/presentationml/2006/main">
  <p:tag name="AS_UNIQUEID" val="388"/>
</p:tagLst>
</file>

<file path=ppt/tags/tag113.xml><?xml version="1.0" encoding="utf-8"?>
<p:tagLst xmlns:p="http://schemas.openxmlformats.org/presentationml/2006/main">
  <p:tag name="AS_UNIQUEID" val="389"/>
</p:tagLst>
</file>

<file path=ppt/tags/tag114.xml><?xml version="1.0" encoding="utf-8"?>
<p:tagLst xmlns:p="http://schemas.openxmlformats.org/presentationml/2006/main">
  <p:tag name="AS_UNIQUEID" val="390"/>
</p:tagLst>
</file>

<file path=ppt/tags/tag115.xml><?xml version="1.0" encoding="utf-8"?>
<p:tagLst xmlns:p="http://schemas.openxmlformats.org/presentationml/2006/main">
  <p:tag name="AS_UNIQUEID" val="391"/>
</p:tagLst>
</file>

<file path=ppt/tags/tag116.xml><?xml version="1.0" encoding="utf-8"?>
<p:tagLst xmlns:p="http://schemas.openxmlformats.org/presentationml/2006/main">
  <p:tag name="AS_UNIQUEID" val="392"/>
</p:tagLst>
</file>

<file path=ppt/tags/tag117.xml><?xml version="1.0" encoding="utf-8"?>
<p:tagLst xmlns:p="http://schemas.openxmlformats.org/presentationml/2006/main">
  <p:tag name="AS_UNIQUEID" val="393"/>
</p:tagLst>
</file>

<file path=ppt/tags/tag118.xml><?xml version="1.0" encoding="utf-8"?>
<p:tagLst xmlns:p="http://schemas.openxmlformats.org/presentationml/2006/main">
  <p:tag name="AS_UNIQUEID" val="701"/>
</p:tagLst>
</file>

<file path=ppt/tags/tag119.xml><?xml version="1.0" encoding="utf-8"?>
<p:tagLst xmlns:p="http://schemas.openxmlformats.org/presentationml/2006/main">
  <p:tag name="AS_UNIQUEID" val="702"/>
</p:tagLst>
</file>

<file path=ppt/tags/tag120.xml><?xml version="1.0" encoding="utf-8"?>
<p:tagLst xmlns:p="http://schemas.openxmlformats.org/presentationml/2006/main">
  <p:tag name="AS_UNIQUEID" val="703"/>
</p:tagLst>
</file>

<file path=ppt/tags/tag121.xml><?xml version="1.0" encoding="utf-8"?>
<p:tagLst xmlns:p="http://schemas.openxmlformats.org/presentationml/2006/main">
  <p:tag name="AS_UNIQUEID" val="704"/>
</p:tagLst>
</file>

<file path=ppt/tags/tag122.xml><?xml version="1.0" encoding="utf-8"?>
<p:tagLst xmlns:p="http://schemas.openxmlformats.org/presentationml/2006/main">
  <p:tag name="AS_UNIQUEID" val="705"/>
</p:tagLst>
</file>

<file path=ppt/tags/tag123.xml><?xml version="1.0" encoding="utf-8"?>
<p:tagLst xmlns:p="http://schemas.openxmlformats.org/presentationml/2006/main">
  <p:tag name="AS_UNIQUEID" val="707"/>
</p:tagLst>
</file>

<file path=ppt/tags/tag124.xml><?xml version="1.0" encoding="utf-8"?>
<p:tagLst xmlns:p="http://schemas.openxmlformats.org/presentationml/2006/main">
  <p:tag name="AS_UNIQUEID" val="708"/>
</p:tagLst>
</file>

<file path=ppt/tags/tag125.xml><?xml version="1.0" encoding="utf-8"?>
<p:tagLst xmlns:p="http://schemas.openxmlformats.org/presentationml/2006/main">
  <p:tag name="AS_UNIQUEID" val="709"/>
</p:tagLst>
</file>

<file path=ppt/tags/tag126.xml><?xml version="1.0" encoding="utf-8"?>
<p:tagLst xmlns:p="http://schemas.openxmlformats.org/presentationml/2006/main">
  <p:tag name="AS_UNIQUEID" val="710"/>
</p:tagLst>
</file>

<file path=ppt/tags/tag127.xml><?xml version="1.0" encoding="utf-8"?>
<p:tagLst xmlns:p="http://schemas.openxmlformats.org/presentationml/2006/main">
  <p:tag name="AS_UNIQUEID" val="711"/>
</p:tagLst>
</file>

<file path=ppt/tags/tag128.xml><?xml version="1.0" encoding="utf-8"?>
<p:tagLst xmlns:p="http://schemas.openxmlformats.org/presentationml/2006/main">
  <p:tag name="AS_UNIQUEID" val="712"/>
</p:tagLst>
</file>

<file path=ppt/tags/tag129.xml><?xml version="1.0" encoding="utf-8"?>
<p:tagLst xmlns:p="http://schemas.openxmlformats.org/presentationml/2006/main">
  <p:tag name="AS_UNIQUEID" val="714"/>
</p:tagLst>
</file>

<file path=ppt/tags/tag130.xml><?xml version="1.0" encoding="utf-8"?>
<p:tagLst xmlns:p="http://schemas.openxmlformats.org/presentationml/2006/main">
  <p:tag name="AS_UNIQUEID" val="715"/>
</p:tagLst>
</file>

<file path=ppt/tags/tag131.xml><?xml version="1.0" encoding="utf-8"?>
<p:tagLst xmlns:p="http://schemas.openxmlformats.org/presentationml/2006/main">
  <p:tag name="AS_UNIQUEID" val="716"/>
</p:tagLst>
</file>

<file path=ppt/tags/tag132.xml><?xml version="1.0" encoding="utf-8"?>
<p:tagLst xmlns:p="http://schemas.openxmlformats.org/presentationml/2006/main">
  <p:tag name="AS_UNIQUEID" val="717"/>
</p:tagLst>
</file>

<file path=ppt/tags/tag133.xml><?xml version="1.0" encoding="utf-8"?>
<p:tagLst xmlns:p="http://schemas.openxmlformats.org/presentationml/2006/main">
  <p:tag name="AS_UNIQUEID" val="718"/>
</p:tagLst>
</file>

<file path=ppt/tags/tag134.xml><?xml version="1.0" encoding="utf-8"?>
<p:tagLst xmlns:p="http://schemas.openxmlformats.org/presentationml/2006/main">
  <p:tag name="AS_UNIQUEID" val="719"/>
</p:tagLst>
</file>

<file path=ppt/tags/tag135.xml><?xml version="1.0" encoding="utf-8"?>
<p:tagLst xmlns:p="http://schemas.openxmlformats.org/presentationml/2006/main">
  <p:tag name="AS_UNIQUEID" val="720"/>
</p:tagLst>
</file>

<file path=ppt/tags/tag136.xml><?xml version="1.0" encoding="utf-8"?>
<p:tagLst xmlns:p="http://schemas.openxmlformats.org/presentationml/2006/main">
  <p:tag name="AS_UNIQUEID" val="725"/>
</p:tagLst>
</file>

<file path=ppt/tags/tag137.xml><?xml version="1.0" encoding="utf-8"?>
<p:tagLst xmlns:p="http://schemas.openxmlformats.org/presentationml/2006/main">
  <p:tag name="AS_UNIQUEID" val="726"/>
</p:tagLst>
</file>

<file path=ppt/tags/tag138.xml><?xml version="1.0" encoding="utf-8"?>
<p:tagLst xmlns:p="http://schemas.openxmlformats.org/presentationml/2006/main">
  <p:tag name="AS_UNIQUEID" val="727"/>
</p:tagLst>
</file>

<file path=ppt/tags/tag139.xml><?xml version="1.0" encoding="utf-8"?>
<p:tagLst xmlns:p="http://schemas.openxmlformats.org/presentationml/2006/main">
  <p:tag name="AS_UNIQUEID" val="728"/>
</p:tagLst>
</file>

<file path=ppt/tags/tag140.xml><?xml version="1.0" encoding="utf-8"?>
<p:tagLst xmlns:p="http://schemas.openxmlformats.org/presentationml/2006/main">
  <p:tag name="AS_UNIQUEID" val="729"/>
  <p:tag name="KSO_WM_UNIT_PLACING_PICTURE_USER_VIEWPORT" val="{&quot;height&quot;:6000,&quot;width&quot;:9000}"/>
</p:tagLst>
</file>

<file path=ppt/tags/tag141.xml><?xml version="1.0" encoding="utf-8"?>
<p:tagLst xmlns:p="http://schemas.openxmlformats.org/presentationml/2006/main">
  <p:tag name="AS_UNIQUEID" val="722"/>
</p:tagLst>
</file>

<file path=ppt/tags/tag142.xml><?xml version="1.0" encoding="utf-8"?>
<p:tagLst xmlns:p="http://schemas.openxmlformats.org/presentationml/2006/main">
  <p:tag name="AS_UNIQUEID" val="723"/>
</p:tagLst>
</file>

<file path=ppt/tags/tag143.xml><?xml version="1.0" encoding="utf-8"?>
<p:tagLst xmlns:p="http://schemas.openxmlformats.org/presentationml/2006/main">
  <p:tag name="AS_UNIQUEID" val="731"/>
</p:tagLst>
</file>

<file path=ppt/tags/tag144.xml><?xml version="1.0" encoding="utf-8"?>
<p:tagLst xmlns:p="http://schemas.openxmlformats.org/presentationml/2006/main">
  <p:tag name="AS_UNIQUEID" val="732"/>
</p:tagLst>
</file>

<file path=ppt/tags/tag145.xml><?xml version="1.0" encoding="utf-8"?>
<p:tagLst xmlns:p="http://schemas.openxmlformats.org/presentationml/2006/main">
  <p:tag name="AS_UNIQUEID" val="733"/>
</p:tagLst>
</file>

<file path=ppt/tags/tag146.xml><?xml version="1.0" encoding="utf-8"?>
<p:tagLst xmlns:p="http://schemas.openxmlformats.org/presentationml/2006/main">
  <p:tag name="AS_UNIQUEID" val="734"/>
</p:tagLst>
</file>

<file path=ppt/tags/tag147.xml><?xml version="1.0" encoding="utf-8"?>
<p:tagLst xmlns:p="http://schemas.openxmlformats.org/presentationml/2006/main">
  <p:tag name="AS_UNIQUEID" val="735"/>
</p:tagLst>
</file>

<file path=ppt/tags/tag148.xml><?xml version="1.0" encoding="utf-8"?>
<p:tagLst xmlns:p="http://schemas.openxmlformats.org/presentationml/2006/main">
  <p:tag name="AS_UNIQUEID" val="736"/>
</p:tagLst>
</file>

<file path=ppt/tags/tag149.xml><?xml version="1.0" encoding="utf-8"?>
<p:tagLst xmlns:p="http://schemas.openxmlformats.org/presentationml/2006/main">
  <p:tag name="AS_UNIQUEID" val="108"/>
</p:tagLst>
</file>

<file path=ppt/tags/tag150.xml><?xml version="1.0" encoding="utf-8"?>
<p:tagLst xmlns:p="http://schemas.openxmlformats.org/presentationml/2006/main">
  <p:tag name="AS_UNIQUEID" val="109"/>
</p:tagLst>
</file>

<file path=ppt/tags/tag151.xml><?xml version="1.0" encoding="utf-8"?>
<p:tagLst xmlns:p="http://schemas.openxmlformats.org/presentationml/2006/main">
  <p:tag name="AS_UNIQUEID" val="111"/>
</p:tagLst>
</file>

<file path=ppt/tags/tag152.xml><?xml version="1.0" encoding="utf-8"?>
<p:tagLst xmlns:p="http://schemas.openxmlformats.org/presentationml/2006/main">
  <p:tag name="AS_UNIQUEID" val="112"/>
</p:tagLst>
</file>

<file path=ppt/tags/tag153.xml><?xml version="1.0" encoding="utf-8"?>
<p:tagLst xmlns:p="http://schemas.openxmlformats.org/presentationml/2006/main">
  <p:tag name="AS_UNIQUEID" val="113"/>
</p:tagLst>
</file>

<file path=ppt/tags/tag154.xml><?xml version="1.0" encoding="utf-8"?>
<p:tagLst xmlns:p="http://schemas.openxmlformats.org/presentationml/2006/main">
  <p:tag name="AS_UNIQUEID" val="114"/>
</p:tagLst>
</file>

<file path=ppt/tags/tag155.xml><?xml version="1.0" encoding="utf-8"?>
<p:tagLst xmlns:p="http://schemas.openxmlformats.org/presentationml/2006/main">
  <p:tag name="AS_UNIQUEID" val="115"/>
</p:tagLst>
</file>

<file path=ppt/tags/tag156.xml><?xml version="1.0" encoding="utf-8"?>
<p:tagLst xmlns:p="http://schemas.openxmlformats.org/presentationml/2006/main">
  <p:tag name="AS_UNIQUEID" val="116"/>
</p:tagLst>
</file>

<file path=ppt/tags/tag157.xml><?xml version="1.0" encoding="utf-8"?>
<p:tagLst xmlns:p="http://schemas.openxmlformats.org/presentationml/2006/main">
  <p:tag name="AS_UNIQUEID" val="111"/>
</p:tagLst>
</file>

<file path=ppt/tags/tag158.xml><?xml version="1.0" encoding="utf-8"?>
<p:tagLst xmlns:p="http://schemas.openxmlformats.org/presentationml/2006/main">
  <p:tag name="AS_UNIQUEID" val="738"/>
</p:tagLst>
</file>

<file path=ppt/tags/tag159.xml><?xml version="1.0" encoding="utf-8"?>
<p:tagLst xmlns:p="http://schemas.openxmlformats.org/presentationml/2006/main">
  <p:tag name="AS_UNIQUEID" val="513"/>
</p:tagLst>
</file>

<file path=ppt/tags/tag160.xml><?xml version="1.0" encoding="utf-8"?>
<p:tagLst xmlns:p="http://schemas.openxmlformats.org/presentationml/2006/main">
  <p:tag name="AS_UNIQUEID" val="514"/>
</p:tagLst>
</file>

<file path=ppt/tags/tag161.xml><?xml version="1.0" encoding="utf-8"?>
<p:tagLst xmlns:p="http://schemas.openxmlformats.org/presentationml/2006/main">
  <p:tag name="AS_UNIQUEID" val="515"/>
</p:tagLst>
</file>

<file path=ppt/tags/tag162.xml><?xml version="1.0" encoding="utf-8"?>
<p:tagLst xmlns:p="http://schemas.openxmlformats.org/presentationml/2006/main">
  <p:tag name="AS_UNIQUEID" val="516"/>
</p:tagLst>
</file>

<file path=ppt/tags/tag163.xml><?xml version="1.0" encoding="utf-8"?>
<p:tagLst xmlns:p="http://schemas.openxmlformats.org/presentationml/2006/main">
  <p:tag name="AS_UNIQUEID" val="517"/>
</p:tagLst>
</file>

<file path=ppt/tags/tag164.xml><?xml version="1.0" encoding="utf-8"?>
<p:tagLst xmlns:p="http://schemas.openxmlformats.org/presentationml/2006/main">
  <p:tag name="AS_UNIQUEID" val="518"/>
</p:tagLst>
</file>

<file path=ppt/tags/tag165.xml><?xml version="1.0" encoding="utf-8"?>
<p:tagLst xmlns:p="http://schemas.openxmlformats.org/presentationml/2006/main">
  <p:tag name="AS_UNIQUEID" val="520"/>
</p:tagLst>
</file>

<file path=ppt/tags/tag166.xml><?xml version="1.0" encoding="utf-8"?>
<p:tagLst xmlns:p="http://schemas.openxmlformats.org/presentationml/2006/main">
  <p:tag name="AS_UNIQUEID" val="744"/>
</p:tagLst>
</file>

<file path=ppt/tags/tag167.xml><?xml version="1.0" encoding="utf-8"?>
<p:tagLst xmlns:p="http://schemas.openxmlformats.org/presentationml/2006/main">
  <p:tag name="AS_UNIQUEID" val="507"/>
</p:tagLst>
</file>

<file path=ppt/tags/tag168.xml><?xml version="1.0" encoding="utf-8"?>
<p:tagLst xmlns:p="http://schemas.openxmlformats.org/presentationml/2006/main">
  <p:tag name="AS_UNIQUEID" val="508"/>
</p:tagLst>
</file>

<file path=ppt/tags/tag169.xml><?xml version="1.0" encoding="utf-8"?>
<p:tagLst xmlns:p="http://schemas.openxmlformats.org/presentationml/2006/main">
  <p:tag name="AS_UNIQUEID" val="509"/>
</p:tagLst>
</file>

<file path=ppt/tags/tag170.xml><?xml version="1.0" encoding="utf-8"?>
<p:tagLst xmlns:p="http://schemas.openxmlformats.org/presentationml/2006/main">
  <p:tag name="AS_UNIQUEID" val="752"/>
</p:tagLst>
</file>

<file path=ppt/tags/tag171.xml><?xml version="1.0" encoding="utf-8"?>
<p:tagLst xmlns:p="http://schemas.openxmlformats.org/presentationml/2006/main">
  <p:tag name="AS_UNIQUEID" val="753"/>
</p:tagLst>
</file>

<file path=ppt/tags/tag172.xml><?xml version="1.0" encoding="utf-8"?>
<p:tagLst xmlns:p="http://schemas.openxmlformats.org/presentationml/2006/main">
  <p:tag name="AS_UNIQUEID" val="754"/>
</p:tagLst>
</file>

<file path=ppt/tags/tag173.xml><?xml version="1.0" encoding="utf-8"?>
<p:tagLst xmlns:p="http://schemas.openxmlformats.org/presentationml/2006/main">
  <p:tag name="AS_UNIQUEID" val="755"/>
</p:tagLst>
</file>

<file path=ppt/tags/tag174.xml><?xml version="1.0" encoding="utf-8"?>
<p:tagLst xmlns:p="http://schemas.openxmlformats.org/presentationml/2006/main">
  <p:tag name="AS_UNIQUEID" val="756"/>
</p:tagLst>
</file>

<file path=ppt/tags/tag175.xml><?xml version="1.0" encoding="utf-8"?>
<p:tagLst xmlns:p="http://schemas.openxmlformats.org/presentationml/2006/main">
  <p:tag name="AS_UNIQUEID" val="757"/>
</p:tagLst>
</file>

<file path=ppt/tags/tag176.xml><?xml version="1.0" encoding="utf-8"?>
<p:tagLst xmlns:p="http://schemas.openxmlformats.org/presentationml/2006/main">
  <p:tag name="AS_UNIQUEID" val="749"/>
</p:tagLst>
</file>

<file path=ppt/tags/tag177.xml><?xml version="1.0" encoding="utf-8"?>
<p:tagLst xmlns:p="http://schemas.openxmlformats.org/presentationml/2006/main">
  <p:tag name="AS_UNIQUEID" val="750"/>
</p:tagLst>
</file>

<file path=ppt/tags/tag178.xml><?xml version="1.0" encoding="utf-8"?>
<p:tagLst xmlns:p="http://schemas.openxmlformats.org/presentationml/2006/main">
  <p:tag name="AS_UNIQUEID" val="762"/>
</p:tagLst>
</file>

<file path=ppt/tags/tag179.xml><?xml version="1.0" encoding="utf-8"?>
<p:tagLst xmlns:p="http://schemas.openxmlformats.org/presentationml/2006/main">
  <p:tag name="AS_UNIQUEID" val="763"/>
</p:tagLst>
</file>

<file path=ppt/tags/tag180.xml><?xml version="1.0" encoding="utf-8"?>
<p:tagLst xmlns:p="http://schemas.openxmlformats.org/presentationml/2006/main">
  <p:tag name="AS_UNIQUEID" val="764"/>
</p:tagLst>
</file>

<file path=ppt/tags/tag181.xml><?xml version="1.0" encoding="utf-8"?>
<p:tagLst xmlns:p="http://schemas.openxmlformats.org/presentationml/2006/main">
  <p:tag name="AS_UNIQUEID" val="765"/>
</p:tagLst>
</file>

<file path=ppt/tags/tag182.xml><?xml version="1.0" encoding="utf-8"?>
<p:tagLst xmlns:p="http://schemas.openxmlformats.org/presentationml/2006/main">
  <p:tag name="AS_UNIQUEID" val="766"/>
</p:tagLst>
</file>

<file path=ppt/tags/tag183.xml><?xml version="1.0" encoding="utf-8"?>
<p:tagLst xmlns:p="http://schemas.openxmlformats.org/presentationml/2006/main">
  <p:tag name="AS_UNIQUEID" val="767"/>
</p:tagLst>
</file>

<file path=ppt/tags/tag184.xml><?xml version="1.0" encoding="utf-8"?>
<p:tagLst xmlns:p="http://schemas.openxmlformats.org/presentationml/2006/main">
  <p:tag name="AS_UNIQUEID" val="768"/>
</p:tagLst>
</file>

<file path=ppt/tags/tag185.xml><?xml version="1.0" encoding="utf-8"?>
<p:tagLst xmlns:p="http://schemas.openxmlformats.org/presentationml/2006/main">
  <p:tag name="AS_UNIQUEID" val="759"/>
</p:tagLst>
</file>

<file path=ppt/tags/tag186.xml><?xml version="1.0" encoding="utf-8"?>
<p:tagLst xmlns:p="http://schemas.openxmlformats.org/presentationml/2006/main">
  <p:tag name="AS_UNIQUEID" val="760"/>
</p:tagLst>
</file>

<file path=ppt/tags/tag187.xml><?xml version="1.0" encoding="utf-8"?>
<p:tagLst xmlns:p="http://schemas.openxmlformats.org/presentationml/2006/main">
  <p:tag name="AS_UNIQUEID" val="773"/>
</p:tagLst>
</file>

<file path=ppt/tags/tag188.xml><?xml version="1.0" encoding="utf-8"?>
<p:tagLst xmlns:p="http://schemas.openxmlformats.org/presentationml/2006/main">
  <p:tag name="AS_UNIQUEID" val="774"/>
</p:tagLst>
</file>

<file path=ppt/tags/tag189.xml><?xml version="1.0" encoding="utf-8"?>
<p:tagLst xmlns:p="http://schemas.openxmlformats.org/presentationml/2006/main">
  <p:tag name="AS_UNIQUEID" val="775"/>
</p:tagLst>
</file>

<file path=ppt/tags/tag190.xml><?xml version="1.0" encoding="utf-8"?>
<p:tagLst xmlns:p="http://schemas.openxmlformats.org/presentationml/2006/main">
  <p:tag name="AS_UNIQUEID" val="776"/>
</p:tagLst>
</file>

<file path=ppt/tags/tag191.xml><?xml version="1.0" encoding="utf-8"?>
<p:tagLst xmlns:p="http://schemas.openxmlformats.org/presentationml/2006/main">
  <p:tag name="AS_UNIQUEID" val="777"/>
</p:tagLst>
</file>

<file path=ppt/tags/tag192.xml><?xml version="1.0" encoding="utf-8"?>
<p:tagLst xmlns:p="http://schemas.openxmlformats.org/presentationml/2006/main">
  <p:tag name="AS_UNIQUEID" val="770"/>
</p:tagLst>
</file>

<file path=ppt/tags/tag193.xml><?xml version="1.0" encoding="utf-8"?>
<p:tagLst xmlns:p="http://schemas.openxmlformats.org/presentationml/2006/main">
  <p:tag name="AS_UNIQUEID" val="771"/>
</p:tagLst>
</file>

<file path=ppt/tags/tag194.xml><?xml version="1.0" encoding="utf-8"?>
<p:tagLst xmlns:p="http://schemas.openxmlformats.org/presentationml/2006/main">
  <p:tag name="AS_UNIQUEID" val="779"/>
</p:tagLst>
</file>

<file path=ppt/tags/tag195.xml><?xml version="1.0" encoding="utf-8"?>
<p:tagLst xmlns:p="http://schemas.openxmlformats.org/presentationml/2006/main">
  <p:tag name="AS_UNIQUEID" val="576"/>
</p:tagLst>
</file>

<file path=ppt/tags/tag196.xml><?xml version="1.0" encoding="utf-8"?>
<p:tagLst xmlns:p="http://schemas.openxmlformats.org/presentationml/2006/main">
  <p:tag name="AS_UNIQUEID" val="577"/>
</p:tagLst>
</file>

<file path=ppt/tags/tag197.xml><?xml version="1.0" encoding="utf-8"?>
<p:tagLst xmlns:p="http://schemas.openxmlformats.org/presentationml/2006/main">
  <p:tag name="AS_UNIQUEID" val="578"/>
</p:tagLst>
</file>

<file path=ppt/tags/tag198.xml><?xml version="1.0" encoding="utf-8"?>
<p:tagLst xmlns:p="http://schemas.openxmlformats.org/presentationml/2006/main">
  <p:tag name="AS_UNIQUEID" val="579"/>
</p:tagLst>
</file>

<file path=ppt/tags/tag199.xml><?xml version="1.0" encoding="utf-8"?>
<p:tagLst xmlns:p="http://schemas.openxmlformats.org/presentationml/2006/main">
  <p:tag name="AS_UNIQUEID" val="580"/>
</p:tagLst>
</file>

<file path=ppt/tags/tag200.xml><?xml version="1.0" encoding="utf-8"?>
<p:tagLst xmlns:p="http://schemas.openxmlformats.org/presentationml/2006/main">
  <p:tag name="AS_UNIQUEID" val="581"/>
</p:tagLst>
</file>

<file path=ppt/tags/tag201.xml><?xml version="1.0" encoding="utf-8"?>
<p:tagLst xmlns:p="http://schemas.openxmlformats.org/presentationml/2006/main">
  <p:tag name="AS_UNIQUEID" val="582"/>
</p:tagLst>
</file>

<file path=ppt/tags/tag202.xml><?xml version="1.0" encoding="utf-8"?>
<p:tagLst xmlns:p="http://schemas.openxmlformats.org/presentationml/2006/main">
  <p:tag name="AS_UNIQUEID" val="583"/>
</p:tagLst>
</file>

<file path=ppt/tags/tag203.xml><?xml version="1.0" encoding="utf-8"?>
<p:tagLst xmlns:p="http://schemas.openxmlformats.org/presentationml/2006/main">
  <p:tag name="AS_UNIQUEID" val="584"/>
</p:tagLst>
</file>

<file path=ppt/tags/tag204.xml><?xml version="1.0" encoding="utf-8"?>
<p:tagLst xmlns:p="http://schemas.openxmlformats.org/presentationml/2006/main">
  <p:tag name="AS_UNIQUEID" val="585"/>
</p:tagLst>
</file>

<file path=ppt/tags/tag205.xml><?xml version="1.0" encoding="utf-8"?>
<p:tagLst xmlns:p="http://schemas.openxmlformats.org/presentationml/2006/main">
  <p:tag name="AS_UNIQUEID" val="586"/>
</p:tagLst>
</file>

<file path=ppt/tags/tag206.xml><?xml version="1.0" encoding="utf-8"?>
<p:tagLst xmlns:p="http://schemas.openxmlformats.org/presentationml/2006/main">
  <p:tag name="AS_UNIQUEID" val="587"/>
</p:tagLst>
</file>

<file path=ppt/tags/tag207.xml><?xml version="1.0" encoding="utf-8"?>
<p:tagLst xmlns:p="http://schemas.openxmlformats.org/presentationml/2006/main">
  <p:tag name="AS_UNIQUEID" val="588"/>
</p:tagLst>
</file>

<file path=ppt/tags/tag208.xml><?xml version="1.0" encoding="utf-8"?>
<p:tagLst xmlns:p="http://schemas.openxmlformats.org/presentationml/2006/main">
  <p:tag name="AS_UNIQUEID" val="589"/>
</p:tagLst>
</file>

<file path=ppt/tags/tag209.xml><?xml version="1.0" encoding="utf-8"?>
<p:tagLst xmlns:p="http://schemas.openxmlformats.org/presentationml/2006/main">
  <p:tag name="AS_UNIQUEID" val="590"/>
</p:tagLst>
</file>

<file path=ppt/tags/tag210.xml><?xml version="1.0" encoding="utf-8"?>
<p:tagLst xmlns:p="http://schemas.openxmlformats.org/presentationml/2006/main">
  <p:tag name="AS_UNIQUEID" val="591"/>
</p:tagLst>
</file>

<file path=ppt/tags/tag211.xml><?xml version="1.0" encoding="utf-8"?>
<p:tagLst xmlns:p="http://schemas.openxmlformats.org/presentationml/2006/main">
  <p:tag name="AS_UNIQUEID" val="592"/>
</p:tagLst>
</file>

<file path=ppt/tags/tag212.xml><?xml version="1.0" encoding="utf-8"?>
<p:tagLst xmlns:p="http://schemas.openxmlformats.org/presentationml/2006/main">
  <p:tag name="AS_UNIQUEID" val="593"/>
</p:tagLst>
</file>

<file path=ppt/tags/tag213.xml><?xml version="1.0" encoding="utf-8"?>
<p:tagLst xmlns:p="http://schemas.openxmlformats.org/presentationml/2006/main">
  <p:tag name="AS_UNIQUEID" val="780"/>
</p:tagLst>
</file>

<file path=ppt/tags/tag214.xml><?xml version="1.0" encoding="utf-8"?>
<p:tagLst xmlns:p="http://schemas.openxmlformats.org/presentationml/2006/main">
  <p:tag name="AS_UNIQUEID" val="781"/>
</p:tagLst>
</file>

<file path=ppt/tags/tag215.xml><?xml version="1.0" encoding="utf-8"?>
<p:tagLst xmlns:p="http://schemas.openxmlformats.org/presentationml/2006/main">
  <p:tag name="AS_UNIQUEID" val="669"/>
</p:tagLst>
</file>

<file path=ppt/tags/tag216.xml><?xml version="1.0" encoding="utf-8"?>
<p:tagLst xmlns:p="http://schemas.openxmlformats.org/presentationml/2006/main">
  <p:tag name="AS_UNIQUEID" val="670"/>
</p:tagLst>
</file>

<file path=ppt/tags/tag217.xml><?xml version="1.0" encoding="utf-8"?>
<p:tagLst xmlns:p="http://schemas.openxmlformats.org/presentationml/2006/main">
  <p:tag name="AS_UNIQUEID" val="671"/>
</p:tagLst>
</file>

<file path=ppt/tags/tag218.xml><?xml version="1.0" encoding="utf-8"?>
<p:tagLst xmlns:p="http://schemas.openxmlformats.org/presentationml/2006/main">
  <p:tag name="AS_UNIQUEID" val="672"/>
</p:tagLst>
</file>

<file path=ppt/tags/tag219.xml><?xml version="1.0" encoding="utf-8"?>
<p:tagLst xmlns:p="http://schemas.openxmlformats.org/presentationml/2006/main">
  <p:tag name="AS_UNIQUEID" val="673"/>
</p:tagLst>
</file>

<file path=ppt/tags/tag220.xml><?xml version="1.0" encoding="utf-8"?>
<p:tagLst xmlns:p="http://schemas.openxmlformats.org/presentationml/2006/main">
  <p:tag name="AS_UNIQUEID" val="674"/>
</p:tagLst>
</file>

<file path=ppt/tags/tag22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1848</Words>
  <Application>WPS 演示</Application>
  <PresentationFormat/>
  <Paragraphs>210</Paragraphs>
  <Slides>15</Slides>
  <Notes>6</Notes>
  <HiddenSlides>0</HiddenSlides>
  <MMClips>2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36" baseType="lpstr">
      <vt:lpstr>Arial</vt:lpstr>
      <vt:lpstr>宋体</vt:lpstr>
      <vt:lpstr>Wingdings</vt:lpstr>
      <vt:lpstr>微软雅黑</vt:lpstr>
      <vt:lpstr>Wingdings</vt:lpstr>
      <vt:lpstr>华文新魏</vt:lpstr>
      <vt:lpstr>华文行楷</vt:lpstr>
      <vt:lpstr>华文楷体</vt:lpstr>
      <vt:lpstr>等线</vt:lpstr>
      <vt:lpstr>Times New Roman</vt:lpstr>
      <vt:lpstr>隶书</vt:lpstr>
      <vt:lpstr>Tahoma</vt:lpstr>
      <vt:lpstr>Calibri</vt:lpstr>
      <vt:lpstr>黑体</vt:lpstr>
      <vt:lpstr>Hannotate SC Bold</vt:lpstr>
      <vt:lpstr>楷体</vt:lpstr>
      <vt:lpstr>Times New Roman</vt:lpstr>
      <vt:lpstr>楷体_GB2312</vt:lpstr>
      <vt:lpstr>方正大黑体_GBK</vt:lpstr>
      <vt:lpstr>Arial Unicode MS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刘细谦</cp:lastModifiedBy>
  <cp:revision>7</cp:revision>
  <cp:lastPrinted>2021-02-20T10:41:00Z</cp:lastPrinted>
  <dcterms:created xsi:type="dcterms:W3CDTF">2021-02-20T10:41:00Z</dcterms:created>
  <dcterms:modified xsi:type="dcterms:W3CDTF">2021-07-14T08:44:56Z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KSOSaveFontToCloudKey">
    <vt:lpwstr>360171244_cloud</vt:lpwstr>
  </property>
  <property fmtid="{D5CDD505-2E9C-101B-9397-08002B2CF9AE}" pid="7" name="KSOProductBuildVer">
    <vt:lpwstr>2052-11.1.0.10640</vt:lpwstr>
  </property>
  <property fmtid="{D5CDD505-2E9C-101B-9397-08002B2CF9AE}" pid="8" name="ICV">
    <vt:lpwstr>9046D08E16CA484F939E85EFF6B9CEB9</vt:lpwstr>
  </property>
</Properties>
</file>