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4" r:id="rId5"/>
    <p:sldId id="262" r:id="rId6"/>
    <p:sldId id="263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378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2017/5/22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b="1" dirty="0" smtClean="0"/>
              <a:t>知识回</a:t>
            </a:r>
            <a:r>
              <a:rPr lang="zh-CN" altLang="en-US" b="1" dirty="0"/>
              <a:t>顾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67303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>
                <a:latin typeface="华文楷体" pitchFamily="2" charset="-122"/>
                <a:ea typeface="华文楷体" pitchFamily="2" charset="-122"/>
              </a:rPr>
              <a:t>生物名</a:t>
            </a:r>
            <a:r>
              <a:rPr lang="zh-CN" altLang="en-US" sz="4000" b="1" dirty="0" smtClean="0">
                <a:latin typeface="华文楷体" pitchFamily="2" charset="-122"/>
                <a:ea typeface="华文楷体" pitchFamily="2" charset="-122"/>
              </a:rPr>
              <a:t>词解释</a:t>
            </a:r>
            <a:r>
              <a:rPr lang="en-US" altLang="zh-CN" sz="4000" b="1" dirty="0" smtClean="0"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4000" b="1" dirty="0" smtClean="0">
                <a:latin typeface="华文楷体" pitchFamily="2" charset="-122"/>
                <a:ea typeface="华文楷体" pitchFamily="2" charset="-122"/>
              </a:rPr>
              <a:t>“你说我猜”</a:t>
            </a:r>
            <a:endParaRPr lang="zh-CN" altLang="en-US" sz="4000" b="1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4133055"/>
          </a:xfrm>
        </p:spPr>
        <p:txBody>
          <a:bodyPr>
            <a:normAutofit fontScale="92500"/>
          </a:bodyPr>
          <a:lstStyle/>
          <a:p>
            <a:r>
              <a:rPr lang="zh-CN" altLang="en-US" b="1" dirty="0" smtClean="0"/>
              <a:t>有奖游戏</a:t>
            </a:r>
            <a:endParaRPr lang="en-US" altLang="zh-CN" b="1" dirty="0" smtClean="0"/>
          </a:p>
          <a:p>
            <a:r>
              <a:rPr lang="zh-CN" altLang="en-US" b="1" dirty="0" smtClean="0"/>
              <a:t>以小组为单位选派</a:t>
            </a:r>
            <a:r>
              <a:rPr lang="en-US" altLang="zh-CN" b="1" dirty="0" smtClean="0"/>
              <a:t>2</a:t>
            </a:r>
            <a:r>
              <a:rPr lang="zh-CN" altLang="en-US" b="1" dirty="0" smtClean="0"/>
              <a:t>名代表</a:t>
            </a:r>
            <a:endParaRPr lang="en-US" altLang="zh-CN" b="1" dirty="0" smtClean="0"/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须用生物相关术语，且不得出现给定词中的汉字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r>
              <a:rPr lang="zh-CN" altLang="en-US" b="1" dirty="0">
                <a:solidFill>
                  <a:srgbClr val="FF0000"/>
                </a:solidFill>
              </a:rPr>
              <a:t>每词限时</a:t>
            </a:r>
            <a:r>
              <a:rPr lang="en-US" altLang="zh-CN" b="1" dirty="0">
                <a:solidFill>
                  <a:srgbClr val="FF0000"/>
                </a:solidFill>
              </a:rPr>
              <a:t>30</a:t>
            </a:r>
            <a:r>
              <a:rPr lang="zh-CN" altLang="en-US" b="1" dirty="0" smtClean="0">
                <a:solidFill>
                  <a:srgbClr val="FF0000"/>
                </a:solidFill>
              </a:rPr>
              <a:t>秒</a:t>
            </a:r>
            <a:r>
              <a:rPr lang="zh-CN" altLang="en-US" b="1" dirty="0" smtClean="0"/>
              <a:t>，规定时间内按要求答</a:t>
            </a:r>
            <a:r>
              <a:rPr lang="zh-CN" altLang="en-US" b="1" dirty="0"/>
              <a:t>对一个加</a:t>
            </a:r>
            <a:r>
              <a:rPr lang="en-US" altLang="zh-CN" b="1" dirty="0"/>
              <a:t>1</a:t>
            </a:r>
            <a:r>
              <a:rPr lang="zh-CN" altLang="en-US" b="1" dirty="0" smtClean="0"/>
              <a:t>分</a:t>
            </a:r>
            <a:endParaRPr lang="en-US" altLang="zh-CN" b="1" dirty="0" smtClean="0"/>
          </a:p>
          <a:p>
            <a:r>
              <a:rPr lang="zh-CN" altLang="en-US" b="1" dirty="0" smtClean="0"/>
              <a:t>参与游戏的同学有一次组内求助机会</a:t>
            </a:r>
            <a:endParaRPr lang="en-US" altLang="zh-CN" b="1" dirty="0" smtClean="0"/>
          </a:p>
          <a:p>
            <a:r>
              <a:rPr lang="zh-CN" altLang="en-US" b="1" dirty="0" smtClean="0">
                <a:solidFill>
                  <a:srgbClr val="FF0000"/>
                </a:solidFill>
              </a:rPr>
              <a:t>非游戏同学保持安静，讲话者小组扣</a:t>
            </a:r>
            <a:r>
              <a:rPr lang="en-US" altLang="zh-CN" b="1" dirty="0" smtClean="0">
                <a:solidFill>
                  <a:srgbClr val="FF0000"/>
                </a:solidFill>
              </a:rPr>
              <a:t>1</a:t>
            </a:r>
            <a:r>
              <a:rPr lang="zh-CN" altLang="en-US" b="1" dirty="0" smtClean="0">
                <a:solidFill>
                  <a:srgbClr val="FF0000"/>
                </a:solidFill>
              </a:rPr>
              <a:t>分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r>
              <a:rPr lang="zh-CN" altLang="en-US" b="1" dirty="0" smtClean="0"/>
              <a:t>最后以比分最高的小组获胜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196600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77280" y="44624"/>
            <a:ext cx="3106688" cy="6768752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dirty="0" smtClean="0"/>
              <a:t>排遗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en-US" altLang="zh-CN" dirty="0" smtClean="0"/>
              <a:t>Hormone</a:t>
            </a:r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dirty="0" smtClean="0"/>
              <a:t>肾单位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dirty="0"/>
              <a:t>过滤作</a:t>
            </a:r>
            <a:r>
              <a:rPr lang="zh-CN" altLang="en-US" dirty="0" smtClean="0"/>
              <a:t>用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dirty="0" smtClean="0"/>
              <a:t>晶</a:t>
            </a:r>
            <a:r>
              <a:rPr lang="zh-CN" altLang="en-US" dirty="0"/>
              <a:t>状</a:t>
            </a:r>
            <a:r>
              <a:rPr lang="zh-CN" altLang="en-US" dirty="0" smtClean="0"/>
              <a:t>体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dirty="0"/>
              <a:t>耳</a:t>
            </a:r>
            <a:r>
              <a:rPr lang="zh-CN" altLang="en-US" dirty="0" smtClean="0"/>
              <a:t>蜗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dirty="0" smtClean="0"/>
              <a:t>呆</a:t>
            </a:r>
            <a:r>
              <a:rPr lang="zh-CN" altLang="en-US" dirty="0"/>
              <a:t>小</a:t>
            </a:r>
            <a:r>
              <a:rPr lang="zh-CN" altLang="en-US" dirty="0" smtClean="0"/>
              <a:t>症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dirty="0"/>
              <a:t>反射</a:t>
            </a:r>
            <a:r>
              <a:rPr lang="zh-CN" altLang="en-US" dirty="0" smtClean="0"/>
              <a:t>弧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dirty="0"/>
              <a:t>排</a:t>
            </a:r>
            <a:r>
              <a:rPr lang="zh-CN" altLang="en-US" dirty="0" smtClean="0"/>
              <a:t>泄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dirty="0" smtClean="0"/>
              <a:t>效</a:t>
            </a:r>
            <a:r>
              <a:rPr lang="zh-CN" altLang="en-US" dirty="0"/>
              <a:t>应</a:t>
            </a:r>
            <a:r>
              <a:rPr lang="zh-CN" altLang="en-US" dirty="0" smtClean="0"/>
              <a:t>器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dirty="0" smtClean="0"/>
              <a:t>重吸收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lang="zh-CN" altLang="en-US" dirty="0" smtClean="0"/>
              <a:t>内</a:t>
            </a:r>
            <a:r>
              <a:rPr lang="zh-CN" altLang="en-US" dirty="0"/>
              <a:t>分</a:t>
            </a:r>
            <a:r>
              <a:rPr lang="zh-CN" altLang="en-US" dirty="0" smtClean="0"/>
              <a:t>泌系统</a:t>
            </a:r>
            <a:endParaRPr lang="zh-CN" altLang="en-US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5137720" y="44624"/>
            <a:ext cx="3106688" cy="66967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zh-CN" altLang="en-US" dirty="0" smtClean="0"/>
              <a:t>视</a:t>
            </a:r>
            <a:r>
              <a:rPr lang="zh-CN" altLang="en-US" dirty="0"/>
              <a:t>网</a:t>
            </a:r>
            <a:r>
              <a:rPr lang="zh-CN" altLang="en-US" dirty="0" smtClean="0"/>
              <a:t>膜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zh-CN" altLang="en-US" dirty="0"/>
              <a:t>咽鼓</a:t>
            </a:r>
            <a:r>
              <a:rPr lang="zh-CN" altLang="en-US" dirty="0" smtClean="0"/>
              <a:t>管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zh-CN" altLang="en-US" dirty="0" smtClean="0"/>
              <a:t>条</a:t>
            </a:r>
            <a:r>
              <a:rPr lang="zh-CN" altLang="en-US" dirty="0"/>
              <a:t>件反</a:t>
            </a:r>
            <a:r>
              <a:rPr lang="zh-CN" altLang="en-US" dirty="0" smtClean="0"/>
              <a:t>射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zh-CN" altLang="en-US" dirty="0"/>
              <a:t>小</a:t>
            </a:r>
            <a:r>
              <a:rPr lang="zh-CN" altLang="en-US" dirty="0" smtClean="0"/>
              <a:t>脑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zh-CN" altLang="en-US" dirty="0"/>
              <a:t>脑</a:t>
            </a:r>
            <a:r>
              <a:rPr lang="zh-CN" altLang="en-US" dirty="0" smtClean="0"/>
              <a:t>干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zh-CN" altLang="en-US" dirty="0"/>
              <a:t>神经</a:t>
            </a:r>
            <a:r>
              <a:rPr lang="zh-CN" altLang="en-US" dirty="0" smtClean="0"/>
              <a:t>元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zh-CN" altLang="en-US" dirty="0"/>
              <a:t>胰岛</a:t>
            </a:r>
            <a:r>
              <a:rPr lang="zh-CN" altLang="en-US" dirty="0" smtClean="0"/>
              <a:t>素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zh-CN" altLang="en-US" dirty="0" smtClean="0"/>
              <a:t>反射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zh-CN" altLang="en-US" dirty="0"/>
              <a:t>耳</a:t>
            </a:r>
            <a:r>
              <a:rPr lang="zh-CN" altLang="en-US" dirty="0" smtClean="0"/>
              <a:t>郭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zh-CN" altLang="en-US" dirty="0" smtClean="0"/>
              <a:t>感</a:t>
            </a:r>
            <a:r>
              <a:rPr lang="zh-CN" altLang="en-US" dirty="0"/>
              <a:t>受</a:t>
            </a:r>
            <a:r>
              <a:rPr lang="zh-CN" altLang="en-US" dirty="0" smtClean="0"/>
              <a:t>器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zh-CN" altLang="en-US" dirty="0"/>
              <a:t>瞳</a:t>
            </a:r>
            <a:r>
              <a:rPr lang="zh-CN" altLang="en-US" dirty="0" smtClean="0"/>
              <a:t>孔</a:t>
            </a:r>
            <a:endParaRPr lang="en-US" altLang="zh-CN" dirty="0" smtClean="0"/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r>
              <a:rPr lang="zh-CN" altLang="en-US" dirty="0" smtClean="0"/>
              <a:t>轴</a:t>
            </a:r>
            <a:r>
              <a:rPr lang="zh-CN" altLang="en-US" dirty="0"/>
              <a:t>突</a:t>
            </a:r>
            <a:endParaRPr lang="en-US" altLang="zh-CN" dirty="0"/>
          </a:p>
          <a:p>
            <a:pPr>
              <a:spcBef>
                <a:spcPts val="600"/>
              </a:spcBef>
              <a:buFont typeface="Wingdings" pitchFamily="2" charset="2"/>
              <a:buChar char="ü"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2980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3820" y="371797"/>
            <a:ext cx="4040188" cy="5865515"/>
          </a:xfrm>
        </p:spPr>
        <p:txBody>
          <a:bodyPr>
            <a:normAutofit/>
          </a:bodyPr>
          <a:lstStyle/>
          <a:p>
            <a:r>
              <a:rPr lang="zh-CN" altLang="en-US" sz="3200" dirty="0"/>
              <a:t>血浆</a:t>
            </a:r>
            <a:endParaRPr lang="en-US" altLang="zh-CN" sz="3200" dirty="0"/>
          </a:p>
          <a:p>
            <a:r>
              <a:rPr lang="zh-CN" altLang="en-US" sz="3200" dirty="0"/>
              <a:t>白细胞</a:t>
            </a:r>
            <a:endParaRPr lang="en-US" altLang="zh-CN" sz="3200" dirty="0"/>
          </a:p>
          <a:p>
            <a:r>
              <a:rPr lang="zh-CN" altLang="en-US" sz="3200" dirty="0"/>
              <a:t>膈肌</a:t>
            </a:r>
            <a:endParaRPr lang="en-US" altLang="zh-CN" sz="3200" dirty="0"/>
          </a:p>
          <a:p>
            <a:r>
              <a:rPr lang="zh-CN" altLang="en-US" sz="3200" dirty="0"/>
              <a:t>造血干细胞</a:t>
            </a:r>
            <a:endParaRPr lang="en-US" altLang="zh-CN" sz="3200" dirty="0"/>
          </a:p>
          <a:p>
            <a:r>
              <a:rPr lang="zh-CN" altLang="en-US" sz="3200" dirty="0"/>
              <a:t>小肠</a:t>
            </a:r>
            <a:endParaRPr lang="en-US" altLang="zh-CN" sz="3200" dirty="0"/>
          </a:p>
          <a:p>
            <a:r>
              <a:rPr lang="zh-CN" altLang="en-US" sz="3200" dirty="0"/>
              <a:t>毛细血管</a:t>
            </a:r>
            <a:endParaRPr lang="en-US" altLang="zh-CN" sz="3200" dirty="0"/>
          </a:p>
          <a:p>
            <a:r>
              <a:rPr lang="zh-CN" altLang="en-US" sz="3200" dirty="0"/>
              <a:t>地方性甲状腺肿大</a:t>
            </a:r>
            <a:endParaRPr lang="en-US" altLang="zh-CN" sz="3200" dirty="0"/>
          </a:p>
          <a:p>
            <a:r>
              <a:rPr lang="zh-CN" altLang="en-US" sz="3200" dirty="0"/>
              <a:t>房室瓣</a:t>
            </a:r>
            <a:endParaRPr lang="en-US" altLang="zh-CN" sz="3200" dirty="0"/>
          </a:p>
          <a:p>
            <a:r>
              <a:rPr lang="zh-CN" altLang="en-US" sz="3200" dirty="0"/>
              <a:t>主动脉</a:t>
            </a:r>
            <a:endParaRPr lang="en-US" altLang="zh-CN" sz="3200" dirty="0"/>
          </a:p>
          <a:p>
            <a:r>
              <a:rPr lang="zh-CN" altLang="en-US" sz="3200" dirty="0"/>
              <a:t>麦芽</a:t>
            </a:r>
            <a:r>
              <a:rPr lang="zh-CN" altLang="en-US" sz="3200" dirty="0" smtClean="0"/>
              <a:t>糖</a:t>
            </a:r>
            <a:endParaRPr lang="zh-CN" altLang="en-US" sz="3200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922713" y="404664"/>
            <a:ext cx="4041775" cy="6048672"/>
          </a:xfrm>
        </p:spPr>
        <p:txBody>
          <a:bodyPr>
            <a:normAutofit/>
          </a:bodyPr>
          <a:lstStyle/>
          <a:p>
            <a:r>
              <a:rPr lang="zh-CN" altLang="en-US" sz="3200" dirty="0"/>
              <a:t>心脏</a:t>
            </a:r>
            <a:endParaRPr lang="en-US" altLang="zh-CN" sz="3200" dirty="0"/>
          </a:p>
          <a:p>
            <a:r>
              <a:rPr lang="zh-CN" altLang="en-US" sz="3200" dirty="0"/>
              <a:t>肺泡</a:t>
            </a:r>
            <a:endParaRPr lang="en-US" altLang="zh-CN" sz="3200" dirty="0"/>
          </a:p>
          <a:p>
            <a:r>
              <a:rPr lang="zh-CN" altLang="en-US" sz="3200" dirty="0"/>
              <a:t>静脉血</a:t>
            </a:r>
            <a:endParaRPr lang="en-US" altLang="zh-CN" sz="3200" dirty="0"/>
          </a:p>
          <a:p>
            <a:r>
              <a:rPr lang="zh-CN" altLang="en-US" sz="3200" dirty="0"/>
              <a:t>胰液</a:t>
            </a:r>
            <a:endParaRPr lang="en-US" altLang="zh-CN" sz="3200" dirty="0"/>
          </a:p>
          <a:p>
            <a:r>
              <a:rPr lang="zh-CN" altLang="en-US" sz="3200" dirty="0"/>
              <a:t>卡尔</a:t>
            </a:r>
            <a:r>
              <a:rPr lang="en-US" altLang="zh-CN" sz="3200" dirty="0"/>
              <a:t>·</a:t>
            </a:r>
            <a:r>
              <a:rPr lang="zh-CN" altLang="en-US" sz="3200" dirty="0"/>
              <a:t>兰德斯坦纳</a:t>
            </a:r>
            <a:endParaRPr lang="en-US" altLang="zh-CN" sz="3200" dirty="0"/>
          </a:p>
          <a:p>
            <a:r>
              <a:rPr lang="zh-CN" altLang="en-US" sz="3200" dirty="0"/>
              <a:t>凝集原</a:t>
            </a:r>
            <a:endParaRPr lang="en-US" altLang="zh-CN" sz="3200" dirty="0"/>
          </a:p>
          <a:p>
            <a:r>
              <a:rPr lang="zh-CN" altLang="en-US" sz="3200" dirty="0"/>
              <a:t>成分输血</a:t>
            </a:r>
            <a:endParaRPr lang="en-US" altLang="zh-CN" sz="3200" dirty="0"/>
          </a:p>
          <a:p>
            <a:r>
              <a:rPr lang="zh-CN" altLang="en-US" sz="3200" dirty="0"/>
              <a:t>凝集反应</a:t>
            </a:r>
            <a:endParaRPr lang="en-US" altLang="zh-CN" sz="3200" dirty="0"/>
          </a:p>
          <a:p>
            <a:r>
              <a:rPr lang="zh-CN" altLang="en-US" sz="3200" dirty="0"/>
              <a:t>肝脏</a:t>
            </a:r>
            <a:endParaRPr lang="en-US" altLang="zh-CN" sz="3200" dirty="0"/>
          </a:p>
          <a:p>
            <a:r>
              <a:rPr lang="zh-CN" altLang="en-US" sz="3200" dirty="0"/>
              <a:t>氨基</a:t>
            </a:r>
            <a:r>
              <a:rPr lang="zh-CN" altLang="en-US" sz="3200" dirty="0" smtClean="0"/>
              <a:t>酸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93221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442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620688"/>
            <a:ext cx="2458616" cy="5976664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森林古猿</a:t>
            </a:r>
            <a:endParaRPr lang="en-US" altLang="zh-CN" dirty="0" smtClean="0"/>
          </a:p>
          <a:p>
            <a:r>
              <a:rPr lang="zh-CN" altLang="en-US" dirty="0" smtClean="0"/>
              <a:t>化石</a:t>
            </a:r>
            <a:endParaRPr lang="en-US" altLang="zh-CN" dirty="0" smtClean="0"/>
          </a:p>
          <a:p>
            <a:r>
              <a:rPr lang="zh-CN" altLang="en-US" dirty="0" smtClean="0"/>
              <a:t>维</a:t>
            </a:r>
            <a:r>
              <a:rPr lang="zh-CN" altLang="en-US" dirty="0"/>
              <a:t>生素</a:t>
            </a:r>
            <a:r>
              <a:rPr lang="en-US" altLang="zh-CN" dirty="0" smtClean="0"/>
              <a:t>C</a:t>
            </a:r>
          </a:p>
          <a:p>
            <a:r>
              <a:rPr lang="zh-CN" altLang="en-US" dirty="0"/>
              <a:t>子</a:t>
            </a:r>
            <a:r>
              <a:rPr lang="zh-CN" altLang="en-US" dirty="0" smtClean="0"/>
              <a:t>宫</a:t>
            </a:r>
            <a:endParaRPr lang="en-US" altLang="zh-CN" dirty="0" smtClean="0"/>
          </a:p>
          <a:p>
            <a:r>
              <a:rPr lang="zh-CN" altLang="en-US" dirty="0"/>
              <a:t>胆汁</a:t>
            </a:r>
            <a:endParaRPr lang="en-US" altLang="zh-CN" dirty="0"/>
          </a:p>
          <a:p>
            <a:r>
              <a:rPr lang="zh-CN" altLang="en-US" dirty="0" smtClean="0"/>
              <a:t>受</a:t>
            </a:r>
            <a:r>
              <a:rPr lang="zh-CN" altLang="en-US" dirty="0"/>
              <a:t>精</a:t>
            </a:r>
            <a:r>
              <a:rPr lang="zh-CN" altLang="en-US" dirty="0" smtClean="0"/>
              <a:t>卵</a:t>
            </a:r>
            <a:endParaRPr lang="en-US" altLang="zh-CN" dirty="0" smtClean="0"/>
          </a:p>
          <a:p>
            <a:r>
              <a:rPr lang="zh-CN" altLang="en-US" dirty="0"/>
              <a:t>有氧运</a:t>
            </a:r>
            <a:r>
              <a:rPr lang="zh-CN" altLang="en-US" dirty="0" smtClean="0"/>
              <a:t>动</a:t>
            </a:r>
            <a:endParaRPr lang="en-US" altLang="zh-CN" dirty="0" smtClean="0"/>
          </a:p>
          <a:p>
            <a:r>
              <a:rPr lang="zh-CN" altLang="en-US" dirty="0" smtClean="0"/>
              <a:t>试</a:t>
            </a:r>
            <a:r>
              <a:rPr lang="zh-CN" altLang="en-US" dirty="0"/>
              <a:t>管婴</a:t>
            </a:r>
            <a:r>
              <a:rPr lang="zh-CN" altLang="en-US" dirty="0" smtClean="0"/>
              <a:t>儿</a:t>
            </a:r>
            <a:endParaRPr lang="en-US" altLang="zh-CN" dirty="0" smtClean="0"/>
          </a:p>
          <a:p>
            <a:r>
              <a:rPr lang="zh-CN" altLang="en-US" dirty="0" smtClean="0"/>
              <a:t>会</a:t>
            </a:r>
            <a:r>
              <a:rPr lang="zh-CN" altLang="en-US" dirty="0"/>
              <a:t>厌软</a:t>
            </a:r>
            <a:r>
              <a:rPr lang="zh-CN" altLang="en-US" dirty="0" smtClean="0"/>
              <a:t>骨</a:t>
            </a:r>
            <a:endParaRPr lang="en-US" altLang="zh-CN" dirty="0" smtClean="0"/>
          </a:p>
          <a:p>
            <a:r>
              <a:rPr lang="zh-CN" altLang="en-US" dirty="0"/>
              <a:t>脂肪</a:t>
            </a:r>
            <a:endParaRPr lang="en-US" altLang="zh-CN" dirty="0" smtClean="0"/>
          </a:p>
        </p:txBody>
      </p:sp>
      <p:sp>
        <p:nvSpPr>
          <p:cNvPr id="6" name="内容占位符 2"/>
          <p:cNvSpPr txBox="1">
            <a:spLocks/>
          </p:cNvSpPr>
          <p:nvPr/>
        </p:nvSpPr>
        <p:spPr>
          <a:xfrm>
            <a:off x="3409528" y="620688"/>
            <a:ext cx="2674640" cy="5904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 smtClean="0"/>
              <a:t>蛋白质</a:t>
            </a:r>
            <a:endParaRPr lang="en-US" altLang="zh-CN" dirty="0" smtClean="0"/>
          </a:p>
          <a:p>
            <a:r>
              <a:rPr lang="zh-CN" altLang="en-US" dirty="0" smtClean="0"/>
              <a:t>佝偻病</a:t>
            </a:r>
            <a:endParaRPr lang="en-US" altLang="zh-CN" dirty="0" smtClean="0"/>
          </a:p>
          <a:p>
            <a:r>
              <a:rPr lang="zh-CN" altLang="en-US" dirty="0" smtClean="0"/>
              <a:t>静脉瓣</a:t>
            </a:r>
            <a:endParaRPr lang="en-US" altLang="zh-CN" dirty="0" smtClean="0"/>
          </a:p>
          <a:p>
            <a:r>
              <a:rPr lang="zh-CN" altLang="en-US" dirty="0" smtClean="0"/>
              <a:t>睾丸</a:t>
            </a:r>
            <a:endParaRPr lang="en-US" altLang="zh-CN" dirty="0" smtClean="0"/>
          </a:p>
          <a:p>
            <a:r>
              <a:rPr lang="zh-CN" altLang="en-US" dirty="0" smtClean="0"/>
              <a:t>维生素</a:t>
            </a:r>
            <a:r>
              <a:rPr lang="en-US" altLang="zh-CN" dirty="0" smtClean="0"/>
              <a:t>A</a:t>
            </a:r>
          </a:p>
          <a:p>
            <a:r>
              <a:rPr lang="zh-CN" altLang="en-US" dirty="0" smtClean="0"/>
              <a:t>无机盐</a:t>
            </a:r>
            <a:endParaRPr lang="en-US" altLang="zh-CN" dirty="0" smtClean="0"/>
          </a:p>
          <a:p>
            <a:r>
              <a:rPr lang="zh-CN" altLang="en-US" dirty="0" smtClean="0"/>
              <a:t>体循环</a:t>
            </a:r>
            <a:endParaRPr lang="en-US" altLang="zh-CN" dirty="0" smtClean="0"/>
          </a:p>
          <a:p>
            <a:r>
              <a:rPr lang="zh-CN" altLang="en-US" dirty="0" smtClean="0"/>
              <a:t>膳食纤维</a:t>
            </a:r>
            <a:endParaRPr lang="en-US" altLang="zh-CN" dirty="0" smtClean="0"/>
          </a:p>
          <a:p>
            <a:r>
              <a:rPr lang="zh-CN" altLang="en-US" dirty="0" smtClean="0"/>
              <a:t>唾液腺</a:t>
            </a:r>
            <a:endParaRPr lang="en-US" altLang="zh-CN" dirty="0" smtClean="0"/>
          </a:p>
          <a:p>
            <a:r>
              <a:rPr lang="zh-CN" altLang="en-US" dirty="0" smtClean="0"/>
              <a:t>肺静脉</a:t>
            </a:r>
            <a:endParaRPr lang="zh-CN" altLang="en-US" dirty="0"/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6361856" y="620688"/>
            <a:ext cx="2602632" cy="59046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 smtClean="0"/>
              <a:t>卵巢</a:t>
            </a:r>
            <a:endParaRPr lang="en-US" altLang="zh-CN" dirty="0" smtClean="0"/>
          </a:p>
          <a:p>
            <a:r>
              <a:rPr lang="zh-CN" altLang="en-US" dirty="0" smtClean="0"/>
              <a:t>心率</a:t>
            </a:r>
            <a:endParaRPr lang="en-US" altLang="zh-CN" dirty="0" smtClean="0"/>
          </a:p>
          <a:p>
            <a:r>
              <a:rPr lang="zh-CN" altLang="en-US" dirty="0" smtClean="0"/>
              <a:t>化学消化</a:t>
            </a:r>
            <a:endParaRPr lang="en-US" altLang="zh-CN" dirty="0" smtClean="0"/>
          </a:p>
          <a:p>
            <a:r>
              <a:rPr lang="zh-CN" altLang="en-US" dirty="0" smtClean="0"/>
              <a:t>动脉</a:t>
            </a:r>
            <a:endParaRPr lang="en-US" altLang="zh-CN" dirty="0" smtClean="0"/>
          </a:p>
          <a:p>
            <a:r>
              <a:rPr lang="zh-CN" altLang="en-US" dirty="0" smtClean="0"/>
              <a:t>“</a:t>
            </a:r>
            <a:r>
              <a:rPr lang="en-US" altLang="zh-CN" dirty="0" smtClean="0"/>
              <a:t>QS</a:t>
            </a:r>
            <a:r>
              <a:rPr lang="zh-CN" altLang="en-US" dirty="0" smtClean="0"/>
              <a:t>”</a:t>
            </a:r>
            <a:endParaRPr lang="en-US" altLang="zh-CN" dirty="0" smtClean="0"/>
          </a:p>
          <a:p>
            <a:r>
              <a:rPr lang="zh-CN" altLang="en-US" dirty="0" smtClean="0"/>
              <a:t>肺</a:t>
            </a:r>
            <a:endParaRPr lang="en-US" altLang="zh-CN" dirty="0" smtClean="0"/>
          </a:p>
          <a:p>
            <a:r>
              <a:rPr lang="zh-CN" altLang="en-US" dirty="0" smtClean="0"/>
              <a:t>糖类</a:t>
            </a:r>
            <a:endParaRPr lang="en-US" altLang="zh-CN" dirty="0" smtClean="0"/>
          </a:p>
          <a:p>
            <a:r>
              <a:rPr lang="zh-CN" altLang="en-US" dirty="0" smtClean="0"/>
              <a:t>血红蛋白</a:t>
            </a:r>
            <a:endParaRPr lang="en-US" altLang="zh-CN" dirty="0" smtClean="0"/>
          </a:p>
          <a:p>
            <a:r>
              <a:rPr lang="zh-CN" altLang="en-US" dirty="0" smtClean="0"/>
              <a:t>冠脉循环</a:t>
            </a:r>
            <a:endParaRPr lang="en-US" altLang="zh-CN" dirty="0" smtClean="0"/>
          </a:p>
          <a:p>
            <a:r>
              <a:rPr lang="zh-CN" altLang="en-US" dirty="0" smtClean="0"/>
              <a:t>胎盘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43234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7" dur="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2" dur="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2" dur="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7" dur="25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25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7" grpId="0" build="p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969</TotalTime>
  <Words>343</Words>
  <Application>Microsoft Office PowerPoint</Application>
  <PresentationFormat>全屏显示(4:3)</PresentationFormat>
  <Paragraphs>83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知识回顾</vt:lpstr>
      <vt:lpstr>生物名词解释——“你说我猜”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zhushch</dc:creator>
  <cp:lastModifiedBy>zsc</cp:lastModifiedBy>
  <cp:revision>44</cp:revision>
  <dcterms:created xsi:type="dcterms:W3CDTF">2017-04-17T00:28:44Z</dcterms:created>
  <dcterms:modified xsi:type="dcterms:W3CDTF">2017-05-22T08:06:39Z</dcterms:modified>
</cp:coreProperties>
</file>