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732"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6274783-5514-84CA-10FF-8585B17ECBD1}"/>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C8ACD5E1-AF10-2BA8-C2D2-B49AEB75510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FD7FA9E2-6FA5-5E98-8876-613FCD774E4C}"/>
              </a:ext>
            </a:extLst>
          </p:cNvPr>
          <p:cNvSpPr>
            <a:spLocks noGrp="1"/>
          </p:cNvSpPr>
          <p:nvPr>
            <p:ph type="dt" sz="half" idx="10"/>
          </p:nvPr>
        </p:nvSpPr>
        <p:spPr/>
        <p:txBody>
          <a:bodyPr/>
          <a:lstStyle/>
          <a:p>
            <a:fld id="{A2013C4E-85E8-400D-8D6F-42EACCFDA950}" type="datetimeFigureOut">
              <a:rPr lang="zh-CN" altLang="en-US" smtClean="0"/>
              <a:t>2022/12/20</a:t>
            </a:fld>
            <a:endParaRPr lang="zh-CN" altLang="en-US"/>
          </a:p>
        </p:txBody>
      </p:sp>
      <p:sp>
        <p:nvSpPr>
          <p:cNvPr id="5" name="页脚占位符 4">
            <a:extLst>
              <a:ext uri="{FF2B5EF4-FFF2-40B4-BE49-F238E27FC236}">
                <a16:creationId xmlns:a16="http://schemas.microsoft.com/office/drawing/2014/main" id="{B80C1DCE-F770-BF41-4C88-FE77F5CE4C1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B60C93A-2E70-39F0-5E01-1799718F3102}"/>
              </a:ext>
            </a:extLst>
          </p:cNvPr>
          <p:cNvSpPr>
            <a:spLocks noGrp="1"/>
          </p:cNvSpPr>
          <p:nvPr>
            <p:ph type="sldNum" sz="quarter" idx="12"/>
          </p:nvPr>
        </p:nvSpPr>
        <p:spPr/>
        <p:txBody>
          <a:bodyPr/>
          <a:lstStyle/>
          <a:p>
            <a:fld id="{18A4273D-E2A5-4247-9075-E3BF9A490B56}" type="slidenum">
              <a:rPr lang="zh-CN" altLang="en-US" smtClean="0"/>
              <a:t>‹#›</a:t>
            </a:fld>
            <a:endParaRPr lang="zh-CN" altLang="en-US"/>
          </a:p>
        </p:txBody>
      </p:sp>
    </p:spTree>
    <p:extLst>
      <p:ext uri="{BB962C8B-B14F-4D97-AF65-F5344CB8AC3E}">
        <p14:creationId xmlns:p14="http://schemas.microsoft.com/office/powerpoint/2010/main" val="18007218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5649E6C-FBB3-A1A6-D70A-AA7BBE32419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FB3287C5-5D63-A5E6-E963-291D494E68B9}"/>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E2D2F90F-95EA-886A-9272-BEB14C236593}"/>
              </a:ext>
            </a:extLst>
          </p:cNvPr>
          <p:cNvSpPr>
            <a:spLocks noGrp="1"/>
          </p:cNvSpPr>
          <p:nvPr>
            <p:ph type="dt" sz="half" idx="10"/>
          </p:nvPr>
        </p:nvSpPr>
        <p:spPr/>
        <p:txBody>
          <a:bodyPr/>
          <a:lstStyle/>
          <a:p>
            <a:fld id="{A2013C4E-85E8-400D-8D6F-42EACCFDA950}" type="datetimeFigureOut">
              <a:rPr lang="zh-CN" altLang="en-US" smtClean="0"/>
              <a:t>2022/12/20</a:t>
            </a:fld>
            <a:endParaRPr lang="zh-CN" altLang="en-US"/>
          </a:p>
        </p:txBody>
      </p:sp>
      <p:sp>
        <p:nvSpPr>
          <p:cNvPr id="5" name="页脚占位符 4">
            <a:extLst>
              <a:ext uri="{FF2B5EF4-FFF2-40B4-BE49-F238E27FC236}">
                <a16:creationId xmlns:a16="http://schemas.microsoft.com/office/drawing/2014/main" id="{909159ED-30C8-9C60-AC6A-84A85252856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1DFBAEDC-44A2-C4F0-C693-93E79B3A67E0}"/>
              </a:ext>
            </a:extLst>
          </p:cNvPr>
          <p:cNvSpPr>
            <a:spLocks noGrp="1"/>
          </p:cNvSpPr>
          <p:nvPr>
            <p:ph type="sldNum" sz="quarter" idx="12"/>
          </p:nvPr>
        </p:nvSpPr>
        <p:spPr/>
        <p:txBody>
          <a:bodyPr/>
          <a:lstStyle/>
          <a:p>
            <a:fld id="{18A4273D-E2A5-4247-9075-E3BF9A490B56}" type="slidenum">
              <a:rPr lang="zh-CN" altLang="en-US" smtClean="0"/>
              <a:t>‹#›</a:t>
            </a:fld>
            <a:endParaRPr lang="zh-CN" altLang="en-US"/>
          </a:p>
        </p:txBody>
      </p:sp>
    </p:spTree>
    <p:extLst>
      <p:ext uri="{BB962C8B-B14F-4D97-AF65-F5344CB8AC3E}">
        <p14:creationId xmlns:p14="http://schemas.microsoft.com/office/powerpoint/2010/main" val="248266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4494308-3F97-A5E8-A21D-6B0AE8AB5D8D}"/>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C1EBDF91-ED58-73E5-E913-5008AD2CA21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D22ADCC5-A5B5-0A35-F497-22E0F8C3A70B}"/>
              </a:ext>
            </a:extLst>
          </p:cNvPr>
          <p:cNvSpPr>
            <a:spLocks noGrp="1"/>
          </p:cNvSpPr>
          <p:nvPr>
            <p:ph type="dt" sz="half" idx="10"/>
          </p:nvPr>
        </p:nvSpPr>
        <p:spPr/>
        <p:txBody>
          <a:bodyPr/>
          <a:lstStyle/>
          <a:p>
            <a:fld id="{A2013C4E-85E8-400D-8D6F-42EACCFDA950}" type="datetimeFigureOut">
              <a:rPr lang="zh-CN" altLang="en-US" smtClean="0"/>
              <a:t>2022/12/20</a:t>
            </a:fld>
            <a:endParaRPr lang="zh-CN" altLang="en-US"/>
          </a:p>
        </p:txBody>
      </p:sp>
      <p:sp>
        <p:nvSpPr>
          <p:cNvPr id="5" name="页脚占位符 4">
            <a:extLst>
              <a:ext uri="{FF2B5EF4-FFF2-40B4-BE49-F238E27FC236}">
                <a16:creationId xmlns:a16="http://schemas.microsoft.com/office/drawing/2014/main" id="{6EFB968F-6275-2CA9-3336-04842788160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2534BBF-3EB7-DA39-7E0F-BF4130486255}"/>
              </a:ext>
            </a:extLst>
          </p:cNvPr>
          <p:cNvSpPr>
            <a:spLocks noGrp="1"/>
          </p:cNvSpPr>
          <p:nvPr>
            <p:ph type="sldNum" sz="quarter" idx="12"/>
          </p:nvPr>
        </p:nvSpPr>
        <p:spPr/>
        <p:txBody>
          <a:bodyPr/>
          <a:lstStyle/>
          <a:p>
            <a:fld id="{18A4273D-E2A5-4247-9075-E3BF9A490B56}" type="slidenum">
              <a:rPr lang="zh-CN" altLang="en-US" smtClean="0"/>
              <a:t>‹#›</a:t>
            </a:fld>
            <a:endParaRPr lang="zh-CN" altLang="en-US"/>
          </a:p>
        </p:txBody>
      </p:sp>
    </p:spTree>
    <p:extLst>
      <p:ext uri="{BB962C8B-B14F-4D97-AF65-F5344CB8AC3E}">
        <p14:creationId xmlns:p14="http://schemas.microsoft.com/office/powerpoint/2010/main" val="4168779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741ADB3-4BF0-E263-7EE4-D2A159CB696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0D3019BE-003D-E317-C6D4-3121F2B0F43E}"/>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E3E3778E-A3D5-414F-ED17-C23B9AD9550A}"/>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D409E0D2-1CEE-F93E-2A80-077BC046B4AA}"/>
              </a:ext>
            </a:extLst>
          </p:cNvPr>
          <p:cNvSpPr>
            <a:spLocks noGrp="1"/>
          </p:cNvSpPr>
          <p:nvPr>
            <p:ph type="dt" sz="half" idx="10"/>
          </p:nvPr>
        </p:nvSpPr>
        <p:spPr/>
        <p:txBody>
          <a:bodyPr/>
          <a:lstStyle/>
          <a:p>
            <a:fld id="{A2013C4E-85E8-400D-8D6F-42EACCFDA950}" type="datetimeFigureOut">
              <a:rPr lang="zh-CN" altLang="en-US" smtClean="0"/>
              <a:t>2022/12/20</a:t>
            </a:fld>
            <a:endParaRPr lang="zh-CN" altLang="en-US"/>
          </a:p>
        </p:txBody>
      </p:sp>
      <p:sp>
        <p:nvSpPr>
          <p:cNvPr id="6" name="页脚占位符 5">
            <a:extLst>
              <a:ext uri="{FF2B5EF4-FFF2-40B4-BE49-F238E27FC236}">
                <a16:creationId xmlns:a16="http://schemas.microsoft.com/office/drawing/2014/main" id="{F386F1BD-A015-4D62-F021-86C05C993D1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E9BC2BA1-1D39-9CC2-77FD-45F84CC3B174}"/>
              </a:ext>
            </a:extLst>
          </p:cNvPr>
          <p:cNvSpPr>
            <a:spLocks noGrp="1"/>
          </p:cNvSpPr>
          <p:nvPr>
            <p:ph type="sldNum" sz="quarter" idx="12"/>
          </p:nvPr>
        </p:nvSpPr>
        <p:spPr/>
        <p:txBody>
          <a:bodyPr/>
          <a:lstStyle/>
          <a:p>
            <a:fld id="{18A4273D-E2A5-4247-9075-E3BF9A490B56}" type="slidenum">
              <a:rPr lang="zh-CN" altLang="en-US" smtClean="0"/>
              <a:t>‹#›</a:t>
            </a:fld>
            <a:endParaRPr lang="zh-CN" altLang="en-US"/>
          </a:p>
        </p:txBody>
      </p:sp>
    </p:spTree>
    <p:extLst>
      <p:ext uri="{BB962C8B-B14F-4D97-AF65-F5344CB8AC3E}">
        <p14:creationId xmlns:p14="http://schemas.microsoft.com/office/powerpoint/2010/main" val="336375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3DDAD74-5B23-0CD5-DA2D-207301988FBE}"/>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D85FFBE1-95D1-5AE2-616D-83F545483B2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A7A5CEEA-B910-3F3C-D1ED-4AD49CA4EC82}"/>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8F5C9175-E849-8C6A-0759-4F9A1720BDC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F9168DCE-3397-4F63-885D-407B3F003EE5}"/>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53795F7D-647F-1D10-C0AC-4BC899C3EB2A}"/>
              </a:ext>
            </a:extLst>
          </p:cNvPr>
          <p:cNvSpPr>
            <a:spLocks noGrp="1"/>
          </p:cNvSpPr>
          <p:nvPr>
            <p:ph type="dt" sz="half" idx="10"/>
          </p:nvPr>
        </p:nvSpPr>
        <p:spPr/>
        <p:txBody>
          <a:bodyPr/>
          <a:lstStyle/>
          <a:p>
            <a:fld id="{A2013C4E-85E8-400D-8D6F-42EACCFDA950}" type="datetimeFigureOut">
              <a:rPr lang="zh-CN" altLang="en-US" smtClean="0"/>
              <a:t>2022/12/20</a:t>
            </a:fld>
            <a:endParaRPr lang="zh-CN" altLang="en-US"/>
          </a:p>
        </p:txBody>
      </p:sp>
      <p:sp>
        <p:nvSpPr>
          <p:cNvPr id="8" name="页脚占位符 7">
            <a:extLst>
              <a:ext uri="{FF2B5EF4-FFF2-40B4-BE49-F238E27FC236}">
                <a16:creationId xmlns:a16="http://schemas.microsoft.com/office/drawing/2014/main" id="{BB342876-4F88-EAD0-149A-13C935B8806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F38731EF-5905-5302-5340-B9034BC06954}"/>
              </a:ext>
            </a:extLst>
          </p:cNvPr>
          <p:cNvSpPr>
            <a:spLocks noGrp="1"/>
          </p:cNvSpPr>
          <p:nvPr>
            <p:ph type="sldNum" sz="quarter" idx="12"/>
          </p:nvPr>
        </p:nvSpPr>
        <p:spPr/>
        <p:txBody>
          <a:bodyPr/>
          <a:lstStyle/>
          <a:p>
            <a:fld id="{18A4273D-E2A5-4247-9075-E3BF9A490B56}" type="slidenum">
              <a:rPr lang="zh-CN" altLang="en-US" smtClean="0"/>
              <a:t>‹#›</a:t>
            </a:fld>
            <a:endParaRPr lang="zh-CN" altLang="en-US"/>
          </a:p>
        </p:txBody>
      </p:sp>
    </p:spTree>
    <p:extLst>
      <p:ext uri="{BB962C8B-B14F-4D97-AF65-F5344CB8AC3E}">
        <p14:creationId xmlns:p14="http://schemas.microsoft.com/office/powerpoint/2010/main" val="1861977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0641F85-9D66-9244-0B2B-69AD8AB9F3CB}"/>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BED2AAA8-26EB-BB85-1AB1-43369946367F}"/>
              </a:ext>
            </a:extLst>
          </p:cNvPr>
          <p:cNvSpPr>
            <a:spLocks noGrp="1"/>
          </p:cNvSpPr>
          <p:nvPr>
            <p:ph type="dt" sz="half" idx="10"/>
          </p:nvPr>
        </p:nvSpPr>
        <p:spPr/>
        <p:txBody>
          <a:bodyPr/>
          <a:lstStyle/>
          <a:p>
            <a:fld id="{A2013C4E-85E8-400D-8D6F-42EACCFDA950}" type="datetimeFigureOut">
              <a:rPr lang="zh-CN" altLang="en-US" smtClean="0"/>
              <a:t>2022/12/20</a:t>
            </a:fld>
            <a:endParaRPr lang="zh-CN" altLang="en-US"/>
          </a:p>
        </p:txBody>
      </p:sp>
      <p:sp>
        <p:nvSpPr>
          <p:cNvPr id="4" name="页脚占位符 3">
            <a:extLst>
              <a:ext uri="{FF2B5EF4-FFF2-40B4-BE49-F238E27FC236}">
                <a16:creationId xmlns:a16="http://schemas.microsoft.com/office/drawing/2014/main" id="{8E3D7877-6140-D86B-A1FA-BEFA55B68D0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CA04F055-2B44-2783-F223-B47C0B8057EF}"/>
              </a:ext>
            </a:extLst>
          </p:cNvPr>
          <p:cNvSpPr>
            <a:spLocks noGrp="1"/>
          </p:cNvSpPr>
          <p:nvPr>
            <p:ph type="sldNum" sz="quarter" idx="12"/>
          </p:nvPr>
        </p:nvSpPr>
        <p:spPr/>
        <p:txBody>
          <a:bodyPr/>
          <a:lstStyle/>
          <a:p>
            <a:fld id="{18A4273D-E2A5-4247-9075-E3BF9A490B56}" type="slidenum">
              <a:rPr lang="zh-CN" altLang="en-US" smtClean="0"/>
              <a:t>‹#›</a:t>
            </a:fld>
            <a:endParaRPr lang="zh-CN" altLang="en-US"/>
          </a:p>
        </p:txBody>
      </p:sp>
    </p:spTree>
    <p:extLst>
      <p:ext uri="{BB962C8B-B14F-4D97-AF65-F5344CB8AC3E}">
        <p14:creationId xmlns:p14="http://schemas.microsoft.com/office/powerpoint/2010/main" val="19556884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D1BA3657-ED40-10C7-1A96-5BDCAED65C25}"/>
              </a:ext>
            </a:extLst>
          </p:cNvPr>
          <p:cNvSpPr>
            <a:spLocks noGrp="1"/>
          </p:cNvSpPr>
          <p:nvPr>
            <p:ph type="dt" sz="half" idx="10"/>
          </p:nvPr>
        </p:nvSpPr>
        <p:spPr/>
        <p:txBody>
          <a:bodyPr/>
          <a:lstStyle/>
          <a:p>
            <a:fld id="{A2013C4E-85E8-400D-8D6F-42EACCFDA950}" type="datetimeFigureOut">
              <a:rPr lang="zh-CN" altLang="en-US" smtClean="0"/>
              <a:t>2022/12/20</a:t>
            </a:fld>
            <a:endParaRPr lang="zh-CN" altLang="en-US"/>
          </a:p>
        </p:txBody>
      </p:sp>
      <p:sp>
        <p:nvSpPr>
          <p:cNvPr id="3" name="页脚占位符 2">
            <a:extLst>
              <a:ext uri="{FF2B5EF4-FFF2-40B4-BE49-F238E27FC236}">
                <a16:creationId xmlns:a16="http://schemas.microsoft.com/office/drawing/2014/main" id="{223B5432-0E8C-8DEF-FBE2-BF0A9BB50CB5}"/>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A6CE82B0-DC3F-F0A3-FA19-40AB4D786973}"/>
              </a:ext>
            </a:extLst>
          </p:cNvPr>
          <p:cNvSpPr>
            <a:spLocks noGrp="1"/>
          </p:cNvSpPr>
          <p:nvPr>
            <p:ph type="sldNum" sz="quarter" idx="12"/>
          </p:nvPr>
        </p:nvSpPr>
        <p:spPr/>
        <p:txBody>
          <a:bodyPr/>
          <a:lstStyle/>
          <a:p>
            <a:fld id="{18A4273D-E2A5-4247-9075-E3BF9A490B56}" type="slidenum">
              <a:rPr lang="zh-CN" altLang="en-US" smtClean="0"/>
              <a:t>‹#›</a:t>
            </a:fld>
            <a:endParaRPr lang="zh-CN" altLang="en-US"/>
          </a:p>
        </p:txBody>
      </p:sp>
    </p:spTree>
    <p:extLst>
      <p:ext uri="{BB962C8B-B14F-4D97-AF65-F5344CB8AC3E}">
        <p14:creationId xmlns:p14="http://schemas.microsoft.com/office/powerpoint/2010/main" val="2823208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448FE2F-8BF2-6DBE-E610-B812E253EB7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D540C818-5B5A-012B-6ACE-DA8D4E3722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6F26F65E-B622-FDAC-160C-48B6F7AC5C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477F2786-A950-9D71-0BA4-71BA49E5BF13}"/>
              </a:ext>
            </a:extLst>
          </p:cNvPr>
          <p:cNvSpPr>
            <a:spLocks noGrp="1"/>
          </p:cNvSpPr>
          <p:nvPr>
            <p:ph type="dt" sz="half" idx="10"/>
          </p:nvPr>
        </p:nvSpPr>
        <p:spPr/>
        <p:txBody>
          <a:bodyPr/>
          <a:lstStyle/>
          <a:p>
            <a:fld id="{A2013C4E-85E8-400D-8D6F-42EACCFDA950}" type="datetimeFigureOut">
              <a:rPr lang="zh-CN" altLang="en-US" smtClean="0"/>
              <a:t>2022/12/20</a:t>
            </a:fld>
            <a:endParaRPr lang="zh-CN" altLang="en-US"/>
          </a:p>
        </p:txBody>
      </p:sp>
      <p:sp>
        <p:nvSpPr>
          <p:cNvPr id="6" name="页脚占位符 5">
            <a:extLst>
              <a:ext uri="{FF2B5EF4-FFF2-40B4-BE49-F238E27FC236}">
                <a16:creationId xmlns:a16="http://schemas.microsoft.com/office/drawing/2014/main" id="{EF90B69E-0505-D7B9-02AC-E566B9D0914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E65CC03-F344-7A8E-448D-7DD5E846C3BA}"/>
              </a:ext>
            </a:extLst>
          </p:cNvPr>
          <p:cNvSpPr>
            <a:spLocks noGrp="1"/>
          </p:cNvSpPr>
          <p:nvPr>
            <p:ph type="sldNum" sz="quarter" idx="12"/>
          </p:nvPr>
        </p:nvSpPr>
        <p:spPr/>
        <p:txBody>
          <a:bodyPr/>
          <a:lstStyle/>
          <a:p>
            <a:fld id="{18A4273D-E2A5-4247-9075-E3BF9A490B56}" type="slidenum">
              <a:rPr lang="zh-CN" altLang="en-US" smtClean="0"/>
              <a:t>‹#›</a:t>
            </a:fld>
            <a:endParaRPr lang="zh-CN" altLang="en-US"/>
          </a:p>
        </p:txBody>
      </p:sp>
    </p:spTree>
    <p:extLst>
      <p:ext uri="{BB962C8B-B14F-4D97-AF65-F5344CB8AC3E}">
        <p14:creationId xmlns:p14="http://schemas.microsoft.com/office/powerpoint/2010/main" val="2883403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A077171-C808-BAE2-1732-47E4E9209213}"/>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4A41B404-8A3B-EF19-595D-6FF2CCF269F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41E6DBFA-C9B6-7CD5-4EA8-9372ECFFC3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13BB56BA-5CA0-0B56-923A-9866EEED5715}"/>
              </a:ext>
            </a:extLst>
          </p:cNvPr>
          <p:cNvSpPr>
            <a:spLocks noGrp="1"/>
          </p:cNvSpPr>
          <p:nvPr>
            <p:ph type="dt" sz="half" idx="10"/>
          </p:nvPr>
        </p:nvSpPr>
        <p:spPr/>
        <p:txBody>
          <a:bodyPr/>
          <a:lstStyle/>
          <a:p>
            <a:fld id="{A2013C4E-85E8-400D-8D6F-42EACCFDA950}" type="datetimeFigureOut">
              <a:rPr lang="zh-CN" altLang="en-US" smtClean="0"/>
              <a:t>2022/12/20</a:t>
            </a:fld>
            <a:endParaRPr lang="zh-CN" altLang="en-US"/>
          </a:p>
        </p:txBody>
      </p:sp>
      <p:sp>
        <p:nvSpPr>
          <p:cNvPr id="6" name="页脚占位符 5">
            <a:extLst>
              <a:ext uri="{FF2B5EF4-FFF2-40B4-BE49-F238E27FC236}">
                <a16:creationId xmlns:a16="http://schemas.microsoft.com/office/drawing/2014/main" id="{DB64F91D-14BD-292C-F59E-77B852E2213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82BA1CF7-6D77-8B9D-8625-A5BD795F4BCE}"/>
              </a:ext>
            </a:extLst>
          </p:cNvPr>
          <p:cNvSpPr>
            <a:spLocks noGrp="1"/>
          </p:cNvSpPr>
          <p:nvPr>
            <p:ph type="sldNum" sz="quarter" idx="12"/>
          </p:nvPr>
        </p:nvSpPr>
        <p:spPr/>
        <p:txBody>
          <a:bodyPr/>
          <a:lstStyle/>
          <a:p>
            <a:fld id="{18A4273D-E2A5-4247-9075-E3BF9A490B56}" type="slidenum">
              <a:rPr lang="zh-CN" altLang="en-US" smtClean="0"/>
              <a:t>‹#›</a:t>
            </a:fld>
            <a:endParaRPr lang="zh-CN" altLang="en-US"/>
          </a:p>
        </p:txBody>
      </p:sp>
    </p:spTree>
    <p:extLst>
      <p:ext uri="{BB962C8B-B14F-4D97-AF65-F5344CB8AC3E}">
        <p14:creationId xmlns:p14="http://schemas.microsoft.com/office/powerpoint/2010/main" val="3433838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C0CF426-67F6-8F49-5DDE-0848D72167FD}"/>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7817E01E-1D63-ADB5-50AF-479323D40F77}"/>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B80ACA37-46D1-30E1-54F3-FD24FC4DE813}"/>
              </a:ext>
            </a:extLst>
          </p:cNvPr>
          <p:cNvSpPr>
            <a:spLocks noGrp="1"/>
          </p:cNvSpPr>
          <p:nvPr>
            <p:ph type="dt" sz="half" idx="10"/>
          </p:nvPr>
        </p:nvSpPr>
        <p:spPr/>
        <p:txBody>
          <a:bodyPr/>
          <a:lstStyle/>
          <a:p>
            <a:fld id="{A2013C4E-85E8-400D-8D6F-42EACCFDA950}" type="datetimeFigureOut">
              <a:rPr lang="zh-CN" altLang="en-US" smtClean="0"/>
              <a:t>2022/12/20</a:t>
            </a:fld>
            <a:endParaRPr lang="zh-CN" altLang="en-US"/>
          </a:p>
        </p:txBody>
      </p:sp>
      <p:sp>
        <p:nvSpPr>
          <p:cNvPr id="5" name="页脚占位符 4">
            <a:extLst>
              <a:ext uri="{FF2B5EF4-FFF2-40B4-BE49-F238E27FC236}">
                <a16:creationId xmlns:a16="http://schemas.microsoft.com/office/drawing/2014/main" id="{9F53CB07-B650-8A9D-83C0-9240032E321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80464FA-2928-A061-CB11-F7537E19D2C0}"/>
              </a:ext>
            </a:extLst>
          </p:cNvPr>
          <p:cNvSpPr>
            <a:spLocks noGrp="1"/>
          </p:cNvSpPr>
          <p:nvPr>
            <p:ph type="sldNum" sz="quarter" idx="12"/>
          </p:nvPr>
        </p:nvSpPr>
        <p:spPr/>
        <p:txBody>
          <a:bodyPr/>
          <a:lstStyle/>
          <a:p>
            <a:fld id="{18A4273D-E2A5-4247-9075-E3BF9A490B56}" type="slidenum">
              <a:rPr lang="zh-CN" altLang="en-US" smtClean="0"/>
              <a:t>‹#›</a:t>
            </a:fld>
            <a:endParaRPr lang="zh-CN" altLang="en-US"/>
          </a:p>
        </p:txBody>
      </p:sp>
    </p:spTree>
    <p:extLst>
      <p:ext uri="{BB962C8B-B14F-4D97-AF65-F5344CB8AC3E}">
        <p14:creationId xmlns:p14="http://schemas.microsoft.com/office/powerpoint/2010/main" val="860423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F3BFCF41-9884-7616-0463-0E5CC75B448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1B63BB0F-D2A0-EFFA-59CF-3AE78ED858D2}"/>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C29C76D3-F6BB-AA58-8E99-2DAA47065FF5}"/>
              </a:ext>
            </a:extLst>
          </p:cNvPr>
          <p:cNvSpPr>
            <a:spLocks noGrp="1"/>
          </p:cNvSpPr>
          <p:nvPr>
            <p:ph type="dt" sz="half" idx="10"/>
          </p:nvPr>
        </p:nvSpPr>
        <p:spPr/>
        <p:txBody>
          <a:bodyPr/>
          <a:lstStyle/>
          <a:p>
            <a:fld id="{A2013C4E-85E8-400D-8D6F-42EACCFDA950}" type="datetimeFigureOut">
              <a:rPr lang="zh-CN" altLang="en-US" smtClean="0"/>
              <a:t>2022/12/20</a:t>
            </a:fld>
            <a:endParaRPr lang="zh-CN" altLang="en-US"/>
          </a:p>
        </p:txBody>
      </p:sp>
      <p:sp>
        <p:nvSpPr>
          <p:cNvPr id="5" name="页脚占位符 4">
            <a:extLst>
              <a:ext uri="{FF2B5EF4-FFF2-40B4-BE49-F238E27FC236}">
                <a16:creationId xmlns:a16="http://schemas.microsoft.com/office/drawing/2014/main" id="{C54C12E6-9F78-0F24-FE94-748413CDB39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B5B6C0DA-D12B-F95A-D843-079F3E4626D4}"/>
              </a:ext>
            </a:extLst>
          </p:cNvPr>
          <p:cNvSpPr>
            <a:spLocks noGrp="1"/>
          </p:cNvSpPr>
          <p:nvPr>
            <p:ph type="sldNum" sz="quarter" idx="12"/>
          </p:nvPr>
        </p:nvSpPr>
        <p:spPr/>
        <p:txBody>
          <a:bodyPr/>
          <a:lstStyle/>
          <a:p>
            <a:fld id="{18A4273D-E2A5-4247-9075-E3BF9A490B56}" type="slidenum">
              <a:rPr lang="zh-CN" altLang="en-US" smtClean="0"/>
              <a:t>‹#›</a:t>
            </a:fld>
            <a:endParaRPr lang="zh-CN" altLang="en-US"/>
          </a:p>
        </p:txBody>
      </p:sp>
    </p:spTree>
    <p:extLst>
      <p:ext uri="{BB962C8B-B14F-4D97-AF65-F5344CB8AC3E}">
        <p14:creationId xmlns:p14="http://schemas.microsoft.com/office/powerpoint/2010/main" val="7539540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0E979AE4-DA53-0444-890E-29849FAB2D4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E8B0E3AA-FBA7-3949-10FA-A5568454D8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02B7234E-D133-91E4-8EA6-993019135B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013C4E-85E8-400D-8D6F-42EACCFDA950}" type="datetimeFigureOut">
              <a:rPr lang="zh-CN" altLang="en-US" smtClean="0"/>
              <a:t>2022/12/20</a:t>
            </a:fld>
            <a:endParaRPr lang="zh-CN" altLang="en-US"/>
          </a:p>
        </p:txBody>
      </p:sp>
      <p:sp>
        <p:nvSpPr>
          <p:cNvPr id="5" name="页脚占位符 4">
            <a:extLst>
              <a:ext uri="{FF2B5EF4-FFF2-40B4-BE49-F238E27FC236}">
                <a16:creationId xmlns:a16="http://schemas.microsoft.com/office/drawing/2014/main" id="{C8517FE2-8F73-589A-17AE-DF4484476F5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DD6BB6D5-1035-CC6F-6940-ECE47A8E31B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A4273D-E2A5-4247-9075-E3BF9A490B56}" type="slidenum">
              <a:rPr lang="zh-CN" altLang="en-US" smtClean="0"/>
              <a:t>‹#›</a:t>
            </a:fld>
            <a:endParaRPr lang="zh-CN" altLang="en-US"/>
          </a:p>
        </p:txBody>
      </p:sp>
    </p:spTree>
    <p:extLst>
      <p:ext uri="{BB962C8B-B14F-4D97-AF65-F5344CB8AC3E}">
        <p14:creationId xmlns:p14="http://schemas.microsoft.com/office/powerpoint/2010/main" val="2075075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F318319-54FE-5D71-9A9D-61A2331C37D3}"/>
              </a:ext>
            </a:extLst>
          </p:cNvPr>
          <p:cNvSpPr>
            <a:spLocks noGrp="1"/>
          </p:cNvSpPr>
          <p:nvPr>
            <p:ph type="ctrTitle"/>
          </p:nvPr>
        </p:nvSpPr>
        <p:spPr/>
        <p:txBody>
          <a:bodyPr>
            <a:normAutofit/>
          </a:bodyPr>
          <a:lstStyle/>
          <a:p>
            <a:r>
              <a:rPr lang="en-US" altLang="zh-CN" sz="5400" b="1" dirty="0"/>
              <a:t>《</a:t>
            </a:r>
            <a:r>
              <a:rPr lang="zh-CN" altLang="en-US" sz="5400" b="1" dirty="0"/>
              <a:t>学评</a:t>
            </a:r>
            <a:r>
              <a:rPr lang="en-US" altLang="zh-CN" sz="5400" b="1" dirty="0"/>
              <a:t>》</a:t>
            </a:r>
            <a:r>
              <a:rPr lang="zh-CN" altLang="en-US" sz="5400" b="1" dirty="0"/>
              <a:t>第四单元 单元测评</a:t>
            </a:r>
          </a:p>
        </p:txBody>
      </p:sp>
      <p:sp>
        <p:nvSpPr>
          <p:cNvPr id="3" name="副标题 2">
            <a:extLst>
              <a:ext uri="{FF2B5EF4-FFF2-40B4-BE49-F238E27FC236}">
                <a16:creationId xmlns:a16="http://schemas.microsoft.com/office/drawing/2014/main" id="{56D7737D-F089-339F-4D38-538DEEA6B7DB}"/>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42092285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224B5CF-74F3-8CBE-7BDC-D3416C89829D}"/>
              </a:ext>
            </a:extLst>
          </p:cNvPr>
          <p:cNvSpPr>
            <a:spLocks noGrp="1"/>
          </p:cNvSpPr>
          <p:nvPr>
            <p:ph type="title"/>
          </p:nvPr>
        </p:nvSpPr>
        <p:spPr/>
        <p:txBody>
          <a:bodyPr/>
          <a:lstStyle/>
          <a:p>
            <a:r>
              <a:rPr lang="zh-CN" altLang="en-US" b="1" dirty="0"/>
              <a:t>一、单项选择题</a:t>
            </a:r>
          </a:p>
        </p:txBody>
      </p:sp>
      <p:sp>
        <p:nvSpPr>
          <p:cNvPr id="3" name="内容占位符 2">
            <a:extLst>
              <a:ext uri="{FF2B5EF4-FFF2-40B4-BE49-F238E27FC236}">
                <a16:creationId xmlns:a16="http://schemas.microsoft.com/office/drawing/2014/main" id="{90E25348-1A42-B9E3-579D-4165F6174B2F}"/>
              </a:ext>
            </a:extLst>
          </p:cNvPr>
          <p:cNvSpPr>
            <a:spLocks noGrp="1"/>
          </p:cNvSpPr>
          <p:nvPr>
            <p:ph idx="1"/>
          </p:nvPr>
        </p:nvSpPr>
        <p:spPr>
          <a:xfrm>
            <a:off x="838200" y="1649895"/>
            <a:ext cx="10515600" cy="4164497"/>
          </a:xfrm>
          <a:ln w="19050">
            <a:noFill/>
          </a:ln>
        </p:spPr>
        <p:txBody>
          <a:bodyPr>
            <a:normAutofit fontScale="77500" lnSpcReduction="20000"/>
          </a:bodyPr>
          <a:lstStyle/>
          <a:p>
            <a:pPr>
              <a:lnSpc>
                <a:spcPct val="120000"/>
              </a:lnSpc>
            </a:pPr>
            <a:r>
              <a:rPr lang="en-US" altLang="zh-CN" sz="7200" b="1" dirty="0"/>
              <a:t>1-5</a:t>
            </a:r>
            <a:r>
              <a:rPr lang="zh-CN" altLang="en-US" sz="7200" b="1" dirty="0"/>
              <a:t>：</a:t>
            </a:r>
            <a:r>
              <a:rPr lang="en-US" altLang="zh-CN" sz="7200" b="1" dirty="0">
                <a:solidFill>
                  <a:srgbClr val="FF0000"/>
                </a:solidFill>
              </a:rPr>
              <a:t>DBACC</a:t>
            </a:r>
          </a:p>
          <a:p>
            <a:pPr>
              <a:lnSpc>
                <a:spcPct val="120000"/>
              </a:lnSpc>
            </a:pPr>
            <a:r>
              <a:rPr lang="en-US" altLang="zh-CN" sz="7200" b="1" dirty="0"/>
              <a:t>6-10:</a:t>
            </a:r>
            <a:r>
              <a:rPr lang="en-US" altLang="zh-CN" sz="7200" b="1" dirty="0">
                <a:solidFill>
                  <a:srgbClr val="FF0000"/>
                </a:solidFill>
              </a:rPr>
              <a:t>BACCB</a:t>
            </a:r>
          </a:p>
          <a:p>
            <a:pPr>
              <a:lnSpc>
                <a:spcPct val="120000"/>
              </a:lnSpc>
            </a:pPr>
            <a:r>
              <a:rPr lang="en-US" altLang="zh-CN" sz="7200" b="1" dirty="0"/>
              <a:t>11-15:</a:t>
            </a:r>
            <a:r>
              <a:rPr lang="en-US" altLang="zh-CN" sz="7200" b="1" dirty="0">
                <a:solidFill>
                  <a:srgbClr val="FF0000"/>
                </a:solidFill>
              </a:rPr>
              <a:t>BDBDD</a:t>
            </a:r>
          </a:p>
          <a:p>
            <a:pPr>
              <a:lnSpc>
                <a:spcPct val="120000"/>
              </a:lnSpc>
            </a:pPr>
            <a:r>
              <a:rPr lang="en-US" altLang="zh-CN" sz="7200" b="1" dirty="0"/>
              <a:t>16-20:</a:t>
            </a:r>
            <a:r>
              <a:rPr lang="en-US" altLang="zh-CN" sz="7200" b="1" dirty="0">
                <a:solidFill>
                  <a:srgbClr val="FF0000"/>
                </a:solidFill>
              </a:rPr>
              <a:t>DADBA</a:t>
            </a:r>
            <a:endParaRPr lang="zh-CN" altLang="en-US" sz="7200" b="1" dirty="0">
              <a:solidFill>
                <a:srgbClr val="FF0000"/>
              </a:solidFill>
            </a:endParaRPr>
          </a:p>
        </p:txBody>
      </p:sp>
    </p:spTree>
    <p:extLst>
      <p:ext uri="{BB962C8B-B14F-4D97-AF65-F5344CB8AC3E}">
        <p14:creationId xmlns:p14="http://schemas.microsoft.com/office/powerpoint/2010/main" val="26859917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A4A4E621-CFE0-BBE5-716C-C2C71F3AE47F}"/>
              </a:ext>
            </a:extLst>
          </p:cNvPr>
          <p:cNvSpPr>
            <a:spLocks noGrp="1"/>
          </p:cNvSpPr>
          <p:nvPr>
            <p:ph idx="1"/>
          </p:nvPr>
        </p:nvSpPr>
        <p:spPr>
          <a:xfrm>
            <a:off x="838200" y="1388304"/>
            <a:ext cx="10515600" cy="4272031"/>
          </a:xfrm>
        </p:spPr>
        <p:txBody>
          <a:bodyPr>
            <a:normAutofit/>
          </a:bodyPr>
          <a:lstStyle/>
          <a:p>
            <a:r>
              <a:rPr lang="en-US" altLang="zh-CN" sz="3200" b="1" dirty="0">
                <a:solidFill>
                  <a:srgbClr val="FF0000"/>
                </a:solidFill>
              </a:rPr>
              <a:t>21</a:t>
            </a:r>
            <a:r>
              <a:rPr lang="zh-CN" altLang="en-US" sz="3200" b="1" dirty="0">
                <a:solidFill>
                  <a:srgbClr val="FF0000"/>
                </a:solidFill>
              </a:rPr>
              <a:t>（</a:t>
            </a:r>
            <a:r>
              <a:rPr lang="en-US" altLang="zh-CN" sz="3200" b="1" dirty="0">
                <a:solidFill>
                  <a:srgbClr val="FF0000"/>
                </a:solidFill>
              </a:rPr>
              <a:t>1</a:t>
            </a:r>
            <a:r>
              <a:rPr lang="zh-CN" altLang="en-US" sz="3200" b="1" dirty="0">
                <a:solidFill>
                  <a:srgbClr val="FF0000"/>
                </a:solidFill>
              </a:rPr>
              <a:t>）</a:t>
            </a:r>
            <a:r>
              <a:rPr lang="zh-CN" altLang="en-US" sz="3200" b="1" dirty="0"/>
              <a:t>中国精神就是以爱国主义为核心的民族精神和以改革创新为核心的时代精神。</a:t>
            </a:r>
            <a:endParaRPr lang="en-US" altLang="zh-CN" sz="3200" b="1" dirty="0"/>
          </a:p>
          <a:p>
            <a:endParaRPr lang="en-US" altLang="zh-CN" sz="3200" b="1" dirty="0"/>
          </a:p>
          <a:p>
            <a:r>
              <a:rPr lang="en-US" altLang="zh-CN" sz="3200" b="1" dirty="0">
                <a:solidFill>
                  <a:srgbClr val="FF0000"/>
                </a:solidFill>
              </a:rPr>
              <a:t>21</a:t>
            </a:r>
            <a:r>
              <a:rPr lang="zh-CN" altLang="en-US" sz="3200" b="1" dirty="0">
                <a:solidFill>
                  <a:srgbClr val="FF0000"/>
                </a:solidFill>
              </a:rPr>
              <a:t>（</a:t>
            </a:r>
            <a:r>
              <a:rPr lang="en-US" altLang="zh-CN" sz="3200" b="1" dirty="0">
                <a:solidFill>
                  <a:srgbClr val="FF0000"/>
                </a:solidFill>
              </a:rPr>
              <a:t>2</a:t>
            </a:r>
            <a:r>
              <a:rPr lang="zh-CN" altLang="en-US" sz="3200" b="1" dirty="0">
                <a:solidFill>
                  <a:srgbClr val="FF0000"/>
                </a:solidFill>
              </a:rPr>
              <a:t>）</a:t>
            </a:r>
            <a:r>
              <a:rPr lang="zh-CN" altLang="en-US" sz="3200" b="1" dirty="0"/>
              <a:t>因为中国力量就是全国各族人民大团结的力量。人民是历史的创造者，是梦想的实现者。人民有信仰，国家有力量，民族有希望。</a:t>
            </a:r>
            <a:endParaRPr lang="en-US" altLang="zh-CN" sz="3200" b="1" dirty="0"/>
          </a:p>
          <a:p>
            <a:endParaRPr lang="en-US" altLang="zh-CN" sz="3200" b="1" dirty="0"/>
          </a:p>
          <a:p>
            <a:r>
              <a:rPr lang="en-US" altLang="zh-CN" sz="3200" b="1" dirty="0">
                <a:solidFill>
                  <a:srgbClr val="FF0000"/>
                </a:solidFill>
              </a:rPr>
              <a:t>21</a:t>
            </a:r>
            <a:r>
              <a:rPr lang="zh-CN" altLang="en-US" sz="3200" b="1" dirty="0">
                <a:solidFill>
                  <a:srgbClr val="FF0000"/>
                </a:solidFill>
              </a:rPr>
              <a:t>（</a:t>
            </a:r>
            <a:r>
              <a:rPr lang="en-US" altLang="zh-CN" sz="3200" b="1" dirty="0">
                <a:solidFill>
                  <a:srgbClr val="FF0000"/>
                </a:solidFill>
              </a:rPr>
              <a:t>3</a:t>
            </a:r>
            <a:r>
              <a:rPr lang="zh-CN" altLang="en-US" sz="3200" b="1" dirty="0">
                <a:solidFill>
                  <a:srgbClr val="FF0000"/>
                </a:solidFill>
              </a:rPr>
              <a:t>）</a:t>
            </a:r>
            <a:r>
              <a:rPr lang="zh-CN" altLang="en-US" sz="3200" b="1" dirty="0"/>
              <a:t>有梦的青春，无怨！奋斗的青春，无悔！</a:t>
            </a:r>
          </a:p>
        </p:txBody>
      </p:sp>
    </p:spTree>
    <p:extLst>
      <p:ext uri="{BB962C8B-B14F-4D97-AF65-F5344CB8AC3E}">
        <p14:creationId xmlns:p14="http://schemas.microsoft.com/office/powerpoint/2010/main" val="1180776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TotalTime>
  <Words>103</Words>
  <Application>Microsoft Office PowerPoint</Application>
  <PresentationFormat>宽屏</PresentationFormat>
  <Paragraphs>11</Paragraphs>
  <Slides>3</Slides>
  <Notes>0</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3</vt:i4>
      </vt:variant>
    </vt:vector>
  </HeadingPairs>
  <TitlesOfParts>
    <vt:vector size="7" baseType="lpstr">
      <vt:lpstr>等线</vt:lpstr>
      <vt:lpstr>等线 Light</vt:lpstr>
      <vt:lpstr>Arial</vt:lpstr>
      <vt:lpstr>Office 主题​​</vt:lpstr>
      <vt:lpstr>《学评》第四单元 单元测评</vt:lpstr>
      <vt:lpstr>一、单项选择题</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《学评》第一课</dc:title>
  <dc:creator>120687858@qq.com</dc:creator>
  <cp:lastModifiedBy>120687858@qq.com</cp:lastModifiedBy>
  <cp:revision>14</cp:revision>
  <dcterms:created xsi:type="dcterms:W3CDTF">2022-12-09T03:22:29Z</dcterms:created>
  <dcterms:modified xsi:type="dcterms:W3CDTF">2022-12-20T11:56:58Z</dcterms:modified>
</cp:coreProperties>
</file>