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74" r:id="rId3"/>
    <p:sldId id="272" r:id="rId4"/>
    <p:sldId id="258" r:id="rId5"/>
    <p:sldId id="267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FF"/>
    <a:srgbClr val="FF7C80"/>
    <a:srgbClr val="CCFF66"/>
    <a:srgbClr val="99FF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53CC83-10C4-45BF-A078-D38DE9E90C9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BA9453-AE09-4560-A295-66B287E917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79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第</a:t>
            </a:r>
            <a:r>
              <a:rPr lang="en-US" altLang="zh-CN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7</a:t>
            </a:r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课作业讲评</a:t>
            </a:r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02915"/>
            <a:ext cx="9144000" cy="6043774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P65-6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(1)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访问对象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爷爷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优良家风和传统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重视读书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你将如何继承和发扬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?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①要发现并保持对学习的兴趣。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P22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要掌握科学的学习方法。包括：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A.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掌握基本学习策略，合理安排学习时间，养成良好学习习惯，不断提升学习能力。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B.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学习方法因人而异，合适自己最好。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C.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课堂笔记策略：课前准备，课中记录，课后补充。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P23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要善于运用不同的学习方式。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A.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可以与同伴互相帮助、分工合作，共同完成任务。</a:t>
            </a: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B.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也可以去探究，独立思考，不断质疑，自主学习培养能力。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P23</a:t>
            </a:r>
          </a:p>
        </p:txBody>
      </p:sp>
    </p:spTree>
    <p:extLst>
      <p:ext uri="{BB962C8B-B14F-4D97-AF65-F5344CB8AC3E}">
        <p14:creationId xmlns:p14="http://schemas.microsoft.com/office/powerpoint/2010/main" val="912113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341194"/>
            <a:ext cx="9144000" cy="506301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P65-7</a:t>
            </a:r>
            <a:r>
              <a:rPr lang="zh-CN" altLang="en-US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这段广告让我们懂得了什么道理？作为子女，应该怎样对待父母？请</a:t>
            </a:r>
            <a:r>
              <a:rPr lang="zh-CN" altLang="en-US" b="1" dirty="0">
                <a:solidFill>
                  <a:srgbClr val="FF0066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分别从心理、道德、法律三个角度</a:t>
            </a:r>
            <a:r>
              <a:rPr lang="zh-CN" altLang="en-US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简要地说明。</a:t>
            </a:r>
            <a:endParaRPr lang="en-US" altLang="zh-CN" b="1" dirty="0">
              <a:solidFill>
                <a:srgbClr val="0000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道理：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父母对子女有伟大、深沉而无私的爱；作为子女应该孝敬父母。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心理：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理解父母的关爱，体会父母的辛劳，多与父母沟通和交流。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道德：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帮父母分担力所能及的家务，关心父母的健康。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法律：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长大后，要做到在物质上赡养父母，常回家看看给予父母精神关怀。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P74-75</a:t>
            </a:r>
            <a:endParaRPr lang="zh-CN" altLang="zh-CN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9611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15498"/>
            <a:ext cx="9144000" cy="721482"/>
          </a:xfrm>
        </p:spPr>
        <p:txBody>
          <a:bodyPr>
            <a:normAutofit/>
          </a:bodyPr>
          <a:lstStyle/>
          <a:p>
            <a:r>
              <a:rPr lang="en-US" altLang="zh-CN" sz="2800" b="1" dirty="0">
                <a:solidFill>
                  <a:srgbClr val="00B05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P67-6</a:t>
            </a:r>
            <a:r>
              <a:rPr lang="zh-CN" altLang="en-US" sz="2800" b="1" dirty="0">
                <a:solidFill>
                  <a:srgbClr val="0000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说说我的小秘招：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7420" y="631325"/>
            <a:ext cx="8789159" cy="5872218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zh-CN" altLang="en-US" b="1" noProof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成功解决与父母的冲突的经验：</a:t>
            </a:r>
            <a:endParaRPr lang="en-US" altLang="zh-CN" b="1" noProof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  <a:defRPr/>
            </a:pP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b="1" noProof="1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关注事实。</a:t>
            </a:r>
            <a:endParaRPr lang="en-US" altLang="zh-CN" b="1" noProof="1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  <a:defRPr/>
            </a:pP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noProof="1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把握时机。</a:t>
            </a:r>
            <a:endParaRPr lang="en-US" altLang="zh-CN" b="1" noProof="1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  <a:defRPr/>
            </a:pP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noProof="1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留意态度。</a:t>
            </a:r>
            <a:endParaRPr lang="en-US" altLang="zh-CN" b="1" noProof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  <a:defRPr/>
            </a:pPr>
            <a:r>
              <a:rPr lang="en-US" altLang="zh-CN" b="1" noProof="1"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b="1" noProof="1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选择方式。</a:t>
            </a:r>
            <a:endParaRPr lang="en-US" altLang="zh-CN" b="1" noProof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  <a:defRPr/>
            </a:pPr>
            <a:r>
              <a:rPr lang="zh-CN" altLang="en-US" b="1" noProof="1">
                <a:latin typeface="华文中宋" panose="02010600040101010101" pitchFamily="2" charset="-122"/>
                <a:ea typeface="华文中宋" panose="02010600040101010101" pitchFamily="2" charset="-122"/>
              </a:rPr>
              <a:t>⑤</a:t>
            </a:r>
            <a:r>
              <a:rPr lang="zh-CN" altLang="en-US" b="1" noProof="1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考虑环境。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P82</a:t>
            </a:r>
          </a:p>
          <a:p>
            <a:pPr marL="0" indent="0">
              <a:buNone/>
              <a:defRPr/>
            </a:pP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其他做法：</a:t>
            </a:r>
            <a:endParaRPr lang="en-US" altLang="zh-CN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  <a:defRPr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尊敬双亲长辈，听取他们的意见和教导。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buNone/>
              <a:defRPr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与双亲保持亲近、融洽的关系，倾听他们的心声。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en-US" altLang="zh-CN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认真学习，不辜负父母的期望；了解双亲长辈的喜好，体谅他们的的辛劳，平日主动承担力所能及的家务劳动。</a:t>
            </a:r>
            <a:r>
              <a:rPr lang="en-US" altLang="zh-CN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P75</a:t>
            </a:r>
          </a:p>
        </p:txBody>
      </p:sp>
    </p:spTree>
    <p:extLst>
      <p:ext uri="{BB962C8B-B14F-4D97-AF65-F5344CB8AC3E}">
        <p14:creationId xmlns:p14="http://schemas.microsoft.com/office/powerpoint/2010/main" val="400454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459385"/>
            <a:ext cx="9144000" cy="593923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P68-6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(1)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你有什么好的做法或建议？请与同学们分享。（</a:t>
            </a:r>
            <a:r>
              <a:rPr lang="zh-CN" altLang="en-US" b="1" dirty="0">
                <a:solidFill>
                  <a:srgbClr val="FF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至少回答三个方法或建议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12</a:t>
            </a:r>
            <a:r>
              <a:rPr lang="zh-CN" altLang="en-US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  <a:defRPr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①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帮助家庭成员舒缓情绪。</a:t>
            </a:r>
            <a:r>
              <a:rPr lang="zh-CN" altLang="en-US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如果家庭成员在发生矛盾时情绪过激，可以适时地成为他们的倾听者，并表示理解。</a:t>
            </a:r>
            <a:endParaRPr lang="zh-CN" altLang="en-US" b="1" dirty="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buNone/>
              <a:defRPr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②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明确自己是不偏不倚的中立者。</a:t>
            </a:r>
            <a:r>
              <a:rPr lang="zh-CN" altLang="en-US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在家庭成员发生矛盾时，明确自己的任务是解决矛盾，而不是制造新的矛盾，解决矛盾时不偏袒某一方。</a:t>
            </a:r>
            <a:endParaRPr lang="zh-CN" altLang="en-US" b="1" dirty="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buNone/>
              <a:defRPr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③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引导家庭成员看到对方的优点。</a:t>
            </a:r>
            <a:r>
              <a:rPr lang="zh-CN" altLang="en-US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选择恰当的时机，与家庭成员聊天，引导家庭成员全面看待家庭关系，看到对方的优点。</a:t>
            </a:r>
            <a:endParaRPr lang="zh-CN" altLang="en-US" b="1" dirty="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Times New Roman" panose="02020603050405020304" pitchFamily="18" charset="0"/>
            </a:endParaRPr>
          </a:p>
          <a:p>
            <a:pPr marL="0" indent="0" algn="just">
              <a:buNone/>
              <a:defRPr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Times New Roman" panose="02020603050405020304" pitchFamily="18" charset="0"/>
              </a:rPr>
              <a:t>④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帮助家庭成员走出“面子”困境。</a:t>
            </a:r>
            <a:r>
              <a:rPr lang="zh-CN" altLang="en-US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当家庭成员之间发生冲突后，都有和好之意却又碍于面子时，可以充当搭桥人，帮助双方和好如初。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P86</a:t>
            </a:r>
            <a:endParaRPr lang="zh-CN" altLang="en-US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0208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2176</TotalTime>
  <Words>511</Words>
  <Application>Microsoft Office PowerPoint</Application>
  <PresentationFormat>全屏显示(4:3)</PresentationFormat>
  <Paragraphs>30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等线</vt:lpstr>
      <vt:lpstr>华文细黑</vt:lpstr>
      <vt:lpstr>华文中宋</vt:lpstr>
      <vt:lpstr>幼圆</vt:lpstr>
      <vt:lpstr>Arial</vt:lpstr>
      <vt:lpstr>Calibri</vt:lpstr>
      <vt:lpstr>Calibri Light</vt:lpstr>
      <vt:lpstr>Office 主题</vt:lpstr>
      <vt:lpstr>第7课作业讲评</vt:lpstr>
      <vt:lpstr>PowerPoint 演示文稿</vt:lpstr>
      <vt:lpstr>PowerPoint 演示文稿</vt:lpstr>
      <vt:lpstr>P67-6说说我的小秘招：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cheng yao</cp:lastModifiedBy>
  <cp:revision>111</cp:revision>
  <dcterms:created xsi:type="dcterms:W3CDTF">2016-10-16T10:14:16Z</dcterms:created>
  <dcterms:modified xsi:type="dcterms:W3CDTF">2021-01-21T01:04:23Z</dcterms:modified>
</cp:coreProperties>
</file>