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71" r:id="rId2"/>
    <p:sldId id="291" r:id="rId3"/>
    <p:sldId id="274" r:id="rId4"/>
    <p:sldId id="269" r:id="rId5"/>
    <p:sldId id="277" r:id="rId6"/>
    <p:sldId id="279" r:id="rId7"/>
    <p:sldId id="326" r:id="rId8"/>
    <p:sldId id="278" r:id="rId9"/>
    <p:sldId id="286" r:id="rId10"/>
    <p:sldId id="290" r:id="rId11"/>
    <p:sldId id="287" r:id="rId12"/>
    <p:sldId id="293" r:id="rId13"/>
    <p:sldId id="295" r:id="rId14"/>
    <p:sldId id="297" r:id="rId15"/>
    <p:sldId id="300" r:id="rId16"/>
    <p:sldId id="267" r:id="rId17"/>
    <p:sldId id="281" r:id="rId18"/>
    <p:sldId id="325" r:id="rId19"/>
    <p:sldId id="280" r:id="rId20"/>
    <p:sldId id="327" r:id="rId21"/>
  </p:sldIdLst>
  <p:sldSz cx="9144000" cy="5143500" type="screen16x9"/>
  <p:notesSz cx="6858000" cy="9144000"/>
  <p:embeddedFontLst>
    <p:embeddedFont>
      <p:font typeface="等线" panose="02010600030101010101" pitchFamily="2" charset="-122"/>
      <p:regular r:id="rId23"/>
      <p:bold r:id="rId24"/>
    </p:embeddedFont>
    <p:embeddedFont>
      <p:font typeface="等线" panose="02010600030101010101" pitchFamily="2" charset="-122"/>
      <p:regular r:id="rId23"/>
      <p:bold r:id="rId24"/>
    </p:embeddedFont>
    <p:embeddedFont>
      <p:font typeface="等线 Light" panose="02010600030101010101" pitchFamily="2" charset="-122"/>
      <p:regular r:id="rId25"/>
    </p:embeddedFont>
    <p:embeddedFont>
      <p:font typeface="黑体" panose="02010609060101010101" pitchFamily="49" charset="-122"/>
      <p:regular r:id="rId26"/>
    </p:embeddedFont>
    <p:embeddedFont>
      <p:font typeface="华文中宋" panose="02010600040101010101" pitchFamily="2" charset="-122"/>
      <p:regular r:id="rId27"/>
    </p:embeddedFont>
    <p:embeddedFont>
      <p:font typeface="微软雅黑" panose="020B0503020204020204" pitchFamily="34" charset="-122"/>
      <p:regular r:id="rId28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</p:embeddedFontLst>
  <p:custDataLst>
    <p:tags r:id="rId34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2">
          <p15:clr>
            <a:srgbClr val="A4A3A4"/>
          </p15:clr>
        </p15:guide>
        <p15:guide id="2" orient="horz" pos="2590">
          <p15:clr>
            <a:srgbClr val="A4A3A4"/>
          </p15:clr>
        </p15:guide>
        <p15:guide id="3" pos="2880">
          <p15:clr>
            <a:srgbClr val="A4A3A4"/>
          </p15:clr>
        </p15:guide>
        <p15:guide id="4" pos="1587">
          <p15:clr>
            <a:srgbClr val="A4A3A4"/>
          </p15:clr>
        </p15:guide>
        <p15:guide id="5" pos="601">
          <p15:clr>
            <a:srgbClr val="A4A3A4"/>
          </p15:clr>
        </p15:guide>
        <p15:guide id="6" pos="2955">
          <p15:clr>
            <a:srgbClr val="A4A3A4"/>
          </p15:clr>
        </p15:guide>
        <p15:guide id="7" pos="41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FF"/>
    <a:srgbClr val="102C52"/>
    <a:srgbClr val="FF6600"/>
    <a:srgbClr val="5E7594"/>
    <a:srgbClr val="4F6A94"/>
    <a:srgbClr val="C64106"/>
    <a:srgbClr val="1D4582"/>
    <a:srgbClr val="21519C"/>
    <a:srgbClr val="2764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4640"/>
  </p:normalViewPr>
  <p:slideViewPr>
    <p:cSldViewPr snapToGrid="0" snapToObjects="1" showGuides="1">
      <p:cViewPr varScale="1">
        <p:scale>
          <a:sx n="78" d="100"/>
          <a:sy n="78" d="100"/>
        </p:scale>
        <p:origin x="52" y="232"/>
      </p:cViewPr>
      <p:guideLst>
        <p:guide orient="horz" pos="3202"/>
        <p:guide orient="horz" pos="2590"/>
        <p:guide pos="2880"/>
        <p:guide pos="1587"/>
        <p:guide pos="601"/>
        <p:guide pos="2955"/>
        <p:guide pos="41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#1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#2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3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E9194C-E43C-4CE7-8D65-A34CA0D5FFB6}" type="doc">
      <dgm:prSet loTypeId="urn:microsoft.com/office/officeart/2005/8/layout/chevron2" loCatId="list" qsTypeId="urn:microsoft.com/office/officeart/2005/8/quickstyle/simple1#1" qsCatId="simple" csTypeId="urn:microsoft.com/office/officeart/2005/8/colors/colorful3#1" csCatId="colorful" phldr="1"/>
      <dgm:spPr/>
      <dgm:t>
        <a:bodyPr/>
        <a:lstStyle/>
        <a:p>
          <a:endParaRPr lang="zh-CN" altLang="en-US"/>
        </a:p>
      </dgm:t>
    </dgm:pt>
    <dgm:pt modelId="{A6CBEC49-E61F-4979-8399-46E4B726D782}">
      <dgm:prSet phldrT="[文本]"/>
      <dgm:spPr/>
      <dgm:t>
        <a:bodyPr/>
        <a:lstStyle/>
        <a:p>
          <a:r>
            <a:rPr lang="zh-CN" altLang="en-US" dirty="0"/>
            <a:t>一</a:t>
          </a:r>
        </a:p>
      </dgm:t>
    </dgm:pt>
    <dgm:pt modelId="{A30C4D1E-E9B2-4BF5-BB53-811455636824}" type="parTrans" cxnId="{9628BC3B-1A7C-4879-9F47-75DE47C269A2}">
      <dgm:prSet/>
      <dgm:spPr/>
      <dgm:t>
        <a:bodyPr/>
        <a:lstStyle/>
        <a:p>
          <a:endParaRPr lang="zh-CN" altLang="en-US"/>
        </a:p>
      </dgm:t>
    </dgm:pt>
    <dgm:pt modelId="{241957ED-63E8-4B7D-98B3-DF72B57D1091}" type="sibTrans" cxnId="{9628BC3B-1A7C-4879-9F47-75DE47C269A2}">
      <dgm:prSet/>
      <dgm:spPr/>
      <dgm:t>
        <a:bodyPr/>
        <a:lstStyle/>
        <a:p>
          <a:endParaRPr lang="zh-CN" altLang="en-US"/>
        </a:p>
      </dgm:t>
    </dgm:pt>
    <dgm:pt modelId="{8FA189FA-88AC-41A9-A7A5-E8A8DACAA9C4}">
      <dgm:prSet phldrT="[文本]"/>
      <dgm:spPr/>
      <dgm:t>
        <a:bodyPr/>
        <a:lstStyle/>
        <a:p>
          <a:r>
            <a:rPr lang="zh-CN" altLang="en-US" dirty="0"/>
            <a:t>第一课  生活在人民当家作主的国家</a:t>
          </a:r>
        </a:p>
      </dgm:t>
    </dgm:pt>
    <dgm:pt modelId="{1865E71A-F5D9-42BC-8D80-2D3388B9FEE2}" type="parTrans" cxnId="{3CB8A340-0E7A-4A9D-9563-3B60C037C13D}">
      <dgm:prSet/>
      <dgm:spPr/>
      <dgm:t>
        <a:bodyPr/>
        <a:lstStyle/>
        <a:p>
          <a:endParaRPr lang="zh-CN" altLang="en-US"/>
        </a:p>
      </dgm:t>
    </dgm:pt>
    <dgm:pt modelId="{67BAEDA4-2C8D-41C5-9DFD-DC16B664C729}" type="sibTrans" cxnId="{3CB8A340-0E7A-4A9D-9563-3B60C037C13D}">
      <dgm:prSet/>
      <dgm:spPr/>
      <dgm:t>
        <a:bodyPr/>
        <a:lstStyle/>
        <a:p>
          <a:endParaRPr lang="zh-CN" altLang="en-US"/>
        </a:p>
      </dgm:t>
    </dgm:pt>
    <dgm:pt modelId="{D4EE916E-F830-44E2-8837-36D4507A7505}">
      <dgm:prSet phldrT="[文本]"/>
      <dgm:spPr/>
      <dgm:t>
        <a:bodyPr/>
        <a:lstStyle/>
        <a:p>
          <a:r>
            <a:rPr lang="zh-CN" altLang="en-US" dirty="0"/>
            <a:t>二</a:t>
          </a:r>
        </a:p>
      </dgm:t>
    </dgm:pt>
    <dgm:pt modelId="{50E524B1-7880-4823-974E-A1D99F62614A}" type="parTrans" cxnId="{B0C39E0E-6792-4DDD-A199-76BAD8F9DED1}">
      <dgm:prSet/>
      <dgm:spPr/>
      <dgm:t>
        <a:bodyPr/>
        <a:lstStyle/>
        <a:p>
          <a:endParaRPr lang="zh-CN" altLang="en-US"/>
        </a:p>
      </dgm:t>
    </dgm:pt>
    <dgm:pt modelId="{9FA32EE2-B823-4180-9CA3-86E81A95FB4E}" type="sibTrans" cxnId="{B0C39E0E-6792-4DDD-A199-76BAD8F9DED1}">
      <dgm:prSet/>
      <dgm:spPr/>
      <dgm:t>
        <a:bodyPr/>
        <a:lstStyle/>
        <a:p>
          <a:endParaRPr lang="zh-CN" altLang="en-US"/>
        </a:p>
      </dgm:t>
    </dgm:pt>
    <dgm:pt modelId="{19D88DF4-DF97-4F20-9916-E908B81F4AE2}">
      <dgm:prSet phldrT="[文本]"/>
      <dgm:spPr/>
      <dgm:t>
        <a:bodyPr/>
        <a:lstStyle/>
        <a:p>
          <a:r>
            <a:rPr lang="zh-CN" altLang="en-US" dirty="0"/>
            <a:t>第二课  我国公民的政治参与</a:t>
          </a:r>
        </a:p>
      </dgm:t>
    </dgm:pt>
    <dgm:pt modelId="{63C8EF1E-7F7E-486B-AAB1-AF4D45423E5D}" type="parTrans" cxnId="{57BCCCDE-90BF-4FFD-B691-762E6E4A5FB5}">
      <dgm:prSet/>
      <dgm:spPr/>
      <dgm:t>
        <a:bodyPr/>
        <a:lstStyle/>
        <a:p>
          <a:endParaRPr lang="zh-CN" altLang="en-US"/>
        </a:p>
      </dgm:t>
    </dgm:pt>
    <dgm:pt modelId="{CF76246F-3464-4C71-852F-41367A9A5FF3}" type="sibTrans" cxnId="{57BCCCDE-90BF-4FFD-B691-762E6E4A5FB5}">
      <dgm:prSet/>
      <dgm:spPr/>
      <dgm:t>
        <a:bodyPr/>
        <a:lstStyle/>
        <a:p>
          <a:endParaRPr lang="zh-CN" altLang="en-US"/>
        </a:p>
      </dgm:t>
    </dgm:pt>
    <dgm:pt modelId="{3102701E-5DD0-4B98-B1E9-EBAC32A52E54}" type="pres">
      <dgm:prSet presAssocID="{6BE9194C-E43C-4CE7-8D65-A34CA0D5FFB6}" presName="linearFlow" presStyleCnt="0">
        <dgm:presLayoutVars>
          <dgm:dir/>
          <dgm:animLvl val="lvl"/>
          <dgm:resizeHandles val="exact"/>
        </dgm:presLayoutVars>
      </dgm:prSet>
      <dgm:spPr/>
    </dgm:pt>
    <dgm:pt modelId="{E1FD2331-7102-4410-9F73-7D469A6504DE}" type="pres">
      <dgm:prSet presAssocID="{A6CBEC49-E61F-4979-8399-46E4B726D782}" presName="composite" presStyleCnt="0"/>
      <dgm:spPr/>
    </dgm:pt>
    <dgm:pt modelId="{7EB396A7-1378-4117-B94A-BB6F168C10CA}" type="pres">
      <dgm:prSet presAssocID="{A6CBEC49-E61F-4979-8399-46E4B726D782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65BC58CB-335C-4D53-906C-DAB26967C706}" type="pres">
      <dgm:prSet presAssocID="{A6CBEC49-E61F-4979-8399-46E4B726D782}" presName="descendantText" presStyleLbl="alignAcc1" presStyleIdx="0" presStyleCnt="2" custScaleY="100000">
        <dgm:presLayoutVars>
          <dgm:bulletEnabled val="1"/>
        </dgm:presLayoutVars>
      </dgm:prSet>
      <dgm:spPr/>
    </dgm:pt>
    <dgm:pt modelId="{F29773A0-56D7-4D20-9706-AD81264805FF}" type="pres">
      <dgm:prSet presAssocID="{241957ED-63E8-4B7D-98B3-DF72B57D1091}" presName="sp" presStyleCnt="0"/>
      <dgm:spPr/>
    </dgm:pt>
    <dgm:pt modelId="{933A1C1A-81D9-4AA8-B267-9E95F85974EA}" type="pres">
      <dgm:prSet presAssocID="{D4EE916E-F830-44E2-8837-36D4507A7505}" presName="composite" presStyleCnt="0"/>
      <dgm:spPr/>
    </dgm:pt>
    <dgm:pt modelId="{66F144DF-0FA5-4F90-9538-84A1D3C51981}" type="pres">
      <dgm:prSet presAssocID="{D4EE916E-F830-44E2-8837-36D4507A7505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59D95E89-A7A4-463A-9744-CC76D01C1CE7}" type="pres">
      <dgm:prSet presAssocID="{D4EE916E-F830-44E2-8837-36D4507A7505}" presName="descendantText" presStyleLbl="alignAcc1" presStyleIdx="1" presStyleCnt="2" custScaleY="100843">
        <dgm:presLayoutVars>
          <dgm:bulletEnabled val="1"/>
        </dgm:presLayoutVars>
      </dgm:prSet>
      <dgm:spPr/>
    </dgm:pt>
  </dgm:ptLst>
  <dgm:cxnLst>
    <dgm:cxn modelId="{D6D1C702-17C5-4A23-BE27-65B2484A7EDF}" type="presOf" srcId="{6BE9194C-E43C-4CE7-8D65-A34CA0D5FFB6}" destId="{3102701E-5DD0-4B98-B1E9-EBAC32A52E54}" srcOrd="0" destOrd="0" presId="urn:microsoft.com/office/officeart/2005/8/layout/chevron2"/>
    <dgm:cxn modelId="{B0C39E0E-6792-4DDD-A199-76BAD8F9DED1}" srcId="{6BE9194C-E43C-4CE7-8D65-A34CA0D5FFB6}" destId="{D4EE916E-F830-44E2-8837-36D4507A7505}" srcOrd="1" destOrd="0" parTransId="{50E524B1-7880-4823-974E-A1D99F62614A}" sibTransId="{9FA32EE2-B823-4180-9CA3-86E81A95FB4E}"/>
    <dgm:cxn modelId="{B0FF051B-2AEC-453A-B475-FE740597D8D8}" type="presOf" srcId="{D4EE916E-F830-44E2-8837-36D4507A7505}" destId="{66F144DF-0FA5-4F90-9538-84A1D3C51981}" srcOrd="0" destOrd="0" presId="urn:microsoft.com/office/officeart/2005/8/layout/chevron2"/>
    <dgm:cxn modelId="{9628BC3B-1A7C-4879-9F47-75DE47C269A2}" srcId="{6BE9194C-E43C-4CE7-8D65-A34CA0D5FFB6}" destId="{A6CBEC49-E61F-4979-8399-46E4B726D782}" srcOrd="0" destOrd="0" parTransId="{A30C4D1E-E9B2-4BF5-BB53-811455636824}" sibTransId="{241957ED-63E8-4B7D-98B3-DF72B57D1091}"/>
    <dgm:cxn modelId="{3CB8A340-0E7A-4A9D-9563-3B60C037C13D}" srcId="{A6CBEC49-E61F-4979-8399-46E4B726D782}" destId="{8FA189FA-88AC-41A9-A7A5-E8A8DACAA9C4}" srcOrd="0" destOrd="0" parTransId="{1865E71A-F5D9-42BC-8D80-2D3388B9FEE2}" sibTransId="{67BAEDA4-2C8D-41C5-9DFD-DC16B664C729}"/>
    <dgm:cxn modelId="{9577A37B-64BA-479D-A305-736017F0413D}" type="presOf" srcId="{19D88DF4-DF97-4F20-9916-E908B81F4AE2}" destId="{59D95E89-A7A4-463A-9744-CC76D01C1CE7}" srcOrd="0" destOrd="0" presId="urn:microsoft.com/office/officeart/2005/8/layout/chevron2"/>
    <dgm:cxn modelId="{C3804392-EBDF-4815-BB70-566E7B7EA34F}" type="presOf" srcId="{A6CBEC49-E61F-4979-8399-46E4B726D782}" destId="{7EB396A7-1378-4117-B94A-BB6F168C10CA}" srcOrd="0" destOrd="0" presId="urn:microsoft.com/office/officeart/2005/8/layout/chevron2"/>
    <dgm:cxn modelId="{081022B6-E639-49B7-B248-1211C8B03C52}" type="presOf" srcId="{8FA189FA-88AC-41A9-A7A5-E8A8DACAA9C4}" destId="{65BC58CB-335C-4D53-906C-DAB26967C706}" srcOrd="0" destOrd="0" presId="urn:microsoft.com/office/officeart/2005/8/layout/chevron2"/>
    <dgm:cxn modelId="{57BCCCDE-90BF-4FFD-B691-762E6E4A5FB5}" srcId="{D4EE916E-F830-44E2-8837-36D4507A7505}" destId="{19D88DF4-DF97-4F20-9916-E908B81F4AE2}" srcOrd="0" destOrd="0" parTransId="{63C8EF1E-7F7E-486B-AAB1-AF4D45423E5D}" sibTransId="{CF76246F-3464-4C71-852F-41367A9A5FF3}"/>
    <dgm:cxn modelId="{F76D6B1C-684E-40ED-A627-221B10AFDB4D}" type="presParOf" srcId="{3102701E-5DD0-4B98-B1E9-EBAC32A52E54}" destId="{E1FD2331-7102-4410-9F73-7D469A6504DE}" srcOrd="0" destOrd="0" presId="urn:microsoft.com/office/officeart/2005/8/layout/chevron2"/>
    <dgm:cxn modelId="{A03ABCEA-7C77-437A-BC08-5410E07D841C}" type="presParOf" srcId="{E1FD2331-7102-4410-9F73-7D469A6504DE}" destId="{7EB396A7-1378-4117-B94A-BB6F168C10CA}" srcOrd="0" destOrd="0" presId="urn:microsoft.com/office/officeart/2005/8/layout/chevron2"/>
    <dgm:cxn modelId="{F4A69814-00EF-4559-AD42-17E614D32A15}" type="presParOf" srcId="{E1FD2331-7102-4410-9F73-7D469A6504DE}" destId="{65BC58CB-335C-4D53-906C-DAB26967C706}" srcOrd="1" destOrd="0" presId="urn:microsoft.com/office/officeart/2005/8/layout/chevron2"/>
    <dgm:cxn modelId="{6D3AFBBE-4C55-45E2-AA07-856E463651D7}" type="presParOf" srcId="{3102701E-5DD0-4B98-B1E9-EBAC32A52E54}" destId="{F29773A0-56D7-4D20-9706-AD81264805FF}" srcOrd="1" destOrd="0" presId="urn:microsoft.com/office/officeart/2005/8/layout/chevron2"/>
    <dgm:cxn modelId="{70A3DCC5-4FD7-4E7C-A74E-12DE5B481F45}" type="presParOf" srcId="{3102701E-5DD0-4B98-B1E9-EBAC32A52E54}" destId="{933A1C1A-81D9-4AA8-B267-9E95F85974EA}" srcOrd="2" destOrd="0" presId="urn:microsoft.com/office/officeart/2005/8/layout/chevron2"/>
    <dgm:cxn modelId="{58F435D2-C3B3-4CCC-93A5-A1C4B5CA7B0E}" type="presParOf" srcId="{933A1C1A-81D9-4AA8-B267-9E95F85974EA}" destId="{66F144DF-0FA5-4F90-9538-84A1D3C51981}" srcOrd="0" destOrd="0" presId="urn:microsoft.com/office/officeart/2005/8/layout/chevron2"/>
    <dgm:cxn modelId="{68AD32A7-5791-4B93-BAD8-A77B98B6CA65}" type="presParOf" srcId="{933A1C1A-81D9-4AA8-B267-9E95F85974EA}" destId="{59D95E89-A7A4-463A-9744-CC76D01C1CE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E9194C-E43C-4CE7-8D65-A34CA0D5FFB6}" type="doc">
      <dgm:prSet loTypeId="urn:microsoft.com/office/officeart/2005/8/layout/chevron2" loCatId="list" qsTypeId="urn:microsoft.com/office/officeart/2005/8/quickstyle/simple1#2" qsCatId="simple" csTypeId="urn:microsoft.com/office/officeart/2005/8/colors/colorful3#2" csCatId="colorful" phldr="1"/>
      <dgm:spPr/>
      <dgm:t>
        <a:bodyPr/>
        <a:lstStyle/>
        <a:p>
          <a:endParaRPr lang="zh-CN" altLang="en-US"/>
        </a:p>
      </dgm:t>
    </dgm:pt>
    <dgm:pt modelId="{A6CBEC49-E61F-4979-8399-46E4B726D782}">
      <dgm:prSet phldrT="[文本]"/>
      <dgm:spPr/>
      <dgm:t>
        <a:bodyPr/>
        <a:lstStyle/>
        <a:p>
          <a:r>
            <a:rPr lang="zh-CN" altLang="en-US" dirty="0"/>
            <a:t>一</a:t>
          </a:r>
        </a:p>
      </dgm:t>
    </dgm:pt>
    <dgm:pt modelId="{A30C4D1E-E9B2-4BF5-BB53-811455636824}" type="parTrans" cxnId="{9628BC3B-1A7C-4879-9F47-75DE47C269A2}">
      <dgm:prSet/>
      <dgm:spPr/>
      <dgm:t>
        <a:bodyPr/>
        <a:lstStyle/>
        <a:p>
          <a:endParaRPr lang="zh-CN" altLang="en-US"/>
        </a:p>
      </dgm:t>
    </dgm:pt>
    <dgm:pt modelId="{241957ED-63E8-4B7D-98B3-DF72B57D1091}" type="sibTrans" cxnId="{9628BC3B-1A7C-4879-9F47-75DE47C269A2}">
      <dgm:prSet/>
      <dgm:spPr/>
      <dgm:t>
        <a:bodyPr/>
        <a:lstStyle/>
        <a:p>
          <a:endParaRPr lang="zh-CN" altLang="en-US"/>
        </a:p>
      </dgm:t>
    </dgm:pt>
    <dgm:pt modelId="{8FA189FA-88AC-41A9-A7A5-E8A8DACAA9C4}">
      <dgm:prSet phldrT="[文本]"/>
      <dgm:spPr/>
      <dgm:t>
        <a:bodyPr/>
        <a:lstStyle/>
        <a:p>
          <a:r>
            <a:rPr lang="zh-CN" altLang="en-US" dirty="0"/>
            <a:t>单元概述</a:t>
          </a:r>
        </a:p>
      </dgm:t>
    </dgm:pt>
    <dgm:pt modelId="{1865E71A-F5D9-42BC-8D80-2D3388B9FEE2}" type="parTrans" cxnId="{3CB8A340-0E7A-4A9D-9563-3B60C037C13D}">
      <dgm:prSet/>
      <dgm:spPr/>
      <dgm:t>
        <a:bodyPr/>
        <a:lstStyle/>
        <a:p>
          <a:endParaRPr lang="zh-CN" altLang="en-US"/>
        </a:p>
      </dgm:t>
    </dgm:pt>
    <dgm:pt modelId="{67BAEDA4-2C8D-41C5-9DFD-DC16B664C729}" type="sibTrans" cxnId="{3CB8A340-0E7A-4A9D-9563-3B60C037C13D}">
      <dgm:prSet/>
      <dgm:spPr/>
      <dgm:t>
        <a:bodyPr/>
        <a:lstStyle/>
        <a:p>
          <a:endParaRPr lang="zh-CN" altLang="en-US"/>
        </a:p>
      </dgm:t>
    </dgm:pt>
    <dgm:pt modelId="{D4EE916E-F830-44E2-8837-36D4507A7505}">
      <dgm:prSet phldrT="[文本]"/>
      <dgm:spPr/>
      <dgm:t>
        <a:bodyPr/>
        <a:lstStyle/>
        <a:p>
          <a:r>
            <a:rPr lang="zh-CN" altLang="en-US" dirty="0"/>
            <a:t>二</a:t>
          </a:r>
        </a:p>
      </dgm:t>
    </dgm:pt>
    <dgm:pt modelId="{50E524B1-7880-4823-974E-A1D99F62614A}" type="parTrans" cxnId="{B0C39E0E-6792-4DDD-A199-76BAD8F9DED1}">
      <dgm:prSet/>
      <dgm:spPr/>
      <dgm:t>
        <a:bodyPr/>
        <a:lstStyle/>
        <a:p>
          <a:endParaRPr lang="zh-CN" altLang="en-US"/>
        </a:p>
      </dgm:t>
    </dgm:pt>
    <dgm:pt modelId="{9FA32EE2-B823-4180-9CA3-86E81A95FB4E}" type="sibTrans" cxnId="{B0C39E0E-6792-4DDD-A199-76BAD8F9DED1}">
      <dgm:prSet/>
      <dgm:spPr/>
      <dgm:t>
        <a:bodyPr/>
        <a:lstStyle/>
        <a:p>
          <a:endParaRPr lang="zh-CN" altLang="en-US"/>
        </a:p>
      </dgm:t>
    </dgm:pt>
    <dgm:pt modelId="{19D88DF4-DF97-4F20-9916-E908B81F4AE2}">
      <dgm:prSet phldrT="[文本]"/>
      <dgm:spPr/>
      <dgm:t>
        <a:bodyPr/>
        <a:lstStyle/>
        <a:p>
          <a:r>
            <a:rPr lang="zh-CN" altLang="en-US" dirty="0"/>
            <a:t>主干知识构建</a:t>
          </a:r>
        </a:p>
      </dgm:t>
    </dgm:pt>
    <dgm:pt modelId="{63C8EF1E-7F7E-486B-AAB1-AF4D45423E5D}" type="parTrans" cxnId="{57BCCCDE-90BF-4FFD-B691-762E6E4A5FB5}">
      <dgm:prSet/>
      <dgm:spPr/>
      <dgm:t>
        <a:bodyPr/>
        <a:lstStyle/>
        <a:p>
          <a:endParaRPr lang="zh-CN" altLang="en-US"/>
        </a:p>
      </dgm:t>
    </dgm:pt>
    <dgm:pt modelId="{CF76246F-3464-4C71-852F-41367A9A5FF3}" type="sibTrans" cxnId="{57BCCCDE-90BF-4FFD-B691-762E6E4A5FB5}">
      <dgm:prSet/>
      <dgm:spPr/>
      <dgm:t>
        <a:bodyPr/>
        <a:lstStyle/>
        <a:p>
          <a:endParaRPr lang="zh-CN" altLang="en-US"/>
        </a:p>
      </dgm:t>
    </dgm:pt>
    <dgm:pt modelId="{4B0CAC59-4E89-48E2-924E-3D7D1DA69B03}">
      <dgm:prSet phldrT="[文本]"/>
      <dgm:spPr/>
      <dgm:t>
        <a:bodyPr/>
        <a:lstStyle/>
        <a:p>
          <a:r>
            <a:rPr lang="zh-CN" altLang="en-US" dirty="0"/>
            <a:t>三</a:t>
          </a:r>
        </a:p>
      </dgm:t>
    </dgm:pt>
    <dgm:pt modelId="{509CF768-015C-479C-8D6E-B5C461FC8AEE}" type="parTrans" cxnId="{4A6EABF8-628F-4A9F-854F-C0FC06C885FD}">
      <dgm:prSet/>
      <dgm:spPr/>
      <dgm:t>
        <a:bodyPr/>
        <a:lstStyle/>
        <a:p>
          <a:endParaRPr lang="zh-CN" altLang="en-US"/>
        </a:p>
      </dgm:t>
    </dgm:pt>
    <dgm:pt modelId="{E51D5810-37F6-43DE-ACD9-47E2FF1A0D31}" type="sibTrans" cxnId="{4A6EABF8-628F-4A9F-854F-C0FC06C885FD}">
      <dgm:prSet/>
      <dgm:spPr/>
      <dgm:t>
        <a:bodyPr/>
        <a:lstStyle/>
        <a:p>
          <a:endParaRPr lang="zh-CN" altLang="en-US"/>
        </a:p>
      </dgm:t>
    </dgm:pt>
    <dgm:pt modelId="{6B2318B8-CA63-490D-94C3-A60CB6D042E4}">
      <dgm:prSet/>
      <dgm:spPr/>
      <dgm:t>
        <a:bodyPr/>
        <a:lstStyle/>
        <a:p>
          <a:endParaRPr lang="zh-CN" altLang="en-US"/>
        </a:p>
      </dgm:t>
    </dgm:pt>
    <dgm:pt modelId="{E1274CFA-B28D-41AF-BEE2-3C70D4F89866}" type="parTrans" cxnId="{C25B7DA2-5B3D-40B0-A39A-4F342FD9BD08}">
      <dgm:prSet/>
      <dgm:spPr/>
      <dgm:t>
        <a:bodyPr/>
        <a:lstStyle/>
        <a:p>
          <a:endParaRPr lang="zh-CN" altLang="en-US"/>
        </a:p>
      </dgm:t>
    </dgm:pt>
    <dgm:pt modelId="{C158104F-746E-4E9C-9539-02C49EC5CE2F}" type="sibTrans" cxnId="{C25B7DA2-5B3D-40B0-A39A-4F342FD9BD08}">
      <dgm:prSet/>
      <dgm:spPr/>
      <dgm:t>
        <a:bodyPr/>
        <a:lstStyle/>
        <a:p>
          <a:endParaRPr lang="zh-CN" altLang="en-US"/>
        </a:p>
      </dgm:t>
    </dgm:pt>
    <dgm:pt modelId="{F2C7114B-EF6A-4AFA-854C-A735CD5305C4}">
      <dgm:prSet/>
      <dgm:spPr/>
      <dgm:t>
        <a:bodyPr/>
        <a:lstStyle/>
        <a:p>
          <a:r>
            <a:rPr lang="zh-CN" altLang="en-US" dirty="0"/>
            <a:t>巩固练习</a:t>
          </a:r>
        </a:p>
      </dgm:t>
    </dgm:pt>
    <dgm:pt modelId="{BE5EBC3D-437C-4F6B-BBFF-65B2C1468CCD}" type="parTrans" cxnId="{D4E7262A-AC58-4CE9-996B-14D4580FCA33}">
      <dgm:prSet/>
      <dgm:spPr/>
      <dgm:t>
        <a:bodyPr/>
        <a:lstStyle/>
        <a:p>
          <a:endParaRPr lang="zh-CN" altLang="en-US"/>
        </a:p>
      </dgm:t>
    </dgm:pt>
    <dgm:pt modelId="{5FA429F0-B315-40BF-B966-E811A55859FF}" type="sibTrans" cxnId="{D4E7262A-AC58-4CE9-996B-14D4580FCA33}">
      <dgm:prSet/>
      <dgm:spPr/>
      <dgm:t>
        <a:bodyPr/>
        <a:lstStyle/>
        <a:p>
          <a:endParaRPr lang="zh-CN" altLang="en-US"/>
        </a:p>
      </dgm:t>
    </dgm:pt>
    <dgm:pt modelId="{BF836295-AD9D-48CD-91BE-A213FB505D28}">
      <dgm:prSet/>
      <dgm:spPr/>
      <dgm:t>
        <a:bodyPr/>
        <a:lstStyle/>
        <a:p>
          <a:endParaRPr lang="zh-CN" altLang="en-US"/>
        </a:p>
      </dgm:t>
    </dgm:pt>
    <dgm:pt modelId="{36EA8C23-DCE1-4A0D-8291-3F8B6D76A755}" type="parTrans" cxnId="{33C74248-2B65-4399-96B4-577E8B90371C}">
      <dgm:prSet/>
      <dgm:spPr/>
      <dgm:t>
        <a:bodyPr/>
        <a:lstStyle/>
        <a:p>
          <a:endParaRPr lang="zh-CN" altLang="en-US"/>
        </a:p>
      </dgm:t>
    </dgm:pt>
    <dgm:pt modelId="{4BE0F921-482E-48ED-89BE-A720B6142CF5}" type="sibTrans" cxnId="{33C74248-2B65-4399-96B4-577E8B90371C}">
      <dgm:prSet/>
      <dgm:spPr/>
      <dgm:t>
        <a:bodyPr/>
        <a:lstStyle/>
        <a:p>
          <a:endParaRPr lang="zh-CN" altLang="en-US"/>
        </a:p>
      </dgm:t>
    </dgm:pt>
    <dgm:pt modelId="{3827D5E3-8455-4CDC-B103-317B9D04984E}">
      <dgm:prSet/>
      <dgm:spPr/>
      <dgm:t>
        <a:bodyPr/>
        <a:lstStyle/>
        <a:p>
          <a:r>
            <a:rPr lang="zh-CN" altLang="en-US" dirty="0"/>
            <a:t>总结提升</a:t>
          </a:r>
        </a:p>
      </dgm:t>
    </dgm:pt>
    <dgm:pt modelId="{8F7BE635-3BEC-4834-A75C-35879BD35304}" type="parTrans" cxnId="{05DD108A-F31B-4F07-92FD-66220CD5DEB2}">
      <dgm:prSet/>
      <dgm:spPr/>
      <dgm:t>
        <a:bodyPr/>
        <a:lstStyle/>
        <a:p>
          <a:endParaRPr lang="zh-CN" altLang="en-US"/>
        </a:p>
      </dgm:t>
    </dgm:pt>
    <dgm:pt modelId="{909AF302-96D2-465C-9722-BF119BB9D16C}" type="sibTrans" cxnId="{05DD108A-F31B-4F07-92FD-66220CD5DEB2}">
      <dgm:prSet/>
      <dgm:spPr/>
      <dgm:t>
        <a:bodyPr/>
        <a:lstStyle/>
        <a:p>
          <a:endParaRPr lang="zh-CN" altLang="en-US"/>
        </a:p>
      </dgm:t>
    </dgm:pt>
    <dgm:pt modelId="{EE4F8719-C311-452F-97B6-4633421234F4}">
      <dgm:prSet/>
      <dgm:spPr/>
      <dgm:t>
        <a:bodyPr/>
        <a:lstStyle/>
        <a:p>
          <a:r>
            <a:rPr lang="zh-CN" altLang="en-US" dirty="0"/>
            <a:t>核心知识梳理</a:t>
          </a:r>
        </a:p>
      </dgm:t>
    </dgm:pt>
    <dgm:pt modelId="{D1322906-2173-4AE6-8478-6753E73551DB}" type="parTrans" cxnId="{44DFE98C-1D42-4196-8891-74F560038663}">
      <dgm:prSet/>
      <dgm:spPr/>
    </dgm:pt>
    <dgm:pt modelId="{5FFC261D-F850-4FE2-8710-647671D4C3A2}" type="sibTrans" cxnId="{44DFE98C-1D42-4196-8891-74F560038663}">
      <dgm:prSet/>
      <dgm:spPr/>
    </dgm:pt>
    <dgm:pt modelId="{3102701E-5DD0-4B98-B1E9-EBAC32A52E54}" type="pres">
      <dgm:prSet presAssocID="{6BE9194C-E43C-4CE7-8D65-A34CA0D5FFB6}" presName="linearFlow" presStyleCnt="0">
        <dgm:presLayoutVars>
          <dgm:dir/>
          <dgm:animLvl val="lvl"/>
          <dgm:resizeHandles val="exact"/>
        </dgm:presLayoutVars>
      </dgm:prSet>
      <dgm:spPr/>
    </dgm:pt>
    <dgm:pt modelId="{E1FD2331-7102-4410-9F73-7D469A6504DE}" type="pres">
      <dgm:prSet presAssocID="{A6CBEC49-E61F-4979-8399-46E4B726D782}" presName="composite" presStyleCnt="0"/>
      <dgm:spPr/>
    </dgm:pt>
    <dgm:pt modelId="{7EB396A7-1378-4117-B94A-BB6F168C10CA}" type="pres">
      <dgm:prSet presAssocID="{A6CBEC49-E61F-4979-8399-46E4B726D782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65BC58CB-335C-4D53-906C-DAB26967C706}" type="pres">
      <dgm:prSet presAssocID="{A6CBEC49-E61F-4979-8399-46E4B726D782}" presName="descendantText" presStyleLbl="alignAcc1" presStyleIdx="0" presStyleCnt="5" custScaleY="100000">
        <dgm:presLayoutVars>
          <dgm:bulletEnabled val="1"/>
        </dgm:presLayoutVars>
      </dgm:prSet>
      <dgm:spPr/>
    </dgm:pt>
    <dgm:pt modelId="{F29773A0-56D7-4D20-9706-AD81264805FF}" type="pres">
      <dgm:prSet presAssocID="{241957ED-63E8-4B7D-98B3-DF72B57D1091}" presName="sp" presStyleCnt="0"/>
      <dgm:spPr/>
    </dgm:pt>
    <dgm:pt modelId="{933A1C1A-81D9-4AA8-B267-9E95F85974EA}" type="pres">
      <dgm:prSet presAssocID="{D4EE916E-F830-44E2-8837-36D4507A7505}" presName="composite" presStyleCnt="0"/>
      <dgm:spPr/>
    </dgm:pt>
    <dgm:pt modelId="{66F144DF-0FA5-4F90-9538-84A1D3C51981}" type="pres">
      <dgm:prSet presAssocID="{D4EE916E-F830-44E2-8837-36D4507A7505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59D95E89-A7A4-463A-9744-CC76D01C1CE7}" type="pres">
      <dgm:prSet presAssocID="{D4EE916E-F830-44E2-8837-36D4507A7505}" presName="descendantText" presStyleLbl="alignAcc1" presStyleIdx="1" presStyleCnt="5">
        <dgm:presLayoutVars>
          <dgm:bulletEnabled val="1"/>
        </dgm:presLayoutVars>
      </dgm:prSet>
      <dgm:spPr/>
    </dgm:pt>
    <dgm:pt modelId="{A1A652EB-F596-450E-B93B-F1F4A143A567}" type="pres">
      <dgm:prSet presAssocID="{9FA32EE2-B823-4180-9CA3-86E81A95FB4E}" presName="sp" presStyleCnt="0"/>
      <dgm:spPr/>
    </dgm:pt>
    <dgm:pt modelId="{BB54B747-57A4-4135-B729-D433E5CA7583}" type="pres">
      <dgm:prSet presAssocID="{4B0CAC59-4E89-48E2-924E-3D7D1DA69B03}" presName="composite" presStyleCnt="0"/>
      <dgm:spPr/>
    </dgm:pt>
    <dgm:pt modelId="{DF285A91-5FE0-4DB2-88EC-A1AAE8996AEB}" type="pres">
      <dgm:prSet presAssocID="{4B0CAC59-4E89-48E2-924E-3D7D1DA69B03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65337BDB-F8B3-48E0-B766-18842F6F39BE}" type="pres">
      <dgm:prSet presAssocID="{4B0CAC59-4E89-48E2-924E-3D7D1DA69B03}" presName="descendantText" presStyleLbl="alignAcc1" presStyleIdx="2" presStyleCnt="5">
        <dgm:presLayoutVars>
          <dgm:bulletEnabled val="1"/>
        </dgm:presLayoutVars>
      </dgm:prSet>
      <dgm:spPr/>
    </dgm:pt>
    <dgm:pt modelId="{5B08F8F4-0542-4680-AA5D-8214043595FC}" type="pres">
      <dgm:prSet presAssocID="{E51D5810-37F6-43DE-ACD9-47E2FF1A0D31}" presName="sp" presStyleCnt="0"/>
      <dgm:spPr/>
    </dgm:pt>
    <dgm:pt modelId="{46C09DB0-3E19-4972-A0A6-58785B8D3AA5}" type="pres">
      <dgm:prSet presAssocID="{6B2318B8-CA63-490D-94C3-A60CB6D042E4}" presName="composite" presStyleCnt="0"/>
      <dgm:spPr/>
    </dgm:pt>
    <dgm:pt modelId="{D9BDFD86-E852-4A9B-8604-F7533D994835}" type="pres">
      <dgm:prSet presAssocID="{6B2318B8-CA63-490D-94C3-A60CB6D042E4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271FCFD6-41C3-4E5A-A42A-C36E3B99F77B}" type="pres">
      <dgm:prSet presAssocID="{6B2318B8-CA63-490D-94C3-A60CB6D042E4}" presName="descendantText" presStyleLbl="alignAcc1" presStyleIdx="3" presStyleCnt="5">
        <dgm:presLayoutVars>
          <dgm:bulletEnabled val="1"/>
        </dgm:presLayoutVars>
      </dgm:prSet>
      <dgm:spPr/>
    </dgm:pt>
    <dgm:pt modelId="{CF813D6C-8ABC-418C-B0B8-19EA1BBAD43E}" type="pres">
      <dgm:prSet presAssocID="{C158104F-746E-4E9C-9539-02C49EC5CE2F}" presName="sp" presStyleCnt="0"/>
      <dgm:spPr/>
    </dgm:pt>
    <dgm:pt modelId="{7BDC0E43-121D-420F-8D43-F23DFF264B78}" type="pres">
      <dgm:prSet presAssocID="{BF836295-AD9D-48CD-91BE-A213FB505D28}" presName="composite" presStyleCnt="0"/>
      <dgm:spPr/>
    </dgm:pt>
    <dgm:pt modelId="{D23D9D50-4C92-46CE-A363-F27E2A588B90}" type="pres">
      <dgm:prSet presAssocID="{BF836295-AD9D-48CD-91BE-A213FB505D28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21910C63-BD5E-43A9-8D78-E11F3137E492}" type="pres">
      <dgm:prSet presAssocID="{BF836295-AD9D-48CD-91BE-A213FB505D28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B0C39E0E-6792-4DDD-A199-76BAD8F9DED1}" srcId="{6BE9194C-E43C-4CE7-8D65-A34CA0D5FFB6}" destId="{D4EE916E-F830-44E2-8837-36D4507A7505}" srcOrd="1" destOrd="0" parTransId="{50E524B1-7880-4823-974E-A1D99F62614A}" sibTransId="{9FA32EE2-B823-4180-9CA3-86E81A95FB4E}"/>
    <dgm:cxn modelId="{3DAA9F21-83BB-4B58-9C78-1E16502DE82D}" type="presOf" srcId="{BF836295-AD9D-48CD-91BE-A213FB505D28}" destId="{D23D9D50-4C92-46CE-A363-F27E2A588B90}" srcOrd="0" destOrd="0" presId="urn:microsoft.com/office/officeart/2005/8/layout/chevron2"/>
    <dgm:cxn modelId="{3C8E1022-E56E-4CFA-B485-3200C3E8D778}" type="presOf" srcId="{4B0CAC59-4E89-48E2-924E-3D7D1DA69B03}" destId="{DF285A91-5FE0-4DB2-88EC-A1AAE8996AEB}" srcOrd="0" destOrd="0" presId="urn:microsoft.com/office/officeart/2005/8/layout/chevron2"/>
    <dgm:cxn modelId="{D4E7262A-AC58-4CE9-996B-14D4580FCA33}" srcId="{6B2318B8-CA63-490D-94C3-A60CB6D042E4}" destId="{F2C7114B-EF6A-4AFA-854C-A735CD5305C4}" srcOrd="0" destOrd="0" parTransId="{BE5EBC3D-437C-4F6B-BBFF-65B2C1468CCD}" sibTransId="{5FA429F0-B315-40BF-B966-E811A55859FF}"/>
    <dgm:cxn modelId="{F382372E-6391-4A7A-8B5F-586608271893}" type="presOf" srcId="{6B2318B8-CA63-490D-94C3-A60CB6D042E4}" destId="{D9BDFD86-E852-4A9B-8604-F7533D994835}" srcOrd="0" destOrd="0" presId="urn:microsoft.com/office/officeart/2005/8/layout/chevron2"/>
    <dgm:cxn modelId="{C7283532-6CBC-45FA-8BBE-E9A3EA09969E}" type="presOf" srcId="{8FA189FA-88AC-41A9-A7A5-E8A8DACAA9C4}" destId="{65BC58CB-335C-4D53-906C-DAB26967C706}" srcOrd="0" destOrd="0" presId="urn:microsoft.com/office/officeart/2005/8/layout/chevron2"/>
    <dgm:cxn modelId="{9628BC3B-1A7C-4879-9F47-75DE47C269A2}" srcId="{6BE9194C-E43C-4CE7-8D65-A34CA0D5FFB6}" destId="{A6CBEC49-E61F-4979-8399-46E4B726D782}" srcOrd="0" destOrd="0" parTransId="{A30C4D1E-E9B2-4BF5-BB53-811455636824}" sibTransId="{241957ED-63E8-4B7D-98B3-DF72B57D1091}"/>
    <dgm:cxn modelId="{3CB8A340-0E7A-4A9D-9563-3B60C037C13D}" srcId="{A6CBEC49-E61F-4979-8399-46E4B726D782}" destId="{8FA189FA-88AC-41A9-A7A5-E8A8DACAA9C4}" srcOrd="0" destOrd="0" parTransId="{1865E71A-F5D9-42BC-8D80-2D3388B9FEE2}" sibTransId="{67BAEDA4-2C8D-41C5-9DFD-DC16B664C729}"/>
    <dgm:cxn modelId="{5653F260-1616-4306-ACCA-4985092E7D1D}" type="presOf" srcId="{EE4F8719-C311-452F-97B6-4633421234F4}" destId="{65337BDB-F8B3-48E0-B766-18842F6F39BE}" srcOrd="0" destOrd="0" presId="urn:microsoft.com/office/officeart/2005/8/layout/chevron2"/>
    <dgm:cxn modelId="{33C74248-2B65-4399-96B4-577E8B90371C}" srcId="{6BE9194C-E43C-4CE7-8D65-A34CA0D5FFB6}" destId="{BF836295-AD9D-48CD-91BE-A213FB505D28}" srcOrd="4" destOrd="0" parTransId="{36EA8C23-DCE1-4A0D-8291-3F8B6D76A755}" sibTransId="{4BE0F921-482E-48ED-89BE-A720B6142CF5}"/>
    <dgm:cxn modelId="{07C7C385-557E-4D60-962D-5EFCE08A6EAC}" type="presOf" srcId="{6BE9194C-E43C-4CE7-8D65-A34CA0D5FFB6}" destId="{3102701E-5DD0-4B98-B1E9-EBAC32A52E54}" srcOrd="0" destOrd="0" presId="urn:microsoft.com/office/officeart/2005/8/layout/chevron2"/>
    <dgm:cxn modelId="{05DD108A-F31B-4F07-92FD-66220CD5DEB2}" srcId="{BF836295-AD9D-48CD-91BE-A213FB505D28}" destId="{3827D5E3-8455-4CDC-B103-317B9D04984E}" srcOrd="0" destOrd="0" parTransId="{8F7BE635-3BEC-4834-A75C-35879BD35304}" sibTransId="{909AF302-96D2-465C-9722-BF119BB9D16C}"/>
    <dgm:cxn modelId="{44DFE98C-1D42-4196-8891-74F560038663}" srcId="{4B0CAC59-4E89-48E2-924E-3D7D1DA69B03}" destId="{EE4F8719-C311-452F-97B6-4633421234F4}" srcOrd="0" destOrd="0" parTransId="{D1322906-2173-4AE6-8478-6753E73551DB}" sibTransId="{5FFC261D-F850-4FE2-8710-647671D4C3A2}"/>
    <dgm:cxn modelId="{7FFEE291-4DE0-4840-ADC6-0BDB891009D5}" type="presOf" srcId="{D4EE916E-F830-44E2-8837-36D4507A7505}" destId="{66F144DF-0FA5-4F90-9538-84A1D3C51981}" srcOrd="0" destOrd="0" presId="urn:microsoft.com/office/officeart/2005/8/layout/chevron2"/>
    <dgm:cxn modelId="{C25B7DA2-5B3D-40B0-A39A-4F342FD9BD08}" srcId="{6BE9194C-E43C-4CE7-8D65-A34CA0D5FFB6}" destId="{6B2318B8-CA63-490D-94C3-A60CB6D042E4}" srcOrd="3" destOrd="0" parTransId="{E1274CFA-B28D-41AF-BEE2-3C70D4F89866}" sibTransId="{C158104F-746E-4E9C-9539-02C49EC5CE2F}"/>
    <dgm:cxn modelId="{7AC74BA3-A56C-46AC-8B64-DBC1C15C01ED}" type="presOf" srcId="{A6CBEC49-E61F-4979-8399-46E4B726D782}" destId="{7EB396A7-1378-4117-B94A-BB6F168C10CA}" srcOrd="0" destOrd="0" presId="urn:microsoft.com/office/officeart/2005/8/layout/chevron2"/>
    <dgm:cxn modelId="{579EE7DD-6D4A-440E-A2B4-6D079A202FA7}" type="presOf" srcId="{F2C7114B-EF6A-4AFA-854C-A735CD5305C4}" destId="{271FCFD6-41C3-4E5A-A42A-C36E3B99F77B}" srcOrd="0" destOrd="0" presId="urn:microsoft.com/office/officeart/2005/8/layout/chevron2"/>
    <dgm:cxn modelId="{57BCCCDE-90BF-4FFD-B691-762E6E4A5FB5}" srcId="{D4EE916E-F830-44E2-8837-36D4507A7505}" destId="{19D88DF4-DF97-4F20-9916-E908B81F4AE2}" srcOrd="0" destOrd="0" parTransId="{63C8EF1E-7F7E-486B-AAB1-AF4D45423E5D}" sibTransId="{CF76246F-3464-4C71-852F-41367A9A5FF3}"/>
    <dgm:cxn modelId="{C2971CE9-59F5-4198-B2B0-413B56D9F18C}" type="presOf" srcId="{19D88DF4-DF97-4F20-9916-E908B81F4AE2}" destId="{59D95E89-A7A4-463A-9744-CC76D01C1CE7}" srcOrd="0" destOrd="0" presId="urn:microsoft.com/office/officeart/2005/8/layout/chevron2"/>
    <dgm:cxn modelId="{914765EF-91B2-4A2F-B04F-501FD02A0CE4}" type="presOf" srcId="{3827D5E3-8455-4CDC-B103-317B9D04984E}" destId="{21910C63-BD5E-43A9-8D78-E11F3137E492}" srcOrd="0" destOrd="0" presId="urn:microsoft.com/office/officeart/2005/8/layout/chevron2"/>
    <dgm:cxn modelId="{4A6EABF8-628F-4A9F-854F-C0FC06C885FD}" srcId="{6BE9194C-E43C-4CE7-8D65-A34CA0D5FFB6}" destId="{4B0CAC59-4E89-48E2-924E-3D7D1DA69B03}" srcOrd="2" destOrd="0" parTransId="{509CF768-015C-479C-8D6E-B5C461FC8AEE}" sibTransId="{E51D5810-37F6-43DE-ACD9-47E2FF1A0D31}"/>
    <dgm:cxn modelId="{C8ACCEB8-26C6-494A-887A-F5BA23847983}" type="presParOf" srcId="{3102701E-5DD0-4B98-B1E9-EBAC32A52E54}" destId="{E1FD2331-7102-4410-9F73-7D469A6504DE}" srcOrd="0" destOrd="0" presId="urn:microsoft.com/office/officeart/2005/8/layout/chevron2"/>
    <dgm:cxn modelId="{777398D6-DD00-4A7E-8774-44C5B46ADFD6}" type="presParOf" srcId="{E1FD2331-7102-4410-9F73-7D469A6504DE}" destId="{7EB396A7-1378-4117-B94A-BB6F168C10CA}" srcOrd="0" destOrd="0" presId="urn:microsoft.com/office/officeart/2005/8/layout/chevron2"/>
    <dgm:cxn modelId="{CF740521-EB86-4733-9C85-41A3770943DD}" type="presParOf" srcId="{E1FD2331-7102-4410-9F73-7D469A6504DE}" destId="{65BC58CB-335C-4D53-906C-DAB26967C706}" srcOrd="1" destOrd="0" presId="urn:microsoft.com/office/officeart/2005/8/layout/chevron2"/>
    <dgm:cxn modelId="{FCF42D1C-2218-43DE-9A49-D201359FAD2B}" type="presParOf" srcId="{3102701E-5DD0-4B98-B1E9-EBAC32A52E54}" destId="{F29773A0-56D7-4D20-9706-AD81264805FF}" srcOrd="1" destOrd="0" presId="urn:microsoft.com/office/officeart/2005/8/layout/chevron2"/>
    <dgm:cxn modelId="{4059EEC5-E0E3-4B34-B94E-FFD23FAC49D3}" type="presParOf" srcId="{3102701E-5DD0-4B98-B1E9-EBAC32A52E54}" destId="{933A1C1A-81D9-4AA8-B267-9E95F85974EA}" srcOrd="2" destOrd="0" presId="urn:microsoft.com/office/officeart/2005/8/layout/chevron2"/>
    <dgm:cxn modelId="{27F13DEF-265F-4DF4-BCEB-81450BD15F9E}" type="presParOf" srcId="{933A1C1A-81D9-4AA8-B267-9E95F85974EA}" destId="{66F144DF-0FA5-4F90-9538-84A1D3C51981}" srcOrd="0" destOrd="0" presId="urn:microsoft.com/office/officeart/2005/8/layout/chevron2"/>
    <dgm:cxn modelId="{2B9E6871-72F9-4E82-A195-DEC0BBE050B5}" type="presParOf" srcId="{933A1C1A-81D9-4AA8-B267-9E95F85974EA}" destId="{59D95E89-A7A4-463A-9744-CC76D01C1CE7}" srcOrd="1" destOrd="0" presId="urn:microsoft.com/office/officeart/2005/8/layout/chevron2"/>
    <dgm:cxn modelId="{CFC426C1-854F-4963-82A8-414020CAA883}" type="presParOf" srcId="{3102701E-5DD0-4B98-B1E9-EBAC32A52E54}" destId="{A1A652EB-F596-450E-B93B-F1F4A143A567}" srcOrd="3" destOrd="0" presId="urn:microsoft.com/office/officeart/2005/8/layout/chevron2"/>
    <dgm:cxn modelId="{1882E620-C930-4688-B4AC-E3539D706DF9}" type="presParOf" srcId="{3102701E-5DD0-4B98-B1E9-EBAC32A52E54}" destId="{BB54B747-57A4-4135-B729-D433E5CA7583}" srcOrd="4" destOrd="0" presId="urn:microsoft.com/office/officeart/2005/8/layout/chevron2"/>
    <dgm:cxn modelId="{7EE0D892-B9A3-40E2-9EE4-82DE6EAA194E}" type="presParOf" srcId="{BB54B747-57A4-4135-B729-D433E5CA7583}" destId="{DF285A91-5FE0-4DB2-88EC-A1AAE8996AEB}" srcOrd="0" destOrd="0" presId="urn:microsoft.com/office/officeart/2005/8/layout/chevron2"/>
    <dgm:cxn modelId="{132F2D1D-4C05-436A-A92D-873A89C69293}" type="presParOf" srcId="{BB54B747-57A4-4135-B729-D433E5CA7583}" destId="{65337BDB-F8B3-48E0-B766-18842F6F39BE}" srcOrd="1" destOrd="0" presId="urn:microsoft.com/office/officeart/2005/8/layout/chevron2"/>
    <dgm:cxn modelId="{1D12EED0-6AD8-4F05-8866-BDC166A87FCE}" type="presParOf" srcId="{3102701E-5DD0-4B98-B1E9-EBAC32A52E54}" destId="{5B08F8F4-0542-4680-AA5D-8214043595FC}" srcOrd="5" destOrd="0" presId="urn:microsoft.com/office/officeart/2005/8/layout/chevron2"/>
    <dgm:cxn modelId="{D4D5325E-F07F-4567-BA22-F27CE3D63B9B}" type="presParOf" srcId="{3102701E-5DD0-4B98-B1E9-EBAC32A52E54}" destId="{46C09DB0-3E19-4972-A0A6-58785B8D3AA5}" srcOrd="6" destOrd="0" presId="urn:microsoft.com/office/officeart/2005/8/layout/chevron2"/>
    <dgm:cxn modelId="{0B5CC160-8A8F-40A7-B792-74B21DAAC228}" type="presParOf" srcId="{46C09DB0-3E19-4972-A0A6-58785B8D3AA5}" destId="{D9BDFD86-E852-4A9B-8604-F7533D994835}" srcOrd="0" destOrd="0" presId="urn:microsoft.com/office/officeart/2005/8/layout/chevron2"/>
    <dgm:cxn modelId="{3D866AD3-F5C7-41D2-836E-DD305188E437}" type="presParOf" srcId="{46C09DB0-3E19-4972-A0A6-58785B8D3AA5}" destId="{271FCFD6-41C3-4E5A-A42A-C36E3B99F77B}" srcOrd="1" destOrd="0" presId="urn:microsoft.com/office/officeart/2005/8/layout/chevron2"/>
    <dgm:cxn modelId="{57086CA8-7200-4342-A35C-A6CE0B75B4B3}" type="presParOf" srcId="{3102701E-5DD0-4B98-B1E9-EBAC32A52E54}" destId="{CF813D6C-8ABC-418C-B0B8-19EA1BBAD43E}" srcOrd="7" destOrd="0" presId="urn:microsoft.com/office/officeart/2005/8/layout/chevron2"/>
    <dgm:cxn modelId="{FD045E3B-1450-446F-90C5-A270B6142419}" type="presParOf" srcId="{3102701E-5DD0-4B98-B1E9-EBAC32A52E54}" destId="{7BDC0E43-121D-420F-8D43-F23DFF264B78}" srcOrd="8" destOrd="0" presId="urn:microsoft.com/office/officeart/2005/8/layout/chevron2"/>
    <dgm:cxn modelId="{2BB2F23D-7966-4A4F-93F4-AD2DA51FF9FD}" type="presParOf" srcId="{7BDC0E43-121D-420F-8D43-F23DFF264B78}" destId="{D23D9D50-4C92-46CE-A363-F27E2A588B90}" srcOrd="0" destOrd="0" presId="urn:microsoft.com/office/officeart/2005/8/layout/chevron2"/>
    <dgm:cxn modelId="{DA4AA63C-E9B0-4B35-9848-D357A4F5C44F}" type="presParOf" srcId="{7BDC0E43-121D-420F-8D43-F23DFF264B78}" destId="{21910C63-BD5E-43A9-8D78-E11F3137E49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D435F4-65C0-41BF-B8E2-873A04A9F11C}" type="doc">
      <dgm:prSet loTypeId="urn:microsoft.com/office/officeart/2005/8/layout/hierarchy2#2" loCatId="hierarchy" qsTypeId="urn:microsoft.com/office/officeart/2005/8/quickstyle/simple5#2" qsCatId="simple" csTypeId="urn:microsoft.com/office/officeart/2005/8/colors/colorful5#2" csCatId="colorful" phldr="1"/>
      <dgm:spPr/>
      <dgm:t>
        <a:bodyPr/>
        <a:lstStyle/>
        <a:p>
          <a:endParaRPr lang="zh-CN" altLang="en-US"/>
        </a:p>
      </dgm:t>
    </dgm:pt>
    <dgm:pt modelId="{6E644C04-0490-40B5-8C58-30579D623ED1}">
      <dgm:prSet phldrT="[文本]" custT="1"/>
      <dgm:spPr/>
      <dgm:t>
        <a:bodyPr/>
        <a:lstStyle/>
        <a:p>
          <a:endParaRPr lang="zh-CN" altLang="en-US" sz="2400" b="1" dirty="0"/>
        </a:p>
      </dgm:t>
    </dgm:pt>
    <dgm:pt modelId="{1074AEC6-F59C-4578-842F-B960FC18BFDA}" type="parTrans" cxnId="{0ECC8240-97BB-4D85-916F-3FA6F02722E5}">
      <dgm:prSet/>
      <dgm:spPr/>
      <dgm:t>
        <a:bodyPr/>
        <a:lstStyle/>
        <a:p>
          <a:endParaRPr lang="zh-CN" altLang="en-US"/>
        </a:p>
      </dgm:t>
    </dgm:pt>
    <dgm:pt modelId="{927C1AB9-6D02-4D5A-B024-684B5384FBC6}" type="sibTrans" cxnId="{0ECC8240-97BB-4D85-916F-3FA6F02722E5}">
      <dgm:prSet/>
      <dgm:spPr/>
      <dgm:t>
        <a:bodyPr/>
        <a:lstStyle/>
        <a:p>
          <a:endParaRPr lang="zh-CN" altLang="en-US"/>
        </a:p>
      </dgm:t>
    </dgm:pt>
    <dgm:pt modelId="{D763F061-CE7C-4CCD-8BDC-5CA05C9C3726}">
      <dgm:prSet phldrT="[文本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CN" altLang="en-US" sz="3200" b="1" dirty="0"/>
        </a:p>
      </dgm:t>
    </dgm:pt>
    <dgm:pt modelId="{2F2A63A2-F1C8-4805-9D71-F38244DF106F}" type="parTrans" cxnId="{837C8B87-97F3-4A1E-A18D-A52A857ABFCD}">
      <dgm:prSet/>
      <dgm:spPr/>
      <dgm:t>
        <a:bodyPr/>
        <a:lstStyle/>
        <a:p>
          <a:endParaRPr lang="zh-CN" altLang="en-US"/>
        </a:p>
      </dgm:t>
    </dgm:pt>
    <dgm:pt modelId="{0A0E3F79-D8C0-440D-934A-85F0E042A004}" type="sibTrans" cxnId="{837C8B87-97F3-4A1E-A18D-A52A857ABFCD}">
      <dgm:prSet/>
      <dgm:spPr/>
      <dgm:t>
        <a:bodyPr/>
        <a:lstStyle/>
        <a:p>
          <a:endParaRPr lang="zh-CN" altLang="en-US"/>
        </a:p>
      </dgm:t>
    </dgm:pt>
    <dgm:pt modelId="{A1052D40-69C6-4F1C-A06B-173A5E536E65}">
      <dgm:prSet phldrT="[文本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CN" altLang="en-US" sz="3200" b="1" dirty="0"/>
        </a:p>
      </dgm:t>
    </dgm:pt>
    <dgm:pt modelId="{C93B04C8-8579-4295-93BE-78F54B3FBD61}" type="parTrans" cxnId="{F20E1227-443C-4F05-88C8-FEB8A41AC440}">
      <dgm:prSet/>
      <dgm:spPr/>
      <dgm:t>
        <a:bodyPr/>
        <a:lstStyle/>
        <a:p>
          <a:endParaRPr lang="zh-CN" altLang="en-US"/>
        </a:p>
      </dgm:t>
    </dgm:pt>
    <dgm:pt modelId="{5F2E634C-9CDC-4BE0-8368-8904D10BC51C}" type="sibTrans" cxnId="{F20E1227-443C-4F05-88C8-FEB8A41AC440}">
      <dgm:prSet/>
      <dgm:spPr/>
      <dgm:t>
        <a:bodyPr/>
        <a:lstStyle/>
        <a:p>
          <a:endParaRPr lang="zh-CN" altLang="en-US"/>
        </a:p>
      </dgm:t>
    </dgm:pt>
    <dgm:pt modelId="{F0C3F0A7-5151-4FFE-9405-1BA231DDCD4C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CN" altLang="en-US" sz="3200" b="1" dirty="0"/>
        </a:p>
      </dgm:t>
    </dgm:pt>
    <dgm:pt modelId="{9DE11A1E-E293-4C6C-A19B-042131CCCA3E}" type="parTrans" cxnId="{49A29B2F-B0A4-4129-89E6-DDEEA2A385F5}">
      <dgm:prSet/>
      <dgm:spPr/>
      <dgm:t>
        <a:bodyPr/>
        <a:lstStyle/>
        <a:p>
          <a:endParaRPr lang="zh-CN" altLang="en-US"/>
        </a:p>
      </dgm:t>
    </dgm:pt>
    <dgm:pt modelId="{E5051451-A1F2-4648-9208-59D1EB9825D2}" type="sibTrans" cxnId="{49A29B2F-B0A4-4129-89E6-DDEEA2A385F5}">
      <dgm:prSet/>
      <dgm:spPr/>
      <dgm:t>
        <a:bodyPr/>
        <a:lstStyle/>
        <a:p>
          <a:endParaRPr lang="zh-CN" altLang="en-US"/>
        </a:p>
      </dgm:t>
    </dgm:pt>
    <dgm:pt modelId="{C6F5F3EB-EA64-4ABA-8B0F-108F4E8B68AE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CN" altLang="en-US" sz="3200" b="1" dirty="0"/>
        </a:p>
      </dgm:t>
    </dgm:pt>
    <dgm:pt modelId="{A4A3DE7D-C655-46BB-A5E3-DC617F52D4B7}" type="parTrans" cxnId="{628F77A1-2408-40DB-B1DA-31EBCFA71BBB}">
      <dgm:prSet/>
      <dgm:spPr/>
      <dgm:t>
        <a:bodyPr/>
        <a:lstStyle/>
        <a:p>
          <a:endParaRPr lang="zh-CN" altLang="en-US"/>
        </a:p>
      </dgm:t>
    </dgm:pt>
    <dgm:pt modelId="{091E25F6-6C7F-4FCA-99F5-842FD2C55F6A}" type="sibTrans" cxnId="{628F77A1-2408-40DB-B1DA-31EBCFA71BBB}">
      <dgm:prSet/>
      <dgm:spPr/>
      <dgm:t>
        <a:bodyPr/>
        <a:lstStyle/>
        <a:p>
          <a:endParaRPr lang="zh-CN" altLang="en-US"/>
        </a:p>
      </dgm:t>
    </dgm:pt>
    <dgm:pt modelId="{3E8AFDE5-4CA9-44F8-A0AB-36FB3F51FDDF}">
      <dgm:prSet custT="1"/>
      <dgm:spPr/>
      <dgm:t>
        <a:bodyPr/>
        <a:lstStyle/>
        <a:p>
          <a:endParaRPr lang="zh-CN" altLang="en-US" sz="2800" b="1" dirty="0"/>
        </a:p>
      </dgm:t>
    </dgm:pt>
    <dgm:pt modelId="{B91C45E7-C7FC-4FC5-98D6-3EE5A5D53CC0}" type="parTrans" cxnId="{EE5ABE6F-FBBF-487D-A2F2-D28A92FDD8F3}">
      <dgm:prSet/>
      <dgm:spPr/>
      <dgm:t>
        <a:bodyPr/>
        <a:lstStyle/>
        <a:p>
          <a:endParaRPr lang="zh-CN" altLang="en-US"/>
        </a:p>
      </dgm:t>
    </dgm:pt>
    <dgm:pt modelId="{9C38D000-83E8-4E12-9AB0-ACA04145644C}" type="sibTrans" cxnId="{EE5ABE6F-FBBF-487D-A2F2-D28A92FDD8F3}">
      <dgm:prSet/>
      <dgm:spPr/>
      <dgm:t>
        <a:bodyPr/>
        <a:lstStyle/>
        <a:p>
          <a:endParaRPr lang="zh-CN" altLang="en-US"/>
        </a:p>
      </dgm:t>
    </dgm:pt>
    <dgm:pt modelId="{039BA2D9-DB63-41B9-8FD0-23E21DED38DB}">
      <dgm:prSet custT="1"/>
      <dgm:spPr/>
      <dgm:t>
        <a:bodyPr/>
        <a:lstStyle/>
        <a:p>
          <a:endParaRPr lang="zh-CN" altLang="en-US" sz="3200" b="1" dirty="0"/>
        </a:p>
      </dgm:t>
    </dgm:pt>
    <dgm:pt modelId="{2979958D-61B9-4811-83D7-5AA66F6E12DD}" type="parTrans" cxnId="{A510B2F2-46C1-42EF-9414-2831CE46CD72}">
      <dgm:prSet/>
      <dgm:spPr/>
      <dgm:t>
        <a:bodyPr/>
        <a:lstStyle/>
        <a:p>
          <a:endParaRPr lang="zh-CN" altLang="en-US"/>
        </a:p>
      </dgm:t>
    </dgm:pt>
    <dgm:pt modelId="{CB8E1C92-E39D-4AC3-BF17-F0BD76BD1A44}" type="sibTrans" cxnId="{A510B2F2-46C1-42EF-9414-2831CE46CD72}">
      <dgm:prSet/>
      <dgm:spPr/>
      <dgm:t>
        <a:bodyPr/>
        <a:lstStyle/>
        <a:p>
          <a:endParaRPr lang="zh-CN" altLang="en-US"/>
        </a:p>
      </dgm:t>
    </dgm:pt>
    <dgm:pt modelId="{65470AEB-A6D9-4511-B31C-B4C4E116C5D8}">
      <dgm:prSet custT="1"/>
      <dgm:spPr/>
      <dgm:t>
        <a:bodyPr/>
        <a:lstStyle/>
        <a:p>
          <a:endParaRPr lang="zh-CN" altLang="en-US" sz="2800" b="1" dirty="0"/>
        </a:p>
      </dgm:t>
    </dgm:pt>
    <dgm:pt modelId="{39020629-54A1-4E49-AF03-1B07450104D0}" type="parTrans" cxnId="{68948292-3C89-496A-AB86-37EBEE36BA43}">
      <dgm:prSet/>
      <dgm:spPr/>
      <dgm:t>
        <a:bodyPr/>
        <a:lstStyle/>
        <a:p>
          <a:endParaRPr lang="zh-CN" altLang="en-US"/>
        </a:p>
      </dgm:t>
    </dgm:pt>
    <dgm:pt modelId="{83AECB30-54C3-4394-A808-DEF4247B3DCB}" type="sibTrans" cxnId="{68948292-3C89-496A-AB86-37EBEE36BA43}">
      <dgm:prSet/>
      <dgm:spPr/>
      <dgm:t>
        <a:bodyPr/>
        <a:lstStyle/>
        <a:p>
          <a:endParaRPr lang="zh-CN" altLang="en-US"/>
        </a:p>
      </dgm:t>
    </dgm:pt>
    <dgm:pt modelId="{E1678F3F-E91C-4B2A-B260-15481AA7CB39}">
      <dgm:prSet custT="1"/>
      <dgm:spPr/>
      <dgm:t>
        <a:bodyPr/>
        <a:lstStyle/>
        <a:p>
          <a:endParaRPr lang="zh-CN" altLang="en-US" sz="3200" b="1" dirty="0"/>
        </a:p>
      </dgm:t>
    </dgm:pt>
    <dgm:pt modelId="{B7540C28-4523-4A18-8B75-472FCCBC75DF}" type="parTrans" cxnId="{25974C67-F3A6-4DD2-9428-1AD98E48F730}">
      <dgm:prSet/>
      <dgm:spPr/>
      <dgm:t>
        <a:bodyPr/>
        <a:lstStyle/>
        <a:p>
          <a:endParaRPr lang="zh-CN" altLang="en-US"/>
        </a:p>
      </dgm:t>
    </dgm:pt>
    <dgm:pt modelId="{6345E1F2-1C4F-49C6-B57C-4F1379521F7E}" type="sibTrans" cxnId="{25974C67-F3A6-4DD2-9428-1AD98E48F730}">
      <dgm:prSet/>
      <dgm:spPr/>
      <dgm:t>
        <a:bodyPr/>
        <a:lstStyle/>
        <a:p>
          <a:endParaRPr lang="zh-CN" altLang="en-US"/>
        </a:p>
      </dgm:t>
    </dgm:pt>
    <dgm:pt modelId="{B7A51CB6-8CA9-44DD-88D1-D6B8FD6ADFA7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rPr>
            <a:t>国家</a:t>
          </a:r>
          <a:endParaRPr lang="en-US" altLang="zh-CN" sz="2000" b="1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rPr>
            <a:t>性质</a:t>
          </a:r>
        </a:p>
      </dgm:t>
    </dgm:pt>
    <dgm:pt modelId="{87C6B4F2-98A4-4005-AF08-532BA52E9087}" type="parTrans" cxnId="{4A43682D-79BD-4EDA-8828-C8583EF99601}">
      <dgm:prSet/>
      <dgm:spPr/>
      <dgm:t>
        <a:bodyPr/>
        <a:lstStyle/>
        <a:p>
          <a:endParaRPr lang="zh-CN" altLang="en-US"/>
        </a:p>
      </dgm:t>
    </dgm:pt>
    <dgm:pt modelId="{1D314A6C-48A3-4F1C-B8B7-F579793AFA5F}" type="sibTrans" cxnId="{4A43682D-79BD-4EDA-8828-C8583EF99601}">
      <dgm:prSet/>
      <dgm:spPr/>
      <dgm:t>
        <a:bodyPr/>
        <a:lstStyle/>
        <a:p>
          <a:endParaRPr lang="zh-CN" altLang="en-US"/>
        </a:p>
      </dgm:t>
    </dgm:pt>
    <dgm:pt modelId="{33C97DE5-E520-426A-B2AF-7F288CD07261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zh-CN" altLang="en-US"/>
        </a:p>
      </dgm:t>
    </dgm:pt>
    <dgm:pt modelId="{FC27C12A-ED1A-4EF6-9E39-8492892A01AD}" type="parTrans" cxnId="{55318DF3-F17F-4F0B-9497-575E3491EDDF}">
      <dgm:prSet/>
      <dgm:spPr/>
      <dgm:t>
        <a:bodyPr/>
        <a:lstStyle/>
        <a:p>
          <a:endParaRPr lang="zh-CN" altLang="en-US"/>
        </a:p>
      </dgm:t>
    </dgm:pt>
    <dgm:pt modelId="{E4933532-5F99-49B1-9D4B-F2B903A64407}" type="sibTrans" cxnId="{55318DF3-F17F-4F0B-9497-575E3491EDDF}">
      <dgm:prSet/>
      <dgm:spPr/>
      <dgm:t>
        <a:bodyPr/>
        <a:lstStyle/>
        <a:p>
          <a:endParaRPr lang="zh-CN" altLang="en-US"/>
        </a:p>
      </dgm:t>
    </dgm:pt>
    <dgm:pt modelId="{472F30E4-B1AC-4DB4-A113-EFA2162DC2D0}">
      <dgm:prSet/>
      <dgm:spPr/>
      <dgm:t>
        <a:bodyPr/>
        <a:lstStyle/>
        <a:p>
          <a:endParaRPr lang="zh-CN" altLang="en-US"/>
        </a:p>
      </dgm:t>
    </dgm:pt>
    <dgm:pt modelId="{EB4E8F48-B8E6-44C0-A61A-28FED962567C}" type="parTrans" cxnId="{BE94C678-8AE8-4313-BFCA-0326E5A73FF4}">
      <dgm:prSet/>
      <dgm:spPr/>
      <dgm:t>
        <a:bodyPr/>
        <a:lstStyle/>
        <a:p>
          <a:endParaRPr lang="zh-CN" altLang="en-US"/>
        </a:p>
      </dgm:t>
    </dgm:pt>
    <dgm:pt modelId="{C1DC2BCB-1A2F-4154-AFB7-A40FD9125DB0}" type="sibTrans" cxnId="{BE94C678-8AE8-4313-BFCA-0326E5A73FF4}">
      <dgm:prSet/>
      <dgm:spPr/>
      <dgm:t>
        <a:bodyPr/>
        <a:lstStyle/>
        <a:p>
          <a:endParaRPr lang="zh-CN" altLang="en-US"/>
        </a:p>
      </dgm:t>
    </dgm:pt>
    <dgm:pt modelId="{0ECEFC2D-9AE7-4CA8-8407-DFB5CFABD358}" type="pres">
      <dgm:prSet presAssocID="{52D435F4-65C0-41BF-B8E2-873A04A9F11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CBD4487-2230-4077-919A-55E8FEC1A92E}" type="pres">
      <dgm:prSet presAssocID="{B7A51CB6-8CA9-44DD-88D1-D6B8FD6ADFA7}" presName="root1" presStyleCnt="0"/>
      <dgm:spPr/>
    </dgm:pt>
    <dgm:pt modelId="{71EF1F32-DB59-4146-B1A2-B6B730F3C16F}" type="pres">
      <dgm:prSet presAssocID="{B7A51CB6-8CA9-44DD-88D1-D6B8FD6ADFA7}" presName="LevelOneTextNode" presStyleLbl="node0" presStyleIdx="0" presStyleCnt="1" custScaleX="152178" custScaleY="192095">
        <dgm:presLayoutVars>
          <dgm:chPref val="3"/>
        </dgm:presLayoutVars>
      </dgm:prSet>
      <dgm:spPr/>
    </dgm:pt>
    <dgm:pt modelId="{48CB6B2B-7C03-4B0D-984A-393DE9915FE8}" type="pres">
      <dgm:prSet presAssocID="{B7A51CB6-8CA9-44DD-88D1-D6B8FD6ADFA7}" presName="level2hierChild" presStyleCnt="0"/>
      <dgm:spPr/>
    </dgm:pt>
    <dgm:pt modelId="{5E699CFF-4BFC-42D0-BDC2-4A83DC80D0C7}" type="pres">
      <dgm:prSet presAssocID="{1074AEC6-F59C-4578-842F-B960FC18BFDA}" presName="conn2-1" presStyleLbl="parChTrans1D2" presStyleIdx="0" presStyleCnt="1"/>
      <dgm:spPr/>
    </dgm:pt>
    <dgm:pt modelId="{C65A4FCA-B42A-4B21-B375-B792F9729DF5}" type="pres">
      <dgm:prSet presAssocID="{1074AEC6-F59C-4578-842F-B960FC18BFDA}" presName="connTx" presStyleLbl="parChTrans1D2" presStyleIdx="0" presStyleCnt="1"/>
      <dgm:spPr/>
    </dgm:pt>
    <dgm:pt modelId="{920E48F8-A620-4AEC-A8A2-9FD4D6B6567C}" type="pres">
      <dgm:prSet presAssocID="{6E644C04-0490-40B5-8C58-30579D623ED1}" presName="root2" presStyleCnt="0"/>
      <dgm:spPr/>
    </dgm:pt>
    <dgm:pt modelId="{B617445A-2B5A-43FE-8312-5D718A6E112E}" type="pres">
      <dgm:prSet presAssocID="{6E644C04-0490-40B5-8C58-30579D623ED1}" presName="LevelTwoTextNode" presStyleLbl="node2" presStyleIdx="0" presStyleCnt="1" custScaleX="263444" custScaleY="192095" custLinFactNeighborX="-31278">
        <dgm:presLayoutVars>
          <dgm:chPref val="3"/>
        </dgm:presLayoutVars>
      </dgm:prSet>
      <dgm:spPr/>
    </dgm:pt>
    <dgm:pt modelId="{105844CE-7D1D-4410-89E2-3FC3A055D0C8}" type="pres">
      <dgm:prSet presAssocID="{6E644C04-0490-40B5-8C58-30579D623ED1}" presName="level3hierChild" presStyleCnt="0"/>
      <dgm:spPr/>
    </dgm:pt>
    <dgm:pt modelId="{2E5CDD51-4348-4708-AB76-30B063F8676A}" type="pres">
      <dgm:prSet presAssocID="{2F2A63A2-F1C8-4805-9D71-F38244DF106F}" presName="conn2-1" presStyleLbl="parChTrans1D3" presStyleIdx="0" presStyleCnt="5"/>
      <dgm:spPr/>
    </dgm:pt>
    <dgm:pt modelId="{18B4C204-7B6A-439E-80CA-958D8CB35D82}" type="pres">
      <dgm:prSet presAssocID="{2F2A63A2-F1C8-4805-9D71-F38244DF106F}" presName="connTx" presStyleLbl="parChTrans1D3" presStyleIdx="0" presStyleCnt="5"/>
      <dgm:spPr/>
    </dgm:pt>
    <dgm:pt modelId="{B9BCC915-37E4-4E59-9EE7-55A5390B2FCD}" type="pres">
      <dgm:prSet presAssocID="{D763F061-CE7C-4CCD-8BDC-5CA05C9C3726}" presName="root2" presStyleCnt="0"/>
      <dgm:spPr/>
    </dgm:pt>
    <dgm:pt modelId="{3FABD98F-EDDE-4145-9E55-E7B28BA3CD3B}" type="pres">
      <dgm:prSet presAssocID="{D763F061-CE7C-4CCD-8BDC-5CA05C9C3726}" presName="LevelTwoTextNode" presStyleLbl="node3" presStyleIdx="0" presStyleCnt="5" custScaleX="151909" custScaleY="154000" custLinFactNeighborX="-27011" custLinFactNeighborY="-31742">
        <dgm:presLayoutVars>
          <dgm:chPref val="3"/>
        </dgm:presLayoutVars>
      </dgm:prSet>
      <dgm:spPr/>
    </dgm:pt>
    <dgm:pt modelId="{E2008916-B9CA-47C7-B762-985A03893616}" type="pres">
      <dgm:prSet presAssocID="{D763F061-CE7C-4CCD-8BDC-5CA05C9C3726}" presName="level3hierChild" presStyleCnt="0"/>
      <dgm:spPr/>
    </dgm:pt>
    <dgm:pt modelId="{8F012461-7142-4098-B865-7FB9CC739E1F}" type="pres">
      <dgm:prSet presAssocID="{B91C45E7-C7FC-4FC5-98D6-3EE5A5D53CC0}" presName="conn2-1" presStyleLbl="parChTrans1D4" presStyleIdx="0" presStyleCnt="5"/>
      <dgm:spPr/>
    </dgm:pt>
    <dgm:pt modelId="{478F34D7-3B35-4FB7-B4BC-5067C59DA9DC}" type="pres">
      <dgm:prSet presAssocID="{B91C45E7-C7FC-4FC5-98D6-3EE5A5D53CC0}" presName="connTx" presStyleLbl="parChTrans1D4" presStyleIdx="0" presStyleCnt="5"/>
      <dgm:spPr/>
    </dgm:pt>
    <dgm:pt modelId="{DEA5F93A-CFDA-4B3E-9CC5-B825844F2C10}" type="pres">
      <dgm:prSet presAssocID="{3E8AFDE5-4CA9-44F8-A0AB-36FB3F51FDDF}" presName="root2" presStyleCnt="0"/>
      <dgm:spPr/>
    </dgm:pt>
    <dgm:pt modelId="{6722C5E3-7A49-43F4-8A97-4D161D184788}" type="pres">
      <dgm:prSet presAssocID="{3E8AFDE5-4CA9-44F8-A0AB-36FB3F51FDDF}" presName="LevelTwoTextNode" presStyleLbl="node4" presStyleIdx="0" presStyleCnt="5" custScaleX="354820" custScaleY="158624" custLinFactNeighborX="57536" custLinFactNeighborY="-36635">
        <dgm:presLayoutVars>
          <dgm:chPref val="3"/>
        </dgm:presLayoutVars>
      </dgm:prSet>
      <dgm:spPr/>
    </dgm:pt>
    <dgm:pt modelId="{061D3DD2-BEB3-4F29-AA1D-3B34EA628D72}" type="pres">
      <dgm:prSet presAssocID="{3E8AFDE5-4CA9-44F8-A0AB-36FB3F51FDDF}" presName="level3hierChild" presStyleCnt="0"/>
      <dgm:spPr/>
    </dgm:pt>
    <dgm:pt modelId="{E8B17E6E-228D-45B7-A706-6EAD8A2AA2C3}" type="pres">
      <dgm:prSet presAssocID="{C93B04C8-8579-4295-93BE-78F54B3FBD61}" presName="conn2-1" presStyleLbl="parChTrans1D3" presStyleIdx="1" presStyleCnt="5"/>
      <dgm:spPr/>
    </dgm:pt>
    <dgm:pt modelId="{6B7CFB12-DBEE-4825-887B-00DECA8BE628}" type="pres">
      <dgm:prSet presAssocID="{C93B04C8-8579-4295-93BE-78F54B3FBD61}" presName="connTx" presStyleLbl="parChTrans1D3" presStyleIdx="1" presStyleCnt="5"/>
      <dgm:spPr/>
    </dgm:pt>
    <dgm:pt modelId="{24778916-3C31-4865-9238-F51875F46BC2}" type="pres">
      <dgm:prSet presAssocID="{A1052D40-69C6-4F1C-A06B-173A5E536E65}" presName="root2" presStyleCnt="0"/>
      <dgm:spPr/>
    </dgm:pt>
    <dgm:pt modelId="{EC586A28-7D24-4D7B-8AA3-93C3626FB19F}" type="pres">
      <dgm:prSet presAssocID="{A1052D40-69C6-4F1C-A06B-173A5E536E65}" presName="LevelTwoTextNode" presStyleLbl="node3" presStyleIdx="1" presStyleCnt="5" custScaleX="146989" custScaleY="155111" custLinFactNeighborX="-22074" custLinFactNeighborY="-14874">
        <dgm:presLayoutVars>
          <dgm:chPref val="3"/>
        </dgm:presLayoutVars>
      </dgm:prSet>
      <dgm:spPr/>
    </dgm:pt>
    <dgm:pt modelId="{0FFAA87F-6B8F-413A-8AB8-08F5BC43848A}" type="pres">
      <dgm:prSet presAssocID="{A1052D40-69C6-4F1C-A06B-173A5E536E65}" presName="level3hierChild" presStyleCnt="0"/>
      <dgm:spPr/>
    </dgm:pt>
    <dgm:pt modelId="{563D13C0-7179-4094-9B70-336C35E59D37}" type="pres">
      <dgm:prSet presAssocID="{2979958D-61B9-4811-83D7-5AA66F6E12DD}" presName="conn2-1" presStyleLbl="parChTrans1D4" presStyleIdx="1" presStyleCnt="5"/>
      <dgm:spPr/>
    </dgm:pt>
    <dgm:pt modelId="{5A257E0D-0FAE-482F-A12D-6AFCDCE2DD43}" type="pres">
      <dgm:prSet presAssocID="{2979958D-61B9-4811-83D7-5AA66F6E12DD}" presName="connTx" presStyleLbl="parChTrans1D4" presStyleIdx="1" presStyleCnt="5"/>
      <dgm:spPr/>
    </dgm:pt>
    <dgm:pt modelId="{AF92D265-D4CC-484B-8544-876FEA3F1D3B}" type="pres">
      <dgm:prSet presAssocID="{039BA2D9-DB63-41B9-8FD0-23E21DED38DB}" presName="root2" presStyleCnt="0"/>
      <dgm:spPr/>
    </dgm:pt>
    <dgm:pt modelId="{3C5EF2E9-4518-4FF9-B2AB-7891FDD2D3B0}" type="pres">
      <dgm:prSet presAssocID="{039BA2D9-DB63-41B9-8FD0-23E21DED38DB}" presName="LevelTwoTextNode" presStyleLbl="node4" presStyleIdx="1" presStyleCnt="5" custScaleX="283523" custScaleY="140921" custLinFactNeighborX="44111" custLinFactNeighborY="-14946">
        <dgm:presLayoutVars>
          <dgm:chPref val="3"/>
        </dgm:presLayoutVars>
      </dgm:prSet>
      <dgm:spPr/>
    </dgm:pt>
    <dgm:pt modelId="{82597998-79B7-4584-BD82-44F42286C59C}" type="pres">
      <dgm:prSet presAssocID="{039BA2D9-DB63-41B9-8FD0-23E21DED38DB}" presName="level3hierChild" presStyleCnt="0"/>
      <dgm:spPr/>
    </dgm:pt>
    <dgm:pt modelId="{126C8DCD-4614-4A5E-B744-05DF364B951B}" type="pres">
      <dgm:prSet presAssocID="{9DE11A1E-E293-4C6C-A19B-042131CCCA3E}" presName="conn2-1" presStyleLbl="parChTrans1D3" presStyleIdx="2" presStyleCnt="5"/>
      <dgm:spPr/>
    </dgm:pt>
    <dgm:pt modelId="{CF37DBFC-D70B-4F0B-BBC7-1B28A1D868A5}" type="pres">
      <dgm:prSet presAssocID="{9DE11A1E-E293-4C6C-A19B-042131CCCA3E}" presName="connTx" presStyleLbl="parChTrans1D3" presStyleIdx="2" presStyleCnt="5"/>
      <dgm:spPr/>
    </dgm:pt>
    <dgm:pt modelId="{DD37EC5D-DCD4-4281-A701-5047E3952460}" type="pres">
      <dgm:prSet presAssocID="{F0C3F0A7-5151-4FFE-9405-1BA231DDCD4C}" presName="root2" presStyleCnt="0"/>
      <dgm:spPr/>
    </dgm:pt>
    <dgm:pt modelId="{A98F930B-EA0A-4B1D-9B29-B1B3D560F7CD}" type="pres">
      <dgm:prSet presAssocID="{F0C3F0A7-5151-4FFE-9405-1BA231DDCD4C}" presName="LevelTwoTextNode" presStyleLbl="node3" presStyleIdx="2" presStyleCnt="5" custScaleX="282338" custScaleY="167405" custLinFactNeighborX="-21159">
        <dgm:presLayoutVars>
          <dgm:chPref val="3"/>
        </dgm:presLayoutVars>
      </dgm:prSet>
      <dgm:spPr/>
    </dgm:pt>
    <dgm:pt modelId="{19DD5DB2-ECBA-4888-8387-B011A94F7383}" type="pres">
      <dgm:prSet presAssocID="{F0C3F0A7-5151-4FFE-9405-1BA231DDCD4C}" presName="level3hierChild" presStyleCnt="0"/>
      <dgm:spPr/>
    </dgm:pt>
    <dgm:pt modelId="{0DB59AEC-CCD0-4E0E-B24B-C881D3B1EB60}" type="pres">
      <dgm:prSet presAssocID="{39020629-54A1-4E49-AF03-1B07450104D0}" presName="conn2-1" presStyleLbl="parChTrans1D4" presStyleIdx="2" presStyleCnt="5"/>
      <dgm:spPr/>
    </dgm:pt>
    <dgm:pt modelId="{06C74F33-8215-4C05-A65A-0769E01B6CC6}" type="pres">
      <dgm:prSet presAssocID="{39020629-54A1-4E49-AF03-1B07450104D0}" presName="connTx" presStyleLbl="parChTrans1D4" presStyleIdx="2" presStyleCnt="5"/>
      <dgm:spPr/>
    </dgm:pt>
    <dgm:pt modelId="{EBEBC0A5-B662-4B83-BDBE-F058FC738101}" type="pres">
      <dgm:prSet presAssocID="{65470AEB-A6D9-4511-B31C-B4C4E116C5D8}" presName="root2" presStyleCnt="0"/>
      <dgm:spPr/>
    </dgm:pt>
    <dgm:pt modelId="{2BE18DB3-E1B1-489F-B3FD-94A4C4F87051}" type="pres">
      <dgm:prSet presAssocID="{65470AEB-A6D9-4511-B31C-B4C4E116C5D8}" presName="LevelTwoTextNode" presStyleLbl="node4" presStyleIdx="2" presStyleCnt="5" custScaleX="452116" custScaleY="144775" custLinFactNeighborX="-32368" custLinFactNeighborY="2479">
        <dgm:presLayoutVars>
          <dgm:chPref val="3"/>
        </dgm:presLayoutVars>
      </dgm:prSet>
      <dgm:spPr/>
    </dgm:pt>
    <dgm:pt modelId="{BAFBD9DB-1879-4D1A-B7B3-1DB0C92D005C}" type="pres">
      <dgm:prSet presAssocID="{65470AEB-A6D9-4511-B31C-B4C4E116C5D8}" presName="level3hierChild" presStyleCnt="0"/>
      <dgm:spPr/>
    </dgm:pt>
    <dgm:pt modelId="{1EF50B48-34DC-4B0B-9DBA-B729314DDC81}" type="pres">
      <dgm:prSet presAssocID="{A4A3DE7D-C655-46BB-A5E3-DC617F52D4B7}" presName="conn2-1" presStyleLbl="parChTrans1D3" presStyleIdx="3" presStyleCnt="5"/>
      <dgm:spPr/>
    </dgm:pt>
    <dgm:pt modelId="{BDAAF710-C65B-4189-AB99-EA8EE49F5EF7}" type="pres">
      <dgm:prSet presAssocID="{A4A3DE7D-C655-46BB-A5E3-DC617F52D4B7}" presName="connTx" presStyleLbl="parChTrans1D3" presStyleIdx="3" presStyleCnt="5"/>
      <dgm:spPr/>
    </dgm:pt>
    <dgm:pt modelId="{D952B269-755D-4F4C-9453-DE32981B61CF}" type="pres">
      <dgm:prSet presAssocID="{C6F5F3EB-EA64-4ABA-8B0F-108F4E8B68AE}" presName="root2" presStyleCnt="0"/>
      <dgm:spPr/>
    </dgm:pt>
    <dgm:pt modelId="{4CB87DE5-7EE0-4063-B809-F36FF21A2AE1}" type="pres">
      <dgm:prSet presAssocID="{C6F5F3EB-EA64-4ABA-8B0F-108F4E8B68AE}" presName="LevelTwoTextNode" presStyleLbl="node3" presStyleIdx="3" presStyleCnt="5" custScaleX="183219" custScaleY="190396" custLinFactNeighborX="-19920" custLinFactNeighborY="6621">
        <dgm:presLayoutVars>
          <dgm:chPref val="3"/>
        </dgm:presLayoutVars>
      </dgm:prSet>
      <dgm:spPr/>
    </dgm:pt>
    <dgm:pt modelId="{A738E2A0-018D-45C4-BF76-8C0EFCE9CF37}" type="pres">
      <dgm:prSet presAssocID="{C6F5F3EB-EA64-4ABA-8B0F-108F4E8B68AE}" presName="level3hierChild" presStyleCnt="0"/>
      <dgm:spPr/>
    </dgm:pt>
    <dgm:pt modelId="{785ED2C0-51EA-4889-9F11-4C534888781E}" type="pres">
      <dgm:prSet presAssocID="{B7540C28-4523-4A18-8B75-472FCCBC75DF}" presName="conn2-1" presStyleLbl="parChTrans1D4" presStyleIdx="3" presStyleCnt="5"/>
      <dgm:spPr/>
    </dgm:pt>
    <dgm:pt modelId="{BF3112E8-73C4-406B-93E0-D67CBE76E2AB}" type="pres">
      <dgm:prSet presAssocID="{B7540C28-4523-4A18-8B75-472FCCBC75DF}" presName="connTx" presStyleLbl="parChTrans1D4" presStyleIdx="3" presStyleCnt="5"/>
      <dgm:spPr/>
    </dgm:pt>
    <dgm:pt modelId="{63D1C318-A5FC-4E6C-8342-0E718A95CC9A}" type="pres">
      <dgm:prSet presAssocID="{E1678F3F-E91C-4B2A-B260-15481AA7CB39}" presName="root2" presStyleCnt="0"/>
      <dgm:spPr/>
    </dgm:pt>
    <dgm:pt modelId="{9DAC56F8-FD71-4CB1-B768-60DB13CFDDFC}" type="pres">
      <dgm:prSet presAssocID="{E1678F3F-E91C-4B2A-B260-15481AA7CB39}" presName="LevelTwoTextNode" presStyleLbl="node4" presStyleIdx="3" presStyleCnt="5" custScaleX="419724" custScaleY="170488" custLinFactNeighborX="-11113" custLinFactNeighborY="8386">
        <dgm:presLayoutVars>
          <dgm:chPref val="3"/>
        </dgm:presLayoutVars>
      </dgm:prSet>
      <dgm:spPr/>
    </dgm:pt>
    <dgm:pt modelId="{BA9BA968-D69C-456D-BAD3-C19513C0671D}" type="pres">
      <dgm:prSet presAssocID="{E1678F3F-E91C-4B2A-B260-15481AA7CB39}" presName="level3hierChild" presStyleCnt="0"/>
      <dgm:spPr/>
    </dgm:pt>
    <dgm:pt modelId="{4A7A78BA-ECB9-47AC-B00A-B20BD12A9C3A}" type="pres">
      <dgm:prSet presAssocID="{FC27C12A-ED1A-4EF6-9E39-8492892A01AD}" presName="conn2-1" presStyleLbl="parChTrans1D3" presStyleIdx="4" presStyleCnt="5"/>
      <dgm:spPr/>
    </dgm:pt>
    <dgm:pt modelId="{88DC6968-637E-4779-9BAE-635108D5C420}" type="pres">
      <dgm:prSet presAssocID="{FC27C12A-ED1A-4EF6-9E39-8492892A01AD}" presName="connTx" presStyleLbl="parChTrans1D3" presStyleIdx="4" presStyleCnt="5"/>
      <dgm:spPr/>
    </dgm:pt>
    <dgm:pt modelId="{6B621FF4-B2D2-400D-A09C-04854665B21A}" type="pres">
      <dgm:prSet presAssocID="{33C97DE5-E520-426A-B2AF-7F288CD07261}" presName="root2" presStyleCnt="0"/>
      <dgm:spPr/>
    </dgm:pt>
    <dgm:pt modelId="{32E5E8EF-33BC-4719-9395-1CB5E16B6374}" type="pres">
      <dgm:prSet presAssocID="{33C97DE5-E520-426A-B2AF-7F288CD07261}" presName="LevelTwoTextNode" presStyleLbl="node3" presStyleIdx="4" presStyleCnt="5" custScaleX="219404" custScaleY="150477" custLinFactNeighborX="-21821" custLinFactNeighborY="16902">
        <dgm:presLayoutVars>
          <dgm:chPref val="3"/>
        </dgm:presLayoutVars>
      </dgm:prSet>
      <dgm:spPr/>
    </dgm:pt>
    <dgm:pt modelId="{66BF673E-20C4-4B43-B601-99FD217697F3}" type="pres">
      <dgm:prSet presAssocID="{33C97DE5-E520-426A-B2AF-7F288CD07261}" presName="level3hierChild" presStyleCnt="0"/>
      <dgm:spPr/>
    </dgm:pt>
    <dgm:pt modelId="{620E6F6A-1242-4F8E-8D5C-94C8112CAD01}" type="pres">
      <dgm:prSet presAssocID="{EB4E8F48-B8E6-44C0-A61A-28FED962567C}" presName="conn2-1" presStyleLbl="parChTrans1D4" presStyleIdx="4" presStyleCnt="5"/>
      <dgm:spPr/>
    </dgm:pt>
    <dgm:pt modelId="{F5AD011E-4D3F-4E81-9FEB-591B80698CE8}" type="pres">
      <dgm:prSet presAssocID="{EB4E8F48-B8E6-44C0-A61A-28FED962567C}" presName="connTx" presStyleLbl="parChTrans1D4" presStyleIdx="4" presStyleCnt="5"/>
      <dgm:spPr/>
    </dgm:pt>
    <dgm:pt modelId="{234261BF-D982-4260-B0AE-800112D15507}" type="pres">
      <dgm:prSet presAssocID="{472F30E4-B1AC-4DB4-A113-EFA2162DC2D0}" presName="root2" presStyleCnt="0"/>
      <dgm:spPr/>
    </dgm:pt>
    <dgm:pt modelId="{360116A4-E42F-4C97-B523-AF3E27F2A5EB}" type="pres">
      <dgm:prSet presAssocID="{472F30E4-B1AC-4DB4-A113-EFA2162DC2D0}" presName="LevelTwoTextNode" presStyleLbl="node4" presStyleIdx="4" presStyleCnt="5" custScaleX="543523" custScaleY="144727" custLinFactNeighborX="-14964" custLinFactNeighborY="16931">
        <dgm:presLayoutVars>
          <dgm:chPref val="3"/>
        </dgm:presLayoutVars>
      </dgm:prSet>
      <dgm:spPr/>
    </dgm:pt>
    <dgm:pt modelId="{7BCD7F0F-6847-4504-9154-BE699F5173C1}" type="pres">
      <dgm:prSet presAssocID="{472F30E4-B1AC-4DB4-A113-EFA2162DC2D0}" presName="level3hierChild" presStyleCnt="0"/>
      <dgm:spPr/>
    </dgm:pt>
  </dgm:ptLst>
  <dgm:cxnLst>
    <dgm:cxn modelId="{733B0C0E-A0DB-4437-92CD-CF17E2CFCD90}" type="presOf" srcId="{EB4E8F48-B8E6-44C0-A61A-28FED962567C}" destId="{F5AD011E-4D3F-4E81-9FEB-591B80698CE8}" srcOrd="1" destOrd="0" presId="urn:microsoft.com/office/officeart/2005/8/layout/hierarchy2#2"/>
    <dgm:cxn modelId="{0654140E-BAE9-46A0-A419-A38CDE558012}" type="presOf" srcId="{EB4E8F48-B8E6-44C0-A61A-28FED962567C}" destId="{620E6F6A-1242-4F8E-8D5C-94C8112CAD01}" srcOrd="0" destOrd="0" presId="urn:microsoft.com/office/officeart/2005/8/layout/hierarchy2#2"/>
    <dgm:cxn modelId="{F9F61D16-1CAC-4E41-BB27-545BD981AD38}" type="presOf" srcId="{D763F061-CE7C-4CCD-8BDC-5CA05C9C3726}" destId="{3FABD98F-EDDE-4145-9E55-E7B28BA3CD3B}" srcOrd="0" destOrd="0" presId="urn:microsoft.com/office/officeart/2005/8/layout/hierarchy2#2"/>
    <dgm:cxn modelId="{A71C0D1A-49DC-4158-8EF3-71998EC2B21E}" type="presOf" srcId="{C93B04C8-8579-4295-93BE-78F54B3FBD61}" destId="{E8B17E6E-228D-45B7-A706-6EAD8A2AA2C3}" srcOrd="0" destOrd="0" presId="urn:microsoft.com/office/officeart/2005/8/layout/hierarchy2#2"/>
    <dgm:cxn modelId="{2E25191F-FFB7-4393-9587-84A28ECA8F06}" type="presOf" srcId="{FC27C12A-ED1A-4EF6-9E39-8492892A01AD}" destId="{4A7A78BA-ECB9-47AC-B00A-B20BD12A9C3A}" srcOrd="0" destOrd="0" presId="urn:microsoft.com/office/officeart/2005/8/layout/hierarchy2#2"/>
    <dgm:cxn modelId="{9DFC2725-32F2-4DAD-BB41-0F419479163A}" type="presOf" srcId="{2979958D-61B9-4811-83D7-5AA66F6E12DD}" destId="{5A257E0D-0FAE-482F-A12D-6AFCDCE2DD43}" srcOrd="1" destOrd="0" presId="urn:microsoft.com/office/officeart/2005/8/layout/hierarchy2#2"/>
    <dgm:cxn modelId="{F20E1227-443C-4F05-88C8-FEB8A41AC440}" srcId="{6E644C04-0490-40B5-8C58-30579D623ED1}" destId="{A1052D40-69C6-4F1C-A06B-173A5E536E65}" srcOrd="1" destOrd="0" parTransId="{C93B04C8-8579-4295-93BE-78F54B3FBD61}" sibTransId="{5F2E634C-9CDC-4BE0-8368-8904D10BC51C}"/>
    <dgm:cxn modelId="{4A43682D-79BD-4EDA-8828-C8583EF99601}" srcId="{52D435F4-65C0-41BF-B8E2-873A04A9F11C}" destId="{B7A51CB6-8CA9-44DD-88D1-D6B8FD6ADFA7}" srcOrd="0" destOrd="0" parTransId="{87C6B4F2-98A4-4005-AF08-532BA52E9087}" sibTransId="{1D314A6C-48A3-4F1C-B8B7-F579793AFA5F}"/>
    <dgm:cxn modelId="{49A29B2F-B0A4-4129-89E6-DDEEA2A385F5}" srcId="{6E644C04-0490-40B5-8C58-30579D623ED1}" destId="{F0C3F0A7-5151-4FFE-9405-1BA231DDCD4C}" srcOrd="2" destOrd="0" parTransId="{9DE11A1E-E293-4C6C-A19B-042131CCCA3E}" sibTransId="{E5051451-A1F2-4648-9208-59D1EB9825D2}"/>
    <dgm:cxn modelId="{88E8DF38-CE04-4ECB-9FD9-F96CEED6C664}" type="presOf" srcId="{2F2A63A2-F1C8-4805-9D71-F38244DF106F}" destId="{2E5CDD51-4348-4708-AB76-30B063F8676A}" srcOrd="0" destOrd="0" presId="urn:microsoft.com/office/officeart/2005/8/layout/hierarchy2#2"/>
    <dgm:cxn modelId="{E7D5EC3C-9E55-4153-90BE-994B3FF19B70}" type="presOf" srcId="{3E8AFDE5-4CA9-44F8-A0AB-36FB3F51FDDF}" destId="{6722C5E3-7A49-43F4-8A97-4D161D184788}" srcOrd="0" destOrd="0" presId="urn:microsoft.com/office/officeart/2005/8/layout/hierarchy2#2"/>
    <dgm:cxn modelId="{0ECC8240-97BB-4D85-916F-3FA6F02722E5}" srcId="{B7A51CB6-8CA9-44DD-88D1-D6B8FD6ADFA7}" destId="{6E644C04-0490-40B5-8C58-30579D623ED1}" srcOrd="0" destOrd="0" parTransId="{1074AEC6-F59C-4578-842F-B960FC18BFDA}" sibTransId="{927C1AB9-6D02-4D5A-B024-684B5384FBC6}"/>
    <dgm:cxn modelId="{BC775A60-8EEC-421E-9BD2-E95042BD76AE}" type="presOf" srcId="{C93B04C8-8579-4295-93BE-78F54B3FBD61}" destId="{6B7CFB12-DBEE-4825-887B-00DECA8BE628}" srcOrd="1" destOrd="0" presId="urn:microsoft.com/office/officeart/2005/8/layout/hierarchy2#2"/>
    <dgm:cxn modelId="{6F1C6745-18D8-4B1C-8589-3B27A4F7931C}" type="presOf" srcId="{39020629-54A1-4E49-AF03-1B07450104D0}" destId="{0DB59AEC-CCD0-4E0E-B24B-C881D3B1EB60}" srcOrd="0" destOrd="0" presId="urn:microsoft.com/office/officeart/2005/8/layout/hierarchy2#2"/>
    <dgm:cxn modelId="{25974C67-F3A6-4DD2-9428-1AD98E48F730}" srcId="{C6F5F3EB-EA64-4ABA-8B0F-108F4E8B68AE}" destId="{E1678F3F-E91C-4B2A-B260-15481AA7CB39}" srcOrd="0" destOrd="0" parTransId="{B7540C28-4523-4A18-8B75-472FCCBC75DF}" sibTransId="{6345E1F2-1C4F-49C6-B57C-4F1379521F7E}"/>
    <dgm:cxn modelId="{67A5524E-5E43-4304-9709-B73166972080}" type="presOf" srcId="{039BA2D9-DB63-41B9-8FD0-23E21DED38DB}" destId="{3C5EF2E9-4518-4FF9-B2AB-7891FDD2D3B0}" srcOrd="0" destOrd="0" presId="urn:microsoft.com/office/officeart/2005/8/layout/hierarchy2#2"/>
    <dgm:cxn modelId="{D3C2446F-5228-4C08-8EFF-68123BCF1F74}" type="presOf" srcId="{52D435F4-65C0-41BF-B8E2-873A04A9F11C}" destId="{0ECEFC2D-9AE7-4CA8-8407-DFB5CFABD358}" srcOrd="0" destOrd="0" presId="urn:microsoft.com/office/officeart/2005/8/layout/hierarchy2#2"/>
    <dgm:cxn modelId="{EE5ABE6F-FBBF-487D-A2F2-D28A92FDD8F3}" srcId="{D763F061-CE7C-4CCD-8BDC-5CA05C9C3726}" destId="{3E8AFDE5-4CA9-44F8-A0AB-36FB3F51FDDF}" srcOrd="0" destOrd="0" parTransId="{B91C45E7-C7FC-4FC5-98D6-3EE5A5D53CC0}" sibTransId="{9C38D000-83E8-4E12-9AB0-ACA04145644C}"/>
    <dgm:cxn modelId="{3D27C84F-A912-4827-A270-4B372DD01D6C}" type="presOf" srcId="{B7A51CB6-8CA9-44DD-88D1-D6B8FD6ADFA7}" destId="{71EF1F32-DB59-4146-B1A2-B6B730F3C16F}" srcOrd="0" destOrd="0" presId="urn:microsoft.com/office/officeart/2005/8/layout/hierarchy2#2"/>
    <dgm:cxn modelId="{A0984172-6D73-4DD2-A7E3-B71E2B7D1D93}" type="presOf" srcId="{39020629-54A1-4E49-AF03-1B07450104D0}" destId="{06C74F33-8215-4C05-A65A-0769E01B6CC6}" srcOrd="1" destOrd="0" presId="urn:microsoft.com/office/officeart/2005/8/layout/hierarchy2#2"/>
    <dgm:cxn modelId="{9045B173-BF3D-415A-A7C1-416D51B56FBC}" type="presOf" srcId="{1074AEC6-F59C-4578-842F-B960FC18BFDA}" destId="{C65A4FCA-B42A-4B21-B375-B792F9729DF5}" srcOrd="1" destOrd="0" presId="urn:microsoft.com/office/officeart/2005/8/layout/hierarchy2#2"/>
    <dgm:cxn modelId="{BE94C678-8AE8-4313-BFCA-0326E5A73FF4}" srcId="{33C97DE5-E520-426A-B2AF-7F288CD07261}" destId="{472F30E4-B1AC-4DB4-A113-EFA2162DC2D0}" srcOrd="0" destOrd="0" parTransId="{EB4E8F48-B8E6-44C0-A61A-28FED962567C}" sibTransId="{C1DC2BCB-1A2F-4154-AFB7-A40FD9125DB0}"/>
    <dgm:cxn modelId="{48F73E59-E181-479A-9C6B-02E2E13BC253}" type="presOf" srcId="{B7540C28-4523-4A18-8B75-472FCCBC75DF}" destId="{BF3112E8-73C4-406B-93E0-D67CBE76E2AB}" srcOrd="1" destOrd="0" presId="urn:microsoft.com/office/officeart/2005/8/layout/hierarchy2#2"/>
    <dgm:cxn modelId="{9517C87A-C83D-41D7-B579-347BF4410F67}" type="presOf" srcId="{2F2A63A2-F1C8-4805-9D71-F38244DF106F}" destId="{18B4C204-7B6A-439E-80CA-958D8CB35D82}" srcOrd="1" destOrd="0" presId="urn:microsoft.com/office/officeart/2005/8/layout/hierarchy2#2"/>
    <dgm:cxn modelId="{C66A2E7C-847A-48C3-9987-54E6C9D8F30B}" type="presOf" srcId="{9DE11A1E-E293-4C6C-A19B-042131CCCA3E}" destId="{CF37DBFC-D70B-4F0B-BBC7-1B28A1D868A5}" srcOrd="1" destOrd="0" presId="urn:microsoft.com/office/officeart/2005/8/layout/hierarchy2#2"/>
    <dgm:cxn modelId="{8415D27F-9C0D-4210-B2E8-593BB4232715}" type="presOf" srcId="{65470AEB-A6D9-4511-B31C-B4C4E116C5D8}" destId="{2BE18DB3-E1B1-489F-B3FD-94A4C4F87051}" srcOrd="0" destOrd="0" presId="urn:microsoft.com/office/officeart/2005/8/layout/hierarchy2#2"/>
    <dgm:cxn modelId="{837C8B87-97F3-4A1E-A18D-A52A857ABFCD}" srcId="{6E644C04-0490-40B5-8C58-30579D623ED1}" destId="{D763F061-CE7C-4CCD-8BDC-5CA05C9C3726}" srcOrd="0" destOrd="0" parTransId="{2F2A63A2-F1C8-4805-9D71-F38244DF106F}" sibTransId="{0A0E3F79-D8C0-440D-934A-85F0E042A004}"/>
    <dgm:cxn modelId="{1018D387-C143-4A58-A021-46E6BC7118D2}" type="presOf" srcId="{9DE11A1E-E293-4C6C-A19B-042131CCCA3E}" destId="{126C8DCD-4614-4A5E-B744-05DF364B951B}" srcOrd="0" destOrd="0" presId="urn:microsoft.com/office/officeart/2005/8/layout/hierarchy2#2"/>
    <dgm:cxn modelId="{9D4F228F-79AF-433F-B146-E04FAABD6D91}" type="presOf" srcId="{2979958D-61B9-4811-83D7-5AA66F6E12DD}" destId="{563D13C0-7179-4094-9B70-336C35E59D37}" srcOrd="0" destOrd="0" presId="urn:microsoft.com/office/officeart/2005/8/layout/hierarchy2#2"/>
    <dgm:cxn modelId="{68948292-3C89-496A-AB86-37EBEE36BA43}" srcId="{F0C3F0A7-5151-4FFE-9405-1BA231DDCD4C}" destId="{65470AEB-A6D9-4511-B31C-B4C4E116C5D8}" srcOrd="0" destOrd="0" parTransId="{39020629-54A1-4E49-AF03-1B07450104D0}" sibTransId="{83AECB30-54C3-4394-A808-DEF4247B3DCB}"/>
    <dgm:cxn modelId="{0FAE2D93-A293-4E77-9A30-2A02A1F7F7EC}" type="presOf" srcId="{B91C45E7-C7FC-4FC5-98D6-3EE5A5D53CC0}" destId="{8F012461-7142-4098-B865-7FB9CC739E1F}" srcOrd="0" destOrd="0" presId="urn:microsoft.com/office/officeart/2005/8/layout/hierarchy2#2"/>
    <dgm:cxn modelId="{6E919E93-C2B6-4E5E-A933-7EE9D3E18BAB}" type="presOf" srcId="{1074AEC6-F59C-4578-842F-B960FC18BFDA}" destId="{5E699CFF-4BFC-42D0-BDC2-4A83DC80D0C7}" srcOrd="0" destOrd="0" presId="urn:microsoft.com/office/officeart/2005/8/layout/hierarchy2#2"/>
    <dgm:cxn modelId="{653B0297-F23B-417D-B8A7-C0E4E44E241D}" type="presOf" srcId="{C6F5F3EB-EA64-4ABA-8B0F-108F4E8B68AE}" destId="{4CB87DE5-7EE0-4063-B809-F36FF21A2AE1}" srcOrd="0" destOrd="0" presId="urn:microsoft.com/office/officeart/2005/8/layout/hierarchy2#2"/>
    <dgm:cxn modelId="{1F04B299-6934-4932-B8C6-83125B2CCC9C}" type="presOf" srcId="{E1678F3F-E91C-4B2A-B260-15481AA7CB39}" destId="{9DAC56F8-FD71-4CB1-B768-60DB13CFDDFC}" srcOrd="0" destOrd="0" presId="urn:microsoft.com/office/officeart/2005/8/layout/hierarchy2#2"/>
    <dgm:cxn modelId="{D0906CA0-4918-4664-9963-E9913BA4FC1A}" type="presOf" srcId="{A4A3DE7D-C655-46BB-A5E3-DC617F52D4B7}" destId="{1EF50B48-34DC-4B0B-9DBA-B729314DDC81}" srcOrd="0" destOrd="0" presId="urn:microsoft.com/office/officeart/2005/8/layout/hierarchy2#2"/>
    <dgm:cxn modelId="{628F77A1-2408-40DB-B1DA-31EBCFA71BBB}" srcId="{6E644C04-0490-40B5-8C58-30579D623ED1}" destId="{C6F5F3EB-EA64-4ABA-8B0F-108F4E8B68AE}" srcOrd="3" destOrd="0" parTransId="{A4A3DE7D-C655-46BB-A5E3-DC617F52D4B7}" sibTransId="{091E25F6-6C7F-4FCA-99F5-842FD2C55F6A}"/>
    <dgm:cxn modelId="{4CFCDCB1-835A-4F84-9969-B1CB9238DDE2}" type="presOf" srcId="{6E644C04-0490-40B5-8C58-30579D623ED1}" destId="{B617445A-2B5A-43FE-8312-5D718A6E112E}" srcOrd="0" destOrd="0" presId="urn:microsoft.com/office/officeart/2005/8/layout/hierarchy2#2"/>
    <dgm:cxn modelId="{6B6888B2-2454-4734-85BD-139FD0262A1A}" type="presOf" srcId="{F0C3F0A7-5151-4FFE-9405-1BA231DDCD4C}" destId="{A98F930B-EA0A-4B1D-9B29-B1B3D560F7CD}" srcOrd="0" destOrd="0" presId="urn:microsoft.com/office/officeart/2005/8/layout/hierarchy2#2"/>
    <dgm:cxn modelId="{8CB9FBC2-367D-4138-BE3A-488509721175}" type="presOf" srcId="{A1052D40-69C6-4F1C-A06B-173A5E536E65}" destId="{EC586A28-7D24-4D7B-8AA3-93C3626FB19F}" srcOrd="0" destOrd="0" presId="urn:microsoft.com/office/officeart/2005/8/layout/hierarchy2#2"/>
    <dgm:cxn modelId="{F0C337E1-082D-4A01-941C-21A4AF8BD95C}" type="presOf" srcId="{B91C45E7-C7FC-4FC5-98D6-3EE5A5D53CC0}" destId="{478F34D7-3B35-4FB7-B4BC-5067C59DA9DC}" srcOrd="1" destOrd="0" presId="urn:microsoft.com/office/officeart/2005/8/layout/hierarchy2#2"/>
    <dgm:cxn modelId="{CB45ACE8-0608-4615-8A4B-3A81A873750B}" type="presOf" srcId="{B7540C28-4523-4A18-8B75-472FCCBC75DF}" destId="{785ED2C0-51EA-4889-9F11-4C534888781E}" srcOrd="0" destOrd="0" presId="urn:microsoft.com/office/officeart/2005/8/layout/hierarchy2#2"/>
    <dgm:cxn modelId="{CE1B40EC-F527-4A64-9CEC-28E5B70FCFC0}" type="presOf" srcId="{FC27C12A-ED1A-4EF6-9E39-8492892A01AD}" destId="{88DC6968-637E-4779-9BAE-635108D5C420}" srcOrd="1" destOrd="0" presId="urn:microsoft.com/office/officeart/2005/8/layout/hierarchy2#2"/>
    <dgm:cxn modelId="{8A60B3F1-3852-40F5-93BE-C3CBF6ADE4A5}" type="presOf" srcId="{472F30E4-B1AC-4DB4-A113-EFA2162DC2D0}" destId="{360116A4-E42F-4C97-B523-AF3E27F2A5EB}" srcOrd="0" destOrd="0" presId="urn:microsoft.com/office/officeart/2005/8/layout/hierarchy2#2"/>
    <dgm:cxn modelId="{EEAF60F2-2759-42AB-9A25-F02593BC90C3}" type="presOf" srcId="{33C97DE5-E520-426A-B2AF-7F288CD07261}" destId="{32E5E8EF-33BC-4719-9395-1CB5E16B6374}" srcOrd="0" destOrd="0" presId="urn:microsoft.com/office/officeart/2005/8/layout/hierarchy2#2"/>
    <dgm:cxn modelId="{A510B2F2-46C1-42EF-9414-2831CE46CD72}" srcId="{A1052D40-69C6-4F1C-A06B-173A5E536E65}" destId="{039BA2D9-DB63-41B9-8FD0-23E21DED38DB}" srcOrd="0" destOrd="0" parTransId="{2979958D-61B9-4811-83D7-5AA66F6E12DD}" sibTransId="{CB8E1C92-E39D-4AC3-BF17-F0BD76BD1A44}"/>
    <dgm:cxn modelId="{55318DF3-F17F-4F0B-9497-575E3491EDDF}" srcId="{6E644C04-0490-40B5-8C58-30579D623ED1}" destId="{33C97DE5-E520-426A-B2AF-7F288CD07261}" srcOrd="4" destOrd="0" parTransId="{FC27C12A-ED1A-4EF6-9E39-8492892A01AD}" sibTransId="{E4933532-5F99-49B1-9D4B-F2B903A64407}"/>
    <dgm:cxn modelId="{7C71F1FE-8AFC-49C3-84FD-6EBDC4557575}" type="presOf" srcId="{A4A3DE7D-C655-46BB-A5E3-DC617F52D4B7}" destId="{BDAAF710-C65B-4189-AB99-EA8EE49F5EF7}" srcOrd="1" destOrd="0" presId="urn:microsoft.com/office/officeart/2005/8/layout/hierarchy2#2"/>
    <dgm:cxn modelId="{28DB796B-F667-41C3-8530-50F59CB8BAFC}" type="presParOf" srcId="{0ECEFC2D-9AE7-4CA8-8407-DFB5CFABD358}" destId="{FCBD4487-2230-4077-919A-55E8FEC1A92E}" srcOrd="0" destOrd="0" presId="urn:microsoft.com/office/officeart/2005/8/layout/hierarchy2#2"/>
    <dgm:cxn modelId="{17E5332C-919F-4506-ACC1-67C898A5EA7B}" type="presParOf" srcId="{FCBD4487-2230-4077-919A-55E8FEC1A92E}" destId="{71EF1F32-DB59-4146-B1A2-B6B730F3C16F}" srcOrd="0" destOrd="0" presId="urn:microsoft.com/office/officeart/2005/8/layout/hierarchy2#2"/>
    <dgm:cxn modelId="{B493449E-E48C-478A-B4E1-D7F1FFC49DB2}" type="presParOf" srcId="{FCBD4487-2230-4077-919A-55E8FEC1A92E}" destId="{48CB6B2B-7C03-4B0D-984A-393DE9915FE8}" srcOrd="1" destOrd="0" presId="urn:microsoft.com/office/officeart/2005/8/layout/hierarchy2#2"/>
    <dgm:cxn modelId="{8817FBBC-46C2-42C1-B970-0988A2D2A754}" type="presParOf" srcId="{48CB6B2B-7C03-4B0D-984A-393DE9915FE8}" destId="{5E699CFF-4BFC-42D0-BDC2-4A83DC80D0C7}" srcOrd="0" destOrd="0" presId="urn:microsoft.com/office/officeart/2005/8/layout/hierarchy2#2"/>
    <dgm:cxn modelId="{A34B743F-4817-4EBB-BE2A-35A436655529}" type="presParOf" srcId="{5E699CFF-4BFC-42D0-BDC2-4A83DC80D0C7}" destId="{C65A4FCA-B42A-4B21-B375-B792F9729DF5}" srcOrd="0" destOrd="0" presId="urn:microsoft.com/office/officeart/2005/8/layout/hierarchy2#2"/>
    <dgm:cxn modelId="{B8FBADDB-A0BA-4B0F-86BA-790D181D98A5}" type="presParOf" srcId="{48CB6B2B-7C03-4B0D-984A-393DE9915FE8}" destId="{920E48F8-A620-4AEC-A8A2-9FD4D6B6567C}" srcOrd="1" destOrd="0" presId="urn:microsoft.com/office/officeart/2005/8/layout/hierarchy2#2"/>
    <dgm:cxn modelId="{88134A7A-BD6E-4B52-8676-4E47E367BD6F}" type="presParOf" srcId="{920E48F8-A620-4AEC-A8A2-9FD4D6B6567C}" destId="{B617445A-2B5A-43FE-8312-5D718A6E112E}" srcOrd="0" destOrd="0" presId="urn:microsoft.com/office/officeart/2005/8/layout/hierarchy2#2"/>
    <dgm:cxn modelId="{D56255F9-C677-4A49-B965-A431F628261E}" type="presParOf" srcId="{920E48F8-A620-4AEC-A8A2-9FD4D6B6567C}" destId="{105844CE-7D1D-4410-89E2-3FC3A055D0C8}" srcOrd="1" destOrd="0" presId="urn:microsoft.com/office/officeart/2005/8/layout/hierarchy2#2"/>
    <dgm:cxn modelId="{79F234D0-B862-4165-970D-C410D9065367}" type="presParOf" srcId="{105844CE-7D1D-4410-89E2-3FC3A055D0C8}" destId="{2E5CDD51-4348-4708-AB76-30B063F8676A}" srcOrd="0" destOrd="0" presId="urn:microsoft.com/office/officeart/2005/8/layout/hierarchy2#2"/>
    <dgm:cxn modelId="{15221FEA-F902-4D44-9D97-A63986B02F1F}" type="presParOf" srcId="{2E5CDD51-4348-4708-AB76-30B063F8676A}" destId="{18B4C204-7B6A-439E-80CA-958D8CB35D82}" srcOrd="0" destOrd="0" presId="urn:microsoft.com/office/officeart/2005/8/layout/hierarchy2#2"/>
    <dgm:cxn modelId="{1B92E9E5-8D14-40FA-9A95-79D45C7694FE}" type="presParOf" srcId="{105844CE-7D1D-4410-89E2-3FC3A055D0C8}" destId="{B9BCC915-37E4-4E59-9EE7-55A5390B2FCD}" srcOrd="1" destOrd="0" presId="urn:microsoft.com/office/officeart/2005/8/layout/hierarchy2#2"/>
    <dgm:cxn modelId="{EB3092D9-0EC8-4B09-ACC0-90131E81BE90}" type="presParOf" srcId="{B9BCC915-37E4-4E59-9EE7-55A5390B2FCD}" destId="{3FABD98F-EDDE-4145-9E55-E7B28BA3CD3B}" srcOrd="0" destOrd="0" presId="urn:microsoft.com/office/officeart/2005/8/layout/hierarchy2#2"/>
    <dgm:cxn modelId="{804073E3-1B9A-4E26-AF1A-E96E74093879}" type="presParOf" srcId="{B9BCC915-37E4-4E59-9EE7-55A5390B2FCD}" destId="{E2008916-B9CA-47C7-B762-985A03893616}" srcOrd="1" destOrd="0" presId="urn:microsoft.com/office/officeart/2005/8/layout/hierarchy2#2"/>
    <dgm:cxn modelId="{7D1094C8-B58F-43A3-B8B3-2C6228331D68}" type="presParOf" srcId="{E2008916-B9CA-47C7-B762-985A03893616}" destId="{8F012461-7142-4098-B865-7FB9CC739E1F}" srcOrd="0" destOrd="0" presId="urn:microsoft.com/office/officeart/2005/8/layout/hierarchy2#2"/>
    <dgm:cxn modelId="{F831976A-02D9-43C4-8E69-DBE1DC6A5875}" type="presParOf" srcId="{8F012461-7142-4098-B865-7FB9CC739E1F}" destId="{478F34D7-3B35-4FB7-B4BC-5067C59DA9DC}" srcOrd="0" destOrd="0" presId="urn:microsoft.com/office/officeart/2005/8/layout/hierarchy2#2"/>
    <dgm:cxn modelId="{923B409B-9FB9-43CE-8DB0-82065015161B}" type="presParOf" srcId="{E2008916-B9CA-47C7-B762-985A03893616}" destId="{DEA5F93A-CFDA-4B3E-9CC5-B825844F2C10}" srcOrd="1" destOrd="0" presId="urn:microsoft.com/office/officeart/2005/8/layout/hierarchy2#2"/>
    <dgm:cxn modelId="{7DAF75B6-9D9A-4AA1-AA38-A045839ABCCF}" type="presParOf" srcId="{DEA5F93A-CFDA-4B3E-9CC5-B825844F2C10}" destId="{6722C5E3-7A49-43F4-8A97-4D161D184788}" srcOrd="0" destOrd="0" presId="urn:microsoft.com/office/officeart/2005/8/layout/hierarchy2#2"/>
    <dgm:cxn modelId="{9E176460-BEDE-4EB8-9DDE-27AA05B81100}" type="presParOf" srcId="{DEA5F93A-CFDA-4B3E-9CC5-B825844F2C10}" destId="{061D3DD2-BEB3-4F29-AA1D-3B34EA628D72}" srcOrd="1" destOrd="0" presId="urn:microsoft.com/office/officeart/2005/8/layout/hierarchy2#2"/>
    <dgm:cxn modelId="{D3DD43FE-3057-4EB1-83FE-64C7D4276D03}" type="presParOf" srcId="{105844CE-7D1D-4410-89E2-3FC3A055D0C8}" destId="{E8B17E6E-228D-45B7-A706-6EAD8A2AA2C3}" srcOrd="2" destOrd="0" presId="urn:microsoft.com/office/officeart/2005/8/layout/hierarchy2#2"/>
    <dgm:cxn modelId="{E959D233-B77A-4AC1-B28A-6ECBDC8E363D}" type="presParOf" srcId="{E8B17E6E-228D-45B7-A706-6EAD8A2AA2C3}" destId="{6B7CFB12-DBEE-4825-887B-00DECA8BE628}" srcOrd="0" destOrd="0" presId="urn:microsoft.com/office/officeart/2005/8/layout/hierarchy2#2"/>
    <dgm:cxn modelId="{B669C235-3C78-4021-9086-230BF98184B8}" type="presParOf" srcId="{105844CE-7D1D-4410-89E2-3FC3A055D0C8}" destId="{24778916-3C31-4865-9238-F51875F46BC2}" srcOrd="3" destOrd="0" presId="urn:microsoft.com/office/officeart/2005/8/layout/hierarchy2#2"/>
    <dgm:cxn modelId="{A3DCEBB7-7AB2-4C73-85D5-F79E54C291C7}" type="presParOf" srcId="{24778916-3C31-4865-9238-F51875F46BC2}" destId="{EC586A28-7D24-4D7B-8AA3-93C3626FB19F}" srcOrd="0" destOrd="0" presId="urn:microsoft.com/office/officeart/2005/8/layout/hierarchy2#2"/>
    <dgm:cxn modelId="{48CF2EDB-B2FE-43E1-85BE-089A6C6967B7}" type="presParOf" srcId="{24778916-3C31-4865-9238-F51875F46BC2}" destId="{0FFAA87F-6B8F-413A-8AB8-08F5BC43848A}" srcOrd="1" destOrd="0" presId="urn:microsoft.com/office/officeart/2005/8/layout/hierarchy2#2"/>
    <dgm:cxn modelId="{A8481577-E5DF-4A7D-B586-C081E4BF5B43}" type="presParOf" srcId="{0FFAA87F-6B8F-413A-8AB8-08F5BC43848A}" destId="{563D13C0-7179-4094-9B70-336C35E59D37}" srcOrd="0" destOrd="0" presId="urn:microsoft.com/office/officeart/2005/8/layout/hierarchy2#2"/>
    <dgm:cxn modelId="{C36DAD4F-3C74-4F8B-B8F0-5E986FDE9693}" type="presParOf" srcId="{563D13C0-7179-4094-9B70-336C35E59D37}" destId="{5A257E0D-0FAE-482F-A12D-6AFCDCE2DD43}" srcOrd="0" destOrd="0" presId="urn:microsoft.com/office/officeart/2005/8/layout/hierarchy2#2"/>
    <dgm:cxn modelId="{4FD76423-2854-438F-81A3-4D10013E7764}" type="presParOf" srcId="{0FFAA87F-6B8F-413A-8AB8-08F5BC43848A}" destId="{AF92D265-D4CC-484B-8544-876FEA3F1D3B}" srcOrd="1" destOrd="0" presId="urn:microsoft.com/office/officeart/2005/8/layout/hierarchy2#2"/>
    <dgm:cxn modelId="{AE28D641-C7FC-4CCD-A512-7EDED906143B}" type="presParOf" srcId="{AF92D265-D4CC-484B-8544-876FEA3F1D3B}" destId="{3C5EF2E9-4518-4FF9-B2AB-7891FDD2D3B0}" srcOrd="0" destOrd="0" presId="urn:microsoft.com/office/officeart/2005/8/layout/hierarchy2#2"/>
    <dgm:cxn modelId="{1F60B677-A38F-4744-B7FE-316A8665854F}" type="presParOf" srcId="{AF92D265-D4CC-484B-8544-876FEA3F1D3B}" destId="{82597998-79B7-4584-BD82-44F42286C59C}" srcOrd="1" destOrd="0" presId="urn:microsoft.com/office/officeart/2005/8/layout/hierarchy2#2"/>
    <dgm:cxn modelId="{7699E411-34DD-4CA5-9324-043BD23715C8}" type="presParOf" srcId="{105844CE-7D1D-4410-89E2-3FC3A055D0C8}" destId="{126C8DCD-4614-4A5E-B744-05DF364B951B}" srcOrd="4" destOrd="0" presId="urn:microsoft.com/office/officeart/2005/8/layout/hierarchy2#2"/>
    <dgm:cxn modelId="{A4FD5712-CAD1-4351-A9C1-80C6F8E1056A}" type="presParOf" srcId="{126C8DCD-4614-4A5E-B744-05DF364B951B}" destId="{CF37DBFC-D70B-4F0B-BBC7-1B28A1D868A5}" srcOrd="0" destOrd="0" presId="urn:microsoft.com/office/officeart/2005/8/layout/hierarchy2#2"/>
    <dgm:cxn modelId="{A67845E1-FDA1-4E2C-9E74-6707AF84B2CA}" type="presParOf" srcId="{105844CE-7D1D-4410-89E2-3FC3A055D0C8}" destId="{DD37EC5D-DCD4-4281-A701-5047E3952460}" srcOrd="5" destOrd="0" presId="urn:microsoft.com/office/officeart/2005/8/layout/hierarchy2#2"/>
    <dgm:cxn modelId="{0221C90A-37CB-4B13-A13D-76DFA9DAC193}" type="presParOf" srcId="{DD37EC5D-DCD4-4281-A701-5047E3952460}" destId="{A98F930B-EA0A-4B1D-9B29-B1B3D560F7CD}" srcOrd="0" destOrd="0" presId="urn:microsoft.com/office/officeart/2005/8/layout/hierarchy2#2"/>
    <dgm:cxn modelId="{EDD3A766-359B-44C8-B25A-575598FCD196}" type="presParOf" srcId="{DD37EC5D-DCD4-4281-A701-5047E3952460}" destId="{19DD5DB2-ECBA-4888-8387-B011A94F7383}" srcOrd="1" destOrd="0" presId="urn:microsoft.com/office/officeart/2005/8/layout/hierarchy2#2"/>
    <dgm:cxn modelId="{1596544B-8DD6-40F3-B78C-5E1737691C07}" type="presParOf" srcId="{19DD5DB2-ECBA-4888-8387-B011A94F7383}" destId="{0DB59AEC-CCD0-4E0E-B24B-C881D3B1EB60}" srcOrd="0" destOrd="0" presId="urn:microsoft.com/office/officeart/2005/8/layout/hierarchy2#2"/>
    <dgm:cxn modelId="{FAA069C4-F592-454A-A697-5EEB1A43686A}" type="presParOf" srcId="{0DB59AEC-CCD0-4E0E-B24B-C881D3B1EB60}" destId="{06C74F33-8215-4C05-A65A-0769E01B6CC6}" srcOrd="0" destOrd="0" presId="urn:microsoft.com/office/officeart/2005/8/layout/hierarchy2#2"/>
    <dgm:cxn modelId="{1DA521B2-CF36-404F-95E4-A6BD704AE01F}" type="presParOf" srcId="{19DD5DB2-ECBA-4888-8387-B011A94F7383}" destId="{EBEBC0A5-B662-4B83-BDBE-F058FC738101}" srcOrd="1" destOrd="0" presId="urn:microsoft.com/office/officeart/2005/8/layout/hierarchy2#2"/>
    <dgm:cxn modelId="{AB567A1A-A7D8-4CFD-94F1-7B72D68B0370}" type="presParOf" srcId="{EBEBC0A5-B662-4B83-BDBE-F058FC738101}" destId="{2BE18DB3-E1B1-489F-B3FD-94A4C4F87051}" srcOrd="0" destOrd="0" presId="urn:microsoft.com/office/officeart/2005/8/layout/hierarchy2#2"/>
    <dgm:cxn modelId="{49033DDC-1442-4FCF-BA7B-861F16A8191F}" type="presParOf" srcId="{EBEBC0A5-B662-4B83-BDBE-F058FC738101}" destId="{BAFBD9DB-1879-4D1A-B7B3-1DB0C92D005C}" srcOrd="1" destOrd="0" presId="urn:microsoft.com/office/officeart/2005/8/layout/hierarchy2#2"/>
    <dgm:cxn modelId="{0F1EF0A9-4738-4883-A5CB-A66C6755BAC9}" type="presParOf" srcId="{105844CE-7D1D-4410-89E2-3FC3A055D0C8}" destId="{1EF50B48-34DC-4B0B-9DBA-B729314DDC81}" srcOrd="6" destOrd="0" presId="urn:microsoft.com/office/officeart/2005/8/layout/hierarchy2#2"/>
    <dgm:cxn modelId="{FD05BB58-2D0C-4A12-8D14-8AAE3341AB7B}" type="presParOf" srcId="{1EF50B48-34DC-4B0B-9DBA-B729314DDC81}" destId="{BDAAF710-C65B-4189-AB99-EA8EE49F5EF7}" srcOrd="0" destOrd="0" presId="urn:microsoft.com/office/officeart/2005/8/layout/hierarchy2#2"/>
    <dgm:cxn modelId="{E6C2825B-2CFA-4F13-8ACB-37CBBBDA75E7}" type="presParOf" srcId="{105844CE-7D1D-4410-89E2-3FC3A055D0C8}" destId="{D952B269-755D-4F4C-9453-DE32981B61CF}" srcOrd="7" destOrd="0" presId="urn:microsoft.com/office/officeart/2005/8/layout/hierarchy2#2"/>
    <dgm:cxn modelId="{E1DF3417-29B1-4524-A9D2-D2F3C0DEFD66}" type="presParOf" srcId="{D952B269-755D-4F4C-9453-DE32981B61CF}" destId="{4CB87DE5-7EE0-4063-B809-F36FF21A2AE1}" srcOrd="0" destOrd="0" presId="urn:microsoft.com/office/officeart/2005/8/layout/hierarchy2#2"/>
    <dgm:cxn modelId="{39C99486-5A10-44DD-A89B-2CB2CC01CE51}" type="presParOf" srcId="{D952B269-755D-4F4C-9453-DE32981B61CF}" destId="{A738E2A0-018D-45C4-BF76-8C0EFCE9CF37}" srcOrd="1" destOrd="0" presId="urn:microsoft.com/office/officeart/2005/8/layout/hierarchy2#2"/>
    <dgm:cxn modelId="{E56AE6B6-37B9-43D6-B874-590FF6E97CCA}" type="presParOf" srcId="{A738E2A0-018D-45C4-BF76-8C0EFCE9CF37}" destId="{785ED2C0-51EA-4889-9F11-4C534888781E}" srcOrd="0" destOrd="0" presId="urn:microsoft.com/office/officeart/2005/8/layout/hierarchy2#2"/>
    <dgm:cxn modelId="{562D9A2C-1327-4D9D-81F0-31D10E0771A2}" type="presParOf" srcId="{785ED2C0-51EA-4889-9F11-4C534888781E}" destId="{BF3112E8-73C4-406B-93E0-D67CBE76E2AB}" srcOrd="0" destOrd="0" presId="urn:microsoft.com/office/officeart/2005/8/layout/hierarchy2#2"/>
    <dgm:cxn modelId="{4EAF642D-385B-4786-BF0E-CC1E60743D09}" type="presParOf" srcId="{A738E2A0-018D-45C4-BF76-8C0EFCE9CF37}" destId="{63D1C318-A5FC-4E6C-8342-0E718A95CC9A}" srcOrd="1" destOrd="0" presId="urn:microsoft.com/office/officeart/2005/8/layout/hierarchy2#2"/>
    <dgm:cxn modelId="{30CC8977-4310-4860-9E0C-4179A95D0A70}" type="presParOf" srcId="{63D1C318-A5FC-4E6C-8342-0E718A95CC9A}" destId="{9DAC56F8-FD71-4CB1-B768-60DB13CFDDFC}" srcOrd="0" destOrd="0" presId="urn:microsoft.com/office/officeart/2005/8/layout/hierarchy2#2"/>
    <dgm:cxn modelId="{F57E322D-2027-44E1-9A94-2131B3164458}" type="presParOf" srcId="{63D1C318-A5FC-4E6C-8342-0E718A95CC9A}" destId="{BA9BA968-D69C-456D-BAD3-C19513C0671D}" srcOrd="1" destOrd="0" presId="urn:microsoft.com/office/officeart/2005/8/layout/hierarchy2#2"/>
    <dgm:cxn modelId="{FE7E3286-E018-402C-B48A-3A329B0A992B}" type="presParOf" srcId="{105844CE-7D1D-4410-89E2-3FC3A055D0C8}" destId="{4A7A78BA-ECB9-47AC-B00A-B20BD12A9C3A}" srcOrd="8" destOrd="0" presId="urn:microsoft.com/office/officeart/2005/8/layout/hierarchy2#2"/>
    <dgm:cxn modelId="{73CF770B-63FF-4650-BF9C-57EE6A35CD03}" type="presParOf" srcId="{4A7A78BA-ECB9-47AC-B00A-B20BD12A9C3A}" destId="{88DC6968-637E-4779-9BAE-635108D5C420}" srcOrd="0" destOrd="0" presId="urn:microsoft.com/office/officeart/2005/8/layout/hierarchy2#2"/>
    <dgm:cxn modelId="{C0F49842-E253-4FD0-BB77-64F835EAAB93}" type="presParOf" srcId="{105844CE-7D1D-4410-89E2-3FC3A055D0C8}" destId="{6B621FF4-B2D2-400D-A09C-04854665B21A}" srcOrd="9" destOrd="0" presId="urn:microsoft.com/office/officeart/2005/8/layout/hierarchy2#2"/>
    <dgm:cxn modelId="{D9231482-7B95-4AD5-842B-B8FFBD0EB037}" type="presParOf" srcId="{6B621FF4-B2D2-400D-A09C-04854665B21A}" destId="{32E5E8EF-33BC-4719-9395-1CB5E16B6374}" srcOrd="0" destOrd="0" presId="urn:microsoft.com/office/officeart/2005/8/layout/hierarchy2#2"/>
    <dgm:cxn modelId="{27EE9EDE-A4AA-4398-888C-D37C4BAF5F24}" type="presParOf" srcId="{6B621FF4-B2D2-400D-A09C-04854665B21A}" destId="{66BF673E-20C4-4B43-B601-99FD217697F3}" srcOrd="1" destOrd="0" presId="urn:microsoft.com/office/officeart/2005/8/layout/hierarchy2#2"/>
    <dgm:cxn modelId="{E8023D74-6E35-492B-AAAE-098D2A918E83}" type="presParOf" srcId="{66BF673E-20C4-4B43-B601-99FD217697F3}" destId="{620E6F6A-1242-4F8E-8D5C-94C8112CAD01}" srcOrd="0" destOrd="0" presId="urn:microsoft.com/office/officeart/2005/8/layout/hierarchy2#2"/>
    <dgm:cxn modelId="{B87F967A-9074-4A17-9BD1-8F91DBC81951}" type="presParOf" srcId="{620E6F6A-1242-4F8E-8D5C-94C8112CAD01}" destId="{F5AD011E-4D3F-4E81-9FEB-591B80698CE8}" srcOrd="0" destOrd="0" presId="urn:microsoft.com/office/officeart/2005/8/layout/hierarchy2#2"/>
    <dgm:cxn modelId="{418B62FB-4F54-4853-B922-CD3C84A35170}" type="presParOf" srcId="{66BF673E-20C4-4B43-B601-99FD217697F3}" destId="{234261BF-D982-4260-B0AE-800112D15507}" srcOrd="1" destOrd="0" presId="urn:microsoft.com/office/officeart/2005/8/layout/hierarchy2#2"/>
    <dgm:cxn modelId="{CB8E0470-6A82-48B1-8FB4-870DAD914B11}" type="presParOf" srcId="{234261BF-D982-4260-B0AE-800112D15507}" destId="{360116A4-E42F-4C97-B523-AF3E27F2A5EB}" srcOrd="0" destOrd="0" presId="urn:microsoft.com/office/officeart/2005/8/layout/hierarchy2#2"/>
    <dgm:cxn modelId="{828E0B8F-BB6E-43EC-BC32-817C8156032F}" type="presParOf" srcId="{234261BF-D982-4260-B0AE-800112D15507}" destId="{7BCD7F0F-6847-4504-9154-BE699F5173C1}" srcOrd="1" destOrd="0" presId="urn:microsoft.com/office/officeart/2005/8/layout/hierarchy2#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2D435F4-65C0-41BF-B8E2-873A04A9F11C}" type="doc">
      <dgm:prSet loTypeId="urn:microsoft.com/office/officeart/2005/8/layout/hierarchy2#3" loCatId="hierarchy" qsTypeId="urn:microsoft.com/office/officeart/2005/8/quickstyle/simple5#3" qsCatId="simple" csTypeId="urn:microsoft.com/office/officeart/2005/8/colors/colorful5#3" csCatId="colorful" phldr="1"/>
      <dgm:spPr/>
      <dgm:t>
        <a:bodyPr/>
        <a:lstStyle/>
        <a:p>
          <a:endParaRPr lang="zh-CN" altLang="en-US"/>
        </a:p>
      </dgm:t>
    </dgm:pt>
    <dgm:pt modelId="{6E644C04-0490-40B5-8C58-30579D623ED1}">
      <dgm:prSet phldrT="[文本]" custT="1"/>
      <dgm:spPr>
        <a:solidFill>
          <a:srgbClr val="FF0000"/>
        </a:solidFill>
      </dgm:spPr>
      <dgm:t>
        <a:bodyPr/>
        <a:lstStyle/>
        <a:p>
          <a:pPr>
            <a:spcAft>
              <a:spcPts val="0"/>
            </a:spcAft>
          </a:pPr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公民</a:t>
          </a:r>
          <a:endParaRPr lang="en-US" altLang="zh-CN" sz="2400" b="1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>
            <a:spcAft>
              <a:spcPts val="0"/>
            </a:spcAft>
          </a:pPr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政治生活</a:t>
          </a:r>
        </a:p>
      </dgm:t>
    </dgm:pt>
    <dgm:pt modelId="{1074AEC6-F59C-4578-842F-B960FC18BFDA}" type="parTrans" cxnId="{0ECC8240-97BB-4D85-916F-3FA6F02722E5}">
      <dgm:prSet/>
      <dgm:spPr/>
      <dgm:t>
        <a:bodyPr/>
        <a:lstStyle/>
        <a:p>
          <a:endParaRPr lang="zh-CN" altLang="en-US"/>
        </a:p>
      </dgm:t>
    </dgm:pt>
    <dgm:pt modelId="{927C1AB9-6D02-4D5A-B024-684B5384FBC6}" type="sibTrans" cxnId="{0ECC8240-97BB-4D85-916F-3FA6F02722E5}">
      <dgm:prSet/>
      <dgm:spPr/>
      <dgm:t>
        <a:bodyPr/>
        <a:lstStyle/>
        <a:p>
          <a:endParaRPr lang="zh-CN" altLang="en-US"/>
        </a:p>
      </dgm:t>
    </dgm:pt>
    <dgm:pt modelId="{D763F061-CE7C-4CCD-8BDC-5CA05C9C3726}">
      <dgm:prSet phldrT="[文本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基本内容</a:t>
          </a:r>
        </a:p>
      </dgm:t>
    </dgm:pt>
    <dgm:pt modelId="{2F2A63A2-F1C8-4805-9D71-F38244DF106F}" type="parTrans" cxnId="{837C8B87-97F3-4A1E-A18D-A52A857ABFCD}">
      <dgm:prSet/>
      <dgm:spPr/>
      <dgm:t>
        <a:bodyPr/>
        <a:lstStyle/>
        <a:p>
          <a:endParaRPr lang="zh-CN" altLang="en-US"/>
        </a:p>
      </dgm:t>
    </dgm:pt>
    <dgm:pt modelId="{0A0E3F79-D8C0-440D-934A-85F0E042A004}" type="sibTrans" cxnId="{837C8B87-97F3-4A1E-A18D-A52A857ABFCD}">
      <dgm:prSet/>
      <dgm:spPr/>
      <dgm:t>
        <a:bodyPr/>
        <a:lstStyle/>
        <a:p>
          <a:endParaRPr lang="zh-CN" altLang="en-US"/>
        </a:p>
      </dgm:t>
    </dgm:pt>
    <dgm:pt modelId="{A1052D40-69C6-4F1C-A06B-173A5E536E65}">
      <dgm:prSet phldrT="[文本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基本原则</a:t>
          </a:r>
        </a:p>
      </dgm:t>
    </dgm:pt>
    <dgm:pt modelId="{C93B04C8-8579-4295-93BE-78F54B3FBD61}" type="parTrans" cxnId="{F20E1227-443C-4F05-88C8-FEB8A41AC440}">
      <dgm:prSet/>
      <dgm:spPr/>
      <dgm:t>
        <a:bodyPr/>
        <a:lstStyle/>
        <a:p>
          <a:endParaRPr lang="zh-CN" altLang="en-US"/>
        </a:p>
      </dgm:t>
    </dgm:pt>
    <dgm:pt modelId="{5F2E634C-9CDC-4BE0-8368-8904D10BC51C}" type="sibTrans" cxnId="{F20E1227-443C-4F05-88C8-FEB8A41AC440}">
      <dgm:prSet/>
      <dgm:spPr/>
      <dgm:t>
        <a:bodyPr/>
        <a:lstStyle/>
        <a:p>
          <a:endParaRPr lang="zh-CN" altLang="en-US"/>
        </a:p>
      </dgm:t>
    </dgm:pt>
    <dgm:pt modelId="{F0C3F0A7-5151-4FFE-9405-1BA231DDCD4C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途径方式</a:t>
          </a:r>
        </a:p>
      </dgm:t>
    </dgm:pt>
    <dgm:pt modelId="{9DE11A1E-E293-4C6C-A19B-042131CCCA3E}" type="parTrans" cxnId="{49A29B2F-B0A4-4129-89E6-DDEEA2A385F5}">
      <dgm:prSet/>
      <dgm:spPr/>
      <dgm:t>
        <a:bodyPr/>
        <a:lstStyle/>
        <a:p>
          <a:endParaRPr lang="zh-CN" altLang="en-US"/>
        </a:p>
      </dgm:t>
    </dgm:pt>
    <dgm:pt modelId="{E5051451-A1F2-4648-9208-59D1EB9825D2}" type="sibTrans" cxnId="{49A29B2F-B0A4-4129-89E6-DDEEA2A385F5}">
      <dgm:prSet/>
      <dgm:spPr/>
      <dgm:t>
        <a:bodyPr/>
        <a:lstStyle/>
        <a:p>
          <a:endParaRPr lang="zh-CN" altLang="en-US"/>
        </a:p>
      </dgm:t>
    </dgm:pt>
    <dgm:pt modelId="{C6F5F3EB-EA64-4ABA-8B0F-108F4E8B68AE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基本要求</a:t>
          </a:r>
        </a:p>
      </dgm:t>
    </dgm:pt>
    <dgm:pt modelId="{A4A3DE7D-C655-46BB-A5E3-DC617F52D4B7}" type="parTrans" cxnId="{628F77A1-2408-40DB-B1DA-31EBCFA71BBB}">
      <dgm:prSet/>
      <dgm:spPr/>
      <dgm:t>
        <a:bodyPr/>
        <a:lstStyle/>
        <a:p>
          <a:endParaRPr lang="zh-CN" altLang="en-US"/>
        </a:p>
      </dgm:t>
    </dgm:pt>
    <dgm:pt modelId="{091E25F6-6C7F-4FCA-99F5-842FD2C55F6A}" type="sibTrans" cxnId="{628F77A1-2408-40DB-B1DA-31EBCFA71BBB}">
      <dgm:prSet/>
      <dgm:spPr/>
      <dgm:t>
        <a:bodyPr/>
        <a:lstStyle/>
        <a:p>
          <a:endParaRPr lang="zh-CN" altLang="en-US"/>
        </a:p>
      </dgm:t>
    </dgm:pt>
    <dgm:pt modelId="{3E8AFDE5-4CA9-44F8-A0AB-36FB3F51FDDF}">
      <dgm:prSet custT="1"/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政治权利和义务</a:t>
          </a:r>
        </a:p>
      </dgm:t>
    </dgm:pt>
    <dgm:pt modelId="{B91C45E7-C7FC-4FC5-98D6-3EE5A5D53CC0}" type="parTrans" cxnId="{EE5ABE6F-FBBF-487D-A2F2-D28A92FDD8F3}">
      <dgm:prSet/>
      <dgm:spPr/>
      <dgm:t>
        <a:bodyPr/>
        <a:lstStyle/>
        <a:p>
          <a:endParaRPr lang="zh-CN" altLang="en-US"/>
        </a:p>
      </dgm:t>
    </dgm:pt>
    <dgm:pt modelId="{9C38D000-83E8-4E12-9AB0-ACA04145644C}" type="sibTrans" cxnId="{EE5ABE6F-FBBF-487D-A2F2-D28A92FDD8F3}">
      <dgm:prSet/>
      <dgm:spPr/>
      <dgm:t>
        <a:bodyPr/>
        <a:lstStyle/>
        <a:p>
          <a:endParaRPr lang="zh-CN" altLang="en-US"/>
        </a:p>
      </dgm:t>
    </dgm:pt>
    <dgm:pt modelId="{039BA2D9-DB63-41B9-8FD0-23E21DED38DB}">
      <dgm:prSet custT="1"/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三个原则</a:t>
          </a:r>
        </a:p>
      </dgm:t>
    </dgm:pt>
    <dgm:pt modelId="{2979958D-61B9-4811-83D7-5AA66F6E12DD}" type="parTrans" cxnId="{A510B2F2-46C1-42EF-9414-2831CE46CD72}">
      <dgm:prSet/>
      <dgm:spPr/>
      <dgm:t>
        <a:bodyPr/>
        <a:lstStyle/>
        <a:p>
          <a:endParaRPr lang="zh-CN" altLang="en-US"/>
        </a:p>
      </dgm:t>
    </dgm:pt>
    <dgm:pt modelId="{CB8E1C92-E39D-4AC3-BF17-F0BD76BD1A44}" type="sibTrans" cxnId="{A510B2F2-46C1-42EF-9414-2831CE46CD72}">
      <dgm:prSet/>
      <dgm:spPr/>
      <dgm:t>
        <a:bodyPr/>
        <a:lstStyle/>
        <a:p>
          <a:endParaRPr lang="zh-CN" altLang="en-US"/>
        </a:p>
      </dgm:t>
    </dgm:pt>
    <dgm:pt modelId="{65470AEB-A6D9-4511-B31C-B4C4E116C5D8}">
      <dgm:prSet custT="1"/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四个途径方式</a:t>
          </a:r>
        </a:p>
      </dgm:t>
    </dgm:pt>
    <dgm:pt modelId="{39020629-54A1-4E49-AF03-1B07450104D0}" type="parTrans" cxnId="{68948292-3C89-496A-AB86-37EBEE36BA43}">
      <dgm:prSet/>
      <dgm:spPr/>
      <dgm:t>
        <a:bodyPr/>
        <a:lstStyle/>
        <a:p>
          <a:endParaRPr lang="zh-CN" altLang="en-US"/>
        </a:p>
      </dgm:t>
    </dgm:pt>
    <dgm:pt modelId="{83AECB30-54C3-4394-A808-DEF4247B3DCB}" type="sibTrans" cxnId="{68948292-3C89-496A-AB86-37EBEE36BA43}">
      <dgm:prSet/>
      <dgm:spPr/>
      <dgm:t>
        <a:bodyPr/>
        <a:lstStyle/>
        <a:p>
          <a:endParaRPr lang="zh-CN" altLang="en-US"/>
        </a:p>
      </dgm:t>
    </dgm:pt>
    <dgm:pt modelId="{E1678F3F-E91C-4B2A-B260-15481AA7CB39}">
      <dgm:prSet custT="1"/>
      <dgm:spPr/>
      <dgm:t>
        <a:bodyPr/>
        <a:lstStyle/>
        <a:p>
          <a:r>
            <a: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rPr>
            <a:t>依法有序参与</a:t>
          </a:r>
        </a:p>
      </dgm:t>
    </dgm:pt>
    <dgm:pt modelId="{B7540C28-4523-4A18-8B75-472FCCBC75DF}" type="parTrans" cxnId="{25974C67-F3A6-4DD2-9428-1AD98E48F730}">
      <dgm:prSet/>
      <dgm:spPr/>
      <dgm:t>
        <a:bodyPr/>
        <a:lstStyle/>
        <a:p>
          <a:endParaRPr lang="zh-CN" altLang="en-US"/>
        </a:p>
      </dgm:t>
    </dgm:pt>
    <dgm:pt modelId="{6345E1F2-1C4F-49C6-B57C-4F1379521F7E}" type="sibTrans" cxnId="{25974C67-F3A6-4DD2-9428-1AD98E48F730}">
      <dgm:prSet/>
      <dgm:spPr/>
      <dgm:t>
        <a:bodyPr/>
        <a:lstStyle/>
        <a:p>
          <a:endParaRPr lang="zh-CN" altLang="en-US"/>
        </a:p>
      </dgm:t>
    </dgm:pt>
    <dgm:pt modelId="{F25CD155-A52C-4D0A-9D75-5959C4224E96}">
      <dgm:prSet custT="1"/>
      <dgm:spPr/>
      <dgm:t>
        <a:bodyPr/>
        <a:lstStyle/>
        <a:p>
          <a:r>
            <a: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rPr>
            <a:t>政治背景</a:t>
          </a:r>
        </a:p>
      </dgm:t>
    </dgm:pt>
    <dgm:pt modelId="{17F35CE1-354C-43B6-B999-1EA935875234}" type="parTrans" cxnId="{47F6E043-528F-4E8F-B3E5-A1EB15F8B663}">
      <dgm:prSet/>
      <dgm:spPr/>
      <dgm:t>
        <a:bodyPr/>
        <a:lstStyle/>
        <a:p>
          <a:endParaRPr lang="zh-CN" altLang="en-US"/>
        </a:p>
      </dgm:t>
    </dgm:pt>
    <dgm:pt modelId="{6F023577-02B1-4871-A4E1-586C19C15EA1}" type="sibTrans" cxnId="{47F6E043-528F-4E8F-B3E5-A1EB15F8B663}">
      <dgm:prSet/>
      <dgm:spPr/>
      <dgm:t>
        <a:bodyPr/>
        <a:lstStyle/>
        <a:p>
          <a:endParaRPr lang="zh-CN" altLang="en-US"/>
        </a:p>
      </dgm:t>
    </dgm:pt>
    <dgm:pt modelId="{3060916E-A123-4EC0-A4C2-0C549A76237A}">
      <dgm:prSet custT="1"/>
      <dgm:spPr/>
      <dgm:t>
        <a:bodyPr/>
        <a:lstStyle/>
        <a:p>
          <a:r>
            <a: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rPr>
            <a:t>我国的国家性质</a:t>
          </a:r>
        </a:p>
      </dgm:t>
    </dgm:pt>
    <dgm:pt modelId="{A41AE92B-4765-4810-8019-0988A09CAF5D}" type="parTrans" cxnId="{F5B0962F-42CF-4208-8425-AE216A5FB996}">
      <dgm:prSet/>
      <dgm:spPr/>
      <dgm:t>
        <a:bodyPr/>
        <a:lstStyle/>
        <a:p>
          <a:endParaRPr lang="zh-CN" altLang="en-US"/>
        </a:p>
      </dgm:t>
    </dgm:pt>
    <dgm:pt modelId="{C50A2E9A-3435-4D2A-8ACF-C74EF4B3CBE4}" type="sibTrans" cxnId="{F5B0962F-42CF-4208-8425-AE216A5FB996}">
      <dgm:prSet/>
      <dgm:spPr/>
      <dgm:t>
        <a:bodyPr/>
        <a:lstStyle/>
        <a:p>
          <a:endParaRPr lang="zh-CN" altLang="en-US"/>
        </a:p>
      </dgm:t>
    </dgm:pt>
    <dgm:pt modelId="{0ECEFC2D-9AE7-4CA8-8407-DFB5CFABD358}" type="pres">
      <dgm:prSet presAssocID="{52D435F4-65C0-41BF-B8E2-873A04A9F11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92B4AE4-E4EF-48C4-AED7-2E998B9D9512}" type="pres">
      <dgm:prSet presAssocID="{3060916E-A123-4EC0-A4C2-0C549A76237A}" presName="root1" presStyleCnt="0"/>
      <dgm:spPr/>
    </dgm:pt>
    <dgm:pt modelId="{A67DB871-0B23-415F-ACCC-6633853169A0}" type="pres">
      <dgm:prSet presAssocID="{3060916E-A123-4EC0-A4C2-0C549A76237A}" presName="LevelOneTextNode" presStyleLbl="node0" presStyleIdx="0" presStyleCnt="1" custScaleX="168844" custScaleY="194102">
        <dgm:presLayoutVars>
          <dgm:chPref val="3"/>
        </dgm:presLayoutVars>
      </dgm:prSet>
      <dgm:spPr/>
    </dgm:pt>
    <dgm:pt modelId="{F819392E-BD13-4FCB-A424-4533F6AC33EE}" type="pres">
      <dgm:prSet presAssocID="{3060916E-A123-4EC0-A4C2-0C549A76237A}" presName="level2hierChild" presStyleCnt="0"/>
      <dgm:spPr/>
    </dgm:pt>
    <dgm:pt modelId="{C13FA610-E720-4520-AEDE-BDFC7C3D87B8}" type="pres">
      <dgm:prSet presAssocID="{17F35CE1-354C-43B6-B999-1EA935875234}" presName="conn2-1" presStyleLbl="parChTrans1D2" presStyleIdx="0" presStyleCnt="1"/>
      <dgm:spPr/>
    </dgm:pt>
    <dgm:pt modelId="{458DEBA8-463E-4675-9A4A-8E484AC2B6FF}" type="pres">
      <dgm:prSet presAssocID="{17F35CE1-354C-43B6-B999-1EA935875234}" presName="connTx" presStyleLbl="parChTrans1D2" presStyleIdx="0" presStyleCnt="1"/>
      <dgm:spPr/>
    </dgm:pt>
    <dgm:pt modelId="{1D9846E5-9F08-4BAF-970E-CA1788A343AE}" type="pres">
      <dgm:prSet presAssocID="{F25CD155-A52C-4D0A-9D75-5959C4224E96}" presName="root2" presStyleCnt="0"/>
      <dgm:spPr/>
    </dgm:pt>
    <dgm:pt modelId="{C4526FCB-0F23-4AC4-90D6-017596DD9C5C}" type="pres">
      <dgm:prSet presAssocID="{F25CD155-A52C-4D0A-9D75-5959C4224E96}" presName="LevelTwoTextNode" presStyleLbl="node2" presStyleIdx="0" presStyleCnt="1" custScaleX="160701" custScaleY="144459" custLinFactNeighborX="-15639">
        <dgm:presLayoutVars>
          <dgm:chPref val="3"/>
        </dgm:presLayoutVars>
      </dgm:prSet>
      <dgm:spPr/>
    </dgm:pt>
    <dgm:pt modelId="{D9F909A6-3EE1-48FA-A46B-D9971528A49D}" type="pres">
      <dgm:prSet presAssocID="{F25CD155-A52C-4D0A-9D75-5959C4224E96}" presName="level3hierChild" presStyleCnt="0"/>
      <dgm:spPr/>
    </dgm:pt>
    <dgm:pt modelId="{5E699CFF-4BFC-42D0-BDC2-4A83DC80D0C7}" type="pres">
      <dgm:prSet presAssocID="{1074AEC6-F59C-4578-842F-B960FC18BFDA}" presName="conn2-1" presStyleLbl="parChTrans1D3" presStyleIdx="0" presStyleCnt="1"/>
      <dgm:spPr/>
    </dgm:pt>
    <dgm:pt modelId="{C65A4FCA-B42A-4B21-B375-B792F9729DF5}" type="pres">
      <dgm:prSet presAssocID="{1074AEC6-F59C-4578-842F-B960FC18BFDA}" presName="connTx" presStyleLbl="parChTrans1D3" presStyleIdx="0" presStyleCnt="1"/>
      <dgm:spPr/>
    </dgm:pt>
    <dgm:pt modelId="{920E48F8-A620-4AEC-A8A2-9FD4D6B6567C}" type="pres">
      <dgm:prSet presAssocID="{6E644C04-0490-40B5-8C58-30579D623ED1}" presName="root2" presStyleCnt="0"/>
      <dgm:spPr/>
    </dgm:pt>
    <dgm:pt modelId="{B617445A-2B5A-43FE-8312-5D718A6E112E}" type="pres">
      <dgm:prSet presAssocID="{6E644C04-0490-40B5-8C58-30579D623ED1}" presName="LevelTwoTextNode" presStyleLbl="node3" presStyleIdx="0" presStyleCnt="1" custScaleX="172294" custScaleY="279578" custLinFactNeighborX="-7886" custLinFactNeighborY="-2580">
        <dgm:presLayoutVars>
          <dgm:chPref val="3"/>
        </dgm:presLayoutVars>
      </dgm:prSet>
      <dgm:spPr/>
    </dgm:pt>
    <dgm:pt modelId="{105844CE-7D1D-4410-89E2-3FC3A055D0C8}" type="pres">
      <dgm:prSet presAssocID="{6E644C04-0490-40B5-8C58-30579D623ED1}" presName="level3hierChild" presStyleCnt="0"/>
      <dgm:spPr/>
    </dgm:pt>
    <dgm:pt modelId="{2E5CDD51-4348-4708-AB76-30B063F8676A}" type="pres">
      <dgm:prSet presAssocID="{2F2A63A2-F1C8-4805-9D71-F38244DF106F}" presName="conn2-1" presStyleLbl="parChTrans1D4" presStyleIdx="0" presStyleCnt="8"/>
      <dgm:spPr/>
    </dgm:pt>
    <dgm:pt modelId="{18B4C204-7B6A-439E-80CA-958D8CB35D82}" type="pres">
      <dgm:prSet presAssocID="{2F2A63A2-F1C8-4805-9D71-F38244DF106F}" presName="connTx" presStyleLbl="parChTrans1D4" presStyleIdx="0" presStyleCnt="8"/>
      <dgm:spPr/>
    </dgm:pt>
    <dgm:pt modelId="{B9BCC915-37E4-4E59-9EE7-55A5390B2FCD}" type="pres">
      <dgm:prSet presAssocID="{D763F061-CE7C-4CCD-8BDC-5CA05C9C3726}" presName="root2" presStyleCnt="0"/>
      <dgm:spPr/>
    </dgm:pt>
    <dgm:pt modelId="{3FABD98F-EDDE-4145-9E55-E7B28BA3CD3B}" type="pres">
      <dgm:prSet presAssocID="{D763F061-CE7C-4CCD-8BDC-5CA05C9C3726}" presName="LevelTwoTextNode" presStyleLbl="node4" presStyleIdx="0" presStyleCnt="8" custScaleX="192416" custScaleY="135129" custLinFactNeighborX="-9626" custLinFactNeighborY="-44475">
        <dgm:presLayoutVars>
          <dgm:chPref val="3"/>
        </dgm:presLayoutVars>
      </dgm:prSet>
      <dgm:spPr/>
    </dgm:pt>
    <dgm:pt modelId="{E2008916-B9CA-47C7-B762-985A03893616}" type="pres">
      <dgm:prSet presAssocID="{D763F061-CE7C-4CCD-8BDC-5CA05C9C3726}" presName="level3hierChild" presStyleCnt="0"/>
      <dgm:spPr/>
    </dgm:pt>
    <dgm:pt modelId="{8F012461-7142-4098-B865-7FB9CC739E1F}" type="pres">
      <dgm:prSet presAssocID="{B91C45E7-C7FC-4FC5-98D6-3EE5A5D53CC0}" presName="conn2-1" presStyleLbl="parChTrans1D4" presStyleIdx="1" presStyleCnt="8"/>
      <dgm:spPr/>
    </dgm:pt>
    <dgm:pt modelId="{478F34D7-3B35-4FB7-B4BC-5067C59DA9DC}" type="pres">
      <dgm:prSet presAssocID="{B91C45E7-C7FC-4FC5-98D6-3EE5A5D53CC0}" presName="connTx" presStyleLbl="parChTrans1D4" presStyleIdx="1" presStyleCnt="8"/>
      <dgm:spPr/>
    </dgm:pt>
    <dgm:pt modelId="{DEA5F93A-CFDA-4B3E-9CC5-B825844F2C10}" type="pres">
      <dgm:prSet presAssocID="{3E8AFDE5-4CA9-44F8-A0AB-36FB3F51FDDF}" presName="root2" presStyleCnt="0"/>
      <dgm:spPr/>
    </dgm:pt>
    <dgm:pt modelId="{6722C5E3-7A49-43F4-8A97-4D161D184788}" type="pres">
      <dgm:prSet presAssocID="{3E8AFDE5-4CA9-44F8-A0AB-36FB3F51FDDF}" presName="LevelTwoTextNode" presStyleLbl="node4" presStyleIdx="1" presStyleCnt="8" custScaleX="316518" custScaleY="129425" custLinFactNeighborX="949" custLinFactNeighborY="-44975">
        <dgm:presLayoutVars>
          <dgm:chPref val="3"/>
        </dgm:presLayoutVars>
      </dgm:prSet>
      <dgm:spPr/>
    </dgm:pt>
    <dgm:pt modelId="{061D3DD2-BEB3-4F29-AA1D-3B34EA628D72}" type="pres">
      <dgm:prSet presAssocID="{3E8AFDE5-4CA9-44F8-A0AB-36FB3F51FDDF}" presName="level3hierChild" presStyleCnt="0"/>
      <dgm:spPr/>
    </dgm:pt>
    <dgm:pt modelId="{E8B17E6E-228D-45B7-A706-6EAD8A2AA2C3}" type="pres">
      <dgm:prSet presAssocID="{C93B04C8-8579-4295-93BE-78F54B3FBD61}" presName="conn2-1" presStyleLbl="parChTrans1D4" presStyleIdx="2" presStyleCnt="8"/>
      <dgm:spPr/>
    </dgm:pt>
    <dgm:pt modelId="{6B7CFB12-DBEE-4825-887B-00DECA8BE628}" type="pres">
      <dgm:prSet presAssocID="{C93B04C8-8579-4295-93BE-78F54B3FBD61}" presName="connTx" presStyleLbl="parChTrans1D4" presStyleIdx="2" presStyleCnt="8"/>
      <dgm:spPr/>
    </dgm:pt>
    <dgm:pt modelId="{24778916-3C31-4865-9238-F51875F46BC2}" type="pres">
      <dgm:prSet presAssocID="{A1052D40-69C6-4F1C-A06B-173A5E536E65}" presName="root2" presStyleCnt="0"/>
      <dgm:spPr/>
    </dgm:pt>
    <dgm:pt modelId="{EC586A28-7D24-4D7B-8AA3-93C3626FB19F}" type="pres">
      <dgm:prSet presAssocID="{A1052D40-69C6-4F1C-A06B-173A5E536E65}" presName="LevelTwoTextNode" presStyleLbl="node4" presStyleIdx="2" presStyleCnt="8" custScaleX="188832" custScaleY="133924" custLinFactNeighborX="-8349" custLinFactNeighborY="-14874">
        <dgm:presLayoutVars>
          <dgm:chPref val="3"/>
        </dgm:presLayoutVars>
      </dgm:prSet>
      <dgm:spPr/>
    </dgm:pt>
    <dgm:pt modelId="{0FFAA87F-6B8F-413A-8AB8-08F5BC43848A}" type="pres">
      <dgm:prSet presAssocID="{A1052D40-69C6-4F1C-A06B-173A5E536E65}" presName="level3hierChild" presStyleCnt="0"/>
      <dgm:spPr/>
    </dgm:pt>
    <dgm:pt modelId="{563D13C0-7179-4094-9B70-336C35E59D37}" type="pres">
      <dgm:prSet presAssocID="{2979958D-61B9-4811-83D7-5AA66F6E12DD}" presName="conn2-1" presStyleLbl="parChTrans1D4" presStyleIdx="3" presStyleCnt="8"/>
      <dgm:spPr/>
    </dgm:pt>
    <dgm:pt modelId="{5A257E0D-0FAE-482F-A12D-6AFCDCE2DD43}" type="pres">
      <dgm:prSet presAssocID="{2979958D-61B9-4811-83D7-5AA66F6E12DD}" presName="connTx" presStyleLbl="parChTrans1D4" presStyleIdx="3" presStyleCnt="8"/>
      <dgm:spPr/>
    </dgm:pt>
    <dgm:pt modelId="{AF92D265-D4CC-484B-8544-876FEA3F1D3B}" type="pres">
      <dgm:prSet presAssocID="{039BA2D9-DB63-41B9-8FD0-23E21DED38DB}" presName="root2" presStyleCnt="0"/>
      <dgm:spPr/>
    </dgm:pt>
    <dgm:pt modelId="{3C5EF2E9-4518-4FF9-B2AB-7891FDD2D3B0}" type="pres">
      <dgm:prSet presAssocID="{039BA2D9-DB63-41B9-8FD0-23E21DED38DB}" presName="LevelTwoTextNode" presStyleLbl="node4" presStyleIdx="3" presStyleCnt="8" custScaleX="208734" custScaleY="111848" custLinFactNeighborX="6195" custLinFactNeighborY="-14874">
        <dgm:presLayoutVars>
          <dgm:chPref val="3"/>
        </dgm:presLayoutVars>
      </dgm:prSet>
      <dgm:spPr/>
    </dgm:pt>
    <dgm:pt modelId="{82597998-79B7-4584-BD82-44F42286C59C}" type="pres">
      <dgm:prSet presAssocID="{039BA2D9-DB63-41B9-8FD0-23E21DED38DB}" presName="level3hierChild" presStyleCnt="0"/>
      <dgm:spPr/>
    </dgm:pt>
    <dgm:pt modelId="{126C8DCD-4614-4A5E-B744-05DF364B951B}" type="pres">
      <dgm:prSet presAssocID="{9DE11A1E-E293-4C6C-A19B-042131CCCA3E}" presName="conn2-1" presStyleLbl="parChTrans1D4" presStyleIdx="4" presStyleCnt="8"/>
      <dgm:spPr/>
    </dgm:pt>
    <dgm:pt modelId="{CF37DBFC-D70B-4F0B-BBC7-1B28A1D868A5}" type="pres">
      <dgm:prSet presAssocID="{9DE11A1E-E293-4C6C-A19B-042131CCCA3E}" presName="connTx" presStyleLbl="parChTrans1D4" presStyleIdx="4" presStyleCnt="8"/>
      <dgm:spPr/>
    </dgm:pt>
    <dgm:pt modelId="{DD37EC5D-DCD4-4281-A701-5047E3952460}" type="pres">
      <dgm:prSet presAssocID="{F0C3F0A7-5151-4FFE-9405-1BA231DDCD4C}" presName="root2" presStyleCnt="0"/>
      <dgm:spPr/>
    </dgm:pt>
    <dgm:pt modelId="{A98F930B-EA0A-4B1D-9B29-B1B3D560F7CD}" type="pres">
      <dgm:prSet presAssocID="{F0C3F0A7-5151-4FFE-9405-1BA231DDCD4C}" presName="LevelTwoTextNode" presStyleLbl="node4" presStyleIdx="4" presStyleCnt="8" custScaleX="202012" custScaleY="137978" custLinFactNeighborX="-7434">
        <dgm:presLayoutVars>
          <dgm:chPref val="3"/>
        </dgm:presLayoutVars>
      </dgm:prSet>
      <dgm:spPr/>
    </dgm:pt>
    <dgm:pt modelId="{19DD5DB2-ECBA-4888-8387-B011A94F7383}" type="pres">
      <dgm:prSet presAssocID="{F0C3F0A7-5151-4FFE-9405-1BA231DDCD4C}" presName="level3hierChild" presStyleCnt="0"/>
      <dgm:spPr/>
    </dgm:pt>
    <dgm:pt modelId="{0DB59AEC-CCD0-4E0E-B24B-C881D3B1EB60}" type="pres">
      <dgm:prSet presAssocID="{39020629-54A1-4E49-AF03-1B07450104D0}" presName="conn2-1" presStyleLbl="parChTrans1D4" presStyleIdx="5" presStyleCnt="8"/>
      <dgm:spPr/>
    </dgm:pt>
    <dgm:pt modelId="{06C74F33-8215-4C05-A65A-0769E01B6CC6}" type="pres">
      <dgm:prSet presAssocID="{39020629-54A1-4E49-AF03-1B07450104D0}" presName="connTx" presStyleLbl="parChTrans1D4" presStyleIdx="5" presStyleCnt="8"/>
      <dgm:spPr/>
    </dgm:pt>
    <dgm:pt modelId="{EBEBC0A5-B662-4B83-BDBE-F058FC738101}" type="pres">
      <dgm:prSet presAssocID="{65470AEB-A6D9-4511-B31C-B4C4E116C5D8}" presName="root2" presStyleCnt="0"/>
      <dgm:spPr/>
    </dgm:pt>
    <dgm:pt modelId="{2BE18DB3-E1B1-489F-B3FD-94A4C4F87051}" type="pres">
      <dgm:prSet presAssocID="{65470AEB-A6D9-4511-B31C-B4C4E116C5D8}" presName="LevelTwoTextNode" presStyleLbl="node4" presStyleIdx="5" presStyleCnt="8" custScaleX="275543" custScaleY="123583" custLinFactNeighborX="17346" custLinFactNeighborY="2479">
        <dgm:presLayoutVars>
          <dgm:chPref val="3"/>
        </dgm:presLayoutVars>
      </dgm:prSet>
      <dgm:spPr/>
    </dgm:pt>
    <dgm:pt modelId="{BAFBD9DB-1879-4D1A-B7B3-1DB0C92D005C}" type="pres">
      <dgm:prSet presAssocID="{65470AEB-A6D9-4511-B31C-B4C4E116C5D8}" presName="level3hierChild" presStyleCnt="0"/>
      <dgm:spPr/>
    </dgm:pt>
    <dgm:pt modelId="{1EF50B48-34DC-4B0B-9DBA-B729314DDC81}" type="pres">
      <dgm:prSet presAssocID="{A4A3DE7D-C655-46BB-A5E3-DC617F52D4B7}" presName="conn2-1" presStyleLbl="parChTrans1D4" presStyleIdx="6" presStyleCnt="8"/>
      <dgm:spPr/>
    </dgm:pt>
    <dgm:pt modelId="{BDAAF710-C65B-4189-AB99-EA8EE49F5EF7}" type="pres">
      <dgm:prSet presAssocID="{A4A3DE7D-C655-46BB-A5E3-DC617F52D4B7}" presName="connTx" presStyleLbl="parChTrans1D4" presStyleIdx="6" presStyleCnt="8"/>
      <dgm:spPr/>
    </dgm:pt>
    <dgm:pt modelId="{D952B269-755D-4F4C-9453-DE32981B61CF}" type="pres">
      <dgm:prSet presAssocID="{C6F5F3EB-EA64-4ABA-8B0F-108F4E8B68AE}" presName="root2" presStyleCnt="0"/>
      <dgm:spPr/>
    </dgm:pt>
    <dgm:pt modelId="{4CB87DE5-7EE0-4063-B809-F36FF21A2AE1}" type="pres">
      <dgm:prSet presAssocID="{C6F5F3EB-EA64-4ABA-8B0F-108F4E8B68AE}" presName="LevelTwoTextNode" presStyleLbl="node4" presStyleIdx="6" presStyleCnt="8" custScaleX="197142" custScaleY="118305" custLinFactNeighborX="-6195" custLinFactNeighborY="32227">
        <dgm:presLayoutVars>
          <dgm:chPref val="3"/>
        </dgm:presLayoutVars>
      </dgm:prSet>
      <dgm:spPr/>
    </dgm:pt>
    <dgm:pt modelId="{A738E2A0-018D-45C4-BF76-8C0EFCE9CF37}" type="pres">
      <dgm:prSet presAssocID="{C6F5F3EB-EA64-4ABA-8B0F-108F4E8B68AE}" presName="level3hierChild" presStyleCnt="0"/>
      <dgm:spPr/>
    </dgm:pt>
    <dgm:pt modelId="{785ED2C0-51EA-4889-9F11-4C534888781E}" type="pres">
      <dgm:prSet presAssocID="{B7540C28-4523-4A18-8B75-472FCCBC75DF}" presName="conn2-1" presStyleLbl="parChTrans1D4" presStyleIdx="7" presStyleCnt="8"/>
      <dgm:spPr/>
    </dgm:pt>
    <dgm:pt modelId="{BF3112E8-73C4-406B-93E0-D67CBE76E2AB}" type="pres">
      <dgm:prSet presAssocID="{B7540C28-4523-4A18-8B75-472FCCBC75DF}" presName="connTx" presStyleLbl="parChTrans1D4" presStyleIdx="7" presStyleCnt="8"/>
      <dgm:spPr/>
    </dgm:pt>
    <dgm:pt modelId="{63D1C318-A5FC-4E6C-8342-0E718A95CC9A}" type="pres">
      <dgm:prSet presAssocID="{E1678F3F-E91C-4B2A-B260-15481AA7CB39}" presName="root2" presStyleCnt="0"/>
      <dgm:spPr/>
    </dgm:pt>
    <dgm:pt modelId="{9DAC56F8-FD71-4CB1-B768-60DB13CFDDFC}" type="pres">
      <dgm:prSet presAssocID="{E1678F3F-E91C-4B2A-B260-15481AA7CB39}" presName="LevelTwoTextNode" presStyleLbl="node4" presStyleIdx="7" presStyleCnt="8" custScaleX="283406" custScaleY="138446" custLinFactNeighborX="6661" custLinFactNeighborY="29748">
        <dgm:presLayoutVars>
          <dgm:chPref val="3"/>
        </dgm:presLayoutVars>
      </dgm:prSet>
      <dgm:spPr/>
    </dgm:pt>
    <dgm:pt modelId="{BA9BA968-D69C-456D-BAD3-C19513C0671D}" type="pres">
      <dgm:prSet presAssocID="{E1678F3F-E91C-4B2A-B260-15481AA7CB39}" presName="level3hierChild" presStyleCnt="0"/>
      <dgm:spPr/>
    </dgm:pt>
  </dgm:ptLst>
  <dgm:cxnLst>
    <dgm:cxn modelId="{9D0DAE07-BBFB-4CFF-BC69-556171968BCA}" type="presOf" srcId="{B7540C28-4523-4A18-8B75-472FCCBC75DF}" destId="{BF3112E8-73C4-406B-93E0-D67CBE76E2AB}" srcOrd="1" destOrd="0" presId="urn:microsoft.com/office/officeart/2005/8/layout/hierarchy2#3"/>
    <dgm:cxn modelId="{6487E60F-83B3-456A-8086-8310D1E2B83D}" type="presOf" srcId="{2F2A63A2-F1C8-4805-9D71-F38244DF106F}" destId="{2E5CDD51-4348-4708-AB76-30B063F8676A}" srcOrd="0" destOrd="0" presId="urn:microsoft.com/office/officeart/2005/8/layout/hierarchy2#3"/>
    <dgm:cxn modelId="{51A24211-62A7-43B3-866D-B2DC45807F1C}" type="presOf" srcId="{F25CD155-A52C-4D0A-9D75-5959C4224E96}" destId="{C4526FCB-0F23-4AC4-90D6-017596DD9C5C}" srcOrd="0" destOrd="0" presId="urn:microsoft.com/office/officeart/2005/8/layout/hierarchy2#3"/>
    <dgm:cxn modelId="{4EF7CF17-9D30-4A3A-8358-8750BE46BB7E}" type="presOf" srcId="{C6F5F3EB-EA64-4ABA-8B0F-108F4E8B68AE}" destId="{4CB87DE5-7EE0-4063-B809-F36FF21A2AE1}" srcOrd="0" destOrd="0" presId="urn:microsoft.com/office/officeart/2005/8/layout/hierarchy2#3"/>
    <dgm:cxn modelId="{F3B60B1A-5B49-443C-B6A6-DB8C93FAD004}" type="presOf" srcId="{A4A3DE7D-C655-46BB-A5E3-DC617F52D4B7}" destId="{BDAAF710-C65B-4189-AB99-EA8EE49F5EF7}" srcOrd="1" destOrd="0" presId="urn:microsoft.com/office/officeart/2005/8/layout/hierarchy2#3"/>
    <dgm:cxn modelId="{FF584720-466A-4822-BEE0-514B96B64956}" type="presOf" srcId="{2F2A63A2-F1C8-4805-9D71-F38244DF106F}" destId="{18B4C204-7B6A-439E-80CA-958D8CB35D82}" srcOrd="1" destOrd="0" presId="urn:microsoft.com/office/officeart/2005/8/layout/hierarchy2#3"/>
    <dgm:cxn modelId="{A1825F23-2A6E-49C6-BC27-8EBA92337D8F}" type="presOf" srcId="{3E8AFDE5-4CA9-44F8-A0AB-36FB3F51FDDF}" destId="{6722C5E3-7A49-43F4-8A97-4D161D184788}" srcOrd="0" destOrd="0" presId="urn:microsoft.com/office/officeart/2005/8/layout/hierarchy2#3"/>
    <dgm:cxn modelId="{F20E1227-443C-4F05-88C8-FEB8A41AC440}" srcId="{6E644C04-0490-40B5-8C58-30579D623ED1}" destId="{A1052D40-69C6-4F1C-A06B-173A5E536E65}" srcOrd="1" destOrd="0" parTransId="{C93B04C8-8579-4295-93BE-78F54B3FBD61}" sibTransId="{5F2E634C-9CDC-4BE0-8368-8904D10BC51C}"/>
    <dgm:cxn modelId="{F5B0962F-42CF-4208-8425-AE216A5FB996}" srcId="{52D435F4-65C0-41BF-B8E2-873A04A9F11C}" destId="{3060916E-A123-4EC0-A4C2-0C549A76237A}" srcOrd="0" destOrd="0" parTransId="{A41AE92B-4765-4810-8019-0988A09CAF5D}" sibTransId="{C50A2E9A-3435-4D2A-8ACF-C74EF4B3CBE4}"/>
    <dgm:cxn modelId="{49A29B2F-B0A4-4129-89E6-DDEEA2A385F5}" srcId="{6E644C04-0490-40B5-8C58-30579D623ED1}" destId="{F0C3F0A7-5151-4FFE-9405-1BA231DDCD4C}" srcOrd="2" destOrd="0" parTransId="{9DE11A1E-E293-4C6C-A19B-042131CCCA3E}" sibTransId="{E5051451-A1F2-4648-9208-59D1EB9825D2}"/>
    <dgm:cxn modelId="{28776336-4D5B-4673-83C0-ADE1CFE0F3C0}" type="presOf" srcId="{17F35CE1-354C-43B6-B999-1EA935875234}" destId="{458DEBA8-463E-4675-9A4A-8E484AC2B6FF}" srcOrd="1" destOrd="0" presId="urn:microsoft.com/office/officeart/2005/8/layout/hierarchy2#3"/>
    <dgm:cxn modelId="{0ECC8240-97BB-4D85-916F-3FA6F02722E5}" srcId="{F25CD155-A52C-4D0A-9D75-5959C4224E96}" destId="{6E644C04-0490-40B5-8C58-30579D623ED1}" srcOrd="0" destOrd="0" parTransId="{1074AEC6-F59C-4578-842F-B960FC18BFDA}" sibTransId="{927C1AB9-6D02-4D5A-B024-684B5384FBC6}"/>
    <dgm:cxn modelId="{F1264F5E-A3C6-4C9F-9B42-2FEE17E4B585}" type="presOf" srcId="{D763F061-CE7C-4CCD-8BDC-5CA05C9C3726}" destId="{3FABD98F-EDDE-4145-9E55-E7B28BA3CD3B}" srcOrd="0" destOrd="0" presId="urn:microsoft.com/office/officeart/2005/8/layout/hierarchy2#3"/>
    <dgm:cxn modelId="{A8F97E42-2130-4F84-8C4D-F878AABB857B}" type="presOf" srcId="{9DE11A1E-E293-4C6C-A19B-042131CCCA3E}" destId="{CF37DBFC-D70B-4F0B-BBC7-1B28A1D868A5}" srcOrd="1" destOrd="0" presId="urn:microsoft.com/office/officeart/2005/8/layout/hierarchy2#3"/>
    <dgm:cxn modelId="{530AE542-ABEF-4BC0-857A-58075E1B0D3F}" type="presOf" srcId="{2979958D-61B9-4811-83D7-5AA66F6E12DD}" destId="{563D13C0-7179-4094-9B70-336C35E59D37}" srcOrd="0" destOrd="0" presId="urn:microsoft.com/office/officeart/2005/8/layout/hierarchy2#3"/>
    <dgm:cxn modelId="{47F6E043-528F-4E8F-B3E5-A1EB15F8B663}" srcId="{3060916E-A123-4EC0-A4C2-0C549A76237A}" destId="{F25CD155-A52C-4D0A-9D75-5959C4224E96}" srcOrd="0" destOrd="0" parTransId="{17F35CE1-354C-43B6-B999-1EA935875234}" sibTransId="{6F023577-02B1-4871-A4E1-586C19C15EA1}"/>
    <dgm:cxn modelId="{25974C67-F3A6-4DD2-9428-1AD98E48F730}" srcId="{C6F5F3EB-EA64-4ABA-8B0F-108F4E8B68AE}" destId="{E1678F3F-E91C-4B2A-B260-15481AA7CB39}" srcOrd="0" destOrd="0" parTransId="{B7540C28-4523-4A18-8B75-472FCCBC75DF}" sibTransId="{6345E1F2-1C4F-49C6-B57C-4F1379521F7E}"/>
    <dgm:cxn modelId="{EE5ABE6F-FBBF-487D-A2F2-D28A92FDD8F3}" srcId="{D763F061-CE7C-4CCD-8BDC-5CA05C9C3726}" destId="{3E8AFDE5-4CA9-44F8-A0AB-36FB3F51FDDF}" srcOrd="0" destOrd="0" parTransId="{B91C45E7-C7FC-4FC5-98D6-3EE5A5D53CC0}" sibTransId="{9C38D000-83E8-4E12-9AB0-ACA04145644C}"/>
    <dgm:cxn modelId="{987F3C52-0CA3-4843-ACA6-927A9A5D638D}" type="presOf" srcId="{B91C45E7-C7FC-4FC5-98D6-3EE5A5D53CC0}" destId="{8F012461-7142-4098-B865-7FB9CC739E1F}" srcOrd="0" destOrd="0" presId="urn:microsoft.com/office/officeart/2005/8/layout/hierarchy2#3"/>
    <dgm:cxn modelId="{7DCD1376-C0CC-48DF-9C06-1BE57B3F7E7F}" type="presOf" srcId="{17F35CE1-354C-43B6-B999-1EA935875234}" destId="{C13FA610-E720-4520-AEDE-BDFC7C3D87B8}" srcOrd="0" destOrd="0" presId="urn:microsoft.com/office/officeart/2005/8/layout/hierarchy2#3"/>
    <dgm:cxn modelId="{FA003A7E-6978-4613-A7A9-0D55AB98848F}" type="presOf" srcId="{65470AEB-A6D9-4511-B31C-B4C4E116C5D8}" destId="{2BE18DB3-E1B1-489F-B3FD-94A4C4F87051}" srcOrd="0" destOrd="0" presId="urn:microsoft.com/office/officeart/2005/8/layout/hierarchy2#3"/>
    <dgm:cxn modelId="{D8E21A7F-D0DA-4286-BDB2-027A69A1F7DD}" type="presOf" srcId="{2979958D-61B9-4811-83D7-5AA66F6E12DD}" destId="{5A257E0D-0FAE-482F-A12D-6AFCDCE2DD43}" srcOrd="1" destOrd="0" presId="urn:microsoft.com/office/officeart/2005/8/layout/hierarchy2#3"/>
    <dgm:cxn modelId="{837C8B87-97F3-4A1E-A18D-A52A857ABFCD}" srcId="{6E644C04-0490-40B5-8C58-30579D623ED1}" destId="{D763F061-CE7C-4CCD-8BDC-5CA05C9C3726}" srcOrd="0" destOrd="0" parTransId="{2F2A63A2-F1C8-4805-9D71-F38244DF106F}" sibTransId="{0A0E3F79-D8C0-440D-934A-85F0E042A004}"/>
    <dgm:cxn modelId="{68948292-3C89-496A-AB86-37EBEE36BA43}" srcId="{F0C3F0A7-5151-4FFE-9405-1BA231DDCD4C}" destId="{65470AEB-A6D9-4511-B31C-B4C4E116C5D8}" srcOrd="0" destOrd="0" parTransId="{39020629-54A1-4E49-AF03-1B07450104D0}" sibTransId="{83AECB30-54C3-4394-A808-DEF4247B3DCB}"/>
    <dgm:cxn modelId="{628F77A1-2408-40DB-B1DA-31EBCFA71BBB}" srcId="{6E644C04-0490-40B5-8C58-30579D623ED1}" destId="{C6F5F3EB-EA64-4ABA-8B0F-108F4E8B68AE}" srcOrd="3" destOrd="0" parTransId="{A4A3DE7D-C655-46BB-A5E3-DC617F52D4B7}" sibTransId="{091E25F6-6C7F-4FCA-99F5-842FD2C55F6A}"/>
    <dgm:cxn modelId="{9E63CEA3-E3A6-43F2-8075-1FA5FCE989A0}" type="presOf" srcId="{039BA2D9-DB63-41B9-8FD0-23E21DED38DB}" destId="{3C5EF2E9-4518-4FF9-B2AB-7891FDD2D3B0}" srcOrd="0" destOrd="0" presId="urn:microsoft.com/office/officeart/2005/8/layout/hierarchy2#3"/>
    <dgm:cxn modelId="{D88D3AA9-7652-4417-8B55-5C5CE61779F2}" type="presOf" srcId="{39020629-54A1-4E49-AF03-1B07450104D0}" destId="{06C74F33-8215-4C05-A65A-0769E01B6CC6}" srcOrd="1" destOrd="0" presId="urn:microsoft.com/office/officeart/2005/8/layout/hierarchy2#3"/>
    <dgm:cxn modelId="{E5AB62AA-1F34-481E-A6DF-D86B4F2F4F0E}" type="presOf" srcId="{1074AEC6-F59C-4578-842F-B960FC18BFDA}" destId="{C65A4FCA-B42A-4B21-B375-B792F9729DF5}" srcOrd="1" destOrd="0" presId="urn:microsoft.com/office/officeart/2005/8/layout/hierarchy2#3"/>
    <dgm:cxn modelId="{5B7F8FAC-26C2-43CD-AC99-0FE16AD36367}" type="presOf" srcId="{C93B04C8-8579-4295-93BE-78F54B3FBD61}" destId="{E8B17E6E-228D-45B7-A706-6EAD8A2AA2C3}" srcOrd="0" destOrd="0" presId="urn:microsoft.com/office/officeart/2005/8/layout/hierarchy2#3"/>
    <dgm:cxn modelId="{0E46F4BB-E170-4AD7-86DB-B9E765243170}" type="presOf" srcId="{B7540C28-4523-4A18-8B75-472FCCBC75DF}" destId="{785ED2C0-51EA-4889-9F11-4C534888781E}" srcOrd="0" destOrd="0" presId="urn:microsoft.com/office/officeart/2005/8/layout/hierarchy2#3"/>
    <dgm:cxn modelId="{9C195EC6-9D82-4D51-8192-A926F2F24B92}" type="presOf" srcId="{F0C3F0A7-5151-4FFE-9405-1BA231DDCD4C}" destId="{A98F930B-EA0A-4B1D-9B29-B1B3D560F7CD}" srcOrd="0" destOrd="0" presId="urn:microsoft.com/office/officeart/2005/8/layout/hierarchy2#3"/>
    <dgm:cxn modelId="{C63999C7-0F4F-48D4-A225-3E6A5BBF5420}" type="presOf" srcId="{52D435F4-65C0-41BF-B8E2-873A04A9F11C}" destId="{0ECEFC2D-9AE7-4CA8-8407-DFB5CFABD358}" srcOrd="0" destOrd="0" presId="urn:microsoft.com/office/officeart/2005/8/layout/hierarchy2#3"/>
    <dgm:cxn modelId="{BA55DCCD-52C6-4F77-B4FC-5825C9688E58}" type="presOf" srcId="{1074AEC6-F59C-4578-842F-B960FC18BFDA}" destId="{5E699CFF-4BFC-42D0-BDC2-4A83DC80D0C7}" srcOrd="0" destOrd="0" presId="urn:microsoft.com/office/officeart/2005/8/layout/hierarchy2#3"/>
    <dgm:cxn modelId="{33B3E2D0-9361-4011-9495-274CBD3DD349}" type="presOf" srcId="{A1052D40-69C6-4F1C-A06B-173A5E536E65}" destId="{EC586A28-7D24-4D7B-8AA3-93C3626FB19F}" srcOrd="0" destOrd="0" presId="urn:microsoft.com/office/officeart/2005/8/layout/hierarchy2#3"/>
    <dgm:cxn modelId="{A94118D3-CF50-4C81-BB3D-1C8414916E0E}" type="presOf" srcId="{39020629-54A1-4E49-AF03-1B07450104D0}" destId="{0DB59AEC-CCD0-4E0E-B24B-C881D3B1EB60}" srcOrd="0" destOrd="0" presId="urn:microsoft.com/office/officeart/2005/8/layout/hierarchy2#3"/>
    <dgm:cxn modelId="{608026DD-485E-4294-AB9C-755A173DEBD4}" type="presOf" srcId="{A4A3DE7D-C655-46BB-A5E3-DC617F52D4B7}" destId="{1EF50B48-34DC-4B0B-9DBA-B729314DDC81}" srcOrd="0" destOrd="0" presId="urn:microsoft.com/office/officeart/2005/8/layout/hierarchy2#3"/>
    <dgm:cxn modelId="{BB70A7DE-6CD8-4686-BE11-79D0DADD74F8}" type="presOf" srcId="{C93B04C8-8579-4295-93BE-78F54B3FBD61}" destId="{6B7CFB12-DBEE-4825-887B-00DECA8BE628}" srcOrd="1" destOrd="0" presId="urn:microsoft.com/office/officeart/2005/8/layout/hierarchy2#3"/>
    <dgm:cxn modelId="{F15A0DE8-80E7-49E9-9740-3E451EF303B5}" type="presOf" srcId="{6E644C04-0490-40B5-8C58-30579D623ED1}" destId="{B617445A-2B5A-43FE-8312-5D718A6E112E}" srcOrd="0" destOrd="0" presId="urn:microsoft.com/office/officeart/2005/8/layout/hierarchy2#3"/>
    <dgm:cxn modelId="{B07AC5EB-1672-4EED-A2D7-0EAFB6FD5A10}" type="presOf" srcId="{9DE11A1E-E293-4C6C-A19B-042131CCCA3E}" destId="{126C8DCD-4614-4A5E-B744-05DF364B951B}" srcOrd="0" destOrd="0" presId="urn:microsoft.com/office/officeart/2005/8/layout/hierarchy2#3"/>
    <dgm:cxn modelId="{52DC32EC-8E4D-4E85-95E8-EB487E72368B}" type="presOf" srcId="{3060916E-A123-4EC0-A4C2-0C549A76237A}" destId="{A67DB871-0B23-415F-ACCC-6633853169A0}" srcOrd="0" destOrd="0" presId="urn:microsoft.com/office/officeart/2005/8/layout/hierarchy2#3"/>
    <dgm:cxn modelId="{A510B2F2-46C1-42EF-9414-2831CE46CD72}" srcId="{A1052D40-69C6-4F1C-A06B-173A5E536E65}" destId="{039BA2D9-DB63-41B9-8FD0-23E21DED38DB}" srcOrd="0" destOrd="0" parTransId="{2979958D-61B9-4811-83D7-5AA66F6E12DD}" sibTransId="{CB8E1C92-E39D-4AC3-BF17-F0BD76BD1A44}"/>
    <dgm:cxn modelId="{907681F5-3FFD-407F-BD01-5F6DC9109CC3}" type="presOf" srcId="{E1678F3F-E91C-4B2A-B260-15481AA7CB39}" destId="{9DAC56F8-FD71-4CB1-B768-60DB13CFDDFC}" srcOrd="0" destOrd="0" presId="urn:microsoft.com/office/officeart/2005/8/layout/hierarchy2#3"/>
    <dgm:cxn modelId="{151CB0F6-C643-4DD8-A67C-AB31D4D4EA4E}" type="presOf" srcId="{B91C45E7-C7FC-4FC5-98D6-3EE5A5D53CC0}" destId="{478F34D7-3B35-4FB7-B4BC-5067C59DA9DC}" srcOrd="1" destOrd="0" presId="urn:microsoft.com/office/officeart/2005/8/layout/hierarchy2#3"/>
    <dgm:cxn modelId="{1FE97DD7-142F-4A74-8CF6-56BF81A69DA8}" type="presParOf" srcId="{0ECEFC2D-9AE7-4CA8-8407-DFB5CFABD358}" destId="{392B4AE4-E4EF-48C4-AED7-2E998B9D9512}" srcOrd="0" destOrd="0" presId="urn:microsoft.com/office/officeart/2005/8/layout/hierarchy2#3"/>
    <dgm:cxn modelId="{4280B312-8E5F-443D-9EE3-5B2AF197A4BF}" type="presParOf" srcId="{392B4AE4-E4EF-48C4-AED7-2E998B9D9512}" destId="{A67DB871-0B23-415F-ACCC-6633853169A0}" srcOrd="0" destOrd="0" presId="urn:microsoft.com/office/officeart/2005/8/layout/hierarchy2#3"/>
    <dgm:cxn modelId="{10A96089-10A2-4A29-8DDF-DF2E6C9B4056}" type="presParOf" srcId="{392B4AE4-E4EF-48C4-AED7-2E998B9D9512}" destId="{F819392E-BD13-4FCB-A424-4533F6AC33EE}" srcOrd="1" destOrd="0" presId="urn:microsoft.com/office/officeart/2005/8/layout/hierarchy2#3"/>
    <dgm:cxn modelId="{E3CA394B-BECA-42AC-8982-E6E87496A3A3}" type="presParOf" srcId="{F819392E-BD13-4FCB-A424-4533F6AC33EE}" destId="{C13FA610-E720-4520-AEDE-BDFC7C3D87B8}" srcOrd="0" destOrd="0" presId="urn:microsoft.com/office/officeart/2005/8/layout/hierarchy2#3"/>
    <dgm:cxn modelId="{297EB529-92CD-4D96-915C-241B5EE42B6C}" type="presParOf" srcId="{C13FA610-E720-4520-AEDE-BDFC7C3D87B8}" destId="{458DEBA8-463E-4675-9A4A-8E484AC2B6FF}" srcOrd="0" destOrd="0" presId="urn:microsoft.com/office/officeart/2005/8/layout/hierarchy2#3"/>
    <dgm:cxn modelId="{505D774A-7DC2-4CB9-8A5D-10C3D4D99364}" type="presParOf" srcId="{F819392E-BD13-4FCB-A424-4533F6AC33EE}" destId="{1D9846E5-9F08-4BAF-970E-CA1788A343AE}" srcOrd="1" destOrd="0" presId="urn:microsoft.com/office/officeart/2005/8/layout/hierarchy2#3"/>
    <dgm:cxn modelId="{F0BE959E-C219-44EC-9BAF-8933D5562811}" type="presParOf" srcId="{1D9846E5-9F08-4BAF-970E-CA1788A343AE}" destId="{C4526FCB-0F23-4AC4-90D6-017596DD9C5C}" srcOrd="0" destOrd="0" presId="urn:microsoft.com/office/officeart/2005/8/layout/hierarchy2#3"/>
    <dgm:cxn modelId="{C618C6BD-9AF6-43F8-8EE5-4395EFE202F4}" type="presParOf" srcId="{1D9846E5-9F08-4BAF-970E-CA1788A343AE}" destId="{D9F909A6-3EE1-48FA-A46B-D9971528A49D}" srcOrd="1" destOrd="0" presId="urn:microsoft.com/office/officeart/2005/8/layout/hierarchy2#3"/>
    <dgm:cxn modelId="{2F855DF1-4595-40D6-973C-752277FA76C0}" type="presParOf" srcId="{D9F909A6-3EE1-48FA-A46B-D9971528A49D}" destId="{5E699CFF-4BFC-42D0-BDC2-4A83DC80D0C7}" srcOrd="0" destOrd="0" presId="urn:microsoft.com/office/officeart/2005/8/layout/hierarchy2#3"/>
    <dgm:cxn modelId="{7EC90513-0F9F-48F5-8077-0645CCC8433F}" type="presParOf" srcId="{5E699CFF-4BFC-42D0-BDC2-4A83DC80D0C7}" destId="{C65A4FCA-B42A-4B21-B375-B792F9729DF5}" srcOrd="0" destOrd="0" presId="urn:microsoft.com/office/officeart/2005/8/layout/hierarchy2#3"/>
    <dgm:cxn modelId="{22C31B97-CD73-40AF-9303-525B7A124439}" type="presParOf" srcId="{D9F909A6-3EE1-48FA-A46B-D9971528A49D}" destId="{920E48F8-A620-4AEC-A8A2-9FD4D6B6567C}" srcOrd="1" destOrd="0" presId="urn:microsoft.com/office/officeart/2005/8/layout/hierarchy2#3"/>
    <dgm:cxn modelId="{3C688162-8FDD-4E23-974D-A7F2C412B117}" type="presParOf" srcId="{920E48F8-A620-4AEC-A8A2-9FD4D6B6567C}" destId="{B617445A-2B5A-43FE-8312-5D718A6E112E}" srcOrd="0" destOrd="0" presId="urn:microsoft.com/office/officeart/2005/8/layout/hierarchy2#3"/>
    <dgm:cxn modelId="{4DB329AB-14A1-4D19-91DB-63F125E81843}" type="presParOf" srcId="{920E48F8-A620-4AEC-A8A2-9FD4D6B6567C}" destId="{105844CE-7D1D-4410-89E2-3FC3A055D0C8}" srcOrd="1" destOrd="0" presId="urn:microsoft.com/office/officeart/2005/8/layout/hierarchy2#3"/>
    <dgm:cxn modelId="{4710E421-57B6-48DB-8D7B-4906CCBA02B0}" type="presParOf" srcId="{105844CE-7D1D-4410-89E2-3FC3A055D0C8}" destId="{2E5CDD51-4348-4708-AB76-30B063F8676A}" srcOrd="0" destOrd="0" presId="urn:microsoft.com/office/officeart/2005/8/layout/hierarchy2#3"/>
    <dgm:cxn modelId="{31CB5E37-F033-4A9D-809B-181E65918DC4}" type="presParOf" srcId="{2E5CDD51-4348-4708-AB76-30B063F8676A}" destId="{18B4C204-7B6A-439E-80CA-958D8CB35D82}" srcOrd="0" destOrd="0" presId="urn:microsoft.com/office/officeart/2005/8/layout/hierarchy2#3"/>
    <dgm:cxn modelId="{BC226642-46FE-418E-A77D-945FA646E546}" type="presParOf" srcId="{105844CE-7D1D-4410-89E2-3FC3A055D0C8}" destId="{B9BCC915-37E4-4E59-9EE7-55A5390B2FCD}" srcOrd="1" destOrd="0" presId="urn:microsoft.com/office/officeart/2005/8/layout/hierarchy2#3"/>
    <dgm:cxn modelId="{3C10D31F-9908-4A25-9CBB-4BE3A3070797}" type="presParOf" srcId="{B9BCC915-37E4-4E59-9EE7-55A5390B2FCD}" destId="{3FABD98F-EDDE-4145-9E55-E7B28BA3CD3B}" srcOrd="0" destOrd="0" presId="urn:microsoft.com/office/officeart/2005/8/layout/hierarchy2#3"/>
    <dgm:cxn modelId="{0618D88C-D9EC-4B78-AA71-63BF033834AA}" type="presParOf" srcId="{B9BCC915-37E4-4E59-9EE7-55A5390B2FCD}" destId="{E2008916-B9CA-47C7-B762-985A03893616}" srcOrd="1" destOrd="0" presId="urn:microsoft.com/office/officeart/2005/8/layout/hierarchy2#3"/>
    <dgm:cxn modelId="{ED641E49-2A5B-4228-B455-F7197960E743}" type="presParOf" srcId="{E2008916-B9CA-47C7-B762-985A03893616}" destId="{8F012461-7142-4098-B865-7FB9CC739E1F}" srcOrd="0" destOrd="0" presId="urn:microsoft.com/office/officeart/2005/8/layout/hierarchy2#3"/>
    <dgm:cxn modelId="{24DF98EB-A475-478E-8D46-EDF79FC1BA7F}" type="presParOf" srcId="{8F012461-7142-4098-B865-7FB9CC739E1F}" destId="{478F34D7-3B35-4FB7-B4BC-5067C59DA9DC}" srcOrd="0" destOrd="0" presId="urn:microsoft.com/office/officeart/2005/8/layout/hierarchy2#3"/>
    <dgm:cxn modelId="{39FE4046-651F-40F1-B5D1-FD31686FFE4C}" type="presParOf" srcId="{E2008916-B9CA-47C7-B762-985A03893616}" destId="{DEA5F93A-CFDA-4B3E-9CC5-B825844F2C10}" srcOrd="1" destOrd="0" presId="urn:microsoft.com/office/officeart/2005/8/layout/hierarchy2#3"/>
    <dgm:cxn modelId="{2D9EFA73-8988-4259-878F-7836BDC73D43}" type="presParOf" srcId="{DEA5F93A-CFDA-4B3E-9CC5-B825844F2C10}" destId="{6722C5E3-7A49-43F4-8A97-4D161D184788}" srcOrd="0" destOrd="0" presId="urn:microsoft.com/office/officeart/2005/8/layout/hierarchy2#3"/>
    <dgm:cxn modelId="{42FC3D07-4C5B-4B9C-B0D3-0EA92C8F7159}" type="presParOf" srcId="{DEA5F93A-CFDA-4B3E-9CC5-B825844F2C10}" destId="{061D3DD2-BEB3-4F29-AA1D-3B34EA628D72}" srcOrd="1" destOrd="0" presId="urn:microsoft.com/office/officeart/2005/8/layout/hierarchy2#3"/>
    <dgm:cxn modelId="{17669F6D-4704-4A00-A89E-0DFCBEDA1BCE}" type="presParOf" srcId="{105844CE-7D1D-4410-89E2-3FC3A055D0C8}" destId="{E8B17E6E-228D-45B7-A706-6EAD8A2AA2C3}" srcOrd="2" destOrd="0" presId="urn:microsoft.com/office/officeart/2005/8/layout/hierarchy2#3"/>
    <dgm:cxn modelId="{A4862995-0C93-4FBF-9A3D-CE1D9CBBDAAB}" type="presParOf" srcId="{E8B17E6E-228D-45B7-A706-6EAD8A2AA2C3}" destId="{6B7CFB12-DBEE-4825-887B-00DECA8BE628}" srcOrd="0" destOrd="0" presId="urn:microsoft.com/office/officeart/2005/8/layout/hierarchy2#3"/>
    <dgm:cxn modelId="{4279C8F9-8869-400F-9B2B-C6AFE64AC435}" type="presParOf" srcId="{105844CE-7D1D-4410-89E2-3FC3A055D0C8}" destId="{24778916-3C31-4865-9238-F51875F46BC2}" srcOrd="3" destOrd="0" presId="urn:microsoft.com/office/officeart/2005/8/layout/hierarchy2#3"/>
    <dgm:cxn modelId="{15F18826-6EDF-4370-A427-F59D92BCA4CD}" type="presParOf" srcId="{24778916-3C31-4865-9238-F51875F46BC2}" destId="{EC586A28-7D24-4D7B-8AA3-93C3626FB19F}" srcOrd="0" destOrd="0" presId="urn:microsoft.com/office/officeart/2005/8/layout/hierarchy2#3"/>
    <dgm:cxn modelId="{BF04D287-A8DA-4702-A4B6-5DEB590FE257}" type="presParOf" srcId="{24778916-3C31-4865-9238-F51875F46BC2}" destId="{0FFAA87F-6B8F-413A-8AB8-08F5BC43848A}" srcOrd="1" destOrd="0" presId="urn:microsoft.com/office/officeart/2005/8/layout/hierarchy2#3"/>
    <dgm:cxn modelId="{8B80F78D-1A7B-45F4-8F4E-7D65AF9EDDCD}" type="presParOf" srcId="{0FFAA87F-6B8F-413A-8AB8-08F5BC43848A}" destId="{563D13C0-7179-4094-9B70-336C35E59D37}" srcOrd="0" destOrd="0" presId="urn:microsoft.com/office/officeart/2005/8/layout/hierarchy2#3"/>
    <dgm:cxn modelId="{78BC09A7-DB44-479F-AF13-B54DA3AEE99D}" type="presParOf" srcId="{563D13C0-7179-4094-9B70-336C35E59D37}" destId="{5A257E0D-0FAE-482F-A12D-6AFCDCE2DD43}" srcOrd="0" destOrd="0" presId="urn:microsoft.com/office/officeart/2005/8/layout/hierarchy2#3"/>
    <dgm:cxn modelId="{DC19BB78-B238-40AB-BB25-68139DD3EF5E}" type="presParOf" srcId="{0FFAA87F-6B8F-413A-8AB8-08F5BC43848A}" destId="{AF92D265-D4CC-484B-8544-876FEA3F1D3B}" srcOrd="1" destOrd="0" presId="urn:microsoft.com/office/officeart/2005/8/layout/hierarchy2#3"/>
    <dgm:cxn modelId="{C685E537-63AD-4C6B-BD51-FFB2149B485D}" type="presParOf" srcId="{AF92D265-D4CC-484B-8544-876FEA3F1D3B}" destId="{3C5EF2E9-4518-4FF9-B2AB-7891FDD2D3B0}" srcOrd="0" destOrd="0" presId="urn:microsoft.com/office/officeart/2005/8/layout/hierarchy2#3"/>
    <dgm:cxn modelId="{B45AF37D-039A-4FD5-8E1D-25BC3E034D22}" type="presParOf" srcId="{AF92D265-D4CC-484B-8544-876FEA3F1D3B}" destId="{82597998-79B7-4584-BD82-44F42286C59C}" srcOrd="1" destOrd="0" presId="urn:microsoft.com/office/officeart/2005/8/layout/hierarchy2#3"/>
    <dgm:cxn modelId="{E581AF50-2664-4F3B-9B2F-C44088593111}" type="presParOf" srcId="{105844CE-7D1D-4410-89E2-3FC3A055D0C8}" destId="{126C8DCD-4614-4A5E-B744-05DF364B951B}" srcOrd="4" destOrd="0" presId="urn:microsoft.com/office/officeart/2005/8/layout/hierarchy2#3"/>
    <dgm:cxn modelId="{4CA2AAC1-868D-4EBC-8FC0-481EEE262B59}" type="presParOf" srcId="{126C8DCD-4614-4A5E-B744-05DF364B951B}" destId="{CF37DBFC-D70B-4F0B-BBC7-1B28A1D868A5}" srcOrd="0" destOrd="0" presId="urn:microsoft.com/office/officeart/2005/8/layout/hierarchy2#3"/>
    <dgm:cxn modelId="{83B2EAF2-49A6-4D95-81F7-00E0E0A360EB}" type="presParOf" srcId="{105844CE-7D1D-4410-89E2-3FC3A055D0C8}" destId="{DD37EC5D-DCD4-4281-A701-5047E3952460}" srcOrd="5" destOrd="0" presId="urn:microsoft.com/office/officeart/2005/8/layout/hierarchy2#3"/>
    <dgm:cxn modelId="{56C69298-28CF-4AE2-9694-FA4082869C33}" type="presParOf" srcId="{DD37EC5D-DCD4-4281-A701-5047E3952460}" destId="{A98F930B-EA0A-4B1D-9B29-B1B3D560F7CD}" srcOrd="0" destOrd="0" presId="urn:microsoft.com/office/officeart/2005/8/layout/hierarchy2#3"/>
    <dgm:cxn modelId="{E5C128A1-1223-433F-9C0B-0ED61B681CC6}" type="presParOf" srcId="{DD37EC5D-DCD4-4281-A701-5047E3952460}" destId="{19DD5DB2-ECBA-4888-8387-B011A94F7383}" srcOrd="1" destOrd="0" presId="urn:microsoft.com/office/officeart/2005/8/layout/hierarchy2#3"/>
    <dgm:cxn modelId="{83C36616-44E7-43DA-962E-2B882F2741C7}" type="presParOf" srcId="{19DD5DB2-ECBA-4888-8387-B011A94F7383}" destId="{0DB59AEC-CCD0-4E0E-B24B-C881D3B1EB60}" srcOrd="0" destOrd="0" presId="urn:microsoft.com/office/officeart/2005/8/layout/hierarchy2#3"/>
    <dgm:cxn modelId="{4C155859-403A-4C7C-AA82-791723A9A226}" type="presParOf" srcId="{0DB59AEC-CCD0-4E0E-B24B-C881D3B1EB60}" destId="{06C74F33-8215-4C05-A65A-0769E01B6CC6}" srcOrd="0" destOrd="0" presId="urn:microsoft.com/office/officeart/2005/8/layout/hierarchy2#3"/>
    <dgm:cxn modelId="{6C8E2C4C-40F4-4767-8170-E6BA98DD9BEE}" type="presParOf" srcId="{19DD5DB2-ECBA-4888-8387-B011A94F7383}" destId="{EBEBC0A5-B662-4B83-BDBE-F058FC738101}" srcOrd="1" destOrd="0" presId="urn:microsoft.com/office/officeart/2005/8/layout/hierarchy2#3"/>
    <dgm:cxn modelId="{CF54E1DC-EA69-4A25-9A56-9D1217887FD1}" type="presParOf" srcId="{EBEBC0A5-B662-4B83-BDBE-F058FC738101}" destId="{2BE18DB3-E1B1-489F-B3FD-94A4C4F87051}" srcOrd="0" destOrd="0" presId="urn:microsoft.com/office/officeart/2005/8/layout/hierarchy2#3"/>
    <dgm:cxn modelId="{9A11BDEB-2E6C-4AFD-AEF1-B4679AE50E04}" type="presParOf" srcId="{EBEBC0A5-B662-4B83-BDBE-F058FC738101}" destId="{BAFBD9DB-1879-4D1A-B7B3-1DB0C92D005C}" srcOrd="1" destOrd="0" presId="urn:microsoft.com/office/officeart/2005/8/layout/hierarchy2#3"/>
    <dgm:cxn modelId="{B2028A1C-6E6B-423E-BECF-A14ACADE7970}" type="presParOf" srcId="{105844CE-7D1D-4410-89E2-3FC3A055D0C8}" destId="{1EF50B48-34DC-4B0B-9DBA-B729314DDC81}" srcOrd="6" destOrd="0" presId="urn:microsoft.com/office/officeart/2005/8/layout/hierarchy2#3"/>
    <dgm:cxn modelId="{D70E3D5E-A087-4724-8B2A-DA4FC2407C3E}" type="presParOf" srcId="{1EF50B48-34DC-4B0B-9DBA-B729314DDC81}" destId="{BDAAF710-C65B-4189-AB99-EA8EE49F5EF7}" srcOrd="0" destOrd="0" presId="urn:microsoft.com/office/officeart/2005/8/layout/hierarchy2#3"/>
    <dgm:cxn modelId="{7C9809EC-9968-4BEE-B0D8-4CC411C44947}" type="presParOf" srcId="{105844CE-7D1D-4410-89E2-3FC3A055D0C8}" destId="{D952B269-755D-4F4C-9453-DE32981B61CF}" srcOrd="7" destOrd="0" presId="urn:microsoft.com/office/officeart/2005/8/layout/hierarchy2#3"/>
    <dgm:cxn modelId="{7A5D4B86-C3A2-4C1B-A85F-0115C191AD7E}" type="presParOf" srcId="{D952B269-755D-4F4C-9453-DE32981B61CF}" destId="{4CB87DE5-7EE0-4063-B809-F36FF21A2AE1}" srcOrd="0" destOrd="0" presId="urn:microsoft.com/office/officeart/2005/8/layout/hierarchy2#3"/>
    <dgm:cxn modelId="{5BE69E90-D8C0-4D7A-B7A1-E7EFB874F74B}" type="presParOf" srcId="{D952B269-755D-4F4C-9453-DE32981B61CF}" destId="{A738E2A0-018D-45C4-BF76-8C0EFCE9CF37}" srcOrd="1" destOrd="0" presId="urn:microsoft.com/office/officeart/2005/8/layout/hierarchy2#3"/>
    <dgm:cxn modelId="{01E9D694-D524-48B5-822D-54B79918673B}" type="presParOf" srcId="{A738E2A0-018D-45C4-BF76-8C0EFCE9CF37}" destId="{785ED2C0-51EA-4889-9F11-4C534888781E}" srcOrd="0" destOrd="0" presId="urn:microsoft.com/office/officeart/2005/8/layout/hierarchy2#3"/>
    <dgm:cxn modelId="{8C4D5A36-1949-4E59-902F-AE3382550B94}" type="presParOf" srcId="{785ED2C0-51EA-4889-9F11-4C534888781E}" destId="{BF3112E8-73C4-406B-93E0-D67CBE76E2AB}" srcOrd="0" destOrd="0" presId="urn:microsoft.com/office/officeart/2005/8/layout/hierarchy2#3"/>
    <dgm:cxn modelId="{C6A81FA1-E24A-4C10-B1FC-F30AB4146E5A}" type="presParOf" srcId="{A738E2A0-018D-45C4-BF76-8C0EFCE9CF37}" destId="{63D1C318-A5FC-4E6C-8342-0E718A95CC9A}" srcOrd="1" destOrd="0" presId="urn:microsoft.com/office/officeart/2005/8/layout/hierarchy2#3"/>
    <dgm:cxn modelId="{C5A8436A-0897-4BF6-8402-4E5249147B03}" type="presParOf" srcId="{63D1C318-A5FC-4E6C-8342-0E718A95CC9A}" destId="{9DAC56F8-FD71-4CB1-B768-60DB13CFDDFC}" srcOrd="0" destOrd="0" presId="urn:microsoft.com/office/officeart/2005/8/layout/hierarchy2#3"/>
    <dgm:cxn modelId="{054386D8-4F36-49C7-89E2-7D90D0D802AE}" type="presParOf" srcId="{63D1C318-A5FC-4E6C-8342-0E718A95CC9A}" destId="{BA9BA968-D69C-456D-BAD3-C19513C0671D}" srcOrd="1" destOrd="0" presId="urn:microsoft.com/office/officeart/2005/8/layout/hierarchy2#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396A7-1378-4117-B94A-BB6F168C10CA}">
      <dsp:nvSpPr>
        <dsp:cNvPr id="0" name=""/>
        <dsp:cNvSpPr/>
      </dsp:nvSpPr>
      <dsp:spPr>
        <a:xfrm rot="5400000">
          <a:off x="-190065" y="190448"/>
          <a:ext cx="1267103" cy="88697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200" kern="1200" dirty="0"/>
            <a:t>一</a:t>
          </a:r>
        </a:p>
      </dsp:txBody>
      <dsp:txXfrm rot="-5400000">
        <a:off x="1" y="443868"/>
        <a:ext cx="886972" cy="380131"/>
      </dsp:txXfrm>
    </dsp:sp>
    <dsp:sp modelId="{65BC58CB-335C-4D53-906C-DAB26967C706}">
      <dsp:nvSpPr>
        <dsp:cNvPr id="0" name=""/>
        <dsp:cNvSpPr/>
      </dsp:nvSpPr>
      <dsp:spPr>
        <a:xfrm rot="5400000">
          <a:off x="3758931" y="-2871575"/>
          <a:ext cx="823617" cy="65675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3000" kern="1200" dirty="0"/>
            <a:t>第一课  生活在人民当家作主的国家</a:t>
          </a:r>
        </a:p>
      </dsp:txBody>
      <dsp:txXfrm rot="-5400000">
        <a:off x="886973" y="40589"/>
        <a:ext cx="6527328" cy="743205"/>
      </dsp:txXfrm>
    </dsp:sp>
    <dsp:sp modelId="{66F144DF-0FA5-4F90-9538-84A1D3C51981}">
      <dsp:nvSpPr>
        <dsp:cNvPr id="0" name=""/>
        <dsp:cNvSpPr/>
      </dsp:nvSpPr>
      <dsp:spPr>
        <a:xfrm rot="5400000">
          <a:off x="-190065" y="1194931"/>
          <a:ext cx="1267103" cy="886972"/>
        </a:xfrm>
        <a:prstGeom prst="chevron">
          <a:avLst/>
        </a:prstGeom>
        <a:solidFill>
          <a:schemeClr val="accent3">
            <a:hueOff val="-8068754"/>
            <a:satOff val="-13504"/>
            <a:lumOff val="-22744"/>
            <a:alphaOff val="0"/>
          </a:schemeClr>
        </a:solidFill>
        <a:ln w="12700" cap="flat" cmpd="sng" algn="ctr">
          <a:solidFill>
            <a:schemeClr val="accent3">
              <a:hueOff val="-8068754"/>
              <a:satOff val="-13504"/>
              <a:lumOff val="-227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200" kern="1200" dirty="0"/>
            <a:t>二</a:t>
          </a:r>
        </a:p>
      </dsp:txBody>
      <dsp:txXfrm rot="-5400000">
        <a:off x="1" y="1448351"/>
        <a:ext cx="886972" cy="380131"/>
      </dsp:txXfrm>
    </dsp:sp>
    <dsp:sp modelId="{59D95E89-A7A4-463A-9744-CC76D01C1CE7}">
      <dsp:nvSpPr>
        <dsp:cNvPr id="0" name=""/>
        <dsp:cNvSpPr/>
      </dsp:nvSpPr>
      <dsp:spPr>
        <a:xfrm rot="5400000">
          <a:off x="3755459" y="-1867092"/>
          <a:ext cx="830560" cy="65675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8068754"/>
              <a:satOff val="-13504"/>
              <a:lumOff val="-227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3000" kern="1200" dirty="0"/>
            <a:t>第二课  我国公民的政治参与</a:t>
          </a:r>
        </a:p>
      </dsp:txBody>
      <dsp:txXfrm rot="-5400000">
        <a:off x="886973" y="1041939"/>
        <a:ext cx="6526989" cy="7494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396A7-1378-4117-B94A-BB6F168C10CA}">
      <dsp:nvSpPr>
        <dsp:cNvPr id="0" name=""/>
        <dsp:cNvSpPr/>
      </dsp:nvSpPr>
      <dsp:spPr>
        <a:xfrm rot="5400000">
          <a:off x="-121777" y="123221"/>
          <a:ext cx="811849" cy="568294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kern="1200" dirty="0"/>
            <a:t>一</a:t>
          </a:r>
        </a:p>
      </dsp:txBody>
      <dsp:txXfrm rot="-5400000">
        <a:off x="1" y="285590"/>
        <a:ext cx="568294" cy="243555"/>
      </dsp:txXfrm>
    </dsp:sp>
    <dsp:sp modelId="{65BC58CB-335C-4D53-906C-DAB26967C706}">
      <dsp:nvSpPr>
        <dsp:cNvPr id="0" name=""/>
        <dsp:cNvSpPr/>
      </dsp:nvSpPr>
      <dsp:spPr>
        <a:xfrm rot="5400000">
          <a:off x="2375103" y="-1805364"/>
          <a:ext cx="527702" cy="41413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700" kern="1200" dirty="0"/>
            <a:t>单元概述</a:t>
          </a:r>
        </a:p>
      </dsp:txBody>
      <dsp:txXfrm rot="-5400000">
        <a:off x="568294" y="27205"/>
        <a:ext cx="4115560" cy="476182"/>
      </dsp:txXfrm>
    </dsp:sp>
    <dsp:sp modelId="{66F144DF-0FA5-4F90-9538-84A1D3C51981}">
      <dsp:nvSpPr>
        <dsp:cNvPr id="0" name=""/>
        <dsp:cNvSpPr/>
      </dsp:nvSpPr>
      <dsp:spPr>
        <a:xfrm rot="5400000">
          <a:off x="-121777" y="813444"/>
          <a:ext cx="811849" cy="568294"/>
        </a:xfrm>
        <a:prstGeom prst="chevron">
          <a:avLst/>
        </a:prstGeom>
        <a:solidFill>
          <a:schemeClr val="accent3">
            <a:hueOff val="-2017188"/>
            <a:satOff val="-3376"/>
            <a:lumOff val="-5686"/>
            <a:alphaOff val="0"/>
          </a:schemeClr>
        </a:solidFill>
        <a:ln w="12700" cap="flat" cmpd="sng" algn="ctr">
          <a:solidFill>
            <a:schemeClr val="accent3">
              <a:hueOff val="-2017188"/>
              <a:satOff val="-3376"/>
              <a:lumOff val="-56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kern="1200" dirty="0"/>
            <a:t>二</a:t>
          </a:r>
        </a:p>
      </dsp:txBody>
      <dsp:txXfrm rot="-5400000">
        <a:off x="1" y="975813"/>
        <a:ext cx="568294" cy="243555"/>
      </dsp:txXfrm>
    </dsp:sp>
    <dsp:sp modelId="{59D95E89-A7A4-463A-9744-CC76D01C1CE7}">
      <dsp:nvSpPr>
        <dsp:cNvPr id="0" name=""/>
        <dsp:cNvSpPr/>
      </dsp:nvSpPr>
      <dsp:spPr>
        <a:xfrm rot="5400000">
          <a:off x="2375103" y="-1115141"/>
          <a:ext cx="527702" cy="41413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2017188"/>
              <a:satOff val="-3376"/>
              <a:lumOff val="-56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700" kern="1200" dirty="0"/>
            <a:t>主干知识构建</a:t>
          </a:r>
        </a:p>
      </dsp:txBody>
      <dsp:txXfrm rot="-5400000">
        <a:off x="568294" y="717428"/>
        <a:ext cx="4115560" cy="476182"/>
      </dsp:txXfrm>
    </dsp:sp>
    <dsp:sp modelId="{DF285A91-5FE0-4DB2-88EC-A1AAE8996AEB}">
      <dsp:nvSpPr>
        <dsp:cNvPr id="0" name=""/>
        <dsp:cNvSpPr/>
      </dsp:nvSpPr>
      <dsp:spPr>
        <a:xfrm rot="5400000">
          <a:off x="-121777" y="1503667"/>
          <a:ext cx="811849" cy="568294"/>
        </a:xfrm>
        <a:prstGeom prst="chevron">
          <a:avLst/>
        </a:prstGeom>
        <a:solidFill>
          <a:schemeClr val="accent3">
            <a:hueOff val="-4034377"/>
            <a:satOff val="-6752"/>
            <a:lumOff val="-11372"/>
            <a:alphaOff val="0"/>
          </a:schemeClr>
        </a:solidFill>
        <a:ln w="12700" cap="flat" cmpd="sng" algn="ctr">
          <a:solidFill>
            <a:schemeClr val="accent3">
              <a:hueOff val="-4034377"/>
              <a:satOff val="-6752"/>
              <a:lumOff val="-113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kern="1200" dirty="0"/>
            <a:t>三</a:t>
          </a:r>
        </a:p>
      </dsp:txBody>
      <dsp:txXfrm rot="-5400000">
        <a:off x="1" y="1666036"/>
        <a:ext cx="568294" cy="243555"/>
      </dsp:txXfrm>
    </dsp:sp>
    <dsp:sp modelId="{65337BDB-F8B3-48E0-B766-18842F6F39BE}">
      <dsp:nvSpPr>
        <dsp:cNvPr id="0" name=""/>
        <dsp:cNvSpPr/>
      </dsp:nvSpPr>
      <dsp:spPr>
        <a:xfrm rot="5400000">
          <a:off x="2375103" y="-424918"/>
          <a:ext cx="527702" cy="41413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4034377"/>
              <a:satOff val="-6752"/>
              <a:lumOff val="-113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700" kern="1200" dirty="0"/>
            <a:t>核心知识梳理</a:t>
          </a:r>
        </a:p>
      </dsp:txBody>
      <dsp:txXfrm rot="-5400000">
        <a:off x="568294" y="1407651"/>
        <a:ext cx="4115560" cy="476182"/>
      </dsp:txXfrm>
    </dsp:sp>
    <dsp:sp modelId="{D9BDFD86-E852-4A9B-8604-F7533D994835}">
      <dsp:nvSpPr>
        <dsp:cNvPr id="0" name=""/>
        <dsp:cNvSpPr/>
      </dsp:nvSpPr>
      <dsp:spPr>
        <a:xfrm rot="5400000">
          <a:off x="-121777" y="2193890"/>
          <a:ext cx="811849" cy="568294"/>
        </a:xfrm>
        <a:prstGeom prst="chevron">
          <a:avLst/>
        </a:prstGeom>
        <a:solidFill>
          <a:schemeClr val="accent3">
            <a:hueOff val="-6051565"/>
            <a:satOff val="-10128"/>
            <a:lumOff val="-17058"/>
            <a:alphaOff val="0"/>
          </a:schemeClr>
        </a:solidFill>
        <a:ln w="12700" cap="flat" cmpd="sng" algn="ctr">
          <a:solidFill>
            <a:schemeClr val="accent3">
              <a:hueOff val="-6051565"/>
              <a:satOff val="-10128"/>
              <a:lumOff val="-1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1400" kern="1200"/>
        </a:p>
      </dsp:txBody>
      <dsp:txXfrm rot="-5400000">
        <a:off x="1" y="2356259"/>
        <a:ext cx="568294" cy="243555"/>
      </dsp:txXfrm>
    </dsp:sp>
    <dsp:sp modelId="{271FCFD6-41C3-4E5A-A42A-C36E3B99F77B}">
      <dsp:nvSpPr>
        <dsp:cNvPr id="0" name=""/>
        <dsp:cNvSpPr/>
      </dsp:nvSpPr>
      <dsp:spPr>
        <a:xfrm rot="5400000">
          <a:off x="2375103" y="265304"/>
          <a:ext cx="527702" cy="41413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6051565"/>
              <a:satOff val="-10128"/>
              <a:lumOff val="-17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700" kern="1200" dirty="0"/>
            <a:t>巩固练习</a:t>
          </a:r>
        </a:p>
      </dsp:txBody>
      <dsp:txXfrm rot="-5400000">
        <a:off x="568294" y="2097873"/>
        <a:ext cx="4115560" cy="476182"/>
      </dsp:txXfrm>
    </dsp:sp>
    <dsp:sp modelId="{D23D9D50-4C92-46CE-A363-F27E2A588B90}">
      <dsp:nvSpPr>
        <dsp:cNvPr id="0" name=""/>
        <dsp:cNvSpPr/>
      </dsp:nvSpPr>
      <dsp:spPr>
        <a:xfrm rot="5400000">
          <a:off x="-121777" y="2884113"/>
          <a:ext cx="811849" cy="568294"/>
        </a:xfrm>
        <a:prstGeom prst="chevron">
          <a:avLst/>
        </a:prstGeom>
        <a:solidFill>
          <a:schemeClr val="accent3">
            <a:hueOff val="-8068754"/>
            <a:satOff val="-13504"/>
            <a:lumOff val="-22744"/>
            <a:alphaOff val="0"/>
          </a:schemeClr>
        </a:solidFill>
        <a:ln w="12700" cap="flat" cmpd="sng" algn="ctr">
          <a:solidFill>
            <a:schemeClr val="accent3">
              <a:hueOff val="-8068754"/>
              <a:satOff val="-13504"/>
              <a:lumOff val="-227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1400" kern="1200"/>
        </a:p>
      </dsp:txBody>
      <dsp:txXfrm rot="-5400000">
        <a:off x="1" y="3046482"/>
        <a:ext cx="568294" cy="243555"/>
      </dsp:txXfrm>
    </dsp:sp>
    <dsp:sp modelId="{21910C63-BD5E-43A9-8D78-E11F3137E492}">
      <dsp:nvSpPr>
        <dsp:cNvPr id="0" name=""/>
        <dsp:cNvSpPr/>
      </dsp:nvSpPr>
      <dsp:spPr>
        <a:xfrm rot="5400000">
          <a:off x="2375103" y="955527"/>
          <a:ext cx="527702" cy="414132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8068754"/>
              <a:satOff val="-13504"/>
              <a:lumOff val="-227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700" kern="1200" dirty="0"/>
            <a:t>总结提升</a:t>
          </a:r>
        </a:p>
      </dsp:txBody>
      <dsp:txXfrm rot="-5400000">
        <a:off x="568294" y="2788096"/>
        <a:ext cx="4115560" cy="4761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F1F32-DB59-4146-B1A2-B6B730F3C16F}">
      <dsp:nvSpPr>
        <dsp:cNvPr id="0" name=""/>
        <dsp:cNvSpPr/>
      </dsp:nvSpPr>
      <dsp:spPr>
        <a:xfrm>
          <a:off x="10551" y="2080336"/>
          <a:ext cx="1061447" cy="6699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000" b="1" kern="1200" dirty="0">
              <a:latin typeface="黑体" panose="02010609060101010101" pitchFamily="49" charset="-122"/>
              <a:ea typeface="黑体" panose="02010609060101010101" pitchFamily="49" charset="-122"/>
            </a:rPr>
            <a:t>国家</a:t>
          </a:r>
          <a:endParaRPr lang="en-US" altLang="zh-CN" sz="2000" b="1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000" b="1" kern="1200" dirty="0">
              <a:latin typeface="黑体" panose="02010609060101010101" pitchFamily="49" charset="-122"/>
              <a:ea typeface="黑体" panose="02010609060101010101" pitchFamily="49" charset="-122"/>
            </a:rPr>
            <a:t>性质</a:t>
          </a:r>
        </a:p>
      </dsp:txBody>
      <dsp:txXfrm>
        <a:off x="30173" y="2099958"/>
        <a:ext cx="1022203" cy="630691"/>
      </dsp:txXfrm>
    </dsp:sp>
    <dsp:sp modelId="{5E699CFF-4BFC-42D0-BDC2-4A83DC80D0C7}">
      <dsp:nvSpPr>
        <dsp:cNvPr id="0" name=""/>
        <dsp:cNvSpPr/>
      </dsp:nvSpPr>
      <dsp:spPr>
        <a:xfrm>
          <a:off x="1071999" y="2408796"/>
          <a:ext cx="60836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60836" y="65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1100896" y="2413783"/>
        <a:ext cx="3041" cy="3041"/>
      </dsp:txXfrm>
    </dsp:sp>
    <dsp:sp modelId="{B617445A-2B5A-43FE-8312-5D718A6E112E}">
      <dsp:nvSpPr>
        <dsp:cNvPr id="0" name=""/>
        <dsp:cNvSpPr/>
      </dsp:nvSpPr>
      <dsp:spPr>
        <a:xfrm>
          <a:off x="1132835" y="2080336"/>
          <a:ext cx="1837532" cy="6699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2400" b="1" kern="1200" dirty="0"/>
        </a:p>
      </dsp:txBody>
      <dsp:txXfrm>
        <a:off x="1152457" y="2099958"/>
        <a:ext cx="1798288" cy="630691"/>
      </dsp:txXfrm>
    </dsp:sp>
    <dsp:sp modelId="{2E5CDD51-4348-4708-AB76-30B063F8676A}">
      <dsp:nvSpPr>
        <dsp:cNvPr id="0" name=""/>
        <dsp:cNvSpPr/>
      </dsp:nvSpPr>
      <dsp:spPr>
        <a:xfrm rot="16960913">
          <a:off x="2421535" y="1722737"/>
          <a:ext cx="1406429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1406429" y="650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3089589" y="1694084"/>
        <a:ext cx="70321" cy="70321"/>
      </dsp:txXfrm>
    </dsp:sp>
    <dsp:sp modelId="{3FABD98F-EDDE-4145-9E55-E7B28BA3CD3B}">
      <dsp:nvSpPr>
        <dsp:cNvPr id="0" name=""/>
        <dsp:cNvSpPr/>
      </dsp:nvSpPr>
      <dsp:spPr>
        <a:xfrm>
          <a:off x="3279132" y="774647"/>
          <a:ext cx="1059571" cy="53707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3294862" y="790377"/>
        <a:ext cx="1028111" cy="505618"/>
      </dsp:txXfrm>
    </dsp:sp>
    <dsp:sp modelId="{8F012461-7142-4098-B865-7FB9CC739E1F}">
      <dsp:nvSpPr>
        <dsp:cNvPr id="0" name=""/>
        <dsp:cNvSpPr/>
      </dsp:nvSpPr>
      <dsp:spPr>
        <a:xfrm rot="21532480">
          <a:off x="4338620" y="1028145"/>
          <a:ext cx="868888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868888" y="650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751342" y="1012932"/>
        <a:ext cx="43444" cy="43444"/>
      </dsp:txXfrm>
    </dsp:sp>
    <dsp:sp modelId="{6722C5E3-7A49-43F4-8A97-4D161D184788}">
      <dsp:nvSpPr>
        <dsp:cNvPr id="0" name=""/>
        <dsp:cNvSpPr/>
      </dsp:nvSpPr>
      <dsp:spPr>
        <a:xfrm>
          <a:off x="5207424" y="749519"/>
          <a:ext cx="2474884" cy="5532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2800" b="1" kern="1200" dirty="0"/>
        </a:p>
      </dsp:txBody>
      <dsp:txXfrm>
        <a:off x="5223627" y="765722"/>
        <a:ext cx="2442478" cy="520798"/>
      </dsp:txXfrm>
    </dsp:sp>
    <dsp:sp modelId="{E8B17E6E-228D-45B7-A706-6EAD8A2AA2C3}">
      <dsp:nvSpPr>
        <dsp:cNvPr id="0" name=""/>
        <dsp:cNvSpPr/>
      </dsp:nvSpPr>
      <dsp:spPr>
        <a:xfrm rot="17725504">
          <a:off x="2742276" y="2047814"/>
          <a:ext cx="799384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799384" y="650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3121983" y="2034338"/>
        <a:ext cx="39969" cy="39969"/>
      </dsp:txXfrm>
    </dsp:sp>
    <dsp:sp modelId="{EC586A28-7D24-4D7B-8AA3-93C3626FB19F}">
      <dsp:nvSpPr>
        <dsp:cNvPr id="0" name=""/>
        <dsp:cNvSpPr/>
      </dsp:nvSpPr>
      <dsp:spPr>
        <a:xfrm>
          <a:off x="3313568" y="1422866"/>
          <a:ext cx="1025254" cy="54095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3329412" y="1438710"/>
        <a:ext cx="993566" cy="509264"/>
      </dsp:txXfrm>
    </dsp:sp>
    <dsp:sp modelId="{563D13C0-7179-4094-9B70-336C35E59D37}">
      <dsp:nvSpPr>
        <dsp:cNvPr id="0" name=""/>
        <dsp:cNvSpPr/>
      </dsp:nvSpPr>
      <dsp:spPr>
        <a:xfrm rot="21598834">
          <a:off x="4338822" y="1686708"/>
          <a:ext cx="740644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740644" y="650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690629" y="1674700"/>
        <a:ext cx="37032" cy="37032"/>
      </dsp:txXfrm>
    </dsp:sp>
    <dsp:sp modelId="{3C5EF2E9-4518-4FF9-B2AB-7891FDD2D3B0}">
      <dsp:nvSpPr>
        <dsp:cNvPr id="0" name=""/>
        <dsp:cNvSpPr/>
      </dsp:nvSpPr>
      <dsp:spPr>
        <a:xfrm>
          <a:off x="5079467" y="1447358"/>
          <a:ext cx="1977584" cy="491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5093861" y="1461752"/>
        <a:ext cx="1948796" cy="462676"/>
      </dsp:txXfrm>
    </dsp:sp>
    <dsp:sp modelId="{126C8DCD-4614-4A5E-B744-05DF364B951B}">
      <dsp:nvSpPr>
        <dsp:cNvPr id="0" name=""/>
        <dsp:cNvSpPr/>
      </dsp:nvSpPr>
      <dsp:spPr>
        <a:xfrm rot="21059837">
          <a:off x="2968188" y="2381103"/>
          <a:ext cx="353942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353942" y="650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3136310" y="2378763"/>
        <a:ext cx="17697" cy="17697"/>
      </dsp:txXfrm>
    </dsp:sp>
    <dsp:sp modelId="{A98F930B-EA0A-4B1D-9B29-B1B3D560F7CD}">
      <dsp:nvSpPr>
        <dsp:cNvPr id="0" name=""/>
        <dsp:cNvSpPr/>
      </dsp:nvSpPr>
      <dsp:spPr>
        <a:xfrm>
          <a:off x="3319950" y="2068005"/>
          <a:ext cx="1969319" cy="58382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3337050" y="2085105"/>
        <a:ext cx="1935119" cy="549628"/>
      </dsp:txXfrm>
    </dsp:sp>
    <dsp:sp modelId="{0DB59AEC-CCD0-4E0E-B24B-C881D3B1EB60}">
      <dsp:nvSpPr>
        <dsp:cNvPr id="0" name=""/>
        <dsp:cNvSpPr/>
      </dsp:nvSpPr>
      <dsp:spPr>
        <a:xfrm rot="147909">
          <a:off x="5289176" y="2357733"/>
          <a:ext cx="201004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201004" y="650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5384653" y="2359216"/>
        <a:ext cx="10050" cy="10050"/>
      </dsp:txXfrm>
    </dsp:sp>
    <dsp:sp modelId="{2BE18DB3-E1B1-489F-B3FD-94A4C4F87051}">
      <dsp:nvSpPr>
        <dsp:cNvPr id="0" name=""/>
        <dsp:cNvSpPr/>
      </dsp:nvSpPr>
      <dsp:spPr>
        <a:xfrm>
          <a:off x="5490088" y="2116111"/>
          <a:ext cx="3153527" cy="5049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2800" b="1" kern="1200" dirty="0"/>
        </a:p>
      </dsp:txBody>
      <dsp:txXfrm>
        <a:off x="5504876" y="2130899"/>
        <a:ext cx="3123951" cy="475329"/>
      </dsp:txXfrm>
    </dsp:sp>
    <dsp:sp modelId="{1EF50B48-34DC-4B0B-9DBA-B729314DDC81}">
      <dsp:nvSpPr>
        <dsp:cNvPr id="0" name=""/>
        <dsp:cNvSpPr/>
      </dsp:nvSpPr>
      <dsp:spPr>
        <a:xfrm rot="3654762">
          <a:off x="2781044" y="2730764"/>
          <a:ext cx="736871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736871" y="650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3131058" y="2718851"/>
        <a:ext cx="36843" cy="36843"/>
      </dsp:txXfrm>
    </dsp:sp>
    <dsp:sp modelId="{4CB87DE5-7EE0-4063-B809-F36FF21A2AE1}">
      <dsp:nvSpPr>
        <dsp:cNvPr id="0" name=""/>
        <dsp:cNvSpPr/>
      </dsp:nvSpPr>
      <dsp:spPr>
        <a:xfrm>
          <a:off x="3328592" y="2727237"/>
          <a:ext cx="1277960" cy="66401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3348040" y="2746685"/>
        <a:ext cx="1239064" cy="625114"/>
      </dsp:txXfrm>
    </dsp:sp>
    <dsp:sp modelId="{785ED2C0-51EA-4889-9F11-4C534888781E}">
      <dsp:nvSpPr>
        <dsp:cNvPr id="0" name=""/>
        <dsp:cNvSpPr/>
      </dsp:nvSpPr>
      <dsp:spPr>
        <a:xfrm rot="62153">
          <a:off x="4606524" y="3055811"/>
          <a:ext cx="340486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340486" y="650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768256" y="3053807"/>
        <a:ext cx="17024" cy="17024"/>
      </dsp:txXfrm>
    </dsp:sp>
    <dsp:sp modelId="{9DAC56F8-FD71-4CB1-B768-60DB13CFDDFC}">
      <dsp:nvSpPr>
        <dsp:cNvPr id="0" name=""/>
        <dsp:cNvSpPr/>
      </dsp:nvSpPr>
      <dsp:spPr>
        <a:xfrm>
          <a:off x="4946983" y="2768107"/>
          <a:ext cx="2927592" cy="594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200" b="1" kern="1200" dirty="0"/>
        </a:p>
      </dsp:txBody>
      <dsp:txXfrm>
        <a:off x="4964398" y="2785522"/>
        <a:ext cx="2892762" cy="559750"/>
      </dsp:txXfrm>
    </dsp:sp>
    <dsp:sp modelId="{4A7A78BA-ECB9-47AC-B00A-B20BD12A9C3A}">
      <dsp:nvSpPr>
        <dsp:cNvPr id="0" name=""/>
        <dsp:cNvSpPr/>
      </dsp:nvSpPr>
      <dsp:spPr>
        <a:xfrm rot="4525370">
          <a:off x="2457536" y="3072049"/>
          <a:ext cx="1370627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1370627" y="650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3108585" y="3044292"/>
        <a:ext cx="68531" cy="68531"/>
      </dsp:txXfrm>
    </dsp:sp>
    <dsp:sp modelId="{32E5E8EF-33BC-4719-9395-1CB5E16B6374}">
      <dsp:nvSpPr>
        <dsp:cNvPr id="0" name=""/>
        <dsp:cNvSpPr/>
      </dsp:nvSpPr>
      <dsp:spPr>
        <a:xfrm>
          <a:off x="3315333" y="3479415"/>
          <a:ext cx="1530352" cy="52479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2700" kern="1200"/>
        </a:p>
      </dsp:txBody>
      <dsp:txXfrm>
        <a:off x="3330704" y="3494786"/>
        <a:ext cx="1499610" cy="494049"/>
      </dsp:txXfrm>
    </dsp:sp>
    <dsp:sp modelId="{620E6F6A-1242-4F8E-8D5C-94C8112CAD01}">
      <dsp:nvSpPr>
        <dsp:cNvPr id="0" name=""/>
        <dsp:cNvSpPr/>
      </dsp:nvSpPr>
      <dsp:spPr>
        <a:xfrm rot="1064">
          <a:off x="4845685" y="3735353"/>
          <a:ext cx="326829" cy="13017"/>
        </a:xfrm>
        <a:custGeom>
          <a:avLst/>
          <a:gdLst/>
          <a:ahLst/>
          <a:cxnLst/>
          <a:rect l="0" t="0" r="0" b="0"/>
          <a:pathLst>
            <a:path>
              <a:moveTo>
                <a:pt x="0" y="6508"/>
              </a:moveTo>
              <a:lnTo>
                <a:pt x="326829" y="650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5000929" y="3733690"/>
        <a:ext cx="16341" cy="16341"/>
      </dsp:txXfrm>
    </dsp:sp>
    <dsp:sp modelId="{360116A4-E42F-4C97-B523-AF3E27F2A5EB}">
      <dsp:nvSpPr>
        <dsp:cNvPr id="0" name=""/>
        <dsp:cNvSpPr/>
      </dsp:nvSpPr>
      <dsp:spPr>
        <a:xfrm>
          <a:off x="5172514" y="3489542"/>
          <a:ext cx="3791095" cy="5047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2600" kern="1200"/>
        </a:p>
      </dsp:txBody>
      <dsp:txXfrm>
        <a:off x="5187297" y="3504325"/>
        <a:ext cx="3761529" cy="4751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7DB871-0B23-415F-ACCC-6633853169A0}">
      <dsp:nvSpPr>
        <dsp:cNvPr id="0" name=""/>
        <dsp:cNvSpPr/>
      </dsp:nvSpPr>
      <dsp:spPr>
        <a:xfrm>
          <a:off x="8442" y="2195333"/>
          <a:ext cx="1262947" cy="7259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latin typeface="黑体" panose="02010609060101010101" pitchFamily="49" charset="-122"/>
              <a:ea typeface="黑体" panose="02010609060101010101" pitchFamily="49" charset="-122"/>
            </a:rPr>
            <a:t>我国的国家性质</a:t>
          </a:r>
        </a:p>
      </dsp:txBody>
      <dsp:txXfrm>
        <a:off x="29704" y="2216595"/>
        <a:ext cx="1220423" cy="683414"/>
      </dsp:txXfrm>
    </dsp:sp>
    <dsp:sp modelId="{C13FA610-E720-4520-AEDE-BDFC7C3D87B8}">
      <dsp:nvSpPr>
        <dsp:cNvPr id="0" name=""/>
        <dsp:cNvSpPr/>
      </dsp:nvSpPr>
      <dsp:spPr>
        <a:xfrm>
          <a:off x="1271390" y="2551772"/>
          <a:ext cx="182219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182219" y="653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1357944" y="2553747"/>
        <a:ext cx="9110" cy="9110"/>
      </dsp:txXfrm>
    </dsp:sp>
    <dsp:sp modelId="{C4526FCB-0F23-4AC4-90D6-017596DD9C5C}">
      <dsp:nvSpPr>
        <dsp:cNvPr id="0" name=""/>
        <dsp:cNvSpPr/>
      </dsp:nvSpPr>
      <dsp:spPr>
        <a:xfrm>
          <a:off x="1453609" y="2288165"/>
          <a:ext cx="1202038" cy="5402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>
              <a:latin typeface="黑体" panose="02010609060101010101" pitchFamily="49" charset="-122"/>
              <a:ea typeface="黑体" panose="02010609060101010101" pitchFamily="49" charset="-122"/>
            </a:rPr>
            <a:t>政治背景</a:t>
          </a:r>
        </a:p>
      </dsp:txBody>
      <dsp:txXfrm>
        <a:off x="1469433" y="2303989"/>
        <a:ext cx="1170390" cy="508626"/>
      </dsp:txXfrm>
    </dsp:sp>
    <dsp:sp modelId="{5E699CFF-4BFC-42D0-BDC2-4A83DC80D0C7}">
      <dsp:nvSpPr>
        <dsp:cNvPr id="0" name=""/>
        <dsp:cNvSpPr/>
      </dsp:nvSpPr>
      <dsp:spPr>
        <a:xfrm rot="21507155">
          <a:off x="2655582" y="2546947"/>
          <a:ext cx="357321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357321" y="653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2825310" y="2544545"/>
        <a:ext cx="17866" cy="17866"/>
      </dsp:txXfrm>
    </dsp:sp>
    <dsp:sp modelId="{B617445A-2B5A-43FE-8312-5D718A6E112E}">
      <dsp:nvSpPr>
        <dsp:cNvPr id="0" name=""/>
        <dsp:cNvSpPr/>
      </dsp:nvSpPr>
      <dsp:spPr>
        <a:xfrm>
          <a:off x="3012839" y="2025844"/>
          <a:ext cx="1288753" cy="1045617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公民</a:t>
          </a:r>
          <a:endParaRPr lang="en-US" altLang="zh-CN" sz="2400" b="1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政治生活</a:t>
          </a:r>
        </a:p>
      </dsp:txBody>
      <dsp:txXfrm>
        <a:off x="3043464" y="2056469"/>
        <a:ext cx="1227503" cy="984367"/>
      </dsp:txXfrm>
    </dsp:sp>
    <dsp:sp modelId="{2E5CDD51-4348-4708-AB76-30B063F8676A}">
      <dsp:nvSpPr>
        <dsp:cNvPr id="0" name=""/>
        <dsp:cNvSpPr/>
      </dsp:nvSpPr>
      <dsp:spPr>
        <a:xfrm rot="17180636">
          <a:off x="3936189" y="2054176"/>
          <a:ext cx="1016989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1016989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419259" y="2035282"/>
        <a:ext cx="50849" cy="50849"/>
      </dsp:txXfrm>
    </dsp:sp>
    <dsp:sp modelId="{3FABD98F-EDDE-4145-9E55-E7B28BA3CD3B}">
      <dsp:nvSpPr>
        <dsp:cNvPr id="0" name=""/>
        <dsp:cNvSpPr/>
      </dsp:nvSpPr>
      <dsp:spPr>
        <a:xfrm>
          <a:off x="4587776" y="1320070"/>
          <a:ext cx="1439265" cy="50538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基本内容</a:t>
          </a:r>
        </a:p>
      </dsp:txBody>
      <dsp:txXfrm>
        <a:off x="4602578" y="1334872"/>
        <a:ext cx="1409661" cy="475776"/>
      </dsp:txXfrm>
    </dsp:sp>
    <dsp:sp modelId="{8F012461-7142-4098-B865-7FB9CC739E1F}">
      <dsp:nvSpPr>
        <dsp:cNvPr id="0" name=""/>
        <dsp:cNvSpPr/>
      </dsp:nvSpPr>
      <dsp:spPr>
        <a:xfrm rot="21583007">
          <a:off x="6027039" y="1565295"/>
          <a:ext cx="378304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378304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206734" y="1562368"/>
        <a:ext cx="18915" cy="18915"/>
      </dsp:txXfrm>
    </dsp:sp>
    <dsp:sp modelId="{6722C5E3-7A49-43F4-8A97-4D161D184788}">
      <dsp:nvSpPr>
        <dsp:cNvPr id="0" name=""/>
        <dsp:cNvSpPr/>
      </dsp:nvSpPr>
      <dsp:spPr>
        <a:xfrm>
          <a:off x="6405341" y="1328867"/>
          <a:ext cx="2367544" cy="4840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政治权利和义务</a:t>
          </a:r>
        </a:p>
      </dsp:txBody>
      <dsp:txXfrm>
        <a:off x="6419518" y="1343044"/>
        <a:ext cx="2339190" cy="455693"/>
      </dsp:txXfrm>
    </dsp:sp>
    <dsp:sp modelId="{E8B17E6E-228D-45B7-A706-6EAD8A2AA2C3}">
      <dsp:nvSpPr>
        <dsp:cNvPr id="0" name=""/>
        <dsp:cNvSpPr/>
      </dsp:nvSpPr>
      <dsp:spPr>
        <a:xfrm rot="18841596">
          <a:off x="4236698" y="2389143"/>
          <a:ext cx="425523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425523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438822" y="2385036"/>
        <a:ext cx="21276" cy="21276"/>
      </dsp:txXfrm>
    </dsp:sp>
    <dsp:sp modelId="{EC586A28-7D24-4D7B-8AA3-93C3626FB19F}">
      <dsp:nvSpPr>
        <dsp:cNvPr id="0" name=""/>
        <dsp:cNvSpPr/>
      </dsp:nvSpPr>
      <dsp:spPr>
        <a:xfrm>
          <a:off x="4597328" y="1992257"/>
          <a:ext cx="1412457" cy="50087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基本原则</a:t>
          </a:r>
        </a:p>
      </dsp:txBody>
      <dsp:txXfrm>
        <a:off x="4611998" y="2006927"/>
        <a:ext cx="1383117" cy="471533"/>
      </dsp:txXfrm>
    </dsp:sp>
    <dsp:sp modelId="{563D13C0-7179-4094-9B70-336C35E59D37}">
      <dsp:nvSpPr>
        <dsp:cNvPr id="0" name=""/>
        <dsp:cNvSpPr/>
      </dsp:nvSpPr>
      <dsp:spPr>
        <a:xfrm>
          <a:off x="6009785" y="2236164"/>
          <a:ext cx="407987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407987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203579" y="2232495"/>
        <a:ext cx="20399" cy="20399"/>
      </dsp:txXfrm>
    </dsp:sp>
    <dsp:sp modelId="{3C5EF2E9-4518-4FF9-B2AB-7891FDD2D3B0}">
      <dsp:nvSpPr>
        <dsp:cNvPr id="0" name=""/>
        <dsp:cNvSpPr/>
      </dsp:nvSpPr>
      <dsp:spPr>
        <a:xfrm>
          <a:off x="6417773" y="2033539"/>
          <a:ext cx="1561323" cy="418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三个原则</a:t>
          </a:r>
        </a:p>
      </dsp:txBody>
      <dsp:txXfrm>
        <a:off x="6430025" y="2045791"/>
        <a:ext cx="1536819" cy="393805"/>
      </dsp:txXfrm>
    </dsp:sp>
    <dsp:sp modelId="{126C8DCD-4614-4A5E-B744-05DF364B951B}">
      <dsp:nvSpPr>
        <dsp:cNvPr id="0" name=""/>
        <dsp:cNvSpPr/>
      </dsp:nvSpPr>
      <dsp:spPr>
        <a:xfrm rot="2764892">
          <a:off x="4234770" y="2699235"/>
          <a:ext cx="436223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436223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441977" y="2694860"/>
        <a:ext cx="21811" cy="21811"/>
      </dsp:txXfrm>
    </dsp:sp>
    <dsp:sp modelId="{A98F930B-EA0A-4B1D-9B29-B1B3D560F7CD}">
      <dsp:nvSpPr>
        <dsp:cNvPr id="0" name=""/>
        <dsp:cNvSpPr/>
      </dsp:nvSpPr>
      <dsp:spPr>
        <a:xfrm>
          <a:off x="4604172" y="2604859"/>
          <a:ext cx="1511043" cy="5160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途径方式</a:t>
          </a:r>
        </a:p>
      </dsp:txBody>
      <dsp:txXfrm>
        <a:off x="4619286" y="2619973"/>
        <a:ext cx="1480815" cy="485807"/>
      </dsp:txXfrm>
    </dsp:sp>
    <dsp:sp modelId="{0DB59AEC-CCD0-4E0E-B24B-C881D3B1EB60}">
      <dsp:nvSpPr>
        <dsp:cNvPr id="0" name=""/>
        <dsp:cNvSpPr/>
      </dsp:nvSpPr>
      <dsp:spPr>
        <a:xfrm rot="65770">
          <a:off x="6115171" y="2860982"/>
          <a:ext cx="484641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484641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345376" y="2855397"/>
        <a:ext cx="24232" cy="24232"/>
      </dsp:txXfrm>
    </dsp:sp>
    <dsp:sp modelId="{2BE18DB3-E1B1-489F-B3FD-94A4C4F87051}">
      <dsp:nvSpPr>
        <dsp:cNvPr id="0" name=""/>
        <dsp:cNvSpPr/>
      </dsp:nvSpPr>
      <dsp:spPr>
        <a:xfrm>
          <a:off x="6599768" y="2641049"/>
          <a:ext cx="2061052" cy="4621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四个途径方式</a:t>
          </a:r>
        </a:p>
      </dsp:txBody>
      <dsp:txXfrm>
        <a:off x="6613305" y="2654586"/>
        <a:ext cx="2033978" cy="435124"/>
      </dsp:txXfrm>
    </dsp:sp>
    <dsp:sp modelId="{1EF50B48-34DC-4B0B-9DBA-B729314DDC81}">
      <dsp:nvSpPr>
        <dsp:cNvPr id="0" name=""/>
        <dsp:cNvSpPr/>
      </dsp:nvSpPr>
      <dsp:spPr>
        <a:xfrm rot="4341755">
          <a:off x="3942903" y="3032545"/>
          <a:ext cx="1029225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1029225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431785" y="3013345"/>
        <a:ext cx="51461" cy="51461"/>
      </dsp:txXfrm>
    </dsp:sp>
    <dsp:sp modelId="{4CB87DE5-7EE0-4063-B809-F36FF21A2AE1}">
      <dsp:nvSpPr>
        <dsp:cNvPr id="0" name=""/>
        <dsp:cNvSpPr/>
      </dsp:nvSpPr>
      <dsp:spPr>
        <a:xfrm>
          <a:off x="4613440" y="3308268"/>
          <a:ext cx="1474615" cy="4424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atMod val="103000"/>
                <a:lumMod val="102000"/>
                <a:tint val="94000"/>
              </a:schemeClr>
            </a:gs>
            <a:gs pos="50000">
              <a:schemeClr val="accent3">
                <a:satMod val="110000"/>
                <a:lumMod val="100000"/>
                <a:shade val="100000"/>
              </a:schemeClr>
            </a:gs>
            <a:gs pos="100000">
              <a:schemeClr val="accent3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基本要求</a:t>
          </a:r>
        </a:p>
      </dsp:txBody>
      <dsp:txXfrm>
        <a:off x="4626399" y="3321227"/>
        <a:ext cx="1448697" cy="416540"/>
      </dsp:txXfrm>
    </dsp:sp>
    <dsp:sp modelId="{785ED2C0-51EA-4889-9F11-4C534888781E}">
      <dsp:nvSpPr>
        <dsp:cNvPr id="0" name=""/>
        <dsp:cNvSpPr/>
      </dsp:nvSpPr>
      <dsp:spPr>
        <a:xfrm rot="21519398">
          <a:off x="6088001" y="3518331"/>
          <a:ext cx="395469" cy="13060"/>
        </a:xfrm>
        <a:custGeom>
          <a:avLst/>
          <a:gdLst/>
          <a:ahLst/>
          <a:cxnLst/>
          <a:rect l="0" t="0" r="0" b="0"/>
          <a:pathLst>
            <a:path>
              <a:moveTo>
                <a:pt x="0" y="6530"/>
              </a:moveTo>
              <a:lnTo>
                <a:pt x="395469" y="653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275849" y="3514975"/>
        <a:ext cx="19773" cy="19773"/>
      </dsp:txXfrm>
    </dsp:sp>
    <dsp:sp modelId="{9DAC56F8-FD71-4CB1-B768-60DB13CFDDFC}">
      <dsp:nvSpPr>
        <dsp:cNvPr id="0" name=""/>
        <dsp:cNvSpPr/>
      </dsp:nvSpPr>
      <dsp:spPr>
        <a:xfrm>
          <a:off x="6483417" y="3261333"/>
          <a:ext cx="2119867" cy="51778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400" b="1" kern="1200" dirty="0">
              <a:latin typeface="黑体" panose="02010609060101010101" pitchFamily="49" charset="-122"/>
              <a:ea typeface="黑体" panose="02010609060101010101" pitchFamily="49" charset="-122"/>
            </a:rPr>
            <a:t>依法有序参与</a:t>
          </a:r>
        </a:p>
      </dsp:txBody>
      <dsp:txXfrm>
        <a:off x="6498582" y="3276498"/>
        <a:ext cx="2089537" cy="487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#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#3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#2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#3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F84BF-94F5-48BE-B2C9-76E96A262FA1}" type="datetimeFigureOut">
              <a:rPr lang="zh-CN" altLang="en-US" smtClean="0"/>
              <a:t>2020/6/28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DB9FD-F92B-4336-9E6E-1707174193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DB9FD-F92B-4336-9E6E-17071741937B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hqprint">
            <a:alphaModFix amt="20000"/>
          </a:blip>
          <a:srcRect l="18607" t="8710" r="9620" b="11107"/>
          <a:stretch>
            <a:fillRect/>
          </a:stretch>
        </p:blipFill>
        <p:spPr>
          <a:xfrm>
            <a:off x="363682" y="0"/>
            <a:ext cx="8239991" cy="4861160"/>
          </a:xfrm>
          <a:prstGeom prst="rect">
            <a:avLst/>
          </a:prstGeom>
        </p:spPr>
      </p:pic>
    </p:spTree>
  </p:cSld>
  <p:clrMapOvr>
    <a:masterClrMapping/>
  </p:clrMapOvr>
  <p:transition spd="slow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45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lIns="68580" tIns="34290" rIns="68580" bIns="34290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lIns="68580" tIns="34290" rIns="68580" bIns="34290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lIns="68580" tIns="34290" rIns="68580" bIns="34290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lIns="68580" tIns="34290" rIns="68580" bIns="34290"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 lIns="68580" tIns="34290" rIns="68580" bIns="3429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504A02DF-CE22-7544-B751-71587FFD45A8}" type="datetimeFigureOut">
              <a:rPr kumimoji="1" lang="zh-CN" altLang="en-US" smtClean="0"/>
              <a:t>2020/6/28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9B0B04C-B5E4-4741-B22F-92B09C0A8E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ransition spd="slow" advTm="3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CC5D59-638A-4F7E-BE0D-C3129136B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04C4C5-9859-43B0-B405-333CDE382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0F66D9D-ACFF-4B1C-9C98-F3C47E55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9DDC8D-F7E8-4509-A6E1-D73A47637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182ED6-9EE5-47A1-8E75-5B7623916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2F69F1-659D-4BA2-AD02-8531EB471CA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9718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3000">
    <p:wheel spokes="1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9279" y="1587103"/>
            <a:ext cx="8307977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4500" b="1" dirty="0">
                <a:latin typeface="微软雅黑" panose="020B0503020204020204" charset="-122"/>
                <a:ea typeface="微软雅黑" panose="020B0503020204020204" charset="-122"/>
              </a:rPr>
              <a:t>必修</a:t>
            </a:r>
            <a:r>
              <a:rPr lang="en-US" altLang="zh-CN" sz="45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4500" b="1" dirty="0">
                <a:latin typeface="微软雅黑" panose="020B0503020204020204" charset="-122"/>
                <a:ea typeface="微软雅黑" panose="020B0503020204020204" charset="-122"/>
              </a:rPr>
              <a:t>第一单元复习</a:t>
            </a:r>
          </a:p>
        </p:txBody>
      </p:sp>
    </p:spTree>
  </p:cSld>
  <p:clrMapOvr>
    <a:masterClrMapping/>
  </p:clrMapOvr>
  <p:transition>
    <p:wipe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2789866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endParaRPr lang="zh-CN" altLang="zh-CN" sz="24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1000282" y="1555845"/>
          <a:ext cx="7454507" cy="2272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2789866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endParaRPr lang="zh-CN" altLang="zh-CN" sz="24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917244916"/>
              </p:ext>
            </p:extLst>
          </p:nvPr>
        </p:nvGraphicFramePr>
        <p:xfrm>
          <a:off x="2158621" y="764359"/>
          <a:ext cx="4709615" cy="3575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4684616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单元概述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70555" y="1039337"/>
            <a:ext cx="7744775" cy="94641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100" b="1" dirty="0">
                <a:latin typeface="Calibri" panose="020F0502020204030204" pitchFamily="34" charset="0"/>
                <a:ea typeface="黑体" panose="02010609060101010101" pitchFamily="49" charset="-122"/>
              </a:rPr>
              <a:t>        </a:t>
            </a:r>
            <a:r>
              <a:rPr lang="zh-CN" altLang="en-US" sz="1800" b="1" dirty="0">
                <a:latin typeface="Calibri" panose="020F0502020204030204" pitchFamily="34" charset="0"/>
                <a:ea typeface="黑体" panose="02010609060101010101" pitchFamily="49" charset="-122"/>
              </a:rPr>
              <a:t> 本单元在坚持马克思主义国家观、民主观的基础上，主要介绍我国的国家性质、公民的政治权利与义务，以及公民参与政治生活的内容、行为准则和主要方式等。</a:t>
            </a:r>
            <a:endParaRPr lang="zh-CN" altLang="en-US" sz="2100" dirty="0"/>
          </a:p>
        </p:txBody>
      </p:sp>
      <p:sp>
        <p:nvSpPr>
          <p:cNvPr id="9" name="矩形 8"/>
          <p:cNvSpPr/>
          <p:nvPr/>
        </p:nvSpPr>
        <p:spPr>
          <a:xfrm>
            <a:off x="870555" y="2221173"/>
            <a:ext cx="7744775" cy="192975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defTabSz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tabLst>
                <a:tab pos="1686560" algn="l"/>
              </a:tabLst>
            </a:pPr>
            <a:r>
              <a:rPr lang="zh-CN" altLang="en-US" sz="2100" b="1" dirty="0">
                <a:latin typeface="Calibri" panose="020F0502020204030204" pitchFamily="34" charset="0"/>
                <a:ea typeface="黑体" panose="02010609060101010101" pitchFamily="49" charset="-122"/>
              </a:rPr>
              <a:t>         </a:t>
            </a:r>
            <a:r>
              <a:rPr lang="zh-CN" altLang="en-US" sz="1800" b="1" dirty="0">
                <a:latin typeface="Calibri" panose="020F0502020204030204" pitchFamily="34" charset="0"/>
                <a:ea typeface="黑体" panose="02010609060101010101" pitchFamily="49" charset="-122"/>
              </a:rPr>
              <a:t>在复习过程中，要理清</a:t>
            </a:r>
            <a:r>
              <a:rPr lang="zh-CN" alt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两个线索</a:t>
            </a:r>
            <a:r>
              <a:rPr lang="zh-CN" altLang="en-US" sz="1800" b="1" dirty="0">
                <a:latin typeface="Calibri" panose="020F0502020204030204" pitchFamily="34" charset="0"/>
                <a:ea typeface="黑体" panose="02010609060101010101" pitchFamily="49" charset="-122"/>
              </a:rPr>
              <a:t>：</a:t>
            </a:r>
            <a:endParaRPr lang="en-US" altLang="zh-CN" sz="1800" b="1" dirty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pPr defTabSz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tabLst>
                <a:tab pos="1686560" algn="l"/>
              </a:tabLst>
            </a:pPr>
            <a:r>
              <a:rPr lang="zh-CN" alt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一是弄清公民所处的政治背景、政治环境，</a:t>
            </a:r>
            <a:r>
              <a:rPr lang="zh-CN" altLang="en-US" sz="1800" b="1" dirty="0">
                <a:latin typeface="Calibri" panose="020F0502020204030204" pitchFamily="34" charset="0"/>
                <a:ea typeface="黑体" panose="02010609060101010101" pitchFamily="49" charset="-122"/>
              </a:rPr>
              <a:t>即我国的国家性质、人民民主专政的本质和特点、人民民主的特点等。</a:t>
            </a:r>
            <a:endParaRPr lang="en-US" altLang="zh-CN" sz="1800" b="1" dirty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pPr defTabSz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tabLst>
                <a:tab pos="1686560" algn="l"/>
              </a:tabLst>
            </a:pPr>
            <a:r>
              <a:rPr lang="zh-CN" alt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二是我国公民的政治参与，</a:t>
            </a:r>
            <a:r>
              <a:rPr lang="zh-CN" altLang="en-US" sz="1800" b="1" dirty="0">
                <a:latin typeface="Calibri" panose="020F0502020204030204" pitchFamily="34" charset="0"/>
                <a:ea typeface="黑体" panose="02010609060101010101" pitchFamily="49" charset="-122"/>
              </a:rPr>
              <a:t>即公民享有的政治权利与义务、公民政治参与的原则、途径方式、基本要求等。</a:t>
            </a:r>
            <a:endParaRPr lang="zh-CN" altLang="en-US" sz="1800" dirty="0"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2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graphicFrame>
        <p:nvGraphicFramePr>
          <p:cNvPr id="8" name="图示 7"/>
          <p:cNvGraphicFramePr/>
          <p:nvPr/>
        </p:nvGraphicFramePr>
        <p:xfrm>
          <a:off x="65464" y="320954"/>
          <a:ext cx="9078536" cy="4822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213642" y="2529101"/>
            <a:ext cx="1817889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人民民主专政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24146" y="1138141"/>
            <a:ext cx="680314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20939" y="1802388"/>
            <a:ext cx="680314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本质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48219" y="2467545"/>
            <a:ext cx="2034852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人民民主的特点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09179" y="3175677"/>
            <a:ext cx="1170833" cy="37702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专政职能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9554" y="3792910"/>
            <a:ext cx="757259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84184" y="1053589"/>
            <a:ext cx="257822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</a:rPr>
              <a:t>人民</a:t>
            </a:r>
            <a:r>
              <a:rPr lang="zh-CN" altLang="en-US" sz="1800" b="1" dirty="0">
                <a:solidFill>
                  <a:schemeClr val="bg1"/>
                </a:solidFill>
              </a:rPr>
              <a:t>是国家的主人</a:t>
            </a:r>
            <a:endParaRPr lang="en-US" altLang="zh-CN" sz="1800" b="1" dirty="0">
              <a:solidFill>
                <a:schemeClr val="bg1"/>
              </a:solidFill>
            </a:endParaRPr>
          </a:p>
          <a:p>
            <a:r>
              <a:rPr lang="zh-CN" altLang="en-US" sz="1800" b="1" dirty="0">
                <a:solidFill>
                  <a:schemeClr val="bg1"/>
                </a:solidFill>
              </a:rPr>
              <a:t>对</a:t>
            </a:r>
            <a:r>
              <a:rPr lang="zh-CN" altLang="en-US" sz="1800" b="1" dirty="0">
                <a:solidFill>
                  <a:srgbClr val="FF0000"/>
                </a:solidFill>
              </a:rPr>
              <a:t>极少数</a:t>
            </a:r>
            <a:r>
              <a:rPr lang="zh-CN" altLang="en-US" sz="1800" b="1" dirty="0">
                <a:solidFill>
                  <a:schemeClr val="bg1"/>
                </a:solidFill>
              </a:rPr>
              <a:t>敌对分子专政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24824" y="1798444"/>
            <a:ext cx="1763944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人民当家作主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19464" y="2437065"/>
            <a:ext cx="3385149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最广泛 最真实 最管用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21807" y="3175677"/>
            <a:ext cx="313845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打击、维护、保护</a:t>
            </a:r>
            <a:r>
              <a:rPr lang="en-US" altLang="zh-CN" sz="21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endParaRPr lang="zh-CN" altLang="en-US" sz="21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24824" y="3879823"/>
            <a:ext cx="3625031" cy="37702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立国之本 政治基石  政治保证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2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5006136" y="885200"/>
            <a:ext cx="2411913" cy="42211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/>
          <a:lstStyle/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>
                <a:solidFill>
                  <a:schemeClr val="bg1"/>
                </a:solidFill>
              </a:rPr>
              <a:t>人民民主的特点</a:t>
            </a:r>
          </a:p>
        </p:txBody>
      </p:sp>
      <p:sp>
        <p:nvSpPr>
          <p:cNvPr id="9" name="矩形 8"/>
          <p:cNvSpPr/>
          <p:nvPr/>
        </p:nvSpPr>
        <p:spPr>
          <a:xfrm>
            <a:off x="10144" y="1991368"/>
            <a:ext cx="9061253" cy="214161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/>
              <a:t>人民民主特点：</a:t>
            </a:r>
            <a:endParaRPr lang="en-US" altLang="zh-CN" sz="2400" b="1" dirty="0"/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/>
              <a:t>（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）最广泛的民主：民主主体的广泛和民主权利的广泛</a:t>
            </a:r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/>
              <a:t>（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）最真实的民主 ：①有制度、法律和物质的保障</a:t>
            </a:r>
            <a:endParaRPr lang="en-US" altLang="zh-CN" sz="2400" b="1" dirty="0"/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en-US" altLang="zh-CN" sz="2400" b="1" dirty="0"/>
              <a:t>                                  </a:t>
            </a:r>
            <a:r>
              <a:rPr lang="zh-CN" altLang="en-US" sz="2400" b="1" dirty="0"/>
              <a:t>②随着经济社会发展，权益日益实现</a:t>
            </a:r>
            <a:endParaRPr lang="en-US" altLang="zh-CN" sz="2400" b="1" dirty="0"/>
          </a:p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>
                <a:solidFill>
                  <a:srgbClr val="0000FF"/>
                </a:solidFill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</a:rPr>
              <a:t>）最管用的民主</a:t>
            </a:r>
            <a:r>
              <a:rPr lang="zh-CN" altLang="en-US" sz="2400" b="1" dirty="0"/>
              <a:t>：建立了</a:t>
            </a:r>
            <a:r>
              <a:rPr lang="zh-CN" altLang="en-US" sz="2400" b="1" dirty="0">
                <a:solidFill>
                  <a:schemeClr val="tx1"/>
                </a:solidFill>
              </a:rPr>
              <a:t>一整套保障人民当家作主的制度体系。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747" y="4283384"/>
            <a:ext cx="9061253" cy="68480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dirty="0"/>
              <a:t>       我国在</a:t>
            </a:r>
            <a:r>
              <a:rPr lang="zh-CN" altLang="en-US" sz="2000" dirty="0">
                <a:solidFill>
                  <a:srgbClr val="FF0000"/>
                </a:solidFill>
              </a:rPr>
              <a:t>尊重和保障人权方面取得的成就</a:t>
            </a:r>
            <a:r>
              <a:rPr lang="zh-CN" altLang="en-US" sz="2000" dirty="0"/>
              <a:t>，充分反映了人民民主是最广泛、最真实、最管用的民主。</a:t>
            </a:r>
          </a:p>
        </p:txBody>
      </p:sp>
      <p:sp>
        <p:nvSpPr>
          <p:cNvPr id="13" name="矩形 12"/>
          <p:cNvSpPr/>
          <p:nvPr/>
        </p:nvSpPr>
        <p:spPr>
          <a:xfrm>
            <a:off x="2933054" y="2393169"/>
            <a:ext cx="1369606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民主主体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52048" y="2385980"/>
            <a:ext cx="1369606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民主权利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11380" y="2821835"/>
            <a:ext cx="2600712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制度、法律和物质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897838" y="3249795"/>
            <a:ext cx="1985159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权益日益实现</a:t>
            </a:r>
          </a:p>
        </p:txBody>
      </p:sp>
      <p:sp>
        <p:nvSpPr>
          <p:cNvPr id="17" name="矩形 16"/>
          <p:cNvSpPr/>
          <p:nvPr/>
        </p:nvSpPr>
        <p:spPr>
          <a:xfrm>
            <a:off x="3832464" y="3682032"/>
            <a:ext cx="5370701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一整套保障人民当家作主的制度体系。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4E42C4E7-80BB-4584-ABB4-5D511DBC207A}"/>
              </a:ext>
            </a:extLst>
          </p:cNvPr>
          <p:cNvSpPr txBox="1">
            <a:spLocks noChangeArrowheads="1"/>
          </p:cNvSpPr>
          <p:nvPr/>
        </p:nvSpPr>
        <p:spPr>
          <a:xfrm>
            <a:off x="96051" y="917035"/>
            <a:ext cx="3112513" cy="40164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/>
          <a:lstStyle/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>
                <a:solidFill>
                  <a:schemeClr val="bg1"/>
                </a:solidFill>
              </a:rPr>
              <a:t>人民民主专政的特点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600D205-3325-4640-BEDA-74B0792E37E6}"/>
              </a:ext>
            </a:extLst>
          </p:cNvPr>
          <p:cNvSpPr txBox="1"/>
          <p:nvPr/>
        </p:nvSpPr>
        <p:spPr>
          <a:xfrm>
            <a:off x="3698601" y="860116"/>
            <a:ext cx="921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VS</a:t>
            </a:r>
            <a:endParaRPr lang="zh-CN" altLang="en-US" sz="3200" b="1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050C4C9-4AD1-4ABC-A2AB-FD96539D2088}"/>
              </a:ext>
            </a:extLst>
          </p:cNvPr>
          <p:cNvSpPr/>
          <p:nvPr/>
        </p:nvSpPr>
        <p:spPr>
          <a:xfrm>
            <a:off x="41373" y="1514011"/>
            <a:ext cx="8978506" cy="4016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marL="171450" indent="-171450">
              <a:lnSpc>
                <a:spcPct val="90000"/>
              </a:lnSpc>
              <a:spcBef>
                <a:spcPts val="750"/>
              </a:spcBef>
              <a:defRPr/>
            </a:pPr>
            <a:r>
              <a:rPr lang="zh-CN" altLang="en-US" sz="2400" b="1" dirty="0">
                <a:solidFill>
                  <a:schemeClr val="tx1"/>
                </a:solidFill>
              </a:rPr>
              <a:t>人民民主专政：本质是人民当家作主；特点：新型民主</a:t>
            </a:r>
            <a:r>
              <a:rPr lang="en-US" altLang="zh-CN" sz="2400" b="1" dirty="0">
                <a:solidFill>
                  <a:schemeClr val="tx1"/>
                </a:solidFill>
              </a:rPr>
              <a:t>+</a:t>
            </a:r>
            <a:r>
              <a:rPr lang="zh-CN" altLang="en-US" sz="2400" b="1" dirty="0">
                <a:solidFill>
                  <a:schemeClr val="tx1"/>
                </a:solidFill>
              </a:rPr>
              <a:t>新型专政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8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8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38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8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38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85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385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38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38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85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385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38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38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/>
      <p:bldP spid="14" grpId="1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870554" y="218047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主干知识构建</a:t>
            </a:r>
            <a:endParaRPr lang="zh-CN" altLang="zh-CN" sz="24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2924100" y="1921570"/>
            <a:ext cx="1740089" cy="1586552"/>
          </a:xfrm>
          <a:prstGeom prst="ellipse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749447" y="917234"/>
            <a:ext cx="4079253" cy="346065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2" name="图示 11"/>
          <p:cNvGraphicFramePr/>
          <p:nvPr>
            <p:extLst>
              <p:ext uri="{D42A27DB-BD31-4B8C-83A1-F6EECF244321}">
                <p14:modId xmlns:p14="http://schemas.microsoft.com/office/powerpoint/2010/main" val="3437465590"/>
              </p:ext>
            </p:extLst>
          </p:nvPr>
        </p:nvGraphicFramePr>
        <p:xfrm>
          <a:off x="105270" y="138125"/>
          <a:ext cx="8774230" cy="5154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文本框 12">
            <a:extLst>
              <a:ext uri="{FF2B5EF4-FFF2-40B4-BE49-F238E27FC236}">
                <a16:creationId xmlns:a16="http://schemas.microsoft.com/office/drawing/2014/main" id="{FA2DE3AE-3A70-4931-A349-C2B9C97A9CA2}"/>
              </a:ext>
            </a:extLst>
          </p:cNvPr>
          <p:cNvSpPr txBox="1"/>
          <p:nvPr/>
        </p:nvSpPr>
        <p:spPr>
          <a:xfrm>
            <a:off x="812173" y="3371850"/>
            <a:ext cx="2204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（主线）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FBA256E-AB97-4C49-8339-B329AEAE5756}"/>
              </a:ext>
            </a:extLst>
          </p:cNvPr>
          <p:cNvSpPr txBox="1"/>
          <p:nvPr/>
        </p:nvSpPr>
        <p:spPr>
          <a:xfrm>
            <a:off x="3135083" y="3636919"/>
            <a:ext cx="2204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（中心问题）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CE46480-5109-478F-A654-CD894532D519}"/>
              </a:ext>
            </a:extLst>
          </p:cNvPr>
          <p:cNvSpPr txBox="1"/>
          <p:nvPr/>
        </p:nvSpPr>
        <p:spPr>
          <a:xfrm>
            <a:off x="4892027" y="3889044"/>
            <a:ext cx="2204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（知识主干）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A15BCC6-2266-48F0-BED8-331B08F6C978}"/>
              </a:ext>
            </a:extLst>
          </p:cNvPr>
          <p:cNvSpPr txBox="1"/>
          <p:nvPr/>
        </p:nvSpPr>
        <p:spPr>
          <a:xfrm>
            <a:off x="6850216" y="3907193"/>
            <a:ext cx="2204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（知识要点）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501723" y="1910633"/>
            <a:ext cx="3076683" cy="3924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indent="500380"/>
            <a:r>
              <a:rPr lang="zh-CN" altLang="en-US" sz="21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（1）政治权利</a:t>
            </a:r>
            <a:endParaRPr lang="zh-CN" altLang="en-US" sz="2100" b="1" dirty="0">
              <a:solidFill>
                <a:schemeClr val="accent2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5420" y="854618"/>
            <a:ext cx="7722627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（一）公民政治生活的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基本内容</a:t>
            </a:r>
            <a:r>
              <a:rPr lang="en-US" altLang="zh-CN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政治权利和义务</a:t>
            </a:r>
            <a:endParaRPr lang="en-US" altLang="zh-CN" sz="24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58919" y="1377456"/>
            <a:ext cx="3732167" cy="143885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选举权和被选举权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indent="500380" eaLnBrk="0" hangingPunct="0"/>
            <a:endParaRPr lang="en-US" altLang="zh-CN" sz="800" b="1" dirty="0">
              <a:solidFill>
                <a:schemeClr val="accent1">
                  <a:lumMod val="75000"/>
                </a:schemeClr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政治自由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indent="500380" eaLnBrk="0" hangingPunct="0"/>
            <a:endParaRPr lang="en-US" altLang="zh-CN" sz="9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③监督权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11037" y="2980405"/>
            <a:ext cx="5300627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①维护国家统一和民族团结       </a:t>
            </a:r>
            <a:endParaRPr lang="en-US" altLang="zh-CN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②遵守宪法和法律</a:t>
            </a:r>
          </a:p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③维护国家安全、荣誉和利益   </a:t>
            </a:r>
            <a:endParaRPr lang="en-US" altLang="zh-CN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indent="500380" eaLnBrk="0" hangingPunct="0"/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④服兵役和参加民兵组织 </a:t>
            </a:r>
          </a:p>
        </p:txBody>
      </p:sp>
      <p:sp>
        <p:nvSpPr>
          <p:cNvPr id="13" name="矩形 12"/>
          <p:cNvSpPr/>
          <p:nvPr/>
        </p:nvSpPr>
        <p:spPr>
          <a:xfrm>
            <a:off x="-4573" y="3361488"/>
            <a:ext cx="4572000" cy="607859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indent="500380" eaLnBrk="0" hangingPunct="0"/>
            <a:br>
              <a:rPr lang="zh-CN" altLang="en-US" b="1" dirty="0">
                <a:latin typeface="Times New Roman" panose="02020603050405020304" pitchFamily="18" charset="0"/>
              </a:rPr>
            </a:br>
            <a:r>
              <a:rPr lang="zh-CN" altLang="en-US" sz="21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（2）政治义务</a:t>
            </a:r>
            <a:endParaRPr lang="zh-CN" altLang="en-US" sz="2400" b="1" dirty="0">
              <a:solidFill>
                <a:schemeClr val="accent2"/>
              </a:solidFill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1926640" y="1504745"/>
            <a:ext cx="464234" cy="1201334"/>
          </a:xfrm>
          <a:prstGeom prst="leftBrace">
            <a:avLst>
              <a:gd name="adj1" fmla="val 8333"/>
              <a:gd name="adj2" fmla="val 50000"/>
            </a:avLst>
          </a:prstGeom>
          <a:ln w="381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左大括号 14"/>
          <p:cNvSpPr/>
          <p:nvPr/>
        </p:nvSpPr>
        <p:spPr>
          <a:xfrm>
            <a:off x="1914333" y="3147767"/>
            <a:ext cx="464234" cy="1201334"/>
          </a:xfrm>
          <a:prstGeom prst="leftBrace">
            <a:avLst/>
          </a:prstGeom>
          <a:ln w="381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线形标注 2(带强调线) 15"/>
          <p:cNvSpPr/>
          <p:nvPr/>
        </p:nvSpPr>
        <p:spPr>
          <a:xfrm>
            <a:off x="6566800" y="1504745"/>
            <a:ext cx="2179788" cy="1201334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7988"/>
              <a:gd name="adj6" fmla="val -58152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100" dirty="0">
                <a:solidFill>
                  <a:srgbClr val="FF0000"/>
                </a:solidFill>
              </a:rPr>
              <a:t>基本民主权利</a:t>
            </a:r>
            <a:endParaRPr lang="en-US" altLang="zh-CN" sz="2100" dirty="0">
              <a:solidFill>
                <a:srgbClr val="FF0000"/>
              </a:solidFill>
            </a:endParaRPr>
          </a:p>
          <a:p>
            <a:pPr algn="ctr"/>
            <a:r>
              <a:rPr lang="zh-CN" altLang="en-US" sz="2100" dirty="0">
                <a:solidFill>
                  <a:srgbClr val="FF0000"/>
                </a:solidFill>
              </a:rPr>
              <a:t>基础和标志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1845100"/>
            <a:ext cx="6743700" cy="191590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8580" tIns="34290" rIns="68580" bIns="34290" anchor="ctr">
            <a:spAutoFit/>
          </a:bodyPr>
          <a:lstStyle/>
          <a:p>
            <a:pPr indent="401320"/>
            <a:r>
              <a:rPr lang="zh-CN" altLang="en-US" sz="2400" b="1" dirty="0">
                <a:solidFill>
                  <a:schemeClr val="accent2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chemeClr val="accent2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）坚持公民在法律面前一律平等的原则</a:t>
            </a:r>
            <a:endParaRPr lang="en-US" altLang="zh-CN" sz="2400" b="1" dirty="0">
              <a:solidFill>
                <a:schemeClr val="accent2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401320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  </a:t>
            </a:r>
            <a:endParaRPr lang="en-US" altLang="zh-CN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indent="401320" eaLnBrk="0" hangingPunct="0"/>
            <a:r>
              <a:rPr lang="zh-CN" altLang="en-US" sz="2400" dirty="0">
                <a:solidFill>
                  <a:schemeClr val="accent2"/>
                </a:solidFill>
              </a:rPr>
              <a:t>（</a:t>
            </a:r>
            <a:r>
              <a:rPr lang="en-US" altLang="zh-CN" sz="2400" dirty="0">
                <a:solidFill>
                  <a:schemeClr val="accent2"/>
                </a:solidFill>
              </a:rPr>
              <a:t>2</a:t>
            </a:r>
            <a:r>
              <a:rPr lang="zh-CN" altLang="en-US" sz="2400" dirty="0">
                <a:solidFill>
                  <a:schemeClr val="accent2"/>
                </a:solidFill>
              </a:rPr>
              <a:t>）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坚持权利和义务统一的原则 </a:t>
            </a:r>
            <a:endParaRPr lang="en-US" altLang="zh-CN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indent="401320" eaLnBrk="0" hangingPunct="0"/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indent="401320" eaLnBrk="0" hangingPunct="0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）坚持个人利益和国家利益相结合的原则</a:t>
            </a:r>
            <a:r>
              <a:rPr lang="zh-CN" altLang="en-US" sz="2400" dirty="0"/>
              <a:t>    </a:t>
            </a:r>
          </a:p>
        </p:txBody>
      </p:sp>
      <p:sp>
        <p:nvSpPr>
          <p:cNvPr id="11" name="矩形 10"/>
          <p:cNvSpPr/>
          <p:nvPr/>
        </p:nvSpPr>
        <p:spPr>
          <a:xfrm>
            <a:off x="428010" y="854618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（二）公民参与政治生活的基本原则</a:t>
            </a:r>
            <a:r>
              <a:rPr lang="en-US" altLang="zh-CN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三大基本原则</a:t>
            </a:r>
            <a:endParaRPr lang="en-US" altLang="zh-CN" sz="24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12937" y="1845102"/>
            <a:ext cx="2174313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含义和</a:t>
            </a:r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</a:rPr>
              <a:t>点表现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09691" y="2583766"/>
            <a:ext cx="267124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</a:rPr>
              <a:t>点关系和</a:t>
            </a:r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</a:rPr>
              <a:t>点做法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75847" y="3328201"/>
            <a:ext cx="2174313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原因和</a:t>
            </a:r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</a:rPr>
              <a:t>点做法</a:t>
            </a:r>
          </a:p>
        </p:txBody>
      </p:sp>
      <p:sp>
        <p:nvSpPr>
          <p:cNvPr id="15" name="椭圆形标注 14"/>
          <p:cNvSpPr/>
          <p:nvPr/>
        </p:nvSpPr>
        <p:spPr>
          <a:xfrm>
            <a:off x="4184294" y="656628"/>
            <a:ext cx="3781145" cy="1060412"/>
          </a:xfrm>
          <a:prstGeom prst="wedgeEllipseCallout">
            <a:avLst>
              <a:gd name="adj1" fmla="val -31285"/>
              <a:gd name="adj2" fmla="val 6537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“一律平等”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权利和义务相同</a:t>
            </a:r>
          </a:p>
        </p:txBody>
      </p:sp>
      <p:sp>
        <p:nvSpPr>
          <p:cNvPr id="16" name="椭圆形标注 15"/>
          <p:cNvSpPr/>
          <p:nvPr/>
        </p:nvSpPr>
        <p:spPr>
          <a:xfrm>
            <a:off x="1595227" y="1664029"/>
            <a:ext cx="3596640" cy="1060412"/>
          </a:xfrm>
          <a:prstGeom prst="wedgeEllipseCallout">
            <a:avLst>
              <a:gd name="adj1" fmla="val -31285"/>
              <a:gd name="adj2" fmla="val 65374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权利和义务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先后之分</a:t>
            </a:r>
          </a:p>
        </p:txBody>
      </p:sp>
      <p:sp>
        <p:nvSpPr>
          <p:cNvPr id="17" name="椭圆形标注 16"/>
          <p:cNvSpPr/>
          <p:nvPr/>
        </p:nvSpPr>
        <p:spPr>
          <a:xfrm>
            <a:off x="2385975" y="3942080"/>
            <a:ext cx="3596640" cy="1060412"/>
          </a:xfrm>
          <a:prstGeom prst="wedgeEllipseCallout">
            <a:avLst>
              <a:gd name="adj1" fmla="val -4448"/>
              <a:gd name="adj2" fmla="val -74511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一致的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88852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83180" y="854618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（三）公民参与政治生活的途径方式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四种途径方式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14552" y="1352968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1</a:t>
            </a:r>
            <a:r>
              <a:rPr lang="zh-CN" altLang="en-US" sz="2100" b="1" dirty="0">
                <a:solidFill>
                  <a:srgbClr val="FF0000"/>
                </a:solidFill>
              </a:rPr>
              <a:t>）民主选举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814552" y="2068548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</a:rPr>
              <a:t>）民主决策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846486" y="2758681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3</a:t>
            </a:r>
            <a:r>
              <a:rPr lang="zh-CN" altLang="en-US" sz="2100" b="1" dirty="0">
                <a:solidFill>
                  <a:srgbClr val="FF0000"/>
                </a:solidFill>
              </a:rPr>
              <a:t>）民主管理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846486" y="3495983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4</a:t>
            </a:r>
            <a:r>
              <a:rPr lang="zh-CN" altLang="en-US" sz="2100" b="1" dirty="0">
                <a:solidFill>
                  <a:srgbClr val="FF0000"/>
                </a:solidFill>
              </a:rPr>
              <a:t>）民主监督</a:t>
            </a:r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p:transition>
    <p:wipe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02818" y="879425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（三）公民参与政治生活的途径方式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四种途径方式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1047" y="1409410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1</a:t>
            </a:r>
            <a:r>
              <a:rPr lang="zh-CN" altLang="en-US" sz="2100" b="1" dirty="0">
                <a:solidFill>
                  <a:srgbClr val="FF0000"/>
                </a:solidFill>
              </a:rPr>
              <a:t>）民主选举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410643" y="1999022"/>
            <a:ext cx="6076286" cy="11772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①选举方式的四个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种类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及各自的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优缺点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影响选举方式的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因素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及我国的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选举方式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公民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珍惜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自己的民主选举权利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8" y="3183269"/>
            <a:ext cx="8968136" cy="1115526"/>
            <a:chOff x="24" y="4653887"/>
            <a:chExt cx="11957514" cy="1487367"/>
          </a:xfrm>
        </p:grpSpPr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1456615" y="5156369"/>
              <a:ext cx="10500923" cy="984885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6600"/>
              </a:solidFill>
              <a:prstDash val="sysDot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r>
                <a:rPr lang="zh-CN" altLang="en-US" sz="21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直接选举：</a:t>
              </a:r>
              <a:r>
                <a:rPr lang="zh-CN" altLang="en-US" sz="2100" b="1" dirty="0">
                  <a:solidFill>
                    <a:prstClr val="black"/>
                  </a:solidFill>
                  <a:latin typeface="楷体_GB2312" pitchFamily="49" charset="-122"/>
                  <a:ea typeface="楷体_GB2312" pitchFamily="49" charset="-122"/>
                </a:rPr>
                <a:t>我国</a:t>
              </a:r>
              <a:r>
                <a:rPr lang="zh-CN" altLang="en-US" sz="21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县乡</a:t>
              </a:r>
              <a:r>
                <a:rPr lang="zh-CN" altLang="en-US" sz="2100" b="1" dirty="0">
                  <a:solidFill>
                    <a:prstClr val="black"/>
                  </a:solidFill>
                  <a:latin typeface="楷体_GB2312" pitchFamily="49" charset="-122"/>
                  <a:ea typeface="楷体_GB2312" pitchFamily="49" charset="-122"/>
                </a:rPr>
                <a:t>两级人大代表的选举和居委会、村委会选举</a:t>
              </a:r>
              <a:endParaRPr lang="en-US" altLang="zh-CN" sz="21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algn="just" eaLnBrk="1" hangingPunct="1"/>
              <a:r>
                <a:rPr lang="zh-CN" altLang="en-US" sz="21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间接选举：</a:t>
              </a:r>
              <a:r>
                <a:rPr lang="zh-CN" altLang="en-US" sz="2100" b="1" dirty="0">
                  <a:solidFill>
                    <a:prstClr val="black"/>
                  </a:solidFill>
                  <a:latin typeface="楷体_GB2312" pitchFamily="49" charset="-122"/>
                  <a:ea typeface="楷体_GB2312" pitchFamily="49" charset="-122"/>
                </a:rPr>
                <a:t>县以上人大代表、乡及乡以上各级政府领导人选举</a:t>
              </a:r>
              <a:endParaRPr lang="en-US" altLang="zh-CN" sz="15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48130" name="Picture 2" descr="https://timgsa.baidu.com/timg?image&amp;quality=80&amp;size=b9999_10000&amp;sec=1581328190327&amp;di=64eebbf26509944b82e63dc8ae35fc80&amp;imgtype=0&amp;src=http%3A%2F%2F5b0988e595225.cdn.sohucs.com%2Fimages%2F20180721%2F7432ec9cb2cd461086c380a775df98c3.jpe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4" y="4653887"/>
              <a:ext cx="1456590" cy="145659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25420" y="1073909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（三）公民参与政治生活的途径方式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四种途径方式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6239" y="1709404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2</a:t>
            </a:r>
            <a:r>
              <a:rPr lang="zh-CN" altLang="en-US" sz="2100" b="1" dirty="0">
                <a:solidFill>
                  <a:srgbClr val="FF0000"/>
                </a:solidFill>
              </a:rPr>
              <a:t>）民主决策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635835" y="2309567"/>
            <a:ext cx="6849660" cy="80791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①直接参与民主决策的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种方式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民主决策的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重要意义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点：对决策者、对公民）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8" y="3427109"/>
            <a:ext cx="8968136" cy="1092443"/>
            <a:chOff x="24" y="4569479"/>
            <a:chExt cx="11957514" cy="1456590"/>
          </a:xfrm>
        </p:grpSpPr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1456615" y="4817660"/>
              <a:ext cx="10500923" cy="984885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6600"/>
              </a:solidFill>
              <a:prstDash val="sysDot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en-US" altLang="zh-CN" sz="21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①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社情民意反映制度        </a:t>
              </a:r>
              <a:r>
                <a:rPr lang="en-US" altLang="zh-CN" sz="21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②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专家咨询制度   </a:t>
              </a:r>
              <a:endPara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just"/>
              <a:r>
                <a:rPr lang="en-US" altLang="zh-CN" sz="21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③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重大事项社会公示制度    </a:t>
              </a:r>
              <a:r>
                <a:rPr lang="en-US" altLang="zh-CN" sz="21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④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社会听证制度</a:t>
              </a:r>
              <a:endPara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4" name="Picture 2" descr="https://timgsa.baidu.com/timg?image&amp;quality=80&amp;size=b9999_10000&amp;sec=1581328190327&amp;di=64eebbf26509944b82e63dc8ae35fc80&amp;imgtype=0&amp;src=http%3A%2F%2F5b0988e595225.cdn.sohucs.com%2Fimages%2F20180721%2F7432ec9cb2cd461086c380a775df98c3.jpe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4" y="4569479"/>
              <a:ext cx="1456590" cy="145659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51643" y="854618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（三）公民参与政治生活的途径方式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四种途径方式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6239" y="1409321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3</a:t>
            </a:r>
            <a:r>
              <a:rPr lang="zh-CN" altLang="en-US" sz="2100" b="1" dirty="0">
                <a:solidFill>
                  <a:srgbClr val="FF0000"/>
                </a:solidFill>
              </a:rPr>
              <a:t>）民主管理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700875" y="1928527"/>
            <a:ext cx="6481171" cy="11772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①基层民主管理：村民自治和城市居民自治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发展基层民主的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重要意义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积极参与基层民主管理实践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90226" y="3390415"/>
            <a:ext cx="8968136" cy="1129827"/>
            <a:chOff x="90226" y="3390415"/>
            <a:chExt cx="8968136" cy="1129827"/>
          </a:xfrm>
        </p:grpSpPr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1182669" y="3390415"/>
              <a:ext cx="7875693" cy="1061829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6600"/>
              </a:solidFill>
              <a:prstDash val="sysDot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r>
                <a:rPr lang="zh-CN" altLang="en-US" sz="21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村委会和居委会是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基层群众自治组织。</a:t>
              </a:r>
              <a:endPara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just" eaLnBrk="1" hangingPunct="1"/>
              <a:r>
                <a:rPr lang="zh-CN" altLang="en-US" sz="21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村委会和居委会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不是基层政权组织，不是国家机关，不是基层政府。</a:t>
              </a:r>
              <a:endParaRPr lang="en-US" altLang="zh-CN" sz="21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14" name="Picture 2" descr="https://timgsa.baidu.com/timg?image&amp;quality=80&amp;size=b9999_10000&amp;sec=1581328190327&amp;di=64eebbf26509944b82e63dc8ae35fc80&amp;imgtype=0&amp;src=http%3A%2F%2F5b0988e595225.cdn.sohucs.com%2Fimages%2F20180721%2F7432ec9cb2cd461086c380a775df98c3.jpe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90226" y="3427799"/>
              <a:ext cx="1092443" cy="109244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56890" y="797917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（三）公民参与政治生活的途径方式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四种途径方式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009" y="1287298"/>
            <a:ext cx="2585654" cy="607859"/>
          </a:xfrm>
          <a:prstGeom prst="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 dirty="0">
                <a:solidFill>
                  <a:srgbClr val="FF0000"/>
                </a:solidFill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</a:rPr>
              <a:t>4</a:t>
            </a:r>
            <a:r>
              <a:rPr lang="zh-CN" altLang="en-US" sz="2100" b="1" dirty="0">
                <a:solidFill>
                  <a:srgbClr val="FF0000"/>
                </a:solidFill>
              </a:rPr>
              <a:t>）民主监督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870555" y="1945956"/>
            <a:ext cx="7084378" cy="103874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/>
              <a:t>①民主监督的四种方式</a:t>
            </a:r>
            <a:endParaRPr lang="en-US" altLang="zh-CN" sz="2100" dirty="0"/>
          </a:p>
          <a:p>
            <a:r>
              <a:rPr lang="zh-CN" altLang="zh-CN" sz="2100" dirty="0"/>
              <a:t>②</a:t>
            </a:r>
            <a:r>
              <a:rPr lang="zh-CN" altLang="en-US" sz="2100" dirty="0"/>
              <a:t>民主监督的</a:t>
            </a:r>
            <a:r>
              <a:rPr lang="zh-CN" altLang="en-US" sz="2100" b="1" dirty="0">
                <a:solidFill>
                  <a:srgbClr val="FF0000"/>
                </a:solidFill>
              </a:rPr>
              <a:t>重要意义</a:t>
            </a:r>
            <a:r>
              <a:rPr lang="zh-CN" altLang="en-US" sz="2100" dirty="0"/>
              <a:t>（对受监督者，对公民）</a:t>
            </a:r>
            <a:endParaRPr lang="en-US" altLang="zh-CN" sz="2100" dirty="0"/>
          </a:p>
          <a:p>
            <a:r>
              <a:rPr lang="zh-CN" altLang="zh-CN" sz="2100" dirty="0"/>
              <a:t>③</a:t>
            </a:r>
            <a:r>
              <a:rPr lang="zh-CN" altLang="en-US" sz="2100" dirty="0"/>
              <a:t>民主监督的要求（负责任  合法、实事求是、不妨碍公务）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90226" y="3219886"/>
            <a:ext cx="8782312" cy="1300356"/>
            <a:chOff x="90226" y="3219886"/>
            <a:chExt cx="8782312" cy="1300356"/>
          </a:xfrm>
        </p:grpSpPr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1182669" y="3219886"/>
              <a:ext cx="7689869" cy="1300356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  <a:prstDash val="sysDash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685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r>
                <a:rPr lang="zh-CN" altLang="en-US" sz="20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民主监督的四种方式：</a:t>
              </a:r>
              <a:endPara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just" eaLnBrk="1" hangingPunct="1"/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①</a:t>
              </a: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信访制度</a:t>
              </a:r>
              <a:r>
                <a:rPr lang="en-US" altLang="zh-CN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②</a:t>
              </a: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人大代表联系群众制度</a:t>
              </a:r>
              <a:endPara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just" eaLnBrk="1" hangingPunct="1"/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③</a:t>
              </a: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舆论监督制度  </a:t>
              </a:r>
              <a:r>
                <a:rPr lang="zh-CN" altLang="en-US" sz="20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④</a:t>
              </a:r>
              <a:r>
                <a:rPr lang="zh-CN" altLang="en-US" sz="2000" dirty="0">
                  <a:latin typeface="黑体" panose="02010609060101010101" pitchFamily="49" charset="-122"/>
                  <a:ea typeface="黑体" panose="02010609060101010101" pitchFamily="49" charset="-122"/>
                </a:rPr>
                <a:t>监督听证会、民主评议会、网上评议政府等新形式、新方法</a:t>
              </a:r>
              <a:endPara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3" name="Picture 2" descr="https://timgsa.baidu.com/timg?image&amp;quality=80&amp;size=b9999_10000&amp;sec=1581328190327&amp;di=64eebbf26509944b82e63dc8ae35fc80&amp;imgtype=0&amp;src=http%3A%2F%2F5b0988e595225.cdn.sohucs.com%2Fimages%2F20180721%2F7432ec9cb2cd461086c380a775df98c3.jpe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90226" y="3427799"/>
              <a:ext cx="1092443" cy="109244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5300169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核心知识梳理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28010" y="1073909"/>
            <a:ext cx="8030403" cy="438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indent="500380"/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（四）公民参与政治生活的基本要求</a:t>
            </a: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依法有序参与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0555" y="2052934"/>
            <a:ext cx="6932660" cy="12326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①在中国共产党的领导下</a:t>
            </a:r>
            <a:endParaRPr lang="en-US" altLang="zh-CN" sz="2100" b="1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②遵循宪法、法律、规则、程序的规定</a:t>
            </a:r>
            <a:endParaRPr lang="en-US" altLang="zh-CN" sz="21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正确处理权利与义务的关系，坚持两者的统一</a:t>
            </a:r>
            <a:endParaRPr lang="zh-CN" altLang="zh-CN" sz="2100" b="1" dirty="0"/>
          </a:p>
        </p:txBody>
      </p:sp>
    </p:spTree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F24545E-9815-48F7-BB92-54F1807F4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3" y="149590"/>
            <a:ext cx="8751093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Aft>
                <a:spcPct val="80000"/>
              </a:spcAft>
            </a:pPr>
            <a:r>
              <a:rPr lang="zh-CN" altLang="en-US" sz="2000" b="1" dirty="0"/>
              <a:t>判断题（第一单元常见陷阱）</a:t>
            </a:r>
          </a:p>
          <a:p>
            <a:pPr>
              <a:spcAft>
                <a:spcPct val="80000"/>
              </a:spcAft>
            </a:pPr>
            <a:r>
              <a:rPr lang="en-US" altLang="zh-CN" sz="2000" b="1" dirty="0"/>
              <a:t>1</a:t>
            </a:r>
            <a:r>
              <a:rPr lang="zh-CN" altLang="en-US" sz="2000" b="1" dirty="0"/>
              <a:t>、我国人民民主专政的特点是民主与专政的统一，本质是公民当家作主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2</a:t>
            </a:r>
            <a:r>
              <a:rPr lang="zh-CN" altLang="en-US" sz="2000" b="1" dirty="0"/>
              <a:t>、我国的民主是全民的、超阶级的民主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、公民可以无拘无束地行使政治权利和自由，法律是对自由的限制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4</a:t>
            </a:r>
            <a:r>
              <a:rPr lang="zh-CN" altLang="en-US" sz="2000" b="1" dirty="0"/>
              <a:t>、人民直接选举选出人大代表</a:t>
            </a:r>
          </a:p>
          <a:p>
            <a:pPr>
              <a:spcAft>
                <a:spcPct val="80000"/>
              </a:spcAft>
            </a:pPr>
            <a:r>
              <a:rPr lang="en-US" altLang="zh-CN" sz="2000" b="1" dirty="0"/>
              <a:t>5</a:t>
            </a:r>
            <a:r>
              <a:rPr lang="zh-CN" altLang="en-US" sz="2000" b="1" dirty="0"/>
              <a:t>、政府必须采纳群众的意见和建议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6</a:t>
            </a:r>
            <a:r>
              <a:rPr lang="zh-CN" altLang="en-US" sz="2000" b="1" dirty="0"/>
              <a:t>、监督权是公民参与管理国家与社会的基础和标志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7</a:t>
            </a:r>
            <a:r>
              <a:rPr lang="zh-CN" altLang="en-US" sz="2000" b="1" dirty="0"/>
              <a:t>、基层群众自治制度保证人民群众直接行使国家权力</a:t>
            </a:r>
          </a:p>
          <a:p>
            <a:pPr>
              <a:spcAft>
                <a:spcPct val="80000"/>
              </a:spcAft>
            </a:pPr>
            <a:r>
              <a:rPr lang="zh-CN" altLang="en-US" sz="2000" b="1" dirty="0"/>
              <a:t> </a:t>
            </a:r>
            <a:r>
              <a:rPr lang="en-US" altLang="zh-CN" sz="2000" b="1" dirty="0"/>
              <a:t>8</a:t>
            </a:r>
            <a:r>
              <a:rPr lang="zh-CN" altLang="en-US" sz="2000" b="1" dirty="0"/>
              <a:t>、村委会是我国最基层政权机关 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CD603AF7-0A0B-4A32-840E-D7AD3E5A1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1000" y="405423"/>
            <a:ext cx="2796593" cy="33855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新型民主与新型专政的统一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619C65AE-ECBA-437A-A1A7-21E8F6561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6241" y="429283"/>
            <a:ext cx="1661626" cy="33855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人民当家作主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3AB8C419-7E2A-4345-A22A-7DB103569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748" y="1231622"/>
            <a:ext cx="3353715" cy="5847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我国是对人民民主。</a:t>
            </a:r>
          </a:p>
          <a:p>
            <a:r>
              <a:rPr lang="zh-CN" altLang="en-US" sz="1600" b="1" u="sng" dirty="0">
                <a:solidFill>
                  <a:srgbClr val="FF3300"/>
                </a:solidFill>
              </a:rPr>
              <a:t>民主具有阶级性，属于统治阶级。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3E41A250-74D6-43DD-8ED3-CDE276DA5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433" y="1655697"/>
            <a:ext cx="595035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依法</a:t>
            </a:r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D395B74-CEAA-4C20-B300-40201C64D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3635" y="2301774"/>
            <a:ext cx="5103700" cy="5847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人民民主选举选出人大代表，县级、县级以下的人大代表直接选举，县级以上的人大代表间接选举产生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B05FA886-8F9A-476F-B6EA-3883D401F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050" y="3246117"/>
            <a:ext cx="1826141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选举权与被选举权</a:t>
            </a:r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D70EE3E9-F4BE-4FE7-9A3C-73E60D33A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5641" y="3977930"/>
            <a:ext cx="1005403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民主权利</a:t>
            </a:r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ED171AED-540C-4635-A00E-6E195FE5F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592" y="4606195"/>
            <a:ext cx="2031325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基层群众性自治组织</a:t>
            </a:r>
          </a:p>
        </p:txBody>
      </p:sp>
      <p:sp>
        <p:nvSpPr>
          <p:cNvPr id="18443" name="Rectangle 11">
            <a:extLst>
              <a:ext uri="{FF2B5EF4-FFF2-40B4-BE49-F238E27FC236}">
                <a16:creationId xmlns:a16="http://schemas.microsoft.com/office/drawing/2014/main" id="{902FD277-5CDE-47C4-A9BD-D3FDC542B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6673" y="1850191"/>
            <a:ext cx="698365" cy="33855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保障</a:t>
            </a:r>
          </a:p>
        </p:txBody>
      </p:sp>
      <p:sp>
        <p:nvSpPr>
          <p:cNvPr id="18444" name="Rectangle 12">
            <a:extLst>
              <a:ext uri="{FF2B5EF4-FFF2-40B4-BE49-F238E27FC236}">
                <a16:creationId xmlns:a16="http://schemas.microsoft.com/office/drawing/2014/main" id="{7BB90563-AA09-4630-85CE-24B4E70AB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874" y="2698413"/>
            <a:ext cx="595035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600" b="1" u="sng" dirty="0">
                <a:solidFill>
                  <a:srgbClr val="FF3300"/>
                </a:solidFill>
              </a:rPr>
              <a:t>考虑</a:t>
            </a:r>
          </a:p>
        </p:txBody>
      </p:sp>
    </p:spTree>
  </p:cSld>
  <p:clrMapOvr>
    <a:masterClrMapping/>
  </p:clrMapOvr>
  <p:transition spd="slow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 autoUpdateAnimBg="0"/>
      <p:bldP spid="18436" grpId="0" animBg="1" autoUpdateAnimBg="0"/>
      <p:bldP spid="18437" grpId="0" animBg="1" autoUpdateAnimBg="0"/>
      <p:bldP spid="18438" grpId="0" animBg="1" autoUpdateAnimBg="0"/>
      <p:bldP spid="18439" grpId="0" animBg="1" autoUpdateAnimBg="0"/>
      <p:bldP spid="18441" grpId="0" animBg="1" autoUpdateAnimBg="0"/>
      <p:bldP spid="18442" grpId="0" animBg="1" autoUpdateAnimBg="0"/>
      <p:bldP spid="18443" grpId="0" animBg="1" autoUpdateAnimBg="0"/>
      <p:bldP spid="18444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10994D69-131B-4E6D-8472-C9DBB83160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6" y="83309"/>
            <a:ext cx="2682145" cy="415498"/>
          </a:xfrm>
          <a:prstGeom prst="rect">
            <a:avLst/>
          </a:prstGeom>
          <a:noFill/>
          <a:ln w="57150" cmpd="thickThin">
            <a:solidFill>
              <a:srgbClr val="FF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r>
              <a:rPr lang="zh-CN" altLang="en-US" sz="2100" b="1"/>
              <a:t>注意以下的政治观点 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42BFF705-4AAA-4EE8-9F6C-7AD7AE27B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8" y="1532907"/>
            <a:ext cx="232756" cy="3000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r>
              <a:rPr lang="zh-CN" altLang="en-US" sz="1350"/>
              <a:t> 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259C9D94-3FE4-4534-A216-1D59A9E93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6" y="560799"/>
            <a:ext cx="8057130" cy="4154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100" b="1" dirty="0"/>
              <a:t>最根本、最重要的人权是生存权、发展权</a:t>
            </a:r>
            <a:r>
              <a:rPr lang="en-US" altLang="zh-CN" sz="2100" b="1" dirty="0"/>
              <a:t>P6  </a:t>
            </a: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05116C52-0B24-44B8-8A9A-A2CFA6096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5" y="1092362"/>
            <a:ext cx="8372473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667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100" b="1" dirty="0"/>
              <a:t>坚持人民民主专政是四项基本原则、立国之本之一。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100" b="1" dirty="0"/>
              <a:t>坚持人民民主专政是社会主义现代化建设的政治保证 </a:t>
            </a:r>
            <a:r>
              <a:rPr lang="en-US" altLang="zh-CN" sz="2100" b="1" dirty="0"/>
              <a:t>P7 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0B105392-AE3C-44FE-96F3-156B43171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06" y="1977888"/>
            <a:ext cx="8372474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100" b="1" dirty="0"/>
              <a:t>选举权和被选举权是公民基本的民主权利，行使这个权利是公民参与国家管理的基础和标志。</a:t>
            </a:r>
            <a:r>
              <a:rPr lang="en-US" altLang="zh-CN" sz="2100" b="1" dirty="0"/>
              <a:t>P9 </a:t>
            </a: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4A643B8E-5BA7-46E5-8CB8-C930CBC50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325" y="3703186"/>
            <a:ext cx="37465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400" b="1" dirty="0"/>
              <a:t>信息是决策的基础。</a:t>
            </a:r>
            <a:r>
              <a:rPr lang="en-US" altLang="zh-CN" sz="2400" b="1" dirty="0"/>
              <a:t>P20</a:t>
            </a:r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id="{3F117C32-A7E8-41A4-BC59-41C5F5EFE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325" y="4204291"/>
            <a:ext cx="8822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l"/>
            </a:pPr>
            <a:r>
              <a:rPr lang="zh-CN" altLang="en-US" sz="2400" b="1" dirty="0"/>
              <a:t>拓宽民意反映渠道，是决策机关进行科学决策的重要前提 </a:t>
            </a:r>
            <a:r>
              <a:rPr lang="en-US" altLang="zh-CN" sz="2400" b="1" dirty="0"/>
              <a:t>P20 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807BDF5-5853-4243-B1A4-E728C8D95ECA}"/>
              </a:ext>
            </a:extLst>
          </p:cNvPr>
          <p:cNvSpPr/>
          <p:nvPr/>
        </p:nvSpPr>
        <p:spPr>
          <a:xfrm>
            <a:off x="-959229" y="2840537"/>
            <a:ext cx="972460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Clr>
                <a:srgbClr val="FF0000"/>
              </a:buClr>
            </a:pPr>
            <a:r>
              <a:rPr lang="zh-CN" altLang="en-US" sz="2100" b="1" dirty="0">
                <a:solidFill>
                  <a:srgbClr val="000000"/>
                </a:solidFill>
              </a:rPr>
              <a:t>维护国家统一和民族团结，是我国顺利进行社会主现代化建设的根本保证。</a:t>
            </a:r>
            <a:r>
              <a:rPr lang="en-US" altLang="zh-CN" sz="2100" b="1" dirty="0">
                <a:solidFill>
                  <a:srgbClr val="000000"/>
                </a:solidFill>
              </a:rPr>
              <a:t>P9 </a:t>
            </a:r>
          </a:p>
        </p:txBody>
      </p:sp>
    </p:spTree>
  </p:cSld>
  <p:clrMapOvr>
    <a:masterClrMapping/>
  </p:clrMapOvr>
  <p:transition spd="slow">
    <p:random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utoUpdateAnimBg="0"/>
      <p:bldP spid="2048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4684616" cy="4385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巩固练习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sp>
        <p:nvSpPr>
          <p:cNvPr id="8" name="内容占位符 2"/>
          <p:cNvSpPr txBox="1"/>
          <p:nvPr/>
        </p:nvSpPr>
        <p:spPr>
          <a:xfrm>
            <a:off x="-1" y="880281"/>
            <a:ext cx="9144001" cy="22097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/>
          <a:lstStyle/>
          <a:p>
            <a:pPr>
              <a:lnSpc>
                <a:spcPts val="2700"/>
              </a:lnSpc>
              <a:defRPr/>
            </a:pPr>
            <a:r>
              <a:rPr lang="zh-CN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材料</a:t>
            </a:r>
            <a:r>
              <a:rPr lang="zh-CN" altLang="en-US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：</a:t>
            </a:r>
            <a:r>
              <a:rPr lang="zh-CN" altLang="en-US" sz="2100" b="1" dirty="0">
                <a:solidFill>
                  <a:schemeClr val="tx1"/>
                </a:solidFill>
                <a:ea typeface="黑体" panose="02010609060101010101" pitchFamily="49" charset="-122"/>
              </a:rPr>
              <a:t>在新型冠状病毒感染的肺炎疫情面前，全国人民团结一心，共克时艰。</a:t>
            </a:r>
            <a:endParaRPr lang="en-US" altLang="zh-CN" sz="2100" b="1" dirty="0">
              <a:solidFill>
                <a:schemeClr val="tx1"/>
              </a:solidFill>
              <a:ea typeface="黑体" panose="02010609060101010101" pitchFamily="49" charset="-122"/>
            </a:endParaRPr>
          </a:p>
          <a:p>
            <a:pPr>
              <a:lnSpc>
                <a:spcPts val="2700"/>
              </a:lnSpc>
              <a:defRPr/>
            </a:pPr>
            <a:r>
              <a:rPr lang="zh-CN" altLang="en-US" sz="2100" b="1" dirty="0">
                <a:solidFill>
                  <a:schemeClr val="tx1"/>
                </a:solidFill>
                <a:ea typeface="黑体" panose="02010609060101010101" pitchFamily="49" charset="-122"/>
              </a:rPr>
              <a:t> 然而我们不得不承认，面对此次疫情，我们并没有真正跳出“大疫面前有大谣”的窠臼，仍旧有极少数人在网上或出于愚昧无知，或出于心理扭曲而制造或传播谣言，在造成恶劣社会影响的同时，也面临公安机关的严厉打击。</a:t>
            </a:r>
            <a:endParaRPr lang="en-US" altLang="zh-CN" sz="2100" b="1" dirty="0">
              <a:solidFill>
                <a:schemeClr val="tx1"/>
              </a:solidFill>
              <a:ea typeface="黑体" panose="02010609060101010101" pitchFamily="49" charset="-122"/>
            </a:endParaRPr>
          </a:p>
          <a:p>
            <a:pPr eaLnBrk="0" hangingPunct="0">
              <a:lnSpc>
                <a:spcPts val="2700"/>
              </a:lnSpc>
              <a:defRPr/>
            </a:pPr>
            <a:r>
              <a:rPr lang="zh-CN" altLang="zh-CN" sz="2100" b="1" dirty="0">
                <a:solidFill>
                  <a:schemeClr val="accent3"/>
                </a:solidFill>
                <a:ea typeface="黑体" panose="02010609060101010101" pitchFamily="49" charset="-122"/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1</a:t>
            </a:r>
            <a:r>
              <a:rPr lang="zh-CN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）围绕上述材料，组织讨论，</a:t>
            </a:r>
            <a:r>
              <a:rPr lang="zh-CN" altLang="en-US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请你拟一个讨论的题目？</a:t>
            </a:r>
            <a:endParaRPr lang="zh-CN" altLang="zh-CN" sz="2100" b="1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eaLnBrk="0" hangingPunct="0">
              <a:lnSpc>
                <a:spcPts val="2700"/>
              </a:lnSpc>
              <a:defRPr/>
            </a:pPr>
            <a:r>
              <a:rPr lang="zh-CN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（</a:t>
            </a:r>
            <a:r>
              <a:rPr lang="en-US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2</a:t>
            </a:r>
            <a:r>
              <a:rPr lang="zh-CN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）结合材料，运用公民政治生活的知识，谈谈如何做一个理性的网民</a:t>
            </a:r>
            <a:r>
              <a:rPr lang="en-US" altLang="zh-CN" sz="2100" b="1" dirty="0">
                <a:solidFill>
                  <a:srgbClr val="FF0000"/>
                </a:solidFill>
                <a:ea typeface="黑体" panose="02010609060101010101" pitchFamily="49" charset="-122"/>
              </a:rPr>
              <a:t>?</a:t>
            </a:r>
            <a:endParaRPr lang="zh-CN" altLang="en-US" sz="2100" b="1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>
              <a:lnSpc>
                <a:spcPts val="2700"/>
              </a:lnSpc>
              <a:defRPr/>
            </a:pPr>
            <a:endParaRPr lang="zh-CN" altLang="en-US" sz="2100" dirty="0">
              <a:solidFill>
                <a:schemeClr val="tx1"/>
              </a:solidFill>
            </a:endParaRPr>
          </a:p>
        </p:txBody>
      </p:sp>
      <p:sp>
        <p:nvSpPr>
          <p:cNvPr id="11" name="内容占位符 2"/>
          <p:cNvSpPr txBox="1"/>
          <p:nvPr/>
        </p:nvSpPr>
        <p:spPr bwMode="auto">
          <a:xfrm>
            <a:off x="0" y="3342290"/>
            <a:ext cx="7261401" cy="833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/>
          <a:lstStyle/>
          <a:p>
            <a:pPr indent="-257175" fontAlgn="ctr">
              <a:spcBef>
                <a:spcPct val="20000"/>
              </a:spcBef>
              <a:defRPr/>
            </a:pPr>
            <a:r>
              <a:rPr lang="zh-CN" altLang="en-US" sz="2100" b="1" dirty="0"/>
              <a:t>（</a:t>
            </a:r>
            <a:r>
              <a:rPr lang="en-US" altLang="zh-CN" sz="2100" b="1" dirty="0"/>
              <a:t>1</a:t>
            </a:r>
            <a:r>
              <a:rPr lang="zh-CN" altLang="en-US" sz="2100" b="1" dirty="0"/>
              <a:t>）讨论题目：例如 治理网络谣言，合理理性上网；</a:t>
            </a:r>
            <a:endParaRPr lang="en-US" altLang="zh-CN" sz="2100" b="1" dirty="0"/>
          </a:p>
          <a:p>
            <a:pPr indent="-257175" fontAlgn="ctr">
              <a:spcBef>
                <a:spcPct val="20000"/>
              </a:spcBef>
              <a:defRPr/>
            </a:pPr>
            <a:r>
              <a:rPr lang="zh-CN" altLang="en-US" sz="2100" b="1" dirty="0"/>
              <a:t>                          再如 抗击疫情谣言，做守法理性网民。</a:t>
            </a:r>
            <a:endParaRPr lang="en-US" altLang="zh-CN" sz="2100" b="1" dirty="0"/>
          </a:p>
          <a:p>
            <a:pPr indent="-257175" fontAlgn="ctr">
              <a:spcBef>
                <a:spcPct val="20000"/>
              </a:spcBef>
              <a:defRPr/>
            </a:pPr>
            <a:endParaRPr lang="en-US" altLang="zh-CN" sz="2100" dirty="0"/>
          </a:p>
          <a:p>
            <a:pPr eaLnBrk="0" hangingPunct="0">
              <a:lnSpc>
                <a:spcPts val="2700"/>
              </a:lnSpc>
              <a:spcBef>
                <a:spcPct val="0"/>
              </a:spcBef>
              <a:defRPr/>
            </a:pP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257175" indent="-257175" eaLnBrk="0" hangingPunct="0">
              <a:spcBef>
                <a:spcPct val="20000"/>
              </a:spcBef>
              <a:defRPr/>
            </a:pPr>
            <a:endParaRPr lang="en-US" altLang="zh-CN" sz="2400" dirty="0">
              <a:latin typeface="华文中宋" panose="02010600040101010101" charset="-122"/>
              <a:ea typeface="华文中宋" panose="02010600040101010101" charset="-122"/>
            </a:endParaRPr>
          </a:p>
          <a:p>
            <a:pPr marL="257175" indent="-257175" eaLnBrk="0" hangingPunct="0">
              <a:spcBef>
                <a:spcPct val="20000"/>
              </a:spcBef>
              <a:defRPr/>
            </a:pPr>
            <a:endParaRPr lang="zh-CN" altLang="en-US" sz="2400" dirty="0"/>
          </a:p>
        </p:txBody>
      </p:sp>
      <p:sp>
        <p:nvSpPr>
          <p:cNvPr id="12" name="内容占位符 2"/>
          <p:cNvSpPr txBox="1"/>
          <p:nvPr/>
        </p:nvSpPr>
        <p:spPr bwMode="auto">
          <a:xfrm>
            <a:off x="0" y="3055516"/>
            <a:ext cx="9021170" cy="1860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68580" tIns="34290" rIns="68580" bIns="34290"/>
          <a:lstStyle/>
          <a:p>
            <a:pPr eaLnBrk="0" hangingPunct="0">
              <a:lnSpc>
                <a:spcPts val="2700"/>
              </a:lnSpc>
              <a:spcBef>
                <a:spcPct val="0"/>
              </a:spcBef>
              <a:defRPr/>
            </a:pPr>
            <a:r>
              <a:rPr lang="zh-CN" altLang="en-US" sz="2100" b="1" dirty="0"/>
              <a:t>（</a:t>
            </a:r>
            <a:r>
              <a:rPr lang="en-US" altLang="zh-CN" sz="2100" b="1" dirty="0"/>
              <a:t>2</a:t>
            </a:r>
            <a:r>
              <a:rPr lang="zh-CN" altLang="en-US" sz="2100" b="1" dirty="0"/>
              <a:t>）如何做理性网民？</a:t>
            </a:r>
            <a:endParaRPr lang="en-US" altLang="zh-CN" sz="2100" b="1" dirty="0"/>
          </a:p>
          <a:p>
            <a:pPr font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遵守宪法和法律，自觉维护良好的网络秩序。</a:t>
            </a:r>
          </a:p>
          <a:p>
            <a:pPr font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公民坚持权利和义务统一，在行使言论自由同时不得制造和传播网络谣言。</a:t>
            </a:r>
          </a:p>
          <a:p>
            <a:pPr fontAlgn="ctr"/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坚持个人利益与国家利益相结合，不得损害国家、集体和他人的合法权益。</a:t>
            </a:r>
          </a:p>
          <a:p>
            <a:pPr eaLnBrk="0" hangingPunct="0">
              <a:lnSpc>
                <a:spcPts val="2700"/>
              </a:lnSpc>
              <a:spcBef>
                <a:spcPct val="0"/>
              </a:spcBef>
              <a:defRPr/>
            </a:pP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要负责地行使监督权，坚持实事求是的原则。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A376F17-E473-48E3-B812-FB4893A5A0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3596" y="653332"/>
            <a:ext cx="8890397" cy="4427935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公民为什么</a:t>
            </a:r>
            <a:r>
              <a:rPr lang="en-US" altLang="zh-CN" sz="1800" b="1" dirty="0">
                <a:solidFill>
                  <a:srgbClr val="000000"/>
                </a:solidFill>
                <a:ea typeface="楷体_GB2312" pitchFamily="49" charset="-122"/>
              </a:rPr>
              <a:t>……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必要性：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我国国家性质、人民地位、公民权利。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重要性：</a:t>
            </a:r>
            <a:endParaRPr lang="en-US" altLang="zh-CN" sz="1800" b="1" dirty="0">
              <a:solidFill>
                <a:schemeClr val="accent3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①对公民</a:t>
            </a:r>
            <a:r>
              <a:rPr lang="en-US" altLang="zh-CN" sz="1800" b="1" dirty="0">
                <a:solidFill>
                  <a:srgbClr val="000000"/>
                </a:solidFill>
                <a:ea typeface="楷体_GB2312" pitchFamily="49" charset="-122"/>
              </a:rPr>
              <a:t>——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有利于增强主人翁意识，提高政治参与的热情、能力，真正行使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实现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自己的民主权利。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latin typeface="楷体_GB2312" pitchFamily="49" charset="-122"/>
                <a:ea typeface="楷体_GB2312" pitchFamily="49" charset="-122"/>
              </a:rPr>
              <a:t>②对有关机关（组织）</a:t>
            </a:r>
            <a:r>
              <a:rPr lang="en-US" altLang="zh-CN" sz="1800" b="1" dirty="0">
                <a:ea typeface="楷体_GB2312" pitchFamily="49" charset="-122"/>
              </a:rPr>
              <a:t>——</a:t>
            </a:r>
            <a:r>
              <a:rPr lang="zh-CN" altLang="en-US" sz="1800" b="1" dirty="0">
                <a:latin typeface="楷体_GB2312" pitchFamily="49" charset="-122"/>
                <a:ea typeface="楷体_GB2312" pitchFamily="49" charset="-122"/>
              </a:rPr>
              <a:t>根据具体参与方式和实际（或材料内容）进行总结。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③对社会或国家</a:t>
            </a:r>
            <a:r>
              <a:rPr lang="en-US" altLang="zh-CN" sz="1800" b="1" dirty="0">
                <a:solidFill>
                  <a:srgbClr val="000000"/>
                </a:solidFill>
                <a:ea typeface="楷体_GB2312" pitchFamily="49" charset="-122"/>
              </a:rPr>
              <a:t>——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有利于保障人民当家作主的权利和地位，促进社会主义民主政治建设和社会主义政治文明的发展、现代化及各项事业的发展。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公民应如何</a:t>
            </a:r>
            <a:r>
              <a:rPr lang="en-US" altLang="zh-CN" sz="1800" b="1" dirty="0">
                <a:solidFill>
                  <a:srgbClr val="000000"/>
                </a:solidFill>
                <a:ea typeface="楷体_GB2312" pitchFamily="49" charset="-122"/>
              </a:rPr>
              <a:t>……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参与政治生活的基础和准则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：依法行使政治权利、依法履行政治性义务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②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遵循三个基本原则</a:t>
            </a:r>
            <a:endParaRPr lang="en-US" altLang="zh-CN" sz="1800" b="1" dirty="0">
              <a:solidFill>
                <a:schemeClr val="accent3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③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参与的途径与方式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：民主选举、民主决策、民主管理、民主监督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④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基本要求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：有序政治参与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是什么？为什么？怎么办？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⑤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正确处理</a:t>
            </a:r>
            <a:r>
              <a:rPr lang="zh-CN" altLang="en-US" sz="1800" b="1" dirty="0">
                <a:solidFill>
                  <a:schemeClr val="accent3"/>
                </a:solidFill>
                <a:latin typeface="楷体_GB2312" pitchFamily="49" charset="-122"/>
                <a:ea typeface="楷体_GB2312" pitchFamily="49" charset="-122"/>
              </a:rPr>
              <a:t>公民与政府的关系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提高公民意识、能力等</a:t>
            </a:r>
            <a:r>
              <a:rPr lang="en-US" altLang="zh-CN" sz="1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) </a:t>
            </a:r>
          </a:p>
          <a:p>
            <a:pPr>
              <a:lnSpc>
                <a:spcPct val="80000"/>
              </a:lnSpc>
              <a:buFontTx/>
              <a:buNone/>
            </a:pPr>
            <a:endParaRPr lang="zh-CN" altLang="en-US" sz="1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0FE823E4-A903-4081-A5B1-4C1108E53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10" y="62233"/>
            <a:ext cx="4699397" cy="58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30000"/>
              </a:lnSpc>
              <a:buFontTx/>
              <a:buNone/>
            </a:pPr>
            <a:r>
              <a:rPr lang="zh-CN" altLang="en-US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公民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做某事（为什么做</a:t>
            </a:r>
            <a:r>
              <a:rPr lang="en-US" altLang="zh-CN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怎样做</a:t>
            </a:r>
            <a:r>
              <a:rPr lang="en-US" altLang="zh-CN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r>
              <a:rPr lang="zh-CN" altLang="en-US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）</a:t>
            </a:r>
            <a:endParaRPr lang="zh-CN" altLang="en-US" sz="21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60" name="WordArt 4">
            <a:extLst>
              <a:ext uri="{FF2B5EF4-FFF2-40B4-BE49-F238E27FC236}">
                <a16:creationId xmlns:a16="http://schemas.microsoft.com/office/drawing/2014/main" id="{3C271DA7-E1D7-49A4-8A3D-CEBEDBA59E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43000" y="1"/>
            <a:ext cx="1484710" cy="57388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总结提升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25420" y="219224"/>
            <a:ext cx="545135" cy="545135"/>
            <a:chOff x="1965186" y="1419622"/>
            <a:chExt cx="302558" cy="314067"/>
          </a:xfrm>
        </p:grpSpPr>
        <p:sp>
          <p:nvSpPr>
            <p:cNvPr id="5" name="矩形 4"/>
            <p:cNvSpPr/>
            <p:nvPr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C6410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000281" y="232638"/>
            <a:ext cx="4530727" cy="50013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必修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第一单元复习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结束语</a:t>
            </a:r>
            <a:endParaRPr lang="zh-CN" altLang="zh-CN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" name="图片 9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122" y="0"/>
            <a:ext cx="1431878" cy="1073909"/>
          </a:xfrm>
          <a:prstGeom prst="rect">
            <a:avLst/>
          </a:prstGeom>
        </p:spPr>
      </p:pic>
      <p:pic>
        <p:nvPicPr>
          <p:cNvPr id="9" name="图片 8" descr="我是中国公民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461" y="1502980"/>
            <a:ext cx="2466425" cy="184982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436889" y="1639614"/>
            <a:ext cx="4288353" cy="15696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200" dirty="0"/>
              <a:t>有政治素养，</a:t>
            </a:r>
            <a:endParaRPr lang="en-US" altLang="zh-CN" sz="3200" dirty="0"/>
          </a:p>
          <a:p>
            <a:r>
              <a:rPr lang="zh-CN" altLang="en-US" sz="3200" dirty="0"/>
              <a:t>有责任担当，</a:t>
            </a:r>
            <a:endParaRPr lang="en-US" altLang="zh-CN" sz="3200" dirty="0"/>
          </a:p>
          <a:p>
            <a:r>
              <a:rPr lang="zh-CN" altLang="en-US" sz="3200" dirty="0"/>
              <a:t>遵纪守法的中国公民。</a:t>
            </a:r>
          </a:p>
        </p:txBody>
      </p:sp>
    </p:spTree>
  </p:cSld>
  <p:clrMapOvr>
    <a:masterClrMapping/>
  </p:clrMapOvr>
  <p:transition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企业员工团队时间管理技能培训课件PPT模板"/>
</p:tagLst>
</file>

<file path=ppt/theme/theme1.xml><?xml version="1.0" encoding="utf-8"?>
<a:theme xmlns:a="http://schemas.openxmlformats.org/drawingml/2006/main" name="Office 主题">
  <a:themeElements>
    <a:clrScheme name="自定义 13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4582"/>
      </a:accent1>
      <a:accent2>
        <a:srgbClr val="1D4582"/>
      </a:accent2>
      <a:accent3>
        <a:srgbClr val="E42F4B"/>
      </a:accent3>
      <a:accent4>
        <a:srgbClr val="1D4582"/>
      </a:accent4>
      <a:accent5>
        <a:srgbClr val="1D4582"/>
      </a:accent5>
      <a:accent6>
        <a:srgbClr val="E42F4B"/>
      </a:accent6>
      <a:hlink>
        <a:srgbClr val="1D4582"/>
      </a:hlink>
      <a:folHlink>
        <a:srgbClr val="E42F4B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1757</Words>
  <Application>Microsoft Office PowerPoint</Application>
  <PresentationFormat>全屏显示(16:9)</PresentationFormat>
  <Paragraphs>217</Paragraphs>
  <Slides>20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等线</vt:lpstr>
      <vt:lpstr>黑体</vt:lpstr>
      <vt:lpstr>Wingdings</vt:lpstr>
      <vt:lpstr>华文中宋</vt:lpstr>
      <vt:lpstr>等线 Light</vt:lpstr>
      <vt:lpstr>宋体</vt:lpstr>
      <vt:lpstr>Calibri</vt:lpstr>
      <vt:lpstr>Times New Roman</vt:lpstr>
      <vt:lpstr>楷体_GB2312</vt:lpstr>
      <vt:lpstr>等线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13184</dc:creator>
  <cp:lastModifiedBy>2024098525@qq.com</cp:lastModifiedBy>
  <cp:revision>312</cp:revision>
  <dcterms:created xsi:type="dcterms:W3CDTF">2017-12-18T08:33:00Z</dcterms:created>
  <dcterms:modified xsi:type="dcterms:W3CDTF">2020-06-28T07:59:58Z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