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87" r:id="rId7"/>
    <p:sldId id="286" r:id="rId8"/>
    <p:sldId id="262" r:id="rId9"/>
    <p:sldId id="263" r:id="rId10"/>
    <p:sldId id="288" r:id="rId11"/>
    <p:sldId id="289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90" r:id="rId20"/>
    <p:sldId id="272" r:id="rId21"/>
    <p:sldId id="273" r:id="rId22"/>
    <p:sldId id="274" r:id="rId23"/>
    <p:sldId id="275" r:id="rId24"/>
    <p:sldId id="276" r:id="rId25"/>
    <p:sldId id="277" r:id="rId26"/>
    <p:sldId id="279" r:id="rId27"/>
    <p:sldId id="280" r:id="rId28"/>
    <p:sldId id="281" r:id="rId29"/>
    <p:sldId id="282" r:id="rId30"/>
    <p:sldId id="283" r:id="rId31"/>
    <p:sldId id="284" r:id="rId32"/>
  </p:sldIdLst>
  <p:sldSz cx="12192000" cy="6858000"/>
  <p:notesSz cx="12192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26" y="21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10/19/2022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10/19/2022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10/19/2022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20900" y="411797"/>
            <a:ext cx="7950200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tx1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75385" y="2098675"/>
            <a:ext cx="9848215" cy="3944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40100" y="2102484"/>
            <a:ext cx="5511800" cy="1774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2742565" algn="l"/>
              </a:tabLst>
            </a:pPr>
            <a:r>
              <a:rPr sz="54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任务一	新闻阅读</a:t>
            </a:r>
          </a:p>
          <a:p>
            <a:pPr>
              <a:lnSpc>
                <a:spcPct val="100000"/>
              </a:lnSpc>
            </a:pPr>
            <a:endParaRPr sz="605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16500" y="268604"/>
            <a:ext cx="2463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dirty="0"/>
              <a:t>新闻体裁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85738"/>
              </p:ext>
            </p:extLst>
          </p:nvPr>
        </p:nvGraphicFramePr>
        <p:xfrm>
          <a:off x="1268730" y="1235710"/>
          <a:ext cx="9829165" cy="38684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51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8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38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课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题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体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裁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《消息二则》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endParaRPr sz="2400" b="1" dirty="0">
                        <a:solidFill>
                          <a:srgbClr val="FF0000"/>
                        </a:solidFill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《首届诺贝尔奖颁发》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《“飞天”凌空——跳水姑娘吕伟夺魁记》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2205990" marR="523240" indent="-16764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《一着惊海天——目击我国航母舰载战斗机 首架次成功着舰》</a:t>
                      </a: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2006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8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《国行公祭，为佑世界和平》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5" name="object 5"/>
          <p:cNvGrpSpPr/>
          <p:nvPr/>
        </p:nvGrpSpPr>
        <p:grpSpPr>
          <a:xfrm>
            <a:off x="1059497" y="5434329"/>
            <a:ext cx="10073005" cy="689610"/>
            <a:chOff x="1059497" y="5434329"/>
            <a:chExt cx="10073005" cy="689610"/>
          </a:xfrm>
        </p:grpSpPr>
        <p:sp>
          <p:nvSpPr>
            <p:cNvPr id="6" name="object 6"/>
            <p:cNvSpPr/>
            <p:nvPr/>
          </p:nvSpPr>
          <p:spPr>
            <a:xfrm>
              <a:off x="1065276" y="5440679"/>
              <a:ext cx="10061575" cy="676910"/>
            </a:xfrm>
            <a:custGeom>
              <a:avLst/>
              <a:gdLst/>
              <a:ahLst/>
              <a:cxnLst/>
              <a:rect l="l" t="t" r="r" b="b"/>
              <a:pathLst>
                <a:path w="10061575" h="676910">
                  <a:moveTo>
                    <a:pt x="10061448" y="676655"/>
                  </a:moveTo>
                  <a:lnTo>
                    <a:pt x="0" y="676655"/>
                  </a:lnTo>
                  <a:lnTo>
                    <a:pt x="0" y="0"/>
                  </a:lnTo>
                  <a:lnTo>
                    <a:pt x="10061448" y="0"/>
                  </a:lnTo>
                  <a:lnTo>
                    <a:pt x="10061448" y="67665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59497" y="5434329"/>
              <a:ext cx="10073005" cy="689610"/>
            </a:xfrm>
            <a:custGeom>
              <a:avLst/>
              <a:gdLst/>
              <a:ahLst/>
              <a:cxnLst/>
              <a:rect l="l" t="t" r="r" b="b"/>
              <a:pathLst>
                <a:path w="10073005" h="689610">
                  <a:moveTo>
                    <a:pt x="10073005" y="689610"/>
                  </a:moveTo>
                  <a:lnTo>
                    <a:pt x="0" y="689610"/>
                  </a:lnTo>
                  <a:lnTo>
                    <a:pt x="0" y="0"/>
                  </a:lnTo>
                  <a:lnTo>
                    <a:pt x="10073005" y="0"/>
                  </a:lnTo>
                  <a:lnTo>
                    <a:pt x="10073005" y="6350"/>
                  </a:lnTo>
                  <a:lnTo>
                    <a:pt x="12700" y="6350"/>
                  </a:lnTo>
                  <a:lnTo>
                    <a:pt x="6350" y="12700"/>
                  </a:lnTo>
                  <a:lnTo>
                    <a:pt x="12700" y="12700"/>
                  </a:lnTo>
                  <a:lnTo>
                    <a:pt x="12700" y="676910"/>
                  </a:lnTo>
                  <a:lnTo>
                    <a:pt x="6350" y="676910"/>
                  </a:lnTo>
                  <a:lnTo>
                    <a:pt x="12700" y="683260"/>
                  </a:lnTo>
                  <a:lnTo>
                    <a:pt x="10073005" y="683260"/>
                  </a:lnTo>
                  <a:lnTo>
                    <a:pt x="10073005" y="689610"/>
                  </a:lnTo>
                  <a:close/>
                </a:path>
                <a:path w="10073005" h="689610">
                  <a:moveTo>
                    <a:pt x="12700" y="12700"/>
                  </a:moveTo>
                  <a:lnTo>
                    <a:pt x="6350" y="12700"/>
                  </a:lnTo>
                  <a:lnTo>
                    <a:pt x="12700" y="6350"/>
                  </a:lnTo>
                  <a:lnTo>
                    <a:pt x="12700" y="12700"/>
                  </a:lnTo>
                  <a:close/>
                </a:path>
                <a:path w="10073005" h="689610">
                  <a:moveTo>
                    <a:pt x="10060305" y="12700"/>
                  </a:moveTo>
                  <a:lnTo>
                    <a:pt x="12700" y="12700"/>
                  </a:lnTo>
                  <a:lnTo>
                    <a:pt x="12700" y="6350"/>
                  </a:lnTo>
                  <a:lnTo>
                    <a:pt x="10060305" y="6350"/>
                  </a:lnTo>
                  <a:lnTo>
                    <a:pt x="10060305" y="12700"/>
                  </a:lnTo>
                  <a:close/>
                </a:path>
                <a:path w="10073005" h="689610">
                  <a:moveTo>
                    <a:pt x="10060305" y="683260"/>
                  </a:moveTo>
                  <a:lnTo>
                    <a:pt x="10060305" y="6350"/>
                  </a:lnTo>
                  <a:lnTo>
                    <a:pt x="10066655" y="12700"/>
                  </a:lnTo>
                  <a:lnTo>
                    <a:pt x="10073005" y="12700"/>
                  </a:lnTo>
                  <a:lnTo>
                    <a:pt x="10073005" y="676910"/>
                  </a:lnTo>
                  <a:lnTo>
                    <a:pt x="10066655" y="676910"/>
                  </a:lnTo>
                  <a:lnTo>
                    <a:pt x="10060305" y="683260"/>
                  </a:lnTo>
                  <a:close/>
                </a:path>
                <a:path w="10073005" h="689610">
                  <a:moveTo>
                    <a:pt x="10073005" y="12700"/>
                  </a:moveTo>
                  <a:lnTo>
                    <a:pt x="10066655" y="12700"/>
                  </a:lnTo>
                  <a:lnTo>
                    <a:pt x="10060305" y="6350"/>
                  </a:lnTo>
                  <a:lnTo>
                    <a:pt x="10073005" y="6350"/>
                  </a:lnTo>
                  <a:lnTo>
                    <a:pt x="10073005" y="12700"/>
                  </a:lnTo>
                  <a:close/>
                </a:path>
                <a:path w="10073005" h="689610">
                  <a:moveTo>
                    <a:pt x="12700" y="683260"/>
                  </a:moveTo>
                  <a:lnTo>
                    <a:pt x="6350" y="676910"/>
                  </a:lnTo>
                  <a:lnTo>
                    <a:pt x="12700" y="676910"/>
                  </a:lnTo>
                  <a:lnTo>
                    <a:pt x="12700" y="683260"/>
                  </a:lnTo>
                  <a:close/>
                </a:path>
                <a:path w="10073005" h="689610">
                  <a:moveTo>
                    <a:pt x="10060305" y="683260"/>
                  </a:moveTo>
                  <a:lnTo>
                    <a:pt x="12700" y="683260"/>
                  </a:lnTo>
                  <a:lnTo>
                    <a:pt x="12700" y="676910"/>
                  </a:lnTo>
                  <a:lnTo>
                    <a:pt x="10060305" y="676910"/>
                  </a:lnTo>
                  <a:lnTo>
                    <a:pt x="10060305" y="683260"/>
                  </a:lnTo>
                  <a:close/>
                </a:path>
                <a:path w="10073005" h="689610">
                  <a:moveTo>
                    <a:pt x="10073005" y="683260"/>
                  </a:moveTo>
                  <a:lnTo>
                    <a:pt x="10060305" y="683260"/>
                  </a:lnTo>
                  <a:lnTo>
                    <a:pt x="10066655" y="676910"/>
                  </a:lnTo>
                  <a:lnTo>
                    <a:pt x="10073005" y="676910"/>
                  </a:lnTo>
                  <a:lnTo>
                    <a:pt x="10073005" y="68326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144587" y="5485129"/>
            <a:ext cx="10514013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FF0000"/>
                </a:solidFill>
                <a:latin typeface="SimSun"/>
                <a:cs typeface="SimSun"/>
              </a:rPr>
              <a:t>消息是</a:t>
            </a:r>
            <a:r>
              <a:rPr sz="3200" b="1" dirty="0">
                <a:solidFill>
                  <a:srgbClr val="0000FF"/>
                </a:solidFill>
                <a:latin typeface="SimSun"/>
                <a:cs typeface="SimSun"/>
              </a:rPr>
              <a:t>迅速</a:t>
            </a:r>
            <a:r>
              <a:rPr sz="3200" b="1" dirty="0">
                <a:solidFill>
                  <a:srgbClr val="FF0000"/>
                </a:solidFill>
                <a:latin typeface="SimSun"/>
                <a:cs typeface="SimSun"/>
              </a:rPr>
              <a:t>、</a:t>
            </a:r>
            <a:r>
              <a:rPr sz="3200" b="1" dirty="0">
                <a:solidFill>
                  <a:srgbClr val="0000FF"/>
                </a:solidFill>
                <a:latin typeface="SimSun"/>
                <a:cs typeface="SimSun"/>
              </a:rPr>
              <a:t>简要</a:t>
            </a:r>
            <a:r>
              <a:rPr sz="3200" b="1" dirty="0">
                <a:solidFill>
                  <a:srgbClr val="FF0000"/>
                </a:solidFill>
                <a:latin typeface="SimSun"/>
                <a:cs typeface="SimSun"/>
              </a:rPr>
              <a:t>报道</a:t>
            </a:r>
            <a:r>
              <a:rPr sz="3200" b="1" dirty="0">
                <a:solidFill>
                  <a:srgbClr val="0000FF"/>
                </a:solidFill>
                <a:latin typeface="SimSun"/>
                <a:cs typeface="SimSun"/>
              </a:rPr>
              <a:t>新近发生</a:t>
            </a:r>
            <a:r>
              <a:rPr sz="3200" b="1" dirty="0">
                <a:solidFill>
                  <a:srgbClr val="FF0000"/>
                </a:solidFill>
                <a:latin typeface="SimSun"/>
                <a:cs typeface="SimSun"/>
              </a:rPr>
              <a:t>的事件的一种新闻体裁</a:t>
            </a:r>
            <a:r>
              <a:rPr sz="3200" b="1" spc="5" dirty="0">
                <a:solidFill>
                  <a:srgbClr val="FF0000"/>
                </a:solidFill>
                <a:latin typeface="SimSun"/>
                <a:cs typeface="SimSun"/>
              </a:rPr>
              <a:t>。</a:t>
            </a:r>
            <a:endParaRPr sz="3200" b="1" dirty="0">
              <a:latin typeface="SimSun"/>
              <a:cs typeface="SimSun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144000" y="1828800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Bef>
                <a:spcPts val="735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latin typeface="SimSun"/>
                <a:cs typeface="SimSun"/>
              </a:rPr>
              <a:t>消息</a:t>
            </a:r>
            <a:endParaRPr lang="zh-CN" altLang="en-US" sz="2800" b="1" dirty="0">
              <a:solidFill>
                <a:srgbClr val="0000FF"/>
              </a:solidFill>
              <a:latin typeface="SimSun"/>
              <a:cs typeface="SimSun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162706" y="2421890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Bef>
                <a:spcPts val="735"/>
              </a:spcBef>
            </a:pPr>
            <a:r>
              <a:rPr lang="zh-CN" altLang="en-US" sz="2800" b="1" dirty="0" smtClean="0">
                <a:solidFill>
                  <a:srgbClr val="0000FF"/>
                </a:solidFill>
                <a:latin typeface="SimSun"/>
                <a:cs typeface="SimSun"/>
              </a:rPr>
              <a:t>消息</a:t>
            </a:r>
            <a:endParaRPr lang="zh-CN" altLang="en-US" sz="2800" b="1" dirty="0">
              <a:solidFill>
                <a:srgbClr val="0000FF"/>
              </a:solidFill>
              <a:latin typeface="SimSun"/>
              <a:cs typeface="SimSun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02029" y="3061962"/>
            <a:ext cx="16273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735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新闻特写</a:t>
            </a:r>
          </a:p>
        </p:txBody>
      </p:sp>
      <p:sp>
        <p:nvSpPr>
          <p:cNvPr id="11" name="矩形 10"/>
          <p:cNvSpPr/>
          <p:nvPr/>
        </p:nvSpPr>
        <p:spPr>
          <a:xfrm>
            <a:off x="8823950" y="3771904"/>
            <a:ext cx="16273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Bef>
                <a:spcPts val="158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事件通讯</a:t>
            </a:r>
          </a:p>
        </p:txBody>
      </p:sp>
      <p:sp>
        <p:nvSpPr>
          <p:cNvPr id="12" name="矩形 11"/>
          <p:cNvSpPr/>
          <p:nvPr/>
        </p:nvSpPr>
        <p:spPr>
          <a:xfrm>
            <a:off x="8837520" y="4489153"/>
            <a:ext cx="16273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Bef>
                <a:spcPts val="735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新闻评论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34534" y="2110104"/>
            <a:ext cx="3923666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1" kern="1200" dirty="0">
                <a:latin typeface="黑体" panose="02010609060101010101" pitchFamily="49" charset="-122"/>
                <a:ea typeface="黑体" panose="02010609060101010101" pitchFamily="49" charset="-122"/>
              </a:rPr>
              <a:t>1 消息二则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20920" y="1101407"/>
            <a:ext cx="2463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学习目标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50060" y="2472181"/>
            <a:ext cx="9679940" cy="179344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61950" indent="-349885">
              <a:lnSpc>
                <a:spcPct val="100000"/>
              </a:lnSpc>
              <a:spcBef>
                <a:spcPts val="865"/>
              </a:spcBef>
              <a:buSzPct val="96875"/>
              <a:buAutoNum type="arabicPeriod"/>
              <a:tabLst>
                <a:tab pos="362585" algn="l"/>
              </a:tabLst>
            </a:pPr>
            <a:r>
              <a:rPr sz="3200" b="1" dirty="0">
                <a:latin typeface="SimSun"/>
                <a:cs typeface="SimSun"/>
              </a:rPr>
              <a:t>学会</a:t>
            </a:r>
            <a:r>
              <a:rPr sz="3200" b="1" dirty="0">
                <a:solidFill>
                  <a:srgbClr val="0000FF"/>
                </a:solidFill>
                <a:latin typeface="SimSun"/>
                <a:cs typeface="SimSun"/>
              </a:rPr>
              <a:t>提取六要素</a:t>
            </a:r>
            <a:r>
              <a:rPr sz="3200" b="1" dirty="0">
                <a:latin typeface="SimSun"/>
                <a:cs typeface="SimSun"/>
              </a:rPr>
              <a:t>，把握消息内容</a:t>
            </a:r>
            <a:r>
              <a:rPr sz="3200" b="1" spc="5" dirty="0">
                <a:latin typeface="SimSun"/>
                <a:cs typeface="SimSun"/>
              </a:rPr>
              <a:t>。</a:t>
            </a:r>
            <a:endParaRPr sz="3200" b="1" dirty="0">
              <a:latin typeface="SimSun"/>
              <a:cs typeface="SimSun"/>
            </a:endParaRPr>
          </a:p>
          <a:p>
            <a:pPr marL="361950" indent="-349885">
              <a:lnSpc>
                <a:spcPct val="100000"/>
              </a:lnSpc>
              <a:spcBef>
                <a:spcPts val="765"/>
              </a:spcBef>
              <a:buSzPct val="96875"/>
              <a:buAutoNum type="arabicPeriod"/>
              <a:tabLst>
                <a:tab pos="362585" algn="l"/>
              </a:tabLst>
            </a:pPr>
            <a:r>
              <a:rPr sz="3200" b="1" dirty="0">
                <a:latin typeface="SimSun"/>
                <a:cs typeface="SimSun"/>
              </a:rPr>
              <a:t>学会梳理五结构，掌握</a:t>
            </a:r>
            <a:r>
              <a:rPr sz="3200" b="1" dirty="0">
                <a:solidFill>
                  <a:srgbClr val="0000FF"/>
                </a:solidFill>
                <a:latin typeface="SimSun"/>
                <a:cs typeface="SimSun"/>
              </a:rPr>
              <a:t>“倒金字塔结构”</a:t>
            </a:r>
            <a:r>
              <a:rPr sz="3200" b="1" spc="5" dirty="0">
                <a:solidFill>
                  <a:srgbClr val="0000FF"/>
                </a:solidFill>
                <a:latin typeface="SimSun"/>
                <a:cs typeface="SimSun"/>
              </a:rPr>
              <a:t>。</a:t>
            </a:r>
            <a:endParaRPr sz="3200" b="1" dirty="0">
              <a:solidFill>
                <a:srgbClr val="0000FF"/>
              </a:solidFill>
              <a:latin typeface="SimSun"/>
              <a:cs typeface="SimSun"/>
            </a:endParaRPr>
          </a:p>
          <a:p>
            <a:pPr marL="361950" indent="-349885">
              <a:lnSpc>
                <a:spcPct val="100000"/>
              </a:lnSpc>
              <a:spcBef>
                <a:spcPts val="765"/>
              </a:spcBef>
              <a:buSzPct val="96875"/>
              <a:buAutoNum type="arabicPeriod"/>
              <a:tabLst>
                <a:tab pos="362585" algn="l"/>
              </a:tabLst>
            </a:pPr>
            <a:r>
              <a:rPr sz="3200" b="1" dirty="0" err="1">
                <a:latin typeface="SimSun"/>
                <a:cs typeface="SimSun"/>
              </a:rPr>
              <a:t>感受人民解放军英勇善战、</a:t>
            </a:r>
            <a:r>
              <a:rPr sz="3200" b="1" dirty="0" err="1" smtClean="0">
                <a:latin typeface="SimSun"/>
                <a:cs typeface="SimSun"/>
              </a:rPr>
              <a:t>锐不可当的英雄气概</a:t>
            </a:r>
            <a:r>
              <a:rPr lang="zh-CN" altLang="en-US" sz="3200" b="1" dirty="0" smtClean="0">
                <a:latin typeface="SimSun"/>
                <a:cs typeface="SimSun"/>
              </a:rPr>
              <a:t>。</a:t>
            </a:r>
            <a:endParaRPr sz="32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5535" y="86996"/>
            <a:ext cx="9772650" cy="1939925"/>
          </a:xfrm>
          <a:prstGeom prst="rect">
            <a:avLst/>
          </a:prstGeom>
        </p:spPr>
        <p:txBody>
          <a:bodyPr vert="horz" wrap="square" lIns="0" tIns="167640" rIns="0" bIns="0" rtlCol="0">
            <a:spAutoFit/>
          </a:bodyPr>
          <a:lstStyle/>
          <a:p>
            <a:pPr marR="73660" algn="ctr">
              <a:lnSpc>
                <a:spcPct val="100000"/>
              </a:lnSpc>
              <a:spcBef>
                <a:spcPts val="1320"/>
              </a:spcBef>
            </a:pPr>
            <a:r>
              <a:rPr sz="4400" b="1" dirty="0">
                <a:solidFill>
                  <a:srgbClr val="FF0000"/>
                </a:solidFill>
              </a:rPr>
              <a:t>新闻要</a:t>
            </a:r>
            <a:r>
              <a:rPr sz="4400" b="1" spc="5" dirty="0">
                <a:solidFill>
                  <a:srgbClr val="FF0000"/>
                </a:solidFill>
              </a:rPr>
              <a:t>素</a:t>
            </a:r>
            <a:endParaRPr sz="4400" b="1" dirty="0">
              <a:solidFill>
                <a:srgbClr val="FF0000"/>
              </a:solidFill>
            </a:endParaRPr>
          </a:p>
          <a:p>
            <a:pPr marL="12700" marR="5080" indent="792480">
              <a:lnSpc>
                <a:spcPct val="100000"/>
              </a:lnSpc>
              <a:spcBef>
                <a:spcPts val="890"/>
              </a:spcBef>
            </a:pPr>
            <a:r>
              <a:rPr sz="3200" b="1" dirty="0">
                <a:latin typeface="Microsoft YaHei UI"/>
                <a:cs typeface="Microsoft YaHei UI"/>
              </a:rPr>
              <a:t>阅读《我三十万大军胜利南渡长江》，边读边用不 </a:t>
            </a:r>
            <a:r>
              <a:rPr sz="3200" b="1" spc="5" dirty="0">
                <a:latin typeface="Microsoft YaHei UI"/>
                <a:cs typeface="Microsoft YaHei UI"/>
              </a:rPr>
              <a:t>同颜色的笔在文章勾画出消息的六要素，完成表格。</a:t>
            </a:r>
            <a:endParaRPr sz="3200" dirty="0">
              <a:latin typeface="Microsoft YaHei UI"/>
              <a:cs typeface="Microsoft YaHei U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962541"/>
              </p:ext>
            </p:extLst>
          </p:nvPr>
        </p:nvGraphicFramePr>
        <p:xfrm>
          <a:off x="1175385" y="2098675"/>
          <a:ext cx="9829165" cy="39319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60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88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六要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素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具体内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容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何时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05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何地</a:t>
                      </a: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何人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13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何事</a:t>
                      </a:r>
                    </a:p>
                  </a:txBody>
                  <a:tcPr marL="0" marR="0" marT="495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1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何故</a:t>
                      </a: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如何</a:t>
                      </a:r>
                    </a:p>
                  </a:txBody>
                  <a:tcPr marL="0" marR="0" marT="603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3400" y="1524000"/>
            <a:ext cx="11430000" cy="50783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（</a:t>
            </a:r>
            <a:r>
              <a:rPr lang="zh-CN" altLang="en-US" sz="32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新华社长江前线二十二日二时电</a:t>
            </a:r>
            <a:r>
              <a:rPr lang="zh-CN" altLang="en-US" sz="3200" b="1" dirty="0" smtClean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</a:t>
            </a:r>
            <a:r>
              <a:rPr lang="zh-CN" altLang="en-US" sz="3600" dirty="0" smtClean="0">
                <a:solidFill>
                  <a:srgbClr val="333333"/>
                </a:solidFill>
                <a:latin typeface="Helvetica Neue"/>
              </a:rPr>
              <a:t>英勇</a:t>
            </a: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的人民解放军二十一日已有大约三十万人渡过长江。渡江战斗于二十日午夜开始，地点在芜湖、安庆之间。国民党反动派经营了三个半月的长江防线，遇着人民解放军好似摧枯拉朽，军无斗志，纷纷溃退。长江风平浪静，我军万船齐放，直取对岸，不到二十四小时，三十万人民解放军即已突破敌阵，占领南岸广大地区，现正向繁昌、铜陵、青阳、荻港、鲁港诸城进击中。人民解放军正以自己的英雄式的战斗，坚决地执行毛主席朱总司令的命令。</a:t>
            </a:r>
            <a:endParaRPr lang="zh-CN" altLang="en-US" sz="3600" dirty="0"/>
          </a:p>
        </p:txBody>
      </p:sp>
      <p:sp>
        <p:nvSpPr>
          <p:cNvPr id="5" name="object 2"/>
          <p:cNvSpPr txBox="1">
            <a:spLocks noGrp="1"/>
          </p:cNvSpPr>
          <p:nvPr>
            <p:ph type="title"/>
          </p:nvPr>
        </p:nvSpPr>
        <p:spPr>
          <a:xfrm>
            <a:off x="2203450" y="228600"/>
            <a:ext cx="8089900" cy="1182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400" b="1" dirty="0" err="1" smtClean="0"/>
              <a:t>我三十万大军胜利南渡长江</a:t>
            </a: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zh-CN" altLang="en-US" sz="3200" dirty="0" smtClean="0"/>
              <a:t>（一九四九年四月二十二日）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55369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44127" y="314704"/>
            <a:ext cx="8089900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b="1" dirty="0"/>
              <a:t>我三十万大军胜利南渡长江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83814" y="1355724"/>
            <a:ext cx="775652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116955" algn="l"/>
              </a:tabLst>
            </a:pPr>
            <a:r>
              <a:rPr sz="3200" b="1" spc="5" dirty="0">
                <a:latin typeface="Microsoft JhengHei"/>
                <a:cs typeface="Microsoft JhengHei"/>
              </a:rPr>
              <a:t>新华社长江前线二十二日二时电	</a:t>
            </a:r>
            <a:r>
              <a:rPr sz="3200" dirty="0">
                <a:latin typeface="SimSun"/>
                <a:cs typeface="SimSun"/>
              </a:rPr>
              <a:t>英勇的</a:t>
            </a:r>
            <a:r>
              <a:rPr sz="3200" spc="5" dirty="0">
                <a:latin typeface="SimSun"/>
                <a:cs typeface="SimSun"/>
              </a:rPr>
              <a:t>人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014" y="2331085"/>
            <a:ext cx="85604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SimSun"/>
                <a:cs typeface="SimSun"/>
              </a:rPr>
              <a:t>渡江战斗于</a:t>
            </a:r>
            <a:r>
              <a:rPr sz="3200" u="heavy" dirty="0">
                <a:uFill>
                  <a:solidFill>
                    <a:srgbClr val="C00000"/>
                  </a:solidFill>
                </a:uFill>
                <a:latin typeface="SimSun"/>
                <a:cs typeface="SimSun"/>
              </a:rPr>
              <a:t>二十日午夜</a:t>
            </a:r>
            <a:r>
              <a:rPr sz="3200" dirty="0">
                <a:latin typeface="SimSun"/>
                <a:cs typeface="SimSun"/>
              </a:rPr>
              <a:t>开始，地点在芜湖、安</a:t>
            </a:r>
            <a:r>
              <a:rPr sz="3200" spc="5" dirty="0">
                <a:latin typeface="SimSun"/>
                <a:cs typeface="SimSun"/>
              </a:rPr>
              <a:t>庆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1014" y="6232525"/>
            <a:ext cx="16516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uFill>
                  <a:solidFill>
                    <a:srgbClr val="1D41D4"/>
                  </a:solidFill>
                </a:uFill>
                <a:latin typeface="SimSun"/>
                <a:cs typeface="SimSun"/>
              </a:rPr>
              <a:t>的命令</a:t>
            </a:r>
            <a:r>
              <a:rPr sz="3200" spc="5" dirty="0">
                <a:latin typeface="SimSun"/>
                <a:cs typeface="SimSun"/>
              </a:rPr>
              <a:t>。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922779" y="4794567"/>
            <a:ext cx="2660650" cy="28575"/>
          </a:xfrm>
          <a:custGeom>
            <a:avLst/>
            <a:gdLst/>
            <a:ahLst/>
            <a:cxnLst/>
            <a:rect l="l" t="t" r="r" b="b"/>
            <a:pathLst>
              <a:path w="2660650" h="28575">
                <a:moveTo>
                  <a:pt x="2660649" y="28575"/>
                </a:moveTo>
                <a:lnTo>
                  <a:pt x="0" y="28575"/>
                </a:lnTo>
                <a:lnTo>
                  <a:pt x="0" y="0"/>
                </a:lnTo>
                <a:lnTo>
                  <a:pt x="2660649" y="0"/>
                </a:lnTo>
                <a:lnTo>
                  <a:pt x="2660649" y="28575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343265" y="2837497"/>
            <a:ext cx="1901825" cy="28575"/>
          </a:xfrm>
          <a:custGeom>
            <a:avLst/>
            <a:gdLst/>
            <a:ahLst/>
            <a:cxnLst/>
            <a:rect l="l" t="t" r="r" b="b"/>
            <a:pathLst>
              <a:path w="1901825" h="28575">
                <a:moveTo>
                  <a:pt x="1901825" y="28575"/>
                </a:moveTo>
                <a:lnTo>
                  <a:pt x="0" y="28575"/>
                </a:lnTo>
                <a:lnTo>
                  <a:pt x="0" y="0"/>
                </a:lnTo>
                <a:lnTo>
                  <a:pt x="1901825" y="0"/>
                </a:lnTo>
                <a:lnTo>
                  <a:pt x="1901825" y="28575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794115" y="1881187"/>
            <a:ext cx="1583055" cy="28575"/>
          </a:xfrm>
          <a:custGeom>
            <a:avLst/>
            <a:gdLst/>
            <a:ahLst/>
            <a:cxnLst/>
            <a:rect l="l" t="t" r="r" b="b"/>
            <a:pathLst>
              <a:path w="1583054" h="28575">
                <a:moveTo>
                  <a:pt x="1583054" y="28575"/>
                </a:moveTo>
                <a:lnTo>
                  <a:pt x="0" y="28575"/>
                </a:lnTo>
                <a:lnTo>
                  <a:pt x="0" y="0"/>
                </a:lnTo>
                <a:lnTo>
                  <a:pt x="1583054" y="0"/>
                </a:lnTo>
                <a:lnTo>
                  <a:pt x="1583054" y="28575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812925" y="2375852"/>
            <a:ext cx="1462405" cy="28575"/>
          </a:xfrm>
          <a:custGeom>
            <a:avLst/>
            <a:gdLst/>
            <a:ahLst/>
            <a:cxnLst/>
            <a:rect l="l" t="t" r="r" b="b"/>
            <a:pathLst>
              <a:path w="1462404" h="28575">
                <a:moveTo>
                  <a:pt x="1462404" y="28575"/>
                </a:moveTo>
                <a:lnTo>
                  <a:pt x="0" y="28575"/>
                </a:lnTo>
                <a:lnTo>
                  <a:pt x="0" y="0"/>
                </a:lnTo>
                <a:lnTo>
                  <a:pt x="1462404" y="0"/>
                </a:lnTo>
                <a:lnTo>
                  <a:pt x="1462404" y="28575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343176" y="2332037"/>
            <a:ext cx="1649730" cy="93980"/>
          </a:xfrm>
          <a:custGeom>
            <a:avLst/>
            <a:gdLst/>
            <a:ahLst/>
            <a:cxnLst/>
            <a:rect l="l" t="t" r="r" b="b"/>
            <a:pathLst>
              <a:path w="1649729" h="93980">
                <a:moveTo>
                  <a:pt x="1616367" y="65405"/>
                </a:moveTo>
                <a:lnTo>
                  <a:pt x="868972" y="54610"/>
                </a:lnTo>
                <a:lnTo>
                  <a:pt x="868565" y="83185"/>
                </a:lnTo>
                <a:lnTo>
                  <a:pt x="1615960" y="93980"/>
                </a:lnTo>
                <a:lnTo>
                  <a:pt x="1616367" y="65405"/>
                </a:lnTo>
                <a:close/>
              </a:path>
              <a:path w="1649729" h="93980">
                <a:moveTo>
                  <a:pt x="1649272" y="28575"/>
                </a:moveTo>
                <a:lnTo>
                  <a:pt x="1649095" y="0"/>
                </a:lnTo>
                <a:lnTo>
                  <a:pt x="0" y="10795"/>
                </a:lnTo>
                <a:lnTo>
                  <a:pt x="177" y="39370"/>
                </a:lnTo>
                <a:lnTo>
                  <a:pt x="1649272" y="28575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473662" y="6256337"/>
            <a:ext cx="4705985" cy="40005"/>
          </a:xfrm>
          <a:custGeom>
            <a:avLst/>
            <a:gdLst/>
            <a:ahLst/>
            <a:cxnLst/>
            <a:rect l="l" t="t" r="r" b="b"/>
            <a:pathLst>
              <a:path w="4705984" h="40004">
                <a:moveTo>
                  <a:pt x="76" y="40004"/>
                </a:moveTo>
                <a:lnTo>
                  <a:pt x="0" y="11429"/>
                </a:lnTo>
                <a:lnTo>
                  <a:pt x="4705349" y="0"/>
                </a:lnTo>
                <a:lnTo>
                  <a:pt x="4705426" y="28575"/>
                </a:lnTo>
                <a:lnTo>
                  <a:pt x="76" y="40004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67147" y="4783137"/>
            <a:ext cx="3145155" cy="61594"/>
          </a:xfrm>
          <a:custGeom>
            <a:avLst/>
            <a:gdLst/>
            <a:ahLst/>
            <a:cxnLst/>
            <a:rect l="l" t="t" r="r" b="b"/>
            <a:pathLst>
              <a:path w="3145154" h="61595">
                <a:moveTo>
                  <a:pt x="3144519" y="61595"/>
                </a:moveTo>
                <a:lnTo>
                  <a:pt x="0" y="28575"/>
                </a:lnTo>
                <a:lnTo>
                  <a:pt x="304" y="0"/>
                </a:lnTo>
                <a:lnTo>
                  <a:pt x="3144824" y="33020"/>
                </a:lnTo>
                <a:lnTo>
                  <a:pt x="3144519" y="61595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34982" y="4805362"/>
            <a:ext cx="1198880" cy="39370"/>
          </a:xfrm>
          <a:custGeom>
            <a:avLst/>
            <a:gdLst/>
            <a:ahLst/>
            <a:cxnLst/>
            <a:rect l="l" t="t" r="r" b="b"/>
            <a:pathLst>
              <a:path w="1198879" h="39370">
                <a:moveTo>
                  <a:pt x="1198245" y="39370"/>
                </a:moveTo>
                <a:lnTo>
                  <a:pt x="0" y="28575"/>
                </a:lnTo>
                <a:lnTo>
                  <a:pt x="253" y="0"/>
                </a:lnTo>
                <a:lnTo>
                  <a:pt x="1198499" y="10795"/>
                </a:lnTo>
                <a:lnTo>
                  <a:pt x="1198245" y="39370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" name="object 16"/>
          <p:cNvGrpSpPr/>
          <p:nvPr/>
        </p:nvGrpSpPr>
        <p:grpSpPr>
          <a:xfrm>
            <a:off x="329044" y="1974214"/>
            <a:ext cx="947419" cy="506730"/>
            <a:chOff x="329044" y="1974214"/>
            <a:chExt cx="947419" cy="506730"/>
          </a:xfrm>
        </p:grpSpPr>
        <p:sp>
          <p:nvSpPr>
            <p:cNvPr id="17" name="object 17"/>
            <p:cNvSpPr/>
            <p:nvPr/>
          </p:nvSpPr>
          <p:spPr>
            <a:xfrm>
              <a:off x="335280" y="1981199"/>
              <a:ext cx="934719" cy="494030"/>
            </a:xfrm>
            <a:custGeom>
              <a:avLst/>
              <a:gdLst/>
              <a:ahLst/>
              <a:cxnLst/>
              <a:rect l="l" t="t" r="r" b="b"/>
              <a:pathLst>
                <a:path w="934719" h="494030">
                  <a:moveTo>
                    <a:pt x="851916" y="493775"/>
                  </a:moveTo>
                  <a:lnTo>
                    <a:pt x="82296" y="493775"/>
                  </a:lnTo>
                  <a:lnTo>
                    <a:pt x="50288" y="487443"/>
                  </a:lnTo>
                  <a:lnTo>
                    <a:pt x="24126" y="469839"/>
                  </a:lnTo>
                  <a:lnTo>
                    <a:pt x="6475" y="443630"/>
                  </a:lnTo>
                  <a:lnTo>
                    <a:pt x="0" y="411480"/>
                  </a:lnTo>
                  <a:lnTo>
                    <a:pt x="0" y="82295"/>
                  </a:lnTo>
                  <a:lnTo>
                    <a:pt x="6475" y="49931"/>
                  </a:lnTo>
                  <a:lnTo>
                    <a:pt x="24126" y="23650"/>
                  </a:lnTo>
                  <a:lnTo>
                    <a:pt x="50288" y="6118"/>
                  </a:lnTo>
                  <a:lnTo>
                    <a:pt x="82296" y="0"/>
                  </a:lnTo>
                  <a:lnTo>
                    <a:pt x="851916" y="0"/>
                  </a:lnTo>
                  <a:lnTo>
                    <a:pt x="884209" y="6118"/>
                  </a:lnTo>
                  <a:lnTo>
                    <a:pt x="910466" y="23650"/>
                  </a:lnTo>
                  <a:lnTo>
                    <a:pt x="928021" y="49931"/>
                  </a:lnTo>
                  <a:lnTo>
                    <a:pt x="934212" y="82295"/>
                  </a:lnTo>
                  <a:lnTo>
                    <a:pt x="934212" y="411480"/>
                  </a:lnTo>
                  <a:lnTo>
                    <a:pt x="928021" y="443630"/>
                  </a:lnTo>
                  <a:lnTo>
                    <a:pt x="910466" y="469839"/>
                  </a:lnTo>
                  <a:lnTo>
                    <a:pt x="884209" y="487443"/>
                  </a:lnTo>
                  <a:lnTo>
                    <a:pt x="851916" y="49377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29044" y="1974214"/>
              <a:ext cx="947419" cy="506730"/>
            </a:xfrm>
            <a:custGeom>
              <a:avLst/>
              <a:gdLst/>
              <a:ahLst/>
              <a:cxnLst/>
              <a:rect l="l" t="t" r="r" b="b"/>
              <a:pathLst>
                <a:path w="947419" h="506730">
                  <a:moveTo>
                    <a:pt x="876401" y="505460"/>
                  </a:moveTo>
                  <a:lnTo>
                    <a:pt x="70789" y="505460"/>
                  </a:lnTo>
                  <a:lnTo>
                    <a:pt x="62280" y="502919"/>
                  </a:lnTo>
                  <a:lnTo>
                    <a:pt x="54114" y="500380"/>
                  </a:lnTo>
                  <a:lnTo>
                    <a:pt x="50177" y="497839"/>
                  </a:lnTo>
                  <a:lnTo>
                    <a:pt x="46355" y="496569"/>
                  </a:lnTo>
                  <a:lnTo>
                    <a:pt x="22948" y="477519"/>
                  </a:lnTo>
                  <a:lnTo>
                    <a:pt x="20167" y="474980"/>
                  </a:lnTo>
                  <a:lnTo>
                    <a:pt x="2679" y="440689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19"/>
                  </a:lnTo>
                  <a:lnTo>
                    <a:pt x="0" y="422910"/>
                  </a:lnTo>
                  <a:lnTo>
                    <a:pt x="0" y="83819"/>
                  </a:lnTo>
                  <a:lnTo>
                    <a:pt x="3873" y="62230"/>
                  </a:lnTo>
                  <a:lnTo>
                    <a:pt x="5270" y="57150"/>
                  </a:lnTo>
                  <a:lnTo>
                    <a:pt x="17526" y="35560"/>
                  </a:lnTo>
                  <a:lnTo>
                    <a:pt x="20167" y="31750"/>
                  </a:lnTo>
                  <a:lnTo>
                    <a:pt x="22948" y="27939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69"/>
                  </a:lnTo>
                  <a:lnTo>
                    <a:pt x="42633" y="12700"/>
                  </a:lnTo>
                  <a:lnTo>
                    <a:pt x="46355" y="10160"/>
                  </a:lnTo>
                  <a:lnTo>
                    <a:pt x="50177" y="7619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872020" y="0"/>
                  </a:lnTo>
                  <a:lnTo>
                    <a:pt x="904557" y="12700"/>
                  </a:lnTo>
                  <a:lnTo>
                    <a:pt x="77241" y="12700"/>
                  </a:lnTo>
                  <a:lnTo>
                    <a:pt x="73177" y="13969"/>
                  </a:lnTo>
                  <a:lnTo>
                    <a:pt x="69811" y="13969"/>
                  </a:lnTo>
                  <a:lnTo>
                    <a:pt x="65900" y="15239"/>
                  </a:lnTo>
                  <a:lnTo>
                    <a:pt x="66205" y="15239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80"/>
                  </a:lnTo>
                  <a:lnTo>
                    <a:pt x="59207" y="17780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89"/>
                  </a:lnTo>
                  <a:lnTo>
                    <a:pt x="52552" y="21589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69"/>
                  </a:lnTo>
                  <a:lnTo>
                    <a:pt x="43281" y="26669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89"/>
                  </a:lnTo>
                  <a:lnTo>
                    <a:pt x="34975" y="34289"/>
                  </a:lnTo>
                  <a:lnTo>
                    <a:pt x="32245" y="36830"/>
                  </a:lnTo>
                  <a:lnTo>
                    <a:pt x="32448" y="36830"/>
                  </a:lnTo>
                  <a:lnTo>
                    <a:pt x="29857" y="39369"/>
                  </a:lnTo>
                  <a:lnTo>
                    <a:pt x="30060" y="39369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19"/>
                  </a:lnTo>
                  <a:lnTo>
                    <a:pt x="25666" y="45719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69"/>
                  </a:lnTo>
                  <a:lnTo>
                    <a:pt x="21844" y="52069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19"/>
                  </a:lnTo>
                  <a:lnTo>
                    <a:pt x="17145" y="62230"/>
                  </a:lnTo>
                  <a:lnTo>
                    <a:pt x="16387" y="64769"/>
                  </a:lnTo>
                  <a:lnTo>
                    <a:pt x="16052" y="64769"/>
                  </a:lnTo>
                  <a:lnTo>
                    <a:pt x="15214" y="68580"/>
                  </a:lnTo>
                  <a:lnTo>
                    <a:pt x="15024" y="68580"/>
                  </a:lnTo>
                  <a:lnTo>
                    <a:pt x="14096" y="72389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19"/>
                  </a:lnTo>
                  <a:lnTo>
                    <a:pt x="12585" y="87630"/>
                  </a:lnTo>
                  <a:lnTo>
                    <a:pt x="12674" y="421639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69"/>
                  </a:lnTo>
                  <a:lnTo>
                    <a:pt x="15024" y="436880"/>
                  </a:lnTo>
                  <a:lnTo>
                    <a:pt x="16052" y="440689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4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89"/>
                  </a:lnTo>
                  <a:lnTo>
                    <a:pt x="29857" y="466089"/>
                  </a:lnTo>
                  <a:lnTo>
                    <a:pt x="32448" y="468630"/>
                  </a:lnTo>
                  <a:lnTo>
                    <a:pt x="32245" y="468630"/>
                  </a:lnTo>
                  <a:lnTo>
                    <a:pt x="34975" y="472439"/>
                  </a:lnTo>
                  <a:lnTo>
                    <a:pt x="35716" y="472439"/>
                  </a:lnTo>
                  <a:lnTo>
                    <a:pt x="37630" y="474980"/>
                  </a:lnTo>
                  <a:lnTo>
                    <a:pt x="38900" y="474980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89"/>
                  </a:lnTo>
                  <a:lnTo>
                    <a:pt x="43027" y="478789"/>
                  </a:lnTo>
                  <a:lnTo>
                    <a:pt x="46266" y="481330"/>
                  </a:lnTo>
                  <a:lnTo>
                    <a:pt x="46012" y="481330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39"/>
                  </a:lnTo>
                  <a:lnTo>
                    <a:pt x="52273" y="485139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80"/>
                  </a:lnTo>
                  <a:lnTo>
                    <a:pt x="58915" y="487680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19"/>
                  </a:lnTo>
                  <a:lnTo>
                    <a:pt x="65900" y="490219"/>
                  </a:lnTo>
                  <a:lnTo>
                    <a:pt x="69811" y="491489"/>
                  </a:lnTo>
                  <a:lnTo>
                    <a:pt x="69507" y="491489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30"/>
                  </a:lnTo>
                  <a:lnTo>
                    <a:pt x="904557" y="494030"/>
                  </a:lnTo>
                  <a:lnTo>
                    <a:pt x="900836" y="496569"/>
                  </a:lnTo>
                  <a:lnTo>
                    <a:pt x="897013" y="497839"/>
                  </a:lnTo>
                  <a:lnTo>
                    <a:pt x="893076" y="500380"/>
                  </a:lnTo>
                  <a:lnTo>
                    <a:pt x="884910" y="502919"/>
                  </a:lnTo>
                  <a:lnTo>
                    <a:pt x="876401" y="505460"/>
                  </a:lnTo>
                  <a:close/>
                </a:path>
                <a:path w="947419" h="506730">
                  <a:moveTo>
                    <a:pt x="919581" y="43180"/>
                  </a:moveTo>
                  <a:lnTo>
                    <a:pt x="917130" y="39369"/>
                  </a:lnTo>
                  <a:lnTo>
                    <a:pt x="917333" y="39369"/>
                  </a:lnTo>
                  <a:lnTo>
                    <a:pt x="914742" y="36830"/>
                  </a:lnTo>
                  <a:lnTo>
                    <a:pt x="914946" y="36830"/>
                  </a:lnTo>
                  <a:lnTo>
                    <a:pt x="912215" y="34289"/>
                  </a:lnTo>
                  <a:lnTo>
                    <a:pt x="912431" y="34289"/>
                  </a:lnTo>
                  <a:lnTo>
                    <a:pt x="909561" y="31750"/>
                  </a:lnTo>
                  <a:lnTo>
                    <a:pt x="909789" y="31750"/>
                  </a:lnTo>
                  <a:lnTo>
                    <a:pt x="906792" y="29210"/>
                  </a:lnTo>
                  <a:lnTo>
                    <a:pt x="907033" y="29210"/>
                  </a:lnTo>
                  <a:lnTo>
                    <a:pt x="903909" y="26669"/>
                  </a:lnTo>
                  <a:lnTo>
                    <a:pt x="904163" y="26669"/>
                  </a:lnTo>
                  <a:lnTo>
                    <a:pt x="900925" y="25400"/>
                  </a:lnTo>
                  <a:lnTo>
                    <a:pt x="901179" y="25400"/>
                  </a:lnTo>
                  <a:lnTo>
                    <a:pt x="897839" y="22860"/>
                  </a:lnTo>
                  <a:lnTo>
                    <a:pt x="898093" y="22860"/>
                  </a:lnTo>
                  <a:lnTo>
                    <a:pt x="894638" y="21589"/>
                  </a:lnTo>
                  <a:lnTo>
                    <a:pt x="894918" y="21589"/>
                  </a:lnTo>
                  <a:lnTo>
                    <a:pt x="891362" y="19050"/>
                  </a:lnTo>
                  <a:lnTo>
                    <a:pt x="891641" y="19050"/>
                  </a:lnTo>
                  <a:lnTo>
                    <a:pt x="887983" y="17780"/>
                  </a:lnTo>
                  <a:lnTo>
                    <a:pt x="888276" y="17780"/>
                  </a:lnTo>
                  <a:lnTo>
                    <a:pt x="884529" y="16510"/>
                  </a:lnTo>
                  <a:lnTo>
                    <a:pt x="884821" y="16510"/>
                  </a:lnTo>
                  <a:lnTo>
                    <a:pt x="880986" y="15239"/>
                  </a:lnTo>
                  <a:lnTo>
                    <a:pt x="881291" y="15239"/>
                  </a:lnTo>
                  <a:lnTo>
                    <a:pt x="877379" y="13969"/>
                  </a:lnTo>
                  <a:lnTo>
                    <a:pt x="874013" y="13969"/>
                  </a:lnTo>
                  <a:lnTo>
                    <a:pt x="869950" y="12700"/>
                  </a:lnTo>
                  <a:lnTo>
                    <a:pt x="904557" y="12700"/>
                  </a:lnTo>
                  <a:lnTo>
                    <a:pt x="908164" y="13969"/>
                  </a:lnTo>
                  <a:lnTo>
                    <a:pt x="911644" y="16510"/>
                  </a:lnTo>
                  <a:lnTo>
                    <a:pt x="914996" y="19050"/>
                  </a:lnTo>
                  <a:lnTo>
                    <a:pt x="918222" y="22860"/>
                  </a:lnTo>
                  <a:lnTo>
                    <a:pt x="921296" y="25400"/>
                  </a:lnTo>
                  <a:lnTo>
                    <a:pt x="924242" y="27939"/>
                  </a:lnTo>
                  <a:lnTo>
                    <a:pt x="927023" y="31750"/>
                  </a:lnTo>
                  <a:lnTo>
                    <a:pt x="929665" y="35560"/>
                  </a:lnTo>
                  <a:lnTo>
                    <a:pt x="932141" y="38100"/>
                  </a:lnTo>
                  <a:lnTo>
                    <a:pt x="934453" y="41910"/>
                  </a:lnTo>
                  <a:lnTo>
                    <a:pt x="919403" y="41910"/>
                  </a:lnTo>
                  <a:lnTo>
                    <a:pt x="919581" y="43180"/>
                  </a:lnTo>
                  <a:close/>
                </a:path>
                <a:path w="947419" h="506730">
                  <a:moveTo>
                    <a:pt x="27609" y="43180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80"/>
                  </a:lnTo>
                  <a:close/>
                </a:path>
                <a:path w="947419" h="506730">
                  <a:moveTo>
                    <a:pt x="927176" y="55880"/>
                  </a:moveTo>
                  <a:lnTo>
                    <a:pt x="925347" y="52069"/>
                  </a:lnTo>
                  <a:lnTo>
                    <a:pt x="925499" y="52069"/>
                  </a:lnTo>
                  <a:lnTo>
                    <a:pt x="923518" y="48260"/>
                  </a:lnTo>
                  <a:lnTo>
                    <a:pt x="923670" y="48260"/>
                  </a:lnTo>
                  <a:lnTo>
                    <a:pt x="921524" y="45719"/>
                  </a:lnTo>
                  <a:lnTo>
                    <a:pt x="921702" y="45719"/>
                  </a:lnTo>
                  <a:lnTo>
                    <a:pt x="919403" y="41910"/>
                  </a:lnTo>
                  <a:lnTo>
                    <a:pt x="934453" y="41910"/>
                  </a:lnTo>
                  <a:lnTo>
                    <a:pt x="936586" y="45719"/>
                  </a:lnTo>
                  <a:lnTo>
                    <a:pt x="938542" y="49530"/>
                  </a:lnTo>
                  <a:lnTo>
                    <a:pt x="940320" y="53339"/>
                  </a:lnTo>
                  <a:lnTo>
                    <a:pt x="940854" y="54610"/>
                  </a:lnTo>
                  <a:lnTo>
                    <a:pt x="927036" y="54610"/>
                  </a:lnTo>
                  <a:lnTo>
                    <a:pt x="927176" y="55880"/>
                  </a:lnTo>
                  <a:close/>
                </a:path>
                <a:path w="947419" h="506730">
                  <a:moveTo>
                    <a:pt x="20015" y="55880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80"/>
                  </a:lnTo>
                  <a:close/>
                </a:path>
                <a:path w="947419" h="506730">
                  <a:moveTo>
                    <a:pt x="931240" y="66039"/>
                  </a:moveTo>
                  <a:lnTo>
                    <a:pt x="929932" y="62230"/>
                  </a:lnTo>
                  <a:lnTo>
                    <a:pt x="928573" y="58419"/>
                  </a:lnTo>
                  <a:lnTo>
                    <a:pt x="927036" y="54610"/>
                  </a:lnTo>
                  <a:lnTo>
                    <a:pt x="940854" y="54610"/>
                  </a:lnTo>
                  <a:lnTo>
                    <a:pt x="941920" y="57150"/>
                  </a:lnTo>
                  <a:lnTo>
                    <a:pt x="943317" y="62230"/>
                  </a:lnTo>
                  <a:lnTo>
                    <a:pt x="944113" y="64769"/>
                  </a:lnTo>
                  <a:lnTo>
                    <a:pt x="931138" y="64769"/>
                  </a:lnTo>
                  <a:lnTo>
                    <a:pt x="931240" y="66039"/>
                  </a:lnTo>
                  <a:close/>
                </a:path>
                <a:path w="947419" h="506730">
                  <a:moveTo>
                    <a:pt x="15951" y="66039"/>
                  </a:moveTo>
                  <a:lnTo>
                    <a:pt x="16052" y="64769"/>
                  </a:lnTo>
                  <a:lnTo>
                    <a:pt x="16387" y="64769"/>
                  </a:lnTo>
                  <a:lnTo>
                    <a:pt x="15951" y="66039"/>
                  </a:lnTo>
                  <a:close/>
                </a:path>
                <a:path w="947419" h="506730">
                  <a:moveTo>
                    <a:pt x="932256" y="69850"/>
                  </a:moveTo>
                  <a:lnTo>
                    <a:pt x="931138" y="64769"/>
                  </a:lnTo>
                  <a:lnTo>
                    <a:pt x="944113" y="64769"/>
                  </a:lnTo>
                  <a:lnTo>
                    <a:pt x="944511" y="66039"/>
                  </a:lnTo>
                  <a:lnTo>
                    <a:pt x="945172" y="68580"/>
                  </a:lnTo>
                  <a:lnTo>
                    <a:pt x="932167" y="68580"/>
                  </a:lnTo>
                  <a:lnTo>
                    <a:pt x="932256" y="69850"/>
                  </a:lnTo>
                  <a:close/>
                </a:path>
                <a:path w="947419" h="506730">
                  <a:moveTo>
                    <a:pt x="14935" y="69850"/>
                  </a:moveTo>
                  <a:lnTo>
                    <a:pt x="15024" y="68580"/>
                  </a:lnTo>
                  <a:lnTo>
                    <a:pt x="15214" y="68580"/>
                  </a:lnTo>
                  <a:lnTo>
                    <a:pt x="14935" y="69850"/>
                  </a:lnTo>
                  <a:close/>
                </a:path>
                <a:path w="947419" h="506730">
                  <a:moveTo>
                    <a:pt x="941920" y="448310"/>
                  </a:moveTo>
                  <a:lnTo>
                    <a:pt x="928573" y="448310"/>
                  </a:lnTo>
                  <a:lnTo>
                    <a:pt x="930046" y="444500"/>
                  </a:lnTo>
                  <a:lnTo>
                    <a:pt x="931240" y="440689"/>
                  </a:lnTo>
                  <a:lnTo>
                    <a:pt x="932256" y="436880"/>
                  </a:lnTo>
                  <a:lnTo>
                    <a:pt x="933094" y="433069"/>
                  </a:lnTo>
                  <a:lnTo>
                    <a:pt x="933754" y="429260"/>
                  </a:lnTo>
                  <a:lnTo>
                    <a:pt x="934224" y="425450"/>
                  </a:lnTo>
                  <a:lnTo>
                    <a:pt x="934516" y="421639"/>
                  </a:lnTo>
                  <a:lnTo>
                    <a:pt x="934605" y="87630"/>
                  </a:lnTo>
                  <a:lnTo>
                    <a:pt x="934504" y="83819"/>
                  </a:lnTo>
                  <a:lnTo>
                    <a:pt x="934199" y="80010"/>
                  </a:lnTo>
                  <a:lnTo>
                    <a:pt x="933704" y="76200"/>
                  </a:lnTo>
                  <a:lnTo>
                    <a:pt x="933030" y="72389"/>
                  </a:lnTo>
                  <a:lnTo>
                    <a:pt x="932167" y="68580"/>
                  </a:lnTo>
                  <a:lnTo>
                    <a:pt x="945172" y="68580"/>
                  </a:lnTo>
                  <a:lnTo>
                    <a:pt x="945502" y="69850"/>
                  </a:lnTo>
                  <a:lnTo>
                    <a:pt x="946289" y="74930"/>
                  </a:lnTo>
                  <a:lnTo>
                    <a:pt x="946848" y="78739"/>
                  </a:lnTo>
                  <a:lnTo>
                    <a:pt x="947191" y="83819"/>
                  </a:lnTo>
                  <a:lnTo>
                    <a:pt x="947191" y="422910"/>
                  </a:lnTo>
                  <a:lnTo>
                    <a:pt x="946848" y="426719"/>
                  </a:lnTo>
                  <a:lnTo>
                    <a:pt x="946289" y="431800"/>
                  </a:lnTo>
                  <a:lnTo>
                    <a:pt x="945502" y="435610"/>
                  </a:lnTo>
                  <a:lnTo>
                    <a:pt x="944511" y="440689"/>
                  </a:lnTo>
                  <a:lnTo>
                    <a:pt x="943317" y="444500"/>
                  </a:lnTo>
                  <a:lnTo>
                    <a:pt x="941920" y="448310"/>
                  </a:lnTo>
                  <a:close/>
                </a:path>
                <a:path w="947419" h="506730">
                  <a:moveTo>
                    <a:pt x="12585" y="88900"/>
                  </a:moveTo>
                  <a:lnTo>
                    <a:pt x="12585" y="87630"/>
                  </a:lnTo>
                  <a:lnTo>
                    <a:pt x="12585" y="88900"/>
                  </a:lnTo>
                  <a:close/>
                </a:path>
                <a:path w="947419" h="506730">
                  <a:moveTo>
                    <a:pt x="934605" y="88900"/>
                  </a:moveTo>
                  <a:lnTo>
                    <a:pt x="934580" y="87630"/>
                  </a:lnTo>
                  <a:lnTo>
                    <a:pt x="934605" y="88900"/>
                  </a:lnTo>
                  <a:close/>
                </a:path>
                <a:path w="947419" h="506730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39"/>
                  </a:lnTo>
                  <a:lnTo>
                    <a:pt x="19054" y="448310"/>
                  </a:lnTo>
                  <a:close/>
                </a:path>
                <a:path w="947419" h="506730">
                  <a:moveTo>
                    <a:pt x="935875" y="461010"/>
                  </a:moveTo>
                  <a:lnTo>
                    <a:pt x="921524" y="461010"/>
                  </a:lnTo>
                  <a:lnTo>
                    <a:pt x="923670" y="457200"/>
                  </a:lnTo>
                  <a:lnTo>
                    <a:pt x="923518" y="457200"/>
                  </a:lnTo>
                  <a:lnTo>
                    <a:pt x="925499" y="454660"/>
                  </a:lnTo>
                  <a:lnTo>
                    <a:pt x="925347" y="454660"/>
                  </a:lnTo>
                  <a:lnTo>
                    <a:pt x="927176" y="450850"/>
                  </a:lnTo>
                  <a:lnTo>
                    <a:pt x="927036" y="450850"/>
                  </a:lnTo>
                  <a:lnTo>
                    <a:pt x="928687" y="447039"/>
                  </a:lnTo>
                  <a:lnTo>
                    <a:pt x="928573" y="448310"/>
                  </a:lnTo>
                  <a:lnTo>
                    <a:pt x="941920" y="448310"/>
                  </a:lnTo>
                  <a:lnTo>
                    <a:pt x="940320" y="452119"/>
                  </a:lnTo>
                  <a:lnTo>
                    <a:pt x="938542" y="455930"/>
                  </a:lnTo>
                  <a:lnTo>
                    <a:pt x="936586" y="459739"/>
                  </a:lnTo>
                  <a:lnTo>
                    <a:pt x="935875" y="461010"/>
                  </a:lnTo>
                  <a:close/>
                </a:path>
                <a:path w="947419" h="506730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39"/>
                  </a:lnTo>
                  <a:lnTo>
                    <a:pt x="26255" y="461010"/>
                  </a:lnTo>
                  <a:close/>
                </a:path>
                <a:path w="947419" h="506730">
                  <a:moveTo>
                    <a:pt x="928784" y="472439"/>
                  </a:moveTo>
                  <a:lnTo>
                    <a:pt x="912215" y="472439"/>
                  </a:lnTo>
                  <a:lnTo>
                    <a:pt x="914946" y="468630"/>
                  </a:lnTo>
                  <a:lnTo>
                    <a:pt x="914742" y="468630"/>
                  </a:lnTo>
                  <a:lnTo>
                    <a:pt x="917333" y="466089"/>
                  </a:lnTo>
                  <a:lnTo>
                    <a:pt x="917130" y="466089"/>
                  </a:lnTo>
                  <a:lnTo>
                    <a:pt x="919581" y="463550"/>
                  </a:lnTo>
                  <a:lnTo>
                    <a:pt x="919403" y="463550"/>
                  </a:lnTo>
                  <a:lnTo>
                    <a:pt x="921702" y="459739"/>
                  </a:lnTo>
                  <a:lnTo>
                    <a:pt x="921524" y="461010"/>
                  </a:lnTo>
                  <a:lnTo>
                    <a:pt x="935875" y="461010"/>
                  </a:lnTo>
                  <a:lnTo>
                    <a:pt x="934453" y="463550"/>
                  </a:lnTo>
                  <a:lnTo>
                    <a:pt x="932141" y="467360"/>
                  </a:lnTo>
                  <a:lnTo>
                    <a:pt x="929665" y="471169"/>
                  </a:lnTo>
                  <a:lnTo>
                    <a:pt x="928784" y="472439"/>
                  </a:lnTo>
                  <a:close/>
                </a:path>
                <a:path w="947419" h="506730">
                  <a:moveTo>
                    <a:pt x="35716" y="472439"/>
                  </a:moveTo>
                  <a:lnTo>
                    <a:pt x="34975" y="472439"/>
                  </a:lnTo>
                  <a:lnTo>
                    <a:pt x="34759" y="471169"/>
                  </a:lnTo>
                  <a:lnTo>
                    <a:pt x="35716" y="472439"/>
                  </a:lnTo>
                  <a:close/>
                </a:path>
                <a:path w="947419" h="506730">
                  <a:moveTo>
                    <a:pt x="927023" y="474980"/>
                  </a:moveTo>
                  <a:lnTo>
                    <a:pt x="909561" y="474980"/>
                  </a:lnTo>
                  <a:lnTo>
                    <a:pt x="912431" y="471169"/>
                  </a:lnTo>
                  <a:lnTo>
                    <a:pt x="912215" y="472439"/>
                  </a:lnTo>
                  <a:lnTo>
                    <a:pt x="928784" y="472439"/>
                  </a:lnTo>
                  <a:lnTo>
                    <a:pt x="927023" y="474980"/>
                  </a:lnTo>
                  <a:close/>
                </a:path>
                <a:path w="947419" h="506730">
                  <a:moveTo>
                    <a:pt x="38900" y="474980"/>
                  </a:moveTo>
                  <a:lnTo>
                    <a:pt x="37630" y="474980"/>
                  </a:lnTo>
                  <a:lnTo>
                    <a:pt x="37401" y="473710"/>
                  </a:lnTo>
                  <a:lnTo>
                    <a:pt x="38900" y="474980"/>
                  </a:lnTo>
                  <a:close/>
                </a:path>
                <a:path w="947419" h="506730">
                  <a:moveTo>
                    <a:pt x="904557" y="494030"/>
                  </a:moveTo>
                  <a:lnTo>
                    <a:pt x="866139" y="494030"/>
                  </a:lnTo>
                  <a:lnTo>
                    <a:pt x="870267" y="492760"/>
                  </a:lnTo>
                  <a:lnTo>
                    <a:pt x="873696" y="492760"/>
                  </a:lnTo>
                  <a:lnTo>
                    <a:pt x="877684" y="491489"/>
                  </a:lnTo>
                  <a:lnTo>
                    <a:pt x="877379" y="491489"/>
                  </a:lnTo>
                  <a:lnTo>
                    <a:pt x="881291" y="490219"/>
                  </a:lnTo>
                  <a:lnTo>
                    <a:pt x="880986" y="490219"/>
                  </a:lnTo>
                  <a:lnTo>
                    <a:pt x="884821" y="488950"/>
                  </a:lnTo>
                  <a:lnTo>
                    <a:pt x="884529" y="488950"/>
                  </a:lnTo>
                  <a:lnTo>
                    <a:pt x="888276" y="487680"/>
                  </a:lnTo>
                  <a:lnTo>
                    <a:pt x="887983" y="487680"/>
                  </a:lnTo>
                  <a:lnTo>
                    <a:pt x="891641" y="486410"/>
                  </a:lnTo>
                  <a:lnTo>
                    <a:pt x="891362" y="486410"/>
                  </a:lnTo>
                  <a:lnTo>
                    <a:pt x="894918" y="485139"/>
                  </a:lnTo>
                  <a:lnTo>
                    <a:pt x="894638" y="485139"/>
                  </a:lnTo>
                  <a:lnTo>
                    <a:pt x="898093" y="482600"/>
                  </a:lnTo>
                  <a:lnTo>
                    <a:pt x="897839" y="482600"/>
                  </a:lnTo>
                  <a:lnTo>
                    <a:pt x="901179" y="481330"/>
                  </a:lnTo>
                  <a:lnTo>
                    <a:pt x="900925" y="481330"/>
                  </a:lnTo>
                  <a:lnTo>
                    <a:pt x="904163" y="478789"/>
                  </a:lnTo>
                  <a:lnTo>
                    <a:pt x="903909" y="478789"/>
                  </a:lnTo>
                  <a:lnTo>
                    <a:pt x="907033" y="476250"/>
                  </a:lnTo>
                  <a:lnTo>
                    <a:pt x="906792" y="476250"/>
                  </a:lnTo>
                  <a:lnTo>
                    <a:pt x="909789" y="473710"/>
                  </a:lnTo>
                  <a:lnTo>
                    <a:pt x="909561" y="474980"/>
                  </a:lnTo>
                  <a:lnTo>
                    <a:pt x="927023" y="474980"/>
                  </a:lnTo>
                  <a:lnTo>
                    <a:pt x="924242" y="477519"/>
                  </a:lnTo>
                  <a:lnTo>
                    <a:pt x="921296" y="481330"/>
                  </a:lnTo>
                  <a:lnTo>
                    <a:pt x="918222" y="483869"/>
                  </a:lnTo>
                  <a:lnTo>
                    <a:pt x="914996" y="486410"/>
                  </a:lnTo>
                  <a:lnTo>
                    <a:pt x="911644" y="488950"/>
                  </a:lnTo>
                  <a:lnTo>
                    <a:pt x="908164" y="491489"/>
                  </a:lnTo>
                  <a:lnTo>
                    <a:pt x="904557" y="494030"/>
                  </a:lnTo>
                  <a:close/>
                </a:path>
                <a:path w="947419" h="506730">
                  <a:moveTo>
                    <a:pt x="867575" y="506730"/>
                  </a:moveTo>
                  <a:lnTo>
                    <a:pt x="79616" y="506730"/>
                  </a:lnTo>
                  <a:lnTo>
                    <a:pt x="75171" y="505460"/>
                  </a:lnTo>
                  <a:lnTo>
                    <a:pt x="872020" y="505460"/>
                  </a:lnTo>
                  <a:lnTo>
                    <a:pt x="867575" y="50673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479425" y="1954530"/>
            <a:ext cx="7359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215"/>
              </a:spcBef>
              <a:tabLst>
                <a:tab pos="9105900" algn="l"/>
              </a:tabLst>
            </a:pPr>
            <a:r>
              <a:rPr sz="2800" b="1" dirty="0">
                <a:latin typeface="SimSun"/>
                <a:cs typeface="SimSun"/>
              </a:rPr>
              <a:t>何时</a:t>
            </a:r>
          </a:p>
        </p:txBody>
      </p:sp>
      <p:grpSp>
        <p:nvGrpSpPr>
          <p:cNvPr id="20" name="object 20"/>
          <p:cNvGrpSpPr/>
          <p:nvPr/>
        </p:nvGrpSpPr>
        <p:grpSpPr>
          <a:xfrm>
            <a:off x="402704" y="6216650"/>
            <a:ext cx="947419" cy="506730"/>
            <a:chOff x="402704" y="6216650"/>
            <a:chExt cx="947419" cy="506730"/>
          </a:xfrm>
        </p:grpSpPr>
        <p:sp>
          <p:nvSpPr>
            <p:cNvPr id="21" name="object 21"/>
            <p:cNvSpPr/>
            <p:nvPr/>
          </p:nvSpPr>
          <p:spPr>
            <a:xfrm>
              <a:off x="408431" y="6222492"/>
              <a:ext cx="935990" cy="495300"/>
            </a:xfrm>
            <a:custGeom>
              <a:avLst/>
              <a:gdLst/>
              <a:ahLst/>
              <a:cxnLst/>
              <a:rect l="l" t="t" r="r" b="b"/>
              <a:pathLst>
                <a:path w="935990" h="495300">
                  <a:moveTo>
                    <a:pt x="853440" y="495300"/>
                  </a:moveTo>
                  <a:lnTo>
                    <a:pt x="82296" y="495300"/>
                  </a:lnTo>
                  <a:lnTo>
                    <a:pt x="50574" y="488752"/>
                  </a:lnTo>
                  <a:lnTo>
                    <a:pt x="24507" y="471077"/>
                  </a:lnTo>
                  <a:lnTo>
                    <a:pt x="6761" y="444940"/>
                  </a:lnTo>
                  <a:lnTo>
                    <a:pt x="0" y="413004"/>
                  </a:lnTo>
                  <a:lnTo>
                    <a:pt x="0" y="82296"/>
                  </a:lnTo>
                  <a:lnTo>
                    <a:pt x="6761" y="50574"/>
                  </a:lnTo>
                  <a:lnTo>
                    <a:pt x="24507" y="24507"/>
                  </a:lnTo>
                  <a:lnTo>
                    <a:pt x="50574" y="6761"/>
                  </a:lnTo>
                  <a:lnTo>
                    <a:pt x="82296" y="0"/>
                  </a:lnTo>
                  <a:lnTo>
                    <a:pt x="853440" y="0"/>
                  </a:lnTo>
                  <a:lnTo>
                    <a:pt x="885161" y="6761"/>
                  </a:lnTo>
                  <a:lnTo>
                    <a:pt x="911228" y="24507"/>
                  </a:lnTo>
                  <a:lnTo>
                    <a:pt x="928974" y="50574"/>
                  </a:lnTo>
                  <a:lnTo>
                    <a:pt x="935736" y="82296"/>
                  </a:lnTo>
                  <a:lnTo>
                    <a:pt x="935736" y="413004"/>
                  </a:lnTo>
                  <a:lnTo>
                    <a:pt x="928974" y="444940"/>
                  </a:lnTo>
                  <a:lnTo>
                    <a:pt x="911228" y="471077"/>
                  </a:lnTo>
                  <a:lnTo>
                    <a:pt x="885161" y="488752"/>
                  </a:lnTo>
                  <a:lnTo>
                    <a:pt x="853440" y="495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02704" y="6216650"/>
              <a:ext cx="947419" cy="506730"/>
            </a:xfrm>
            <a:custGeom>
              <a:avLst/>
              <a:gdLst/>
              <a:ahLst/>
              <a:cxnLst/>
              <a:rect l="l" t="t" r="r" b="b"/>
              <a:pathLst>
                <a:path w="947419" h="506729">
                  <a:moveTo>
                    <a:pt x="876401" y="505459"/>
                  </a:moveTo>
                  <a:lnTo>
                    <a:pt x="70789" y="505459"/>
                  </a:lnTo>
                  <a:lnTo>
                    <a:pt x="58153" y="501650"/>
                  </a:lnTo>
                  <a:lnTo>
                    <a:pt x="54114" y="499109"/>
                  </a:lnTo>
                  <a:lnTo>
                    <a:pt x="46355" y="496570"/>
                  </a:lnTo>
                  <a:lnTo>
                    <a:pt x="22948" y="477520"/>
                  </a:lnTo>
                  <a:lnTo>
                    <a:pt x="20167" y="474979"/>
                  </a:lnTo>
                  <a:lnTo>
                    <a:pt x="2679" y="440690"/>
                  </a:lnTo>
                  <a:lnTo>
                    <a:pt x="1689" y="435609"/>
                  </a:lnTo>
                  <a:lnTo>
                    <a:pt x="901" y="431800"/>
                  </a:lnTo>
                  <a:lnTo>
                    <a:pt x="342" y="426720"/>
                  </a:lnTo>
                  <a:lnTo>
                    <a:pt x="0" y="422909"/>
                  </a:lnTo>
                  <a:lnTo>
                    <a:pt x="0" y="83820"/>
                  </a:lnTo>
                  <a:lnTo>
                    <a:pt x="3873" y="62229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39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70"/>
                  </a:lnTo>
                  <a:lnTo>
                    <a:pt x="42633" y="12700"/>
                  </a:lnTo>
                  <a:lnTo>
                    <a:pt x="46355" y="10160"/>
                  </a:lnTo>
                  <a:lnTo>
                    <a:pt x="50177" y="7620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872020" y="0"/>
                  </a:lnTo>
                  <a:lnTo>
                    <a:pt x="904557" y="12700"/>
                  </a:lnTo>
                  <a:lnTo>
                    <a:pt x="77241" y="12700"/>
                  </a:lnTo>
                  <a:lnTo>
                    <a:pt x="73177" y="13970"/>
                  </a:lnTo>
                  <a:lnTo>
                    <a:pt x="69811" y="13970"/>
                  </a:lnTo>
                  <a:lnTo>
                    <a:pt x="65900" y="15239"/>
                  </a:lnTo>
                  <a:lnTo>
                    <a:pt x="66205" y="15239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79"/>
                  </a:lnTo>
                  <a:lnTo>
                    <a:pt x="59207" y="17779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89"/>
                  </a:lnTo>
                  <a:lnTo>
                    <a:pt x="52552" y="21589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70"/>
                  </a:lnTo>
                  <a:lnTo>
                    <a:pt x="43281" y="26670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89"/>
                  </a:lnTo>
                  <a:lnTo>
                    <a:pt x="34975" y="34289"/>
                  </a:lnTo>
                  <a:lnTo>
                    <a:pt x="32245" y="36829"/>
                  </a:lnTo>
                  <a:lnTo>
                    <a:pt x="32448" y="36829"/>
                  </a:lnTo>
                  <a:lnTo>
                    <a:pt x="29857" y="39370"/>
                  </a:lnTo>
                  <a:lnTo>
                    <a:pt x="30060" y="39370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20"/>
                  </a:lnTo>
                  <a:lnTo>
                    <a:pt x="25666" y="45720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70"/>
                  </a:lnTo>
                  <a:lnTo>
                    <a:pt x="21844" y="52070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20"/>
                  </a:lnTo>
                  <a:lnTo>
                    <a:pt x="17144" y="62229"/>
                  </a:lnTo>
                  <a:lnTo>
                    <a:pt x="16387" y="64770"/>
                  </a:lnTo>
                  <a:lnTo>
                    <a:pt x="16052" y="64770"/>
                  </a:lnTo>
                  <a:lnTo>
                    <a:pt x="15214" y="68579"/>
                  </a:lnTo>
                  <a:lnTo>
                    <a:pt x="15024" y="68579"/>
                  </a:lnTo>
                  <a:lnTo>
                    <a:pt x="14097" y="72389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20"/>
                  </a:lnTo>
                  <a:lnTo>
                    <a:pt x="12585" y="87629"/>
                  </a:lnTo>
                  <a:lnTo>
                    <a:pt x="12674" y="421640"/>
                  </a:lnTo>
                  <a:lnTo>
                    <a:pt x="12992" y="425450"/>
                  </a:lnTo>
                  <a:lnTo>
                    <a:pt x="13487" y="429259"/>
                  </a:lnTo>
                  <a:lnTo>
                    <a:pt x="14160" y="433070"/>
                  </a:lnTo>
                  <a:lnTo>
                    <a:pt x="15024" y="436879"/>
                  </a:lnTo>
                  <a:lnTo>
                    <a:pt x="16052" y="440690"/>
                  </a:lnTo>
                  <a:lnTo>
                    <a:pt x="17259" y="444500"/>
                  </a:lnTo>
                  <a:lnTo>
                    <a:pt x="18618" y="448309"/>
                  </a:lnTo>
                  <a:lnTo>
                    <a:pt x="19054" y="448309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4" y="454659"/>
                  </a:lnTo>
                  <a:lnTo>
                    <a:pt x="21691" y="454659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09"/>
                  </a:lnTo>
                  <a:lnTo>
                    <a:pt x="26255" y="461009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90"/>
                  </a:lnTo>
                  <a:lnTo>
                    <a:pt x="29857" y="466090"/>
                  </a:lnTo>
                  <a:lnTo>
                    <a:pt x="32448" y="468629"/>
                  </a:lnTo>
                  <a:lnTo>
                    <a:pt x="32245" y="468629"/>
                  </a:lnTo>
                  <a:lnTo>
                    <a:pt x="34975" y="472440"/>
                  </a:lnTo>
                  <a:lnTo>
                    <a:pt x="35716" y="472440"/>
                  </a:lnTo>
                  <a:lnTo>
                    <a:pt x="37630" y="474979"/>
                  </a:lnTo>
                  <a:lnTo>
                    <a:pt x="38900" y="474979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90"/>
                  </a:lnTo>
                  <a:lnTo>
                    <a:pt x="43027" y="478790"/>
                  </a:lnTo>
                  <a:lnTo>
                    <a:pt x="46266" y="481329"/>
                  </a:lnTo>
                  <a:lnTo>
                    <a:pt x="46012" y="481329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40"/>
                  </a:lnTo>
                  <a:lnTo>
                    <a:pt x="52273" y="485140"/>
                  </a:lnTo>
                  <a:lnTo>
                    <a:pt x="55829" y="486409"/>
                  </a:lnTo>
                  <a:lnTo>
                    <a:pt x="55549" y="486409"/>
                  </a:lnTo>
                  <a:lnTo>
                    <a:pt x="59207" y="487679"/>
                  </a:lnTo>
                  <a:lnTo>
                    <a:pt x="58915" y="487679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20"/>
                  </a:lnTo>
                  <a:lnTo>
                    <a:pt x="65900" y="490220"/>
                  </a:lnTo>
                  <a:lnTo>
                    <a:pt x="69811" y="491490"/>
                  </a:lnTo>
                  <a:lnTo>
                    <a:pt x="69507" y="491490"/>
                  </a:lnTo>
                  <a:lnTo>
                    <a:pt x="73494" y="492759"/>
                  </a:lnTo>
                  <a:lnTo>
                    <a:pt x="76923" y="492759"/>
                  </a:lnTo>
                  <a:lnTo>
                    <a:pt x="81051" y="494029"/>
                  </a:lnTo>
                  <a:lnTo>
                    <a:pt x="904557" y="494029"/>
                  </a:lnTo>
                  <a:lnTo>
                    <a:pt x="900836" y="496570"/>
                  </a:lnTo>
                  <a:lnTo>
                    <a:pt x="893076" y="499109"/>
                  </a:lnTo>
                  <a:lnTo>
                    <a:pt x="889038" y="501650"/>
                  </a:lnTo>
                  <a:lnTo>
                    <a:pt x="876401" y="505459"/>
                  </a:lnTo>
                  <a:close/>
                </a:path>
                <a:path w="947419" h="506729">
                  <a:moveTo>
                    <a:pt x="919581" y="43179"/>
                  </a:moveTo>
                  <a:lnTo>
                    <a:pt x="917130" y="39370"/>
                  </a:lnTo>
                  <a:lnTo>
                    <a:pt x="917333" y="39370"/>
                  </a:lnTo>
                  <a:lnTo>
                    <a:pt x="914742" y="36829"/>
                  </a:lnTo>
                  <a:lnTo>
                    <a:pt x="914946" y="36829"/>
                  </a:lnTo>
                  <a:lnTo>
                    <a:pt x="912215" y="34289"/>
                  </a:lnTo>
                  <a:lnTo>
                    <a:pt x="912431" y="34289"/>
                  </a:lnTo>
                  <a:lnTo>
                    <a:pt x="909561" y="31750"/>
                  </a:lnTo>
                  <a:lnTo>
                    <a:pt x="909789" y="31750"/>
                  </a:lnTo>
                  <a:lnTo>
                    <a:pt x="906792" y="29210"/>
                  </a:lnTo>
                  <a:lnTo>
                    <a:pt x="907034" y="29210"/>
                  </a:lnTo>
                  <a:lnTo>
                    <a:pt x="903909" y="26670"/>
                  </a:lnTo>
                  <a:lnTo>
                    <a:pt x="904163" y="26670"/>
                  </a:lnTo>
                  <a:lnTo>
                    <a:pt x="900925" y="25400"/>
                  </a:lnTo>
                  <a:lnTo>
                    <a:pt x="901179" y="25400"/>
                  </a:lnTo>
                  <a:lnTo>
                    <a:pt x="897839" y="22860"/>
                  </a:lnTo>
                  <a:lnTo>
                    <a:pt x="898093" y="22860"/>
                  </a:lnTo>
                  <a:lnTo>
                    <a:pt x="894638" y="21589"/>
                  </a:lnTo>
                  <a:lnTo>
                    <a:pt x="894918" y="21589"/>
                  </a:lnTo>
                  <a:lnTo>
                    <a:pt x="891362" y="19050"/>
                  </a:lnTo>
                  <a:lnTo>
                    <a:pt x="891641" y="19050"/>
                  </a:lnTo>
                  <a:lnTo>
                    <a:pt x="887984" y="17779"/>
                  </a:lnTo>
                  <a:lnTo>
                    <a:pt x="888276" y="17779"/>
                  </a:lnTo>
                  <a:lnTo>
                    <a:pt x="884529" y="16510"/>
                  </a:lnTo>
                  <a:lnTo>
                    <a:pt x="884821" y="16510"/>
                  </a:lnTo>
                  <a:lnTo>
                    <a:pt x="880986" y="15239"/>
                  </a:lnTo>
                  <a:lnTo>
                    <a:pt x="881291" y="15239"/>
                  </a:lnTo>
                  <a:lnTo>
                    <a:pt x="877379" y="13970"/>
                  </a:lnTo>
                  <a:lnTo>
                    <a:pt x="874013" y="13970"/>
                  </a:lnTo>
                  <a:lnTo>
                    <a:pt x="869950" y="12700"/>
                  </a:lnTo>
                  <a:lnTo>
                    <a:pt x="904557" y="12700"/>
                  </a:lnTo>
                  <a:lnTo>
                    <a:pt x="908164" y="13970"/>
                  </a:lnTo>
                  <a:lnTo>
                    <a:pt x="911644" y="16510"/>
                  </a:lnTo>
                  <a:lnTo>
                    <a:pt x="914996" y="19050"/>
                  </a:lnTo>
                  <a:lnTo>
                    <a:pt x="918222" y="22860"/>
                  </a:lnTo>
                  <a:lnTo>
                    <a:pt x="921296" y="25400"/>
                  </a:lnTo>
                  <a:lnTo>
                    <a:pt x="924242" y="27939"/>
                  </a:lnTo>
                  <a:lnTo>
                    <a:pt x="927023" y="31750"/>
                  </a:lnTo>
                  <a:lnTo>
                    <a:pt x="929665" y="35560"/>
                  </a:lnTo>
                  <a:lnTo>
                    <a:pt x="932141" y="38100"/>
                  </a:lnTo>
                  <a:lnTo>
                    <a:pt x="934453" y="41910"/>
                  </a:lnTo>
                  <a:lnTo>
                    <a:pt x="919403" y="41910"/>
                  </a:lnTo>
                  <a:lnTo>
                    <a:pt x="919581" y="43179"/>
                  </a:lnTo>
                  <a:close/>
                </a:path>
                <a:path w="947419" h="506729">
                  <a:moveTo>
                    <a:pt x="27609" y="43179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79"/>
                  </a:lnTo>
                  <a:close/>
                </a:path>
                <a:path w="947419" h="506729">
                  <a:moveTo>
                    <a:pt x="927176" y="55879"/>
                  </a:moveTo>
                  <a:lnTo>
                    <a:pt x="925347" y="52070"/>
                  </a:lnTo>
                  <a:lnTo>
                    <a:pt x="925499" y="52070"/>
                  </a:lnTo>
                  <a:lnTo>
                    <a:pt x="923518" y="48260"/>
                  </a:lnTo>
                  <a:lnTo>
                    <a:pt x="923670" y="48260"/>
                  </a:lnTo>
                  <a:lnTo>
                    <a:pt x="921524" y="45720"/>
                  </a:lnTo>
                  <a:lnTo>
                    <a:pt x="921702" y="45720"/>
                  </a:lnTo>
                  <a:lnTo>
                    <a:pt x="919403" y="41910"/>
                  </a:lnTo>
                  <a:lnTo>
                    <a:pt x="934453" y="41910"/>
                  </a:lnTo>
                  <a:lnTo>
                    <a:pt x="936586" y="45720"/>
                  </a:lnTo>
                  <a:lnTo>
                    <a:pt x="938542" y="49529"/>
                  </a:lnTo>
                  <a:lnTo>
                    <a:pt x="940320" y="53339"/>
                  </a:lnTo>
                  <a:lnTo>
                    <a:pt x="940854" y="54610"/>
                  </a:lnTo>
                  <a:lnTo>
                    <a:pt x="927036" y="54610"/>
                  </a:lnTo>
                  <a:lnTo>
                    <a:pt x="927176" y="55879"/>
                  </a:lnTo>
                  <a:close/>
                </a:path>
                <a:path w="947419" h="506729">
                  <a:moveTo>
                    <a:pt x="20015" y="55879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79"/>
                  </a:lnTo>
                  <a:close/>
                </a:path>
                <a:path w="947419" h="506729">
                  <a:moveTo>
                    <a:pt x="931240" y="66039"/>
                  </a:moveTo>
                  <a:lnTo>
                    <a:pt x="929932" y="62229"/>
                  </a:lnTo>
                  <a:lnTo>
                    <a:pt x="928573" y="58420"/>
                  </a:lnTo>
                  <a:lnTo>
                    <a:pt x="927036" y="54610"/>
                  </a:lnTo>
                  <a:lnTo>
                    <a:pt x="940854" y="54610"/>
                  </a:lnTo>
                  <a:lnTo>
                    <a:pt x="941920" y="57150"/>
                  </a:lnTo>
                  <a:lnTo>
                    <a:pt x="943317" y="62229"/>
                  </a:lnTo>
                  <a:lnTo>
                    <a:pt x="944113" y="64770"/>
                  </a:lnTo>
                  <a:lnTo>
                    <a:pt x="931138" y="64770"/>
                  </a:lnTo>
                  <a:lnTo>
                    <a:pt x="931240" y="66039"/>
                  </a:lnTo>
                  <a:close/>
                </a:path>
                <a:path w="947419" h="506729">
                  <a:moveTo>
                    <a:pt x="15951" y="66039"/>
                  </a:moveTo>
                  <a:lnTo>
                    <a:pt x="16052" y="64770"/>
                  </a:lnTo>
                  <a:lnTo>
                    <a:pt x="16387" y="64770"/>
                  </a:lnTo>
                  <a:lnTo>
                    <a:pt x="15951" y="66039"/>
                  </a:lnTo>
                  <a:close/>
                </a:path>
                <a:path w="947419" h="506729">
                  <a:moveTo>
                    <a:pt x="932256" y="69850"/>
                  </a:moveTo>
                  <a:lnTo>
                    <a:pt x="931138" y="64770"/>
                  </a:lnTo>
                  <a:lnTo>
                    <a:pt x="944113" y="64770"/>
                  </a:lnTo>
                  <a:lnTo>
                    <a:pt x="944511" y="66039"/>
                  </a:lnTo>
                  <a:lnTo>
                    <a:pt x="945172" y="68579"/>
                  </a:lnTo>
                  <a:lnTo>
                    <a:pt x="932167" y="68579"/>
                  </a:lnTo>
                  <a:lnTo>
                    <a:pt x="932256" y="69850"/>
                  </a:lnTo>
                  <a:close/>
                </a:path>
                <a:path w="947419" h="506729">
                  <a:moveTo>
                    <a:pt x="14935" y="69850"/>
                  </a:moveTo>
                  <a:lnTo>
                    <a:pt x="15024" y="68579"/>
                  </a:lnTo>
                  <a:lnTo>
                    <a:pt x="15214" y="68579"/>
                  </a:lnTo>
                  <a:lnTo>
                    <a:pt x="14935" y="69850"/>
                  </a:lnTo>
                  <a:close/>
                </a:path>
                <a:path w="947419" h="506729">
                  <a:moveTo>
                    <a:pt x="941920" y="448309"/>
                  </a:moveTo>
                  <a:lnTo>
                    <a:pt x="928573" y="448309"/>
                  </a:lnTo>
                  <a:lnTo>
                    <a:pt x="930046" y="444500"/>
                  </a:lnTo>
                  <a:lnTo>
                    <a:pt x="931240" y="440690"/>
                  </a:lnTo>
                  <a:lnTo>
                    <a:pt x="932256" y="436879"/>
                  </a:lnTo>
                  <a:lnTo>
                    <a:pt x="933094" y="433070"/>
                  </a:lnTo>
                  <a:lnTo>
                    <a:pt x="933754" y="429259"/>
                  </a:lnTo>
                  <a:lnTo>
                    <a:pt x="934224" y="425450"/>
                  </a:lnTo>
                  <a:lnTo>
                    <a:pt x="934516" y="421640"/>
                  </a:lnTo>
                  <a:lnTo>
                    <a:pt x="934605" y="87629"/>
                  </a:lnTo>
                  <a:lnTo>
                    <a:pt x="934504" y="83820"/>
                  </a:lnTo>
                  <a:lnTo>
                    <a:pt x="934199" y="80010"/>
                  </a:lnTo>
                  <a:lnTo>
                    <a:pt x="933704" y="76200"/>
                  </a:lnTo>
                  <a:lnTo>
                    <a:pt x="933030" y="72389"/>
                  </a:lnTo>
                  <a:lnTo>
                    <a:pt x="932167" y="68579"/>
                  </a:lnTo>
                  <a:lnTo>
                    <a:pt x="945172" y="68579"/>
                  </a:lnTo>
                  <a:lnTo>
                    <a:pt x="945502" y="69850"/>
                  </a:lnTo>
                  <a:lnTo>
                    <a:pt x="946289" y="74929"/>
                  </a:lnTo>
                  <a:lnTo>
                    <a:pt x="946848" y="78739"/>
                  </a:lnTo>
                  <a:lnTo>
                    <a:pt x="947191" y="83820"/>
                  </a:lnTo>
                  <a:lnTo>
                    <a:pt x="947191" y="422909"/>
                  </a:lnTo>
                  <a:lnTo>
                    <a:pt x="946848" y="426720"/>
                  </a:lnTo>
                  <a:lnTo>
                    <a:pt x="946289" y="431800"/>
                  </a:lnTo>
                  <a:lnTo>
                    <a:pt x="945502" y="435609"/>
                  </a:lnTo>
                  <a:lnTo>
                    <a:pt x="944511" y="440690"/>
                  </a:lnTo>
                  <a:lnTo>
                    <a:pt x="943317" y="444500"/>
                  </a:lnTo>
                  <a:lnTo>
                    <a:pt x="941920" y="448309"/>
                  </a:lnTo>
                  <a:close/>
                </a:path>
                <a:path w="947419" h="506729">
                  <a:moveTo>
                    <a:pt x="12585" y="88900"/>
                  </a:moveTo>
                  <a:lnTo>
                    <a:pt x="12585" y="87629"/>
                  </a:lnTo>
                  <a:lnTo>
                    <a:pt x="12585" y="88900"/>
                  </a:lnTo>
                  <a:close/>
                </a:path>
                <a:path w="947419" h="506729">
                  <a:moveTo>
                    <a:pt x="934605" y="88900"/>
                  </a:moveTo>
                  <a:lnTo>
                    <a:pt x="934580" y="87629"/>
                  </a:lnTo>
                  <a:lnTo>
                    <a:pt x="934605" y="88900"/>
                  </a:lnTo>
                  <a:close/>
                </a:path>
                <a:path w="947419" h="506729">
                  <a:moveTo>
                    <a:pt x="19054" y="448309"/>
                  </a:moveTo>
                  <a:lnTo>
                    <a:pt x="18618" y="448309"/>
                  </a:lnTo>
                  <a:lnTo>
                    <a:pt x="18503" y="447040"/>
                  </a:lnTo>
                  <a:lnTo>
                    <a:pt x="19054" y="448309"/>
                  </a:lnTo>
                  <a:close/>
                </a:path>
                <a:path w="947419" h="506729">
                  <a:moveTo>
                    <a:pt x="935875" y="461009"/>
                  </a:moveTo>
                  <a:lnTo>
                    <a:pt x="921524" y="461009"/>
                  </a:lnTo>
                  <a:lnTo>
                    <a:pt x="923670" y="457200"/>
                  </a:lnTo>
                  <a:lnTo>
                    <a:pt x="923518" y="457200"/>
                  </a:lnTo>
                  <a:lnTo>
                    <a:pt x="925499" y="454659"/>
                  </a:lnTo>
                  <a:lnTo>
                    <a:pt x="925347" y="454659"/>
                  </a:lnTo>
                  <a:lnTo>
                    <a:pt x="927176" y="450850"/>
                  </a:lnTo>
                  <a:lnTo>
                    <a:pt x="927036" y="450850"/>
                  </a:lnTo>
                  <a:lnTo>
                    <a:pt x="928687" y="447040"/>
                  </a:lnTo>
                  <a:lnTo>
                    <a:pt x="928573" y="448309"/>
                  </a:lnTo>
                  <a:lnTo>
                    <a:pt x="941920" y="448309"/>
                  </a:lnTo>
                  <a:lnTo>
                    <a:pt x="940320" y="452120"/>
                  </a:lnTo>
                  <a:lnTo>
                    <a:pt x="938542" y="455929"/>
                  </a:lnTo>
                  <a:lnTo>
                    <a:pt x="936586" y="459740"/>
                  </a:lnTo>
                  <a:lnTo>
                    <a:pt x="935875" y="461009"/>
                  </a:lnTo>
                  <a:close/>
                </a:path>
                <a:path w="947419" h="506729">
                  <a:moveTo>
                    <a:pt x="26255" y="461009"/>
                  </a:moveTo>
                  <a:lnTo>
                    <a:pt x="25666" y="461009"/>
                  </a:lnTo>
                  <a:lnTo>
                    <a:pt x="25488" y="459740"/>
                  </a:lnTo>
                  <a:lnTo>
                    <a:pt x="26255" y="461009"/>
                  </a:lnTo>
                  <a:close/>
                </a:path>
                <a:path w="947419" h="506729">
                  <a:moveTo>
                    <a:pt x="928784" y="472440"/>
                  </a:moveTo>
                  <a:lnTo>
                    <a:pt x="912215" y="472440"/>
                  </a:lnTo>
                  <a:lnTo>
                    <a:pt x="914946" y="468629"/>
                  </a:lnTo>
                  <a:lnTo>
                    <a:pt x="914742" y="468629"/>
                  </a:lnTo>
                  <a:lnTo>
                    <a:pt x="917333" y="466090"/>
                  </a:lnTo>
                  <a:lnTo>
                    <a:pt x="917130" y="466090"/>
                  </a:lnTo>
                  <a:lnTo>
                    <a:pt x="919581" y="463550"/>
                  </a:lnTo>
                  <a:lnTo>
                    <a:pt x="919403" y="463550"/>
                  </a:lnTo>
                  <a:lnTo>
                    <a:pt x="921702" y="459740"/>
                  </a:lnTo>
                  <a:lnTo>
                    <a:pt x="921524" y="461009"/>
                  </a:lnTo>
                  <a:lnTo>
                    <a:pt x="935875" y="461009"/>
                  </a:lnTo>
                  <a:lnTo>
                    <a:pt x="934453" y="463550"/>
                  </a:lnTo>
                  <a:lnTo>
                    <a:pt x="932141" y="467359"/>
                  </a:lnTo>
                  <a:lnTo>
                    <a:pt x="929665" y="471170"/>
                  </a:lnTo>
                  <a:lnTo>
                    <a:pt x="928784" y="472440"/>
                  </a:lnTo>
                  <a:close/>
                </a:path>
                <a:path w="947419" h="506729">
                  <a:moveTo>
                    <a:pt x="35716" y="472440"/>
                  </a:moveTo>
                  <a:lnTo>
                    <a:pt x="34975" y="472440"/>
                  </a:lnTo>
                  <a:lnTo>
                    <a:pt x="34759" y="471170"/>
                  </a:lnTo>
                  <a:lnTo>
                    <a:pt x="35716" y="472440"/>
                  </a:lnTo>
                  <a:close/>
                </a:path>
                <a:path w="947419" h="506729">
                  <a:moveTo>
                    <a:pt x="927023" y="474979"/>
                  </a:moveTo>
                  <a:lnTo>
                    <a:pt x="909561" y="474979"/>
                  </a:lnTo>
                  <a:lnTo>
                    <a:pt x="912431" y="471170"/>
                  </a:lnTo>
                  <a:lnTo>
                    <a:pt x="912215" y="472440"/>
                  </a:lnTo>
                  <a:lnTo>
                    <a:pt x="928784" y="472440"/>
                  </a:lnTo>
                  <a:lnTo>
                    <a:pt x="927023" y="474979"/>
                  </a:lnTo>
                  <a:close/>
                </a:path>
                <a:path w="947419" h="506729">
                  <a:moveTo>
                    <a:pt x="38900" y="474979"/>
                  </a:moveTo>
                  <a:lnTo>
                    <a:pt x="37630" y="474979"/>
                  </a:lnTo>
                  <a:lnTo>
                    <a:pt x="37401" y="473709"/>
                  </a:lnTo>
                  <a:lnTo>
                    <a:pt x="38900" y="474979"/>
                  </a:lnTo>
                  <a:close/>
                </a:path>
                <a:path w="947419" h="506729">
                  <a:moveTo>
                    <a:pt x="904557" y="494029"/>
                  </a:moveTo>
                  <a:lnTo>
                    <a:pt x="866140" y="494029"/>
                  </a:lnTo>
                  <a:lnTo>
                    <a:pt x="870267" y="492759"/>
                  </a:lnTo>
                  <a:lnTo>
                    <a:pt x="873696" y="492759"/>
                  </a:lnTo>
                  <a:lnTo>
                    <a:pt x="877684" y="491490"/>
                  </a:lnTo>
                  <a:lnTo>
                    <a:pt x="877379" y="491490"/>
                  </a:lnTo>
                  <a:lnTo>
                    <a:pt x="881291" y="490220"/>
                  </a:lnTo>
                  <a:lnTo>
                    <a:pt x="880986" y="490220"/>
                  </a:lnTo>
                  <a:lnTo>
                    <a:pt x="884821" y="488950"/>
                  </a:lnTo>
                  <a:lnTo>
                    <a:pt x="884529" y="488950"/>
                  </a:lnTo>
                  <a:lnTo>
                    <a:pt x="888276" y="487679"/>
                  </a:lnTo>
                  <a:lnTo>
                    <a:pt x="887984" y="487679"/>
                  </a:lnTo>
                  <a:lnTo>
                    <a:pt x="891641" y="486409"/>
                  </a:lnTo>
                  <a:lnTo>
                    <a:pt x="891362" y="486409"/>
                  </a:lnTo>
                  <a:lnTo>
                    <a:pt x="894918" y="485140"/>
                  </a:lnTo>
                  <a:lnTo>
                    <a:pt x="894638" y="485140"/>
                  </a:lnTo>
                  <a:lnTo>
                    <a:pt x="898093" y="482600"/>
                  </a:lnTo>
                  <a:lnTo>
                    <a:pt x="897839" y="482600"/>
                  </a:lnTo>
                  <a:lnTo>
                    <a:pt x="901179" y="481329"/>
                  </a:lnTo>
                  <a:lnTo>
                    <a:pt x="900925" y="481329"/>
                  </a:lnTo>
                  <a:lnTo>
                    <a:pt x="904163" y="478790"/>
                  </a:lnTo>
                  <a:lnTo>
                    <a:pt x="903909" y="478790"/>
                  </a:lnTo>
                  <a:lnTo>
                    <a:pt x="907034" y="476250"/>
                  </a:lnTo>
                  <a:lnTo>
                    <a:pt x="906792" y="476250"/>
                  </a:lnTo>
                  <a:lnTo>
                    <a:pt x="909789" y="473709"/>
                  </a:lnTo>
                  <a:lnTo>
                    <a:pt x="909561" y="474979"/>
                  </a:lnTo>
                  <a:lnTo>
                    <a:pt x="927023" y="474979"/>
                  </a:lnTo>
                  <a:lnTo>
                    <a:pt x="924242" y="477520"/>
                  </a:lnTo>
                  <a:lnTo>
                    <a:pt x="921296" y="481329"/>
                  </a:lnTo>
                  <a:lnTo>
                    <a:pt x="918222" y="483870"/>
                  </a:lnTo>
                  <a:lnTo>
                    <a:pt x="914996" y="486409"/>
                  </a:lnTo>
                  <a:lnTo>
                    <a:pt x="911644" y="488950"/>
                  </a:lnTo>
                  <a:lnTo>
                    <a:pt x="908164" y="491490"/>
                  </a:lnTo>
                  <a:lnTo>
                    <a:pt x="904557" y="494029"/>
                  </a:lnTo>
                  <a:close/>
                </a:path>
                <a:path w="947419" h="506729">
                  <a:moveTo>
                    <a:pt x="867575" y="506729"/>
                  </a:moveTo>
                  <a:lnTo>
                    <a:pt x="79616" y="506729"/>
                  </a:lnTo>
                  <a:lnTo>
                    <a:pt x="75171" y="505459"/>
                  </a:lnTo>
                  <a:lnTo>
                    <a:pt x="872020" y="505459"/>
                  </a:lnTo>
                  <a:lnTo>
                    <a:pt x="867575" y="506729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487680" y="6196965"/>
            <a:ext cx="73596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SimSun"/>
                <a:cs typeface="SimSun"/>
              </a:rPr>
              <a:t>何故</a:t>
            </a:r>
          </a:p>
        </p:txBody>
      </p:sp>
      <p:grpSp>
        <p:nvGrpSpPr>
          <p:cNvPr id="24" name="object 24"/>
          <p:cNvGrpSpPr/>
          <p:nvPr/>
        </p:nvGrpSpPr>
        <p:grpSpPr>
          <a:xfrm>
            <a:off x="10739869" y="1284605"/>
            <a:ext cx="947419" cy="506730"/>
            <a:chOff x="10739869" y="1284605"/>
            <a:chExt cx="947419" cy="506730"/>
          </a:xfrm>
        </p:grpSpPr>
        <p:sp>
          <p:nvSpPr>
            <p:cNvPr id="25" name="object 25"/>
            <p:cNvSpPr/>
            <p:nvPr/>
          </p:nvSpPr>
          <p:spPr>
            <a:xfrm>
              <a:off x="10745723" y="1290828"/>
              <a:ext cx="935990" cy="495300"/>
            </a:xfrm>
            <a:custGeom>
              <a:avLst/>
              <a:gdLst/>
              <a:ahLst/>
              <a:cxnLst/>
              <a:rect l="l" t="t" r="r" b="b"/>
              <a:pathLst>
                <a:path w="935990" h="495300">
                  <a:moveTo>
                    <a:pt x="851916" y="495300"/>
                  </a:moveTo>
                  <a:lnTo>
                    <a:pt x="82296" y="495300"/>
                  </a:lnTo>
                  <a:lnTo>
                    <a:pt x="50502" y="488538"/>
                  </a:lnTo>
                  <a:lnTo>
                    <a:pt x="24412" y="470792"/>
                  </a:lnTo>
                  <a:lnTo>
                    <a:pt x="6690" y="444725"/>
                  </a:lnTo>
                  <a:lnTo>
                    <a:pt x="0" y="413004"/>
                  </a:lnTo>
                  <a:lnTo>
                    <a:pt x="0" y="82296"/>
                  </a:lnTo>
                  <a:lnTo>
                    <a:pt x="6690" y="50359"/>
                  </a:lnTo>
                  <a:lnTo>
                    <a:pt x="24412" y="24222"/>
                  </a:lnTo>
                  <a:lnTo>
                    <a:pt x="50502" y="6547"/>
                  </a:lnTo>
                  <a:lnTo>
                    <a:pt x="82296" y="0"/>
                  </a:lnTo>
                  <a:lnTo>
                    <a:pt x="851916" y="0"/>
                  </a:lnTo>
                  <a:lnTo>
                    <a:pt x="884447" y="6547"/>
                  </a:lnTo>
                  <a:lnTo>
                    <a:pt x="910942" y="24222"/>
                  </a:lnTo>
                  <a:lnTo>
                    <a:pt x="928879" y="50359"/>
                  </a:lnTo>
                  <a:lnTo>
                    <a:pt x="935735" y="82296"/>
                  </a:lnTo>
                  <a:lnTo>
                    <a:pt x="935735" y="413004"/>
                  </a:lnTo>
                  <a:lnTo>
                    <a:pt x="928879" y="444725"/>
                  </a:lnTo>
                  <a:lnTo>
                    <a:pt x="910942" y="470792"/>
                  </a:lnTo>
                  <a:lnTo>
                    <a:pt x="884447" y="488538"/>
                  </a:lnTo>
                  <a:lnTo>
                    <a:pt x="851916" y="495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0739869" y="1284605"/>
              <a:ext cx="947419" cy="506730"/>
            </a:xfrm>
            <a:custGeom>
              <a:avLst/>
              <a:gdLst/>
              <a:ahLst/>
              <a:cxnLst/>
              <a:rect l="l" t="t" r="r" b="b"/>
              <a:pathLst>
                <a:path w="947420" h="506730">
                  <a:moveTo>
                    <a:pt x="876401" y="505460"/>
                  </a:moveTo>
                  <a:lnTo>
                    <a:pt x="70789" y="505460"/>
                  </a:lnTo>
                  <a:lnTo>
                    <a:pt x="62280" y="502920"/>
                  </a:lnTo>
                  <a:lnTo>
                    <a:pt x="54114" y="500380"/>
                  </a:lnTo>
                  <a:lnTo>
                    <a:pt x="50177" y="497840"/>
                  </a:lnTo>
                  <a:lnTo>
                    <a:pt x="46354" y="496570"/>
                  </a:lnTo>
                  <a:lnTo>
                    <a:pt x="22948" y="477520"/>
                  </a:lnTo>
                  <a:lnTo>
                    <a:pt x="20167" y="474980"/>
                  </a:lnTo>
                  <a:lnTo>
                    <a:pt x="2679" y="440690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20"/>
                  </a:lnTo>
                  <a:lnTo>
                    <a:pt x="0" y="422910"/>
                  </a:lnTo>
                  <a:lnTo>
                    <a:pt x="0" y="83820"/>
                  </a:lnTo>
                  <a:lnTo>
                    <a:pt x="3873" y="62230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40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70"/>
                  </a:lnTo>
                  <a:lnTo>
                    <a:pt x="42633" y="12700"/>
                  </a:lnTo>
                  <a:lnTo>
                    <a:pt x="46354" y="10160"/>
                  </a:lnTo>
                  <a:lnTo>
                    <a:pt x="50177" y="7620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872020" y="0"/>
                  </a:lnTo>
                  <a:lnTo>
                    <a:pt x="904557" y="12700"/>
                  </a:lnTo>
                  <a:lnTo>
                    <a:pt x="77241" y="12700"/>
                  </a:lnTo>
                  <a:lnTo>
                    <a:pt x="73177" y="13970"/>
                  </a:lnTo>
                  <a:lnTo>
                    <a:pt x="69811" y="13970"/>
                  </a:lnTo>
                  <a:lnTo>
                    <a:pt x="65900" y="15240"/>
                  </a:lnTo>
                  <a:lnTo>
                    <a:pt x="66205" y="15240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80"/>
                  </a:lnTo>
                  <a:lnTo>
                    <a:pt x="59207" y="17780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90"/>
                  </a:lnTo>
                  <a:lnTo>
                    <a:pt x="52552" y="21590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70"/>
                  </a:lnTo>
                  <a:lnTo>
                    <a:pt x="43281" y="26670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90"/>
                  </a:lnTo>
                  <a:lnTo>
                    <a:pt x="34975" y="34290"/>
                  </a:lnTo>
                  <a:lnTo>
                    <a:pt x="32245" y="36830"/>
                  </a:lnTo>
                  <a:lnTo>
                    <a:pt x="32448" y="36830"/>
                  </a:lnTo>
                  <a:lnTo>
                    <a:pt x="29857" y="39370"/>
                  </a:lnTo>
                  <a:lnTo>
                    <a:pt x="30060" y="39370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20"/>
                  </a:lnTo>
                  <a:lnTo>
                    <a:pt x="25666" y="45720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70"/>
                  </a:lnTo>
                  <a:lnTo>
                    <a:pt x="21844" y="52070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20"/>
                  </a:lnTo>
                  <a:lnTo>
                    <a:pt x="17145" y="62230"/>
                  </a:lnTo>
                  <a:lnTo>
                    <a:pt x="16387" y="64770"/>
                  </a:lnTo>
                  <a:lnTo>
                    <a:pt x="16052" y="64770"/>
                  </a:lnTo>
                  <a:lnTo>
                    <a:pt x="15214" y="68580"/>
                  </a:lnTo>
                  <a:lnTo>
                    <a:pt x="15024" y="68580"/>
                  </a:lnTo>
                  <a:lnTo>
                    <a:pt x="14097" y="72390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20"/>
                  </a:lnTo>
                  <a:lnTo>
                    <a:pt x="12585" y="87630"/>
                  </a:lnTo>
                  <a:lnTo>
                    <a:pt x="12674" y="421640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70"/>
                  </a:lnTo>
                  <a:lnTo>
                    <a:pt x="15024" y="436880"/>
                  </a:lnTo>
                  <a:lnTo>
                    <a:pt x="16052" y="440690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4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90"/>
                  </a:lnTo>
                  <a:lnTo>
                    <a:pt x="29857" y="466090"/>
                  </a:lnTo>
                  <a:lnTo>
                    <a:pt x="32448" y="468630"/>
                  </a:lnTo>
                  <a:lnTo>
                    <a:pt x="32245" y="468630"/>
                  </a:lnTo>
                  <a:lnTo>
                    <a:pt x="34975" y="472440"/>
                  </a:lnTo>
                  <a:lnTo>
                    <a:pt x="35716" y="472440"/>
                  </a:lnTo>
                  <a:lnTo>
                    <a:pt x="37630" y="474980"/>
                  </a:lnTo>
                  <a:lnTo>
                    <a:pt x="38900" y="474980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90"/>
                  </a:lnTo>
                  <a:lnTo>
                    <a:pt x="43027" y="478790"/>
                  </a:lnTo>
                  <a:lnTo>
                    <a:pt x="46266" y="481330"/>
                  </a:lnTo>
                  <a:lnTo>
                    <a:pt x="46012" y="481330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40"/>
                  </a:lnTo>
                  <a:lnTo>
                    <a:pt x="52273" y="485140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80"/>
                  </a:lnTo>
                  <a:lnTo>
                    <a:pt x="58915" y="487680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20"/>
                  </a:lnTo>
                  <a:lnTo>
                    <a:pt x="65900" y="490220"/>
                  </a:lnTo>
                  <a:lnTo>
                    <a:pt x="69811" y="491490"/>
                  </a:lnTo>
                  <a:lnTo>
                    <a:pt x="69507" y="491490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30"/>
                  </a:lnTo>
                  <a:lnTo>
                    <a:pt x="904557" y="494030"/>
                  </a:lnTo>
                  <a:lnTo>
                    <a:pt x="900836" y="496570"/>
                  </a:lnTo>
                  <a:lnTo>
                    <a:pt x="897013" y="497840"/>
                  </a:lnTo>
                  <a:lnTo>
                    <a:pt x="893076" y="500380"/>
                  </a:lnTo>
                  <a:lnTo>
                    <a:pt x="884910" y="502920"/>
                  </a:lnTo>
                  <a:lnTo>
                    <a:pt x="876401" y="505460"/>
                  </a:lnTo>
                  <a:close/>
                </a:path>
                <a:path w="947420" h="506730">
                  <a:moveTo>
                    <a:pt x="919581" y="43180"/>
                  </a:moveTo>
                  <a:lnTo>
                    <a:pt x="917130" y="39370"/>
                  </a:lnTo>
                  <a:lnTo>
                    <a:pt x="917333" y="39370"/>
                  </a:lnTo>
                  <a:lnTo>
                    <a:pt x="914742" y="36830"/>
                  </a:lnTo>
                  <a:lnTo>
                    <a:pt x="914946" y="36830"/>
                  </a:lnTo>
                  <a:lnTo>
                    <a:pt x="912215" y="34290"/>
                  </a:lnTo>
                  <a:lnTo>
                    <a:pt x="912431" y="34290"/>
                  </a:lnTo>
                  <a:lnTo>
                    <a:pt x="909561" y="31750"/>
                  </a:lnTo>
                  <a:lnTo>
                    <a:pt x="909789" y="31750"/>
                  </a:lnTo>
                  <a:lnTo>
                    <a:pt x="906792" y="29210"/>
                  </a:lnTo>
                  <a:lnTo>
                    <a:pt x="907033" y="29210"/>
                  </a:lnTo>
                  <a:lnTo>
                    <a:pt x="903909" y="26670"/>
                  </a:lnTo>
                  <a:lnTo>
                    <a:pt x="904163" y="26670"/>
                  </a:lnTo>
                  <a:lnTo>
                    <a:pt x="900925" y="25400"/>
                  </a:lnTo>
                  <a:lnTo>
                    <a:pt x="901179" y="25400"/>
                  </a:lnTo>
                  <a:lnTo>
                    <a:pt x="897839" y="22860"/>
                  </a:lnTo>
                  <a:lnTo>
                    <a:pt x="898093" y="22860"/>
                  </a:lnTo>
                  <a:lnTo>
                    <a:pt x="894638" y="21590"/>
                  </a:lnTo>
                  <a:lnTo>
                    <a:pt x="894918" y="21590"/>
                  </a:lnTo>
                  <a:lnTo>
                    <a:pt x="891362" y="19050"/>
                  </a:lnTo>
                  <a:lnTo>
                    <a:pt x="891641" y="19050"/>
                  </a:lnTo>
                  <a:lnTo>
                    <a:pt x="887983" y="17780"/>
                  </a:lnTo>
                  <a:lnTo>
                    <a:pt x="888276" y="17780"/>
                  </a:lnTo>
                  <a:lnTo>
                    <a:pt x="884529" y="16510"/>
                  </a:lnTo>
                  <a:lnTo>
                    <a:pt x="884821" y="16510"/>
                  </a:lnTo>
                  <a:lnTo>
                    <a:pt x="880986" y="15240"/>
                  </a:lnTo>
                  <a:lnTo>
                    <a:pt x="881291" y="15240"/>
                  </a:lnTo>
                  <a:lnTo>
                    <a:pt x="877379" y="13970"/>
                  </a:lnTo>
                  <a:lnTo>
                    <a:pt x="874014" y="13970"/>
                  </a:lnTo>
                  <a:lnTo>
                    <a:pt x="869950" y="12700"/>
                  </a:lnTo>
                  <a:lnTo>
                    <a:pt x="904557" y="12700"/>
                  </a:lnTo>
                  <a:lnTo>
                    <a:pt x="908164" y="13970"/>
                  </a:lnTo>
                  <a:lnTo>
                    <a:pt x="911644" y="16510"/>
                  </a:lnTo>
                  <a:lnTo>
                    <a:pt x="914996" y="19050"/>
                  </a:lnTo>
                  <a:lnTo>
                    <a:pt x="918209" y="22860"/>
                  </a:lnTo>
                  <a:lnTo>
                    <a:pt x="921296" y="25400"/>
                  </a:lnTo>
                  <a:lnTo>
                    <a:pt x="924242" y="27940"/>
                  </a:lnTo>
                  <a:lnTo>
                    <a:pt x="927023" y="31750"/>
                  </a:lnTo>
                  <a:lnTo>
                    <a:pt x="929665" y="35560"/>
                  </a:lnTo>
                  <a:lnTo>
                    <a:pt x="932141" y="38100"/>
                  </a:lnTo>
                  <a:lnTo>
                    <a:pt x="934453" y="41910"/>
                  </a:lnTo>
                  <a:lnTo>
                    <a:pt x="919403" y="41910"/>
                  </a:lnTo>
                  <a:lnTo>
                    <a:pt x="919581" y="43180"/>
                  </a:lnTo>
                  <a:close/>
                </a:path>
                <a:path w="947420" h="506730">
                  <a:moveTo>
                    <a:pt x="27609" y="43180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80"/>
                  </a:lnTo>
                  <a:close/>
                </a:path>
                <a:path w="947420" h="506730">
                  <a:moveTo>
                    <a:pt x="927176" y="55880"/>
                  </a:moveTo>
                  <a:lnTo>
                    <a:pt x="925347" y="52070"/>
                  </a:lnTo>
                  <a:lnTo>
                    <a:pt x="925499" y="52070"/>
                  </a:lnTo>
                  <a:lnTo>
                    <a:pt x="923518" y="48260"/>
                  </a:lnTo>
                  <a:lnTo>
                    <a:pt x="923671" y="48260"/>
                  </a:lnTo>
                  <a:lnTo>
                    <a:pt x="921524" y="45720"/>
                  </a:lnTo>
                  <a:lnTo>
                    <a:pt x="921702" y="45720"/>
                  </a:lnTo>
                  <a:lnTo>
                    <a:pt x="919403" y="41910"/>
                  </a:lnTo>
                  <a:lnTo>
                    <a:pt x="934453" y="41910"/>
                  </a:lnTo>
                  <a:lnTo>
                    <a:pt x="936586" y="45720"/>
                  </a:lnTo>
                  <a:lnTo>
                    <a:pt x="938542" y="49530"/>
                  </a:lnTo>
                  <a:lnTo>
                    <a:pt x="940320" y="53340"/>
                  </a:lnTo>
                  <a:lnTo>
                    <a:pt x="940854" y="54610"/>
                  </a:lnTo>
                  <a:lnTo>
                    <a:pt x="927036" y="54610"/>
                  </a:lnTo>
                  <a:lnTo>
                    <a:pt x="927176" y="55880"/>
                  </a:lnTo>
                  <a:close/>
                </a:path>
                <a:path w="947420" h="506730">
                  <a:moveTo>
                    <a:pt x="20015" y="55880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80"/>
                  </a:lnTo>
                  <a:close/>
                </a:path>
                <a:path w="947420" h="506730">
                  <a:moveTo>
                    <a:pt x="931227" y="66040"/>
                  </a:moveTo>
                  <a:lnTo>
                    <a:pt x="929932" y="62230"/>
                  </a:lnTo>
                  <a:lnTo>
                    <a:pt x="928573" y="58420"/>
                  </a:lnTo>
                  <a:lnTo>
                    <a:pt x="927036" y="54610"/>
                  </a:lnTo>
                  <a:lnTo>
                    <a:pt x="940854" y="54610"/>
                  </a:lnTo>
                  <a:lnTo>
                    <a:pt x="941920" y="57150"/>
                  </a:lnTo>
                  <a:lnTo>
                    <a:pt x="943317" y="62230"/>
                  </a:lnTo>
                  <a:lnTo>
                    <a:pt x="944113" y="64770"/>
                  </a:lnTo>
                  <a:lnTo>
                    <a:pt x="931138" y="64770"/>
                  </a:lnTo>
                  <a:lnTo>
                    <a:pt x="931227" y="66040"/>
                  </a:lnTo>
                  <a:close/>
                </a:path>
                <a:path w="947420" h="506730">
                  <a:moveTo>
                    <a:pt x="15951" y="66040"/>
                  </a:moveTo>
                  <a:lnTo>
                    <a:pt x="16052" y="64770"/>
                  </a:lnTo>
                  <a:lnTo>
                    <a:pt x="16387" y="64770"/>
                  </a:lnTo>
                  <a:lnTo>
                    <a:pt x="15951" y="66040"/>
                  </a:lnTo>
                  <a:close/>
                </a:path>
                <a:path w="947420" h="506730">
                  <a:moveTo>
                    <a:pt x="932256" y="69850"/>
                  </a:moveTo>
                  <a:lnTo>
                    <a:pt x="931138" y="64770"/>
                  </a:lnTo>
                  <a:lnTo>
                    <a:pt x="944113" y="64770"/>
                  </a:lnTo>
                  <a:lnTo>
                    <a:pt x="944511" y="66040"/>
                  </a:lnTo>
                  <a:lnTo>
                    <a:pt x="945172" y="68580"/>
                  </a:lnTo>
                  <a:lnTo>
                    <a:pt x="932167" y="68580"/>
                  </a:lnTo>
                  <a:lnTo>
                    <a:pt x="932256" y="69850"/>
                  </a:lnTo>
                  <a:close/>
                </a:path>
                <a:path w="947420" h="506730">
                  <a:moveTo>
                    <a:pt x="14935" y="69850"/>
                  </a:moveTo>
                  <a:lnTo>
                    <a:pt x="15024" y="68580"/>
                  </a:lnTo>
                  <a:lnTo>
                    <a:pt x="15214" y="68580"/>
                  </a:lnTo>
                  <a:lnTo>
                    <a:pt x="14935" y="69850"/>
                  </a:lnTo>
                  <a:close/>
                </a:path>
                <a:path w="947420" h="506730">
                  <a:moveTo>
                    <a:pt x="941920" y="448310"/>
                  </a:moveTo>
                  <a:lnTo>
                    <a:pt x="928573" y="448310"/>
                  </a:lnTo>
                  <a:lnTo>
                    <a:pt x="930046" y="444500"/>
                  </a:lnTo>
                  <a:lnTo>
                    <a:pt x="931227" y="440690"/>
                  </a:lnTo>
                  <a:lnTo>
                    <a:pt x="932256" y="436880"/>
                  </a:lnTo>
                  <a:lnTo>
                    <a:pt x="933094" y="433070"/>
                  </a:lnTo>
                  <a:lnTo>
                    <a:pt x="933754" y="429260"/>
                  </a:lnTo>
                  <a:lnTo>
                    <a:pt x="934224" y="425450"/>
                  </a:lnTo>
                  <a:lnTo>
                    <a:pt x="934516" y="421640"/>
                  </a:lnTo>
                  <a:lnTo>
                    <a:pt x="934605" y="87630"/>
                  </a:lnTo>
                  <a:lnTo>
                    <a:pt x="934504" y="83820"/>
                  </a:lnTo>
                  <a:lnTo>
                    <a:pt x="934199" y="80010"/>
                  </a:lnTo>
                  <a:lnTo>
                    <a:pt x="933703" y="76200"/>
                  </a:lnTo>
                  <a:lnTo>
                    <a:pt x="933030" y="72390"/>
                  </a:lnTo>
                  <a:lnTo>
                    <a:pt x="932167" y="68580"/>
                  </a:lnTo>
                  <a:lnTo>
                    <a:pt x="945172" y="68580"/>
                  </a:lnTo>
                  <a:lnTo>
                    <a:pt x="945502" y="69850"/>
                  </a:lnTo>
                  <a:lnTo>
                    <a:pt x="946289" y="74930"/>
                  </a:lnTo>
                  <a:lnTo>
                    <a:pt x="946848" y="78740"/>
                  </a:lnTo>
                  <a:lnTo>
                    <a:pt x="947191" y="83820"/>
                  </a:lnTo>
                  <a:lnTo>
                    <a:pt x="947191" y="422910"/>
                  </a:lnTo>
                  <a:lnTo>
                    <a:pt x="946848" y="426720"/>
                  </a:lnTo>
                  <a:lnTo>
                    <a:pt x="946289" y="431800"/>
                  </a:lnTo>
                  <a:lnTo>
                    <a:pt x="945502" y="435610"/>
                  </a:lnTo>
                  <a:lnTo>
                    <a:pt x="944511" y="440690"/>
                  </a:lnTo>
                  <a:lnTo>
                    <a:pt x="943317" y="444500"/>
                  </a:lnTo>
                  <a:lnTo>
                    <a:pt x="941920" y="448310"/>
                  </a:lnTo>
                  <a:close/>
                </a:path>
                <a:path w="947420" h="506730">
                  <a:moveTo>
                    <a:pt x="12585" y="88900"/>
                  </a:moveTo>
                  <a:lnTo>
                    <a:pt x="12585" y="87630"/>
                  </a:lnTo>
                  <a:lnTo>
                    <a:pt x="12585" y="88900"/>
                  </a:lnTo>
                  <a:close/>
                </a:path>
                <a:path w="947420" h="506730">
                  <a:moveTo>
                    <a:pt x="934605" y="88900"/>
                  </a:moveTo>
                  <a:lnTo>
                    <a:pt x="934580" y="87630"/>
                  </a:lnTo>
                  <a:lnTo>
                    <a:pt x="934605" y="88900"/>
                  </a:lnTo>
                  <a:close/>
                </a:path>
                <a:path w="947420" h="506730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40"/>
                  </a:lnTo>
                  <a:lnTo>
                    <a:pt x="19054" y="448310"/>
                  </a:lnTo>
                  <a:close/>
                </a:path>
                <a:path w="947420" h="506730">
                  <a:moveTo>
                    <a:pt x="935875" y="461010"/>
                  </a:moveTo>
                  <a:lnTo>
                    <a:pt x="921524" y="461010"/>
                  </a:lnTo>
                  <a:lnTo>
                    <a:pt x="923671" y="457200"/>
                  </a:lnTo>
                  <a:lnTo>
                    <a:pt x="923518" y="457200"/>
                  </a:lnTo>
                  <a:lnTo>
                    <a:pt x="925499" y="454660"/>
                  </a:lnTo>
                  <a:lnTo>
                    <a:pt x="925347" y="454660"/>
                  </a:lnTo>
                  <a:lnTo>
                    <a:pt x="927176" y="450850"/>
                  </a:lnTo>
                  <a:lnTo>
                    <a:pt x="927036" y="450850"/>
                  </a:lnTo>
                  <a:lnTo>
                    <a:pt x="928687" y="447040"/>
                  </a:lnTo>
                  <a:lnTo>
                    <a:pt x="928573" y="448310"/>
                  </a:lnTo>
                  <a:lnTo>
                    <a:pt x="941920" y="448310"/>
                  </a:lnTo>
                  <a:lnTo>
                    <a:pt x="940320" y="452120"/>
                  </a:lnTo>
                  <a:lnTo>
                    <a:pt x="938542" y="455930"/>
                  </a:lnTo>
                  <a:lnTo>
                    <a:pt x="936586" y="459740"/>
                  </a:lnTo>
                  <a:lnTo>
                    <a:pt x="935875" y="461010"/>
                  </a:lnTo>
                  <a:close/>
                </a:path>
                <a:path w="947420" h="506730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40"/>
                  </a:lnTo>
                  <a:lnTo>
                    <a:pt x="26255" y="461010"/>
                  </a:lnTo>
                  <a:close/>
                </a:path>
                <a:path w="947420" h="506730">
                  <a:moveTo>
                    <a:pt x="928784" y="472440"/>
                  </a:moveTo>
                  <a:lnTo>
                    <a:pt x="912215" y="472440"/>
                  </a:lnTo>
                  <a:lnTo>
                    <a:pt x="914946" y="468630"/>
                  </a:lnTo>
                  <a:lnTo>
                    <a:pt x="914742" y="468630"/>
                  </a:lnTo>
                  <a:lnTo>
                    <a:pt x="917333" y="466090"/>
                  </a:lnTo>
                  <a:lnTo>
                    <a:pt x="917130" y="466090"/>
                  </a:lnTo>
                  <a:lnTo>
                    <a:pt x="919581" y="463550"/>
                  </a:lnTo>
                  <a:lnTo>
                    <a:pt x="919403" y="463550"/>
                  </a:lnTo>
                  <a:lnTo>
                    <a:pt x="921702" y="459740"/>
                  </a:lnTo>
                  <a:lnTo>
                    <a:pt x="921524" y="461010"/>
                  </a:lnTo>
                  <a:lnTo>
                    <a:pt x="935875" y="461010"/>
                  </a:lnTo>
                  <a:lnTo>
                    <a:pt x="934453" y="463550"/>
                  </a:lnTo>
                  <a:lnTo>
                    <a:pt x="932141" y="467360"/>
                  </a:lnTo>
                  <a:lnTo>
                    <a:pt x="929665" y="471170"/>
                  </a:lnTo>
                  <a:lnTo>
                    <a:pt x="928784" y="472440"/>
                  </a:lnTo>
                  <a:close/>
                </a:path>
                <a:path w="947420" h="506730">
                  <a:moveTo>
                    <a:pt x="35716" y="472440"/>
                  </a:moveTo>
                  <a:lnTo>
                    <a:pt x="34975" y="472440"/>
                  </a:lnTo>
                  <a:lnTo>
                    <a:pt x="34759" y="471170"/>
                  </a:lnTo>
                  <a:lnTo>
                    <a:pt x="35716" y="472440"/>
                  </a:lnTo>
                  <a:close/>
                </a:path>
                <a:path w="947420" h="506730">
                  <a:moveTo>
                    <a:pt x="927023" y="474980"/>
                  </a:moveTo>
                  <a:lnTo>
                    <a:pt x="909561" y="474980"/>
                  </a:lnTo>
                  <a:lnTo>
                    <a:pt x="912431" y="471170"/>
                  </a:lnTo>
                  <a:lnTo>
                    <a:pt x="912215" y="472440"/>
                  </a:lnTo>
                  <a:lnTo>
                    <a:pt x="928784" y="472440"/>
                  </a:lnTo>
                  <a:lnTo>
                    <a:pt x="927023" y="474980"/>
                  </a:lnTo>
                  <a:close/>
                </a:path>
                <a:path w="947420" h="506730">
                  <a:moveTo>
                    <a:pt x="38900" y="474980"/>
                  </a:moveTo>
                  <a:lnTo>
                    <a:pt x="37630" y="474980"/>
                  </a:lnTo>
                  <a:lnTo>
                    <a:pt x="37401" y="473710"/>
                  </a:lnTo>
                  <a:lnTo>
                    <a:pt x="38900" y="474980"/>
                  </a:lnTo>
                  <a:close/>
                </a:path>
                <a:path w="947420" h="506730">
                  <a:moveTo>
                    <a:pt x="904557" y="494030"/>
                  </a:moveTo>
                  <a:lnTo>
                    <a:pt x="866140" y="494030"/>
                  </a:lnTo>
                  <a:lnTo>
                    <a:pt x="870267" y="492760"/>
                  </a:lnTo>
                  <a:lnTo>
                    <a:pt x="873696" y="492760"/>
                  </a:lnTo>
                  <a:lnTo>
                    <a:pt x="877684" y="491490"/>
                  </a:lnTo>
                  <a:lnTo>
                    <a:pt x="877379" y="491490"/>
                  </a:lnTo>
                  <a:lnTo>
                    <a:pt x="881291" y="490220"/>
                  </a:lnTo>
                  <a:lnTo>
                    <a:pt x="880986" y="490220"/>
                  </a:lnTo>
                  <a:lnTo>
                    <a:pt x="884821" y="488950"/>
                  </a:lnTo>
                  <a:lnTo>
                    <a:pt x="884529" y="488950"/>
                  </a:lnTo>
                  <a:lnTo>
                    <a:pt x="888276" y="487680"/>
                  </a:lnTo>
                  <a:lnTo>
                    <a:pt x="887983" y="487680"/>
                  </a:lnTo>
                  <a:lnTo>
                    <a:pt x="891641" y="486410"/>
                  </a:lnTo>
                  <a:lnTo>
                    <a:pt x="891362" y="486410"/>
                  </a:lnTo>
                  <a:lnTo>
                    <a:pt x="894918" y="485140"/>
                  </a:lnTo>
                  <a:lnTo>
                    <a:pt x="894638" y="485140"/>
                  </a:lnTo>
                  <a:lnTo>
                    <a:pt x="898093" y="482600"/>
                  </a:lnTo>
                  <a:lnTo>
                    <a:pt x="897839" y="482600"/>
                  </a:lnTo>
                  <a:lnTo>
                    <a:pt x="901179" y="481330"/>
                  </a:lnTo>
                  <a:lnTo>
                    <a:pt x="900925" y="481330"/>
                  </a:lnTo>
                  <a:lnTo>
                    <a:pt x="904163" y="478790"/>
                  </a:lnTo>
                  <a:lnTo>
                    <a:pt x="903909" y="478790"/>
                  </a:lnTo>
                  <a:lnTo>
                    <a:pt x="907033" y="476250"/>
                  </a:lnTo>
                  <a:lnTo>
                    <a:pt x="906792" y="476250"/>
                  </a:lnTo>
                  <a:lnTo>
                    <a:pt x="909789" y="473710"/>
                  </a:lnTo>
                  <a:lnTo>
                    <a:pt x="909561" y="474980"/>
                  </a:lnTo>
                  <a:lnTo>
                    <a:pt x="927023" y="474980"/>
                  </a:lnTo>
                  <a:lnTo>
                    <a:pt x="924242" y="477520"/>
                  </a:lnTo>
                  <a:lnTo>
                    <a:pt x="921296" y="481330"/>
                  </a:lnTo>
                  <a:lnTo>
                    <a:pt x="918209" y="483870"/>
                  </a:lnTo>
                  <a:lnTo>
                    <a:pt x="914996" y="486410"/>
                  </a:lnTo>
                  <a:lnTo>
                    <a:pt x="911644" y="488950"/>
                  </a:lnTo>
                  <a:lnTo>
                    <a:pt x="908164" y="491490"/>
                  </a:lnTo>
                  <a:lnTo>
                    <a:pt x="904557" y="494030"/>
                  </a:lnTo>
                  <a:close/>
                </a:path>
                <a:path w="947420" h="506730">
                  <a:moveTo>
                    <a:pt x="867575" y="506730"/>
                  </a:moveTo>
                  <a:lnTo>
                    <a:pt x="79603" y="506730"/>
                  </a:lnTo>
                  <a:lnTo>
                    <a:pt x="75171" y="505460"/>
                  </a:lnTo>
                  <a:lnTo>
                    <a:pt x="872020" y="505460"/>
                  </a:lnTo>
                  <a:lnTo>
                    <a:pt x="867575" y="50673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10739869" y="1916429"/>
            <a:ext cx="947419" cy="506730"/>
            <a:chOff x="10739869" y="1916429"/>
            <a:chExt cx="947419" cy="506730"/>
          </a:xfrm>
        </p:grpSpPr>
        <p:sp>
          <p:nvSpPr>
            <p:cNvPr id="28" name="object 28"/>
            <p:cNvSpPr/>
            <p:nvPr/>
          </p:nvSpPr>
          <p:spPr>
            <a:xfrm>
              <a:off x="10745723" y="1923287"/>
              <a:ext cx="935990" cy="494030"/>
            </a:xfrm>
            <a:custGeom>
              <a:avLst/>
              <a:gdLst/>
              <a:ahLst/>
              <a:cxnLst/>
              <a:rect l="l" t="t" r="r" b="b"/>
              <a:pathLst>
                <a:path w="935990" h="494030">
                  <a:moveTo>
                    <a:pt x="851916" y="493775"/>
                  </a:moveTo>
                  <a:lnTo>
                    <a:pt x="82296" y="493775"/>
                  </a:lnTo>
                  <a:lnTo>
                    <a:pt x="50502" y="487514"/>
                  </a:lnTo>
                  <a:lnTo>
                    <a:pt x="24412" y="469934"/>
                  </a:lnTo>
                  <a:lnTo>
                    <a:pt x="6690" y="443701"/>
                  </a:lnTo>
                  <a:lnTo>
                    <a:pt x="0" y="411480"/>
                  </a:lnTo>
                  <a:lnTo>
                    <a:pt x="0" y="82295"/>
                  </a:lnTo>
                  <a:lnTo>
                    <a:pt x="6690" y="50002"/>
                  </a:lnTo>
                  <a:lnTo>
                    <a:pt x="24412" y="23745"/>
                  </a:lnTo>
                  <a:lnTo>
                    <a:pt x="50502" y="6190"/>
                  </a:lnTo>
                  <a:lnTo>
                    <a:pt x="82296" y="0"/>
                  </a:lnTo>
                  <a:lnTo>
                    <a:pt x="851916" y="0"/>
                  </a:lnTo>
                  <a:lnTo>
                    <a:pt x="884447" y="6190"/>
                  </a:lnTo>
                  <a:lnTo>
                    <a:pt x="910942" y="23745"/>
                  </a:lnTo>
                  <a:lnTo>
                    <a:pt x="928879" y="50002"/>
                  </a:lnTo>
                  <a:lnTo>
                    <a:pt x="935735" y="82295"/>
                  </a:lnTo>
                  <a:lnTo>
                    <a:pt x="935735" y="411480"/>
                  </a:lnTo>
                  <a:lnTo>
                    <a:pt x="928879" y="443701"/>
                  </a:lnTo>
                  <a:lnTo>
                    <a:pt x="910942" y="469934"/>
                  </a:lnTo>
                  <a:lnTo>
                    <a:pt x="884447" y="487514"/>
                  </a:lnTo>
                  <a:lnTo>
                    <a:pt x="851916" y="49377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0739869" y="1916429"/>
              <a:ext cx="947419" cy="506730"/>
            </a:xfrm>
            <a:custGeom>
              <a:avLst/>
              <a:gdLst/>
              <a:ahLst/>
              <a:cxnLst/>
              <a:rect l="l" t="t" r="r" b="b"/>
              <a:pathLst>
                <a:path w="947420" h="506730">
                  <a:moveTo>
                    <a:pt x="876401" y="505460"/>
                  </a:moveTo>
                  <a:lnTo>
                    <a:pt x="70789" y="505460"/>
                  </a:lnTo>
                  <a:lnTo>
                    <a:pt x="62280" y="502920"/>
                  </a:lnTo>
                  <a:lnTo>
                    <a:pt x="54114" y="500380"/>
                  </a:lnTo>
                  <a:lnTo>
                    <a:pt x="50177" y="497840"/>
                  </a:lnTo>
                  <a:lnTo>
                    <a:pt x="46354" y="496570"/>
                  </a:lnTo>
                  <a:lnTo>
                    <a:pt x="22948" y="477520"/>
                  </a:lnTo>
                  <a:lnTo>
                    <a:pt x="20167" y="474980"/>
                  </a:lnTo>
                  <a:lnTo>
                    <a:pt x="2679" y="440690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20"/>
                  </a:lnTo>
                  <a:lnTo>
                    <a:pt x="0" y="422910"/>
                  </a:lnTo>
                  <a:lnTo>
                    <a:pt x="0" y="83820"/>
                  </a:lnTo>
                  <a:lnTo>
                    <a:pt x="3873" y="62230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40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70"/>
                  </a:lnTo>
                  <a:lnTo>
                    <a:pt x="42633" y="12700"/>
                  </a:lnTo>
                  <a:lnTo>
                    <a:pt x="46354" y="10160"/>
                  </a:lnTo>
                  <a:lnTo>
                    <a:pt x="50177" y="7620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872020" y="0"/>
                  </a:lnTo>
                  <a:lnTo>
                    <a:pt x="904557" y="12700"/>
                  </a:lnTo>
                  <a:lnTo>
                    <a:pt x="77241" y="12700"/>
                  </a:lnTo>
                  <a:lnTo>
                    <a:pt x="73177" y="13970"/>
                  </a:lnTo>
                  <a:lnTo>
                    <a:pt x="69811" y="13970"/>
                  </a:lnTo>
                  <a:lnTo>
                    <a:pt x="65900" y="15240"/>
                  </a:lnTo>
                  <a:lnTo>
                    <a:pt x="66205" y="15240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80"/>
                  </a:lnTo>
                  <a:lnTo>
                    <a:pt x="59207" y="17780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90"/>
                  </a:lnTo>
                  <a:lnTo>
                    <a:pt x="52552" y="21590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70"/>
                  </a:lnTo>
                  <a:lnTo>
                    <a:pt x="43281" y="26670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90"/>
                  </a:lnTo>
                  <a:lnTo>
                    <a:pt x="34975" y="34290"/>
                  </a:lnTo>
                  <a:lnTo>
                    <a:pt x="32245" y="36830"/>
                  </a:lnTo>
                  <a:lnTo>
                    <a:pt x="32448" y="36830"/>
                  </a:lnTo>
                  <a:lnTo>
                    <a:pt x="29857" y="39370"/>
                  </a:lnTo>
                  <a:lnTo>
                    <a:pt x="30060" y="39370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20"/>
                  </a:lnTo>
                  <a:lnTo>
                    <a:pt x="25666" y="45720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70"/>
                  </a:lnTo>
                  <a:lnTo>
                    <a:pt x="21844" y="52070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20"/>
                  </a:lnTo>
                  <a:lnTo>
                    <a:pt x="17145" y="62230"/>
                  </a:lnTo>
                  <a:lnTo>
                    <a:pt x="16387" y="64770"/>
                  </a:lnTo>
                  <a:lnTo>
                    <a:pt x="16052" y="64770"/>
                  </a:lnTo>
                  <a:lnTo>
                    <a:pt x="15214" y="68580"/>
                  </a:lnTo>
                  <a:lnTo>
                    <a:pt x="15024" y="68580"/>
                  </a:lnTo>
                  <a:lnTo>
                    <a:pt x="14097" y="72390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20"/>
                  </a:lnTo>
                  <a:lnTo>
                    <a:pt x="12585" y="87630"/>
                  </a:lnTo>
                  <a:lnTo>
                    <a:pt x="12674" y="421640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70"/>
                  </a:lnTo>
                  <a:lnTo>
                    <a:pt x="15024" y="436880"/>
                  </a:lnTo>
                  <a:lnTo>
                    <a:pt x="16052" y="440690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4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90"/>
                  </a:lnTo>
                  <a:lnTo>
                    <a:pt x="29857" y="466090"/>
                  </a:lnTo>
                  <a:lnTo>
                    <a:pt x="32448" y="468630"/>
                  </a:lnTo>
                  <a:lnTo>
                    <a:pt x="32245" y="468630"/>
                  </a:lnTo>
                  <a:lnTo>
                    <a:pt x="34975" y="472440"/>
                  </a:lnTo>
                  <a:lnTo>
                    <a:pt x="35716" y="472440"/>
                  </a:lnTo>
                  <a:lnTo>
                    <a:pt x="37630" y="474980"/>
                  </a:lnTo>
                  <a:lnTo>
                    <a:pt x="38900" y="474980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90"/>
                  </a:lnTo>
                  <a:lnTo>
                    <a:pt x="43027" y="478790"/>
                  </a:lnTo>
                  <a:lnTo>
                    <a:pt x="46266" y="481330"/>
                  </a:lnTo>
                  <a:lnTo>
                    <a:pt x="46012" y="481330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40"/>
                  </a:lnTo>
                  <a:lnTo>
                    <a:pt x="52273" y="485140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80"/>
                  </a:lnTo>
                  <a:lnTo>
                    <a:pt x="58915" y="487680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20"/>
                  </a:lnTo>
                  <a:lnTo>
                    <a:pt x="65900" y="490220"/>
                  </a:lnTo>
                  <a:lnTo>
                    <a:pt x="69811" y="491490"/>
                  </a:lnTo>
                  <a:lnTo>
                    <a:pt x="69507" y="491490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30"/>
                  </a:lnTo>
                  <a:lnTo>
                    <a:pt x="904557" y="494030"/>
                  </a:lnTo>
                  <a:lnTo>
                    <a:pt x="900836" y="496570"/>
                  </a:lnTo>
                  <a:lnTo>
                    <a:pt x="897013" y="497840"/>
                  </a:lnTo>
                  <a:lnTo>
                    <a:pt x="893076" y="500380"/>
                  </a:lnTo>
                  <a:lnTo>
                    <a:pt x="884910" y="502920"/>
                  </a:lnTo>
                  <a:lnTo>
                    <a:pt x="876401" y="505460"/>
                  </a:lnTo>
                  <a:close/>
                </a:path>
                <a:path w="947420" h="506730">
                  <a:moveTo>
                    <a:pt x="919581" y="43180"/>
                  </a:moveTo>
                  <a:lnTo>
                    <a:pt x="917130" y="39370"/>
                  </a:lnTo>
                  <a:lnTo>
                    <a:pt x="917333" y="39370"/>
                  </a:lnTo>
                  <a:lnTo>
                    <a:pt x="914742" y="36830"/>
                  </a:lnTo>
                  <a:lnTo>
                    <a:pt x="914946" y="36830"/>
                  </a:lnTo>
                  <a:lnTo>
                    <a:pt x="912215" y="34290"/>
                  </a:lnTo>
                  <a:lnTo>
                    <a:pt x="912431" y="34290"/>
                  </a:lnTo>
                  <a:lnTo>
                    <a:pt x="909561" y="31750"/>
                  </a:lnTo>
                  <a:lnTo>
                    <a:pt x="909789" y="31750"/>
                  </a:lnTo>
                  <a:lnTo>
                    <a:pt x="906792" y="29210"/>
                  </a:lnTo>
                  <a:lnTo>
                    <a:pt x="907033" y="29210"/>
                  </a:lnTo>
                  <a:lnTo>
                    <a:pt x="903909" y="26670"/>
                  </a:lnTo>
                  <a:lnTo>
                    <a:pt x="904163" y="26670"/>
                  </a:lnTo>
                  <a:lnTo>
                    <a:pt x="900925" y="25400"/>
                  </a:lnTo>
                  <a:lnTo>
                    <a:pt x="901179" y="25400"/>
                  </a:lnTo>
                  <a:lnTo>
                    <a:pt x="897839" y="22860"/>
                  </a:lnTo>
                  <a:lnTo>
                    <a:pt x="898093" y="22860"/>
                  </a:lnTo>
                  <a:lnTo>
                    <a:pt x="894638" y="21590"/>
                  </a:lnTo>
                  <a:lnTo>
                    <a:pt x="894918" y="21590"/>
                  </a:lnTo>
                  <a:lnTo>
                    <a:pt x="891362" y="19050"/>
                  </a:lnTo>
                  <a:lnTo>
                    <a:pt x="891641" y="19050"/>
                  </a:lnTo>
                  <a:lnTo>
                    <a:pt x="887983" y="17780"/>
                  </a:lnTo>
                  <a:lnTo>
                    <a:pt x="888276" y="17780"/>
                  </a:lnTo>
                  <a:lnTo>
                    <a:pt x="884529" y="16510"/>
                  </a:lnTo>
                  <a:lnTo>
                    <a:pt x="884821" y="16510"/>
                  </a:lnTo>
                  <a:lnTo>
                    <a:pt x="880986" y="15240"/>
                  </a:lnTo>
                  <a:lnTo>
                    <a:pt x="881291" y="15240"/>
                  </a:lnTo>
                  <a:lnTo>
                    <a:pt x="877379" y="13970"/>
                  </a:lnTo>
                  <a:lnTo>
                    <a:pt x="874014" y="13970"/>
                  </a:lnTo>
                  <a:lnTo>
                    <a:pt x="869950" y="12700"/>
                  </a:lnTo>
                  <a:lnTo>
                    <a:pt x="904557" y="12700"/>
                  </a:lnTo>
                  <a:lnTo>
                    <a:pt x="908164" y="13970"/>
                  </a:lnTo>
                  <a:lnTo>
                    <a:pt x="911644" y="16510"/>
                  </a:lnTo>
                  <a:lnTo>
                    <a:pt x="914996" y="19050"/>
                  </a:lnTo>
                  <a:lnTo>
                    <a:pt x="918209" y="22860"/>
                  </a:lnTo>
                  <a:lnTo>
                    <a:pt x="921296" y="25400"/>
                  </a:lnTo>
                  <a:lnTo>
                    <a:pt x="924242" y="27940"/>
                  </a:lnTo>
                  <a:lnTo>
                    <a:pt x="927023" y="31750"/>
                  </a:lnTo>
                  <a:lnTo>
                    <a:pt x="929665" y="35560"/>
                  </a:lnTo>
                  <a:lnTo>
                    <a:pt x="932141" y="38100"/>
                  </a:lnTo>
                  <a:lnTo>
                    <a:pt x="934453" y="41910"/>
                  </a:lnTo>
                  <a:lnTo>
                    <a:pt x="919403" y="41910"/>
                  </a:lnTo>
                  <a:lnTo>
                    <a:pt x="919581" y="43180"/>
                  </a:lnTo>
                  <a:close/>
                </a:path>
                <a:path w="947420" h="506730">
                  <a:moveTo>
                    <a:pt x="27609" y="43180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80"/>
                  </a:lnTo>
                  <a:close/>
                </a:path>
                <a:path w="947420" h="506730">
                  <a:moveTo>
                    <a:pt x="927176" y="55880"/>
                  </a:moveTo>
                  <a:lnTo>
                    <a:pt x="925347" y="52070"/>
                  </a:lnTo>
                  <a:lnTo>
                    <a:pt x="925499" y="52070"/>
                  </a:lnTo>
                  <a:lnTo>
                    <a:pt x="923518" y="48260"/>
                  </a:lnTo>
                  <a:lnTo>
                    <a:pt x="923671" y="48260"/>
                  </a:lnTo>
                  <a:lnTo>
                    <a:pt x="921524" y="45720"/>
                  </a:lnTo>
                  <a:lnTo>
                    <a:pt x="921702" y="45720"/>
                  </a:lnTo>
                  <a:lnTo>
                    <a:pt x="919403" y="41910"/>
                  </a:lnTo>
                  <a:lnTo>
                    <a:pt x="934453" y="41910"/>
                  </a:lnTo>
                  <a:lnTo>
                    <a:pt x="936586" y="45720"/>
                  </a:lnTo>
                  <a:lnTo>
                    <a:pt x="938542" y="49530"/>
                  </a:lnTo>
                  <a:lnTo>
                    <a:pt x="940320" y="53340"/>
                  </a:lnTo>
                  <a:lnTo>
                    <a:pt x="940854" y="54610"/>
                  </a:lnTo>
                  <a:lnTo>
                    <a:pt x="927036" y="54610"/>
                  </a:lnTo>
                  <a:lnTo>
                    <a:pt x="927176" y="55880"/>
                  </a:lnTo>
                  <a:close/>
                </a:path>
                <a:path w="947420" h="506730">
                  <a:moveTo>
                    <a:pt x="20015" y="55880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80"/>
                  </a:lnTo>
                  <a:close/>
                </a:path>
                <a:path w="947420" h="506730">
                  <a:moveTo>
                    <a:pt x="931227" y="66040"/>
                  </a:moveTo>
                  <a:lnTo>
                    <a:pt x="929932" y="62230"/>
                  </a:lnTo>
                  <a:lnTo>
                    <a:pt x="928573" y="58420"/>
                  </a:lnTo>
                  <a:lnTo>
                    <a:pt x="927036" y="54610"/>
                  </a:lnTo>
                  <a:lnTo>
                    <a:pt x="940854" y="54610"/>
                  </a:lnTo>
                  <a:lnTo>
                    <a:pt x="941920" y="57150"/>
                  </a:lnTo>
                  <a:lnTo>
                    <a:pt x="943317" y="62230"/>
                  </a:lnTo>
                  <a:lnTo>
                    <a:pt x="944113" y="64770"/>
                  </a:lnTo>
                  <a:lnTo>
                    <a:pt x="931138" y="64770"/>
                  </a:lnTo>
                  <a:lnTo>
                    <a:pt x="931227" y="66040"/>
                  </a:lnTo>
                  <a:close/>
                </a:path>
                <a:path w="947420" h="506730">
                  <a:moveTo>
                    <a:pt x="15951" y="66040"/>
                  </a:moveTo>
                  <a:lnTo>
                    <a:pt x="16052" y="64770"/>
                  </a:lnTo>
                  <a:lnTo>
                    <a:pt x="16387" y="64770"/>
                  </a:lnTo>
                  <a:lnTo>
                    <a:pt x="15951" y="66040"/>
                  </a:lnTo>
                  <a:close/>
                </a:path>
                <a:path w="947420" h="506730">
                  <a:moveTo>
                    <a:pt x="932256" y="69850"/>
                  </a:moveTo>
                  <a:lnTo>
                    <a:pt x="931138" y="64770"/>
                  </a:lnTo>
                  <a:lnTo>
                    <a:pt x="944113" y="64770"/>
                  </a:lnTo>
                  <a:lnTo>
                    <a:pt x="944511" y="66040"/>
                  </a:lnTo>
                  <a:lnTo>
                    <a:pt x="945172" y="68580"/>
                  </a:lnTo>
                  <a:lnTo>
                    <a:pt x="932167" y="68580"/>
                  </a:lnTo>
                  <a:lnTo>
                    <a:pt x="932256" y="69850"/>
                  </a:lnTo>
                  <a:close/>
                </a:path>
                <a:path w="947420" h="506730">
                  <a:moveTo>
                    <a:pt x="14935" y="69850"/>
                  </a:moveTo>
                  <a:lnTo>
                    <a:pt x="15024" y="68580"/>
                  </a:lnTo>
                  <a:lnTo>
                    <a:pt x="15214" y="68580"/>
                  </a:lnTo>
                  <a:lnTo>
                    <a:pt x="14935" y="69850"/>
                  </a:lnTo>
                  <a:close/>
                </a:path>
                <a:path w="947420" h="506730">
                  <a:moveTo>
                    <a:pt x="941920" y="448310"/>
                  </a:moveTo>
                  <a:lnTo>
                    <a:pt x="928573" y="448310"/>
                  </a:lnTo>
                  <a:lnTo>
                    <a:pt x="930046" y="444500"/>
                  </a:lnTo>
                  <a:lnTo>
                    <a:pt x="931227" y="440690"/>
                  </a:lnTo>
                  <a:lnTo>
                    <a:pt x="932256" y="436880"/>
                  </a:lnTo>
                  <a:lnTo>
                    <a:pt x="933094" y="433070"/>
                  </a:lnTo>
                  <a:lnTo>
                    <a:pt x="933754" y="429260"/>
                  </a:lnTo>
                  <a:lnTo>
                    <a:pt x="934224" y="425450"/>
                  </a:lnTo>
                  <a:lnTo>
                    <a:pt x="934516" y="421640"/>
                  </a:lnTo>
                  <a:lnTo>
                    <a:pt x="934605" y="87630"/>
                  </a:lnTo>
                  <a:lnTo>
                    <a:pt x="934504" y="83820"/>
                  </a:lnTo>
                  <a:lnTo>
                    <a:pt x="934199" y="80010"/>
                  </a:lnTo>
                  <a:lnTo>
                    <a:pt x="933703" y="76200"/>
                  </a:lnTo>
                  <a:lnTo>
                    <a:pt x="933030" y="72390"/>
                  </a:lnTo>
                  <a:lnTo>
                    <a:pt x="932167" y="68580"/>
                  </a:lnTo>
                  <a:lnTo>
                    <a:pt x="945172" y="68580"/>
                  </a:lnTo>
                  <a:lnTo>
                    <a:pt x="945502" y="69850"/>
                  </a:lnTo>
                  <a:lnTo>
                    <a:pt x="946289" y="74930"/>
                  </a:lnTo>
                  <a:lnTo>
                    <a:pt x="946848" y="78740"/>
                  </a:lnTo>
                  <a:lnTo>
                    <a:pt x="947191" y="83820"/>
                  </a:lnTo>
                  <a:lnTo>
                    <a:pt x="947191" y="422910"/>
                  </a:lnTo>
                  <a:lnTo>
                    <a:pt x="946848" y="426720"/>
                  </a:lnTo>
                  <a:lnTo>
                    <a:pt x="946289" y="431800"/>
                  </a:lnTo>
                  <a:lnTo>
                    <a:pt x="945502" y="435610"/>
                  </a:lnTo>
                  <a:lnTo>
                    <a:pt x="944511" y="440690"/>
                  </a:lnTo>
                  <a:lnTo>
                    <a:pt x="943317" y="444500"/>
                  </a:lnTo>
                  <a:lnTo>
                    <a:pt x="941920" y="448310"/>
                  </a:lnTo>
                  <a:close/>
                </a:path>
                <a:path w="947420" h="506730">
                  <a:moveTo>
                    <a:pt x="12585" y="88900"/>
                  </a:moveTo>
                  <a:lnTo>
                    <a:pt x="12585" y="87630"/>
                  </a:lnTo>
                  <a:lnTo>
                    <a:pt x="12585" y="88900"/>
                  </a:lnTo>
                  <a:close/>
                </a:path>
                <a:path w="947420" h="506730">
                  <a:moveTo>
                    <a:pt x="934605" y="88900"/>
                  </a:moveTo>
                  <a:lnTo>
                    <a:pt x="934580" y="87630"/>
                  </a:lnTo>
                  <a:lnTo>
                    <a:pt x="934605" y="88900"/>
                  </a:lnTo>
                  <a:close/>
                </a:path>
                <a:path w="947420" h="506730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40"/>
                  </a:lnTo>
                  <a:lnTo>
                    <a:pt x="19054" y="448310"/>
                  </a:lnTo>
                  <a:close/>
                </a:path>
                <a:path w="947420" h="506730">
                  <a:moveTo>
                    <a:pt x="935875" y="461010"/>
                  </a:moveTo>
                  <a:lnTo>
                    <a:pt x="921524" y="461010"/>
                  </a:lnTo>
                  <a:lnTo>
                    <a:pt x="923671" y="457200"/>
                  </a:lnTo>
                  <a:lnTo>
                    <a:pt x="923518" y="457200"/>
                  </a:lnTo>
                  <a:lnTo>
                    <a:pt x="925499" y="454660"/>
                  </a:lnTo>
                  <a:lnTo>
                    <a:pt x="925347" y="454660"/>
                  </a:lnTo>
                  <a:lnTo>
                    <a:pt x="927176" y="450850"/>
                  </a:lnTo>
                  <a:lnTo>
                    <a:pt x="927036" y="450850"/>
                  </a:lnTo>
                  <a:lnTo>
                    <a:pt x="928687" y="447040"/>
                  </a:lnTo>
                  <a:lnTo>
                    <a:pt x="928573" y="448310"/>
                  </a:lnTo>
                  <a:lnTo>
                    <a:pt x="941920" y="448310"/>
                  </a:lnTo>
                  <a:lnTo>
                    <a:pt x="940320" y="452120"/>
                  </a:lnTo>
                  <a:lnTo>
                    <a:pt x="938542" y="455930"/>
                  </a:lnTo>
                  <a:lnTo>
                    <a:pt x="936586" y="459740"/>
                  </a:lnTo>
                  <a:lnTo>
                    <a:pt x="935875" y="461010"/>
                  </a:lnTo>
                  <a:close/>
                </a:path>
                <a:path w="947420" h="506730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40"/>
                  </a:lnTo>
                  <a:lnTo>
                    <a:pt x="26255" y="461010"/>
                  </a:lnTo>
                  <a:close/>
                </a:path>
                <a:path w="947420" h="506730">
                  <a:moveTo>
                    <a:pt x="928784" y="472440"/>
                  </a:moveTo>
                  <a:lnTo>
                    <a:pt x="912215" y="472440"/>
                  </a:lnTo>
                  <a:lnTo>
                    <a:pt x="914946" y="468630"/>
                  </a:lnTo>
                  <a:lnTo>
                    <a:pt x="914742" y="468630"/>
                  </a:lnTo>
                  <a:lnTo>
                    <a:pt x="917333" y="466090"/>
                  </a:lnTo>
                  <a:lnTo>
                    <a:pt x="917130" y="466090"/>
                  </a:lnTo>
                  <a:lnTo>
                    <a:pt x="919581" y="463550"/>
                  </a:lnTo>
                  <a:lnTo>
                    <a:pt x="919403" y="463550"/>
                  </a:lnTo>
                  <a:lnTo>
                    <a:pt x="921702" y="459740"/>
                  </a:lnTo>
                  <a:lnTo>
                    <a:pt x="921524" y="461010"/>
                  </a:lnTo>
                  <a:lnTo>
                    <a:pt x="935875" y="461010"/>
                  </a:lnTo>
                  <a:lnTo>
                    <a:pt x="934453" y="463550"/>
                  </a:lnTo>
                  <a:lnTo>
                    <a:pt x="932141" y="467360"/>
                  </a:lnTo>
                  <a:lnTo>
                    <a:pt x="929665" y="471170"/>
                  </a:lnTo>
                  <a:lnTo>
                    <a:pt x="928784" y="472440"/>
                  </a:lnTo>
                  <a:close/>
                </a:path>
                <a:path w="947420" h="506730">
                  <a:moveTo>
                    <a:pt x="35716" y="472440"/>
                  </a:moveTo>
                  <a:lnTo>
                    <a:pt x="34975" y="472440"/>
                  </a:lnTo>
                  <a:lnTo>
                    <a:pt x="34759" y="471170"/>
                  </a:lnTo>
                  <a:lnTo>
                    <a:pt x="35716" y="472440"/>
                  </a:lnTo>
                  <a:close/>
                </a:path>
                <a:path w="947420" h="506730">
                  <a:moveTo>
                    <a:pt x="927023" y="474980"/>
                  </a:moveTo>
                  <a:lnTo>
                    <a:pt x="909561" y="474980"/>
                  </a:lnTo>
                  <a:lnTo>
                    <a:pt x="912431" y="471170"/>
                  </a:lnTo>
                  <a:lnTo>
                    <a:pt x="912215" y="472440"/>
                  </a:lnTo>
                  <a:lnTo>
                    <a:pt x="928784" y="472440"/>
                  </a:lnTo>
                  <a:lnTo>
                    <a:pt x="927023" y="474980"/>
                  </a:lnTo>
                  <a:close/>
                </a:path>
                <a:path w="947420" h="506730">
                  <a:moveTo>
                    <a:pt x="38900" y="474980"/>
                  </a:moveTo>
                  <a:lnTo>
                    <a:pt x="37630" y="474980"/>
                  </a:lnTo>
                  <a:lnTo>
                    <a:pt x="37401" y="473710"/>
                  </a:lnTo>
                  <a:lnTo>
                    <a:pt x="38900" y="474980"/>
                  </a:lnTo>
                  <a:close/>
                </a:path>
                <a:path w="947420" h="506730">
                  <a:moveTo>
                    <a:pt x="904557" y="494030"/>
                  </a:moveTo>
                  <a:lnTo>
                    <a:pt x="866140" y="494030"/>
                  </a:lnTo>
                  <a:lnTo>
                    <a:pt x="870267" y="492760"/>
                  </a:lnTo>
                  <a:lnTo>
                    <a:pt x="873696" y="492760"/>
                  </a:lnTo>
                  <a:lnTo>
                    <a:pt x="877684" y="491490"/>
                  </a:lnTo>
                  <a:lnTo>
                    <a:pt x="877379" y="491490"/>
                  </a:lnTo>
                  <a:lnTo>
                    <a:pt x="881291" y="490220"/>
                  </a:lnTo>
                  <a:lnTo>
                    <a:pt x="880986" y="490220"/>
                  </a:lnTo>
                  <a:lnTo>
                    <a:pt x="884821" y="488950"/>
                  </a:lnTo>
                  <a:lnTo>
                    <a:pt x="884529" y="488950"/>
                  </a:lnTo>
                  <a:lnTo>
                    <a:pt x="888276" y="487680"/>
                  </a:lnTo>
                  <a:lnTo>
                    <a:pt x="887983" y="487680"/>
                  </a:lnTo>
                  <a:lnTo>
                    <a:pt x="891641" y="486410"/>
                  </a:lnTo>
                  <a:lnTo>
                    <a:pt x="891362" y="486410"/>
                  </a:lnTo>
                  <a:lnTo>
                    <a:pt x="894918" y="485140"/>
                  </a:lnTo>
                  <a:lnTo>
                    <a:pt x="894638" y="485140"/>
                  </a:lnTo>
                  <a:lnTo>
                    <a:pt x="898093" y="482600"/>
                  </a:lnTo>
                  <a:lnTo>
                    <a:pt x="897839" y="482600"/>
                  </a:lnTo>
                  <a:lnTo>
                    <a:pt x="901179" y="481330"/>
                  </a:lnTo>
                  <a:lnTo>
                    <a:pt x="900925" y="481330"/>
                  </a:lnTo>
                  <a:lnTo>
                    <a:pt x="904163" y="478790"/>
                  </a:lnTo>
                  <a:lnTo>
                    <a:pt x="903909" y="478790"/>
                  </a:lnTo>
                  <a:lnTo>
                    <a:pt x="907033" y="476250"/>
                  </a:lnTo>
                  <a:lnTo>
                    <a:pt x="906792" y="476250"/>
                  </a:lnTo>
                  <a:lnTo>
                    <a:pt x="909789" y="473710"/>
                  </a:lnTo>
                  <a:lnTo>
                    <a:pt x="909561" y="474980"/>
                  </a:lnTo>
                  <a:lnTo>
                    <a:pt x="927023" y="474980"/>
                  </a:lnTo>
                  <a:lnTo>
                    <a:pt x="924242" y="477520"/>
                  </a:lnTo>
                  <a:lnTo>
                    <a:pt x="921296" y="481330"/>
                  </a:lnTo>
                  <a:lnTo>
                    <a:pt x="918209" y="483870"/>
                  </a:lnTo>
                  <a:lnTo>
                    <a:pt x="914996" y="486410"/>
                  </a:lnTo>
                  <a:lnTo>
                    <a:pt x="911644" y="488950"/>
                  </a:lnTo>
                  <a:lnTo>
                    <a:pt x="908164" y="491490"/>
                  </a:lnTo>
                  <a:lnTo>
                    <a:pt x="904557" y="494030"/>
                  </a:lnTo>
                  <a:close/>
                </a:path>
                <a:path w="947420" h="506730">
                  <a:moveTo>
                    <a:pt x="867575" y="506730"/>
                  </a:moveTo>
                  <a:lnTo>
                    <a:pt x="79603" y="506730"/>
                  </a:lnTo>
                  <a:lnTo>
                    <a:pt x="75171" y="505460"/>
                  </a:lnTo>
                  <a:lnTo>
                    <a:pt x="872020" y="505460"/>
                  </a:lnTo>
                  <a:lnTo>
                    <a:pt x="867575" y="50673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10739869" y="2496185"/>
            <a:ext cx="947419" cy="506730"/>
            <a:chOff x="10739869" y="2496185"/>
            <a:chExt cx="947419" cy="506730"/>
          </a:xfrm>
        </p:grpSpPr>
        <p:sp>
          <p:nvSpPr>
            <p:cNvPr id="31" name="object 31"/>
            <p:cNvSpPr/>
            <p:nvPr/>
          </p:nvSpPr>
          <p:spPr>
            <a:xfrm>
              <a:off x="10745723" y="2502408"/>
              <a:ext cx="935990" cy="495300"/>
            </a:xfrm>
            <a:custGeom>
              <a:avLst/>
              <a:gdLst/>
              <a:ahLst/>
              <a:cxnLst/>
              <a:rect l="l" t="t" r="r" b="b"/>
              <a:pathLst>
                <a:path w="935990" h="495300">
                  <a:moveTo>
                    <a:pt x="851916" y="495300"/>
                  </a:moveTo>
                  <a:lnTo>
                    <a:pt x="82296" y="495300"/>
                  </a:lnTo>
                  <a:lnTo>
                    <a:pt x="50502" y="488538"/>
                  </a:lnTo>
                  <a:lnTo>
                    <a:pt x="24412" y="470792"/>
                  </a:lnTo>
                  <a:lnTo>
                    <a:pt x="6690" y="444725"/>
                  </a:lnTo>
                  <a:lnTo>
                    <a:pt x="0" y="413004"/>
                  </a:lnTo>
                  <a:lnTo>
                    <a:pt x="0" y="82296"/>
                  </a:lnTo>
                  <a:lnTo>
                    <a:pt x="6690" y="50359"/>
                  </a:lnTo>
                  <a:lnTo>
                    <a:pt x="24412" y="24222"/>
                  </a:lnTo>
                  <a:lnTo>
                    <a:pt x="50502" y="6547"/>
                  </a:lnTo>
                  <a:lnTo>
                    <a:pt x="82296" y="0"/>
                  </a:lnTo>
                  <a:lnTo>
                    <a:pt x="851916" y="0"/>
                  </a:lnTo>
                  <a:lnTo>
                    <a:pt x="884447" y="6547"/>
                  </a:lnTo>
                  <a:lnTo>
                    <a:pt x="910942" y="24222"/>
                  </a:lnTo>
                  <a:lnTo>
                    <a:pt x="928879" y="50359"/>
                  </a:lnTo>
                  <a:lnTo>
                    <a:pt x="935735" y="82296"/>
                  </a:lnTo>
                  <a:lnTo>
                    <a:pt x="935735" y="413004"/>
                  </a:lnTo>
                  <a:lnTo>
                    <a:pt x="928879" y="444725"/>
                  </a:lnTo>
                  <a:lnTo>
                    <a:pt x="910942" y="470792"/>
                  </a:lnTo>
                  <a:lnTo>
                    <a:pt x="884447" y="488538"/>
                  </a:lnTo>
                  <a:lnTo>
                    <a:pt x="851916" y="495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0739869" y="2496185"/>
              <a:ext cx="947419" cy="506730"/>
            </a:xfrm>
            <a:custGeom>
              <a:avLst/>
              <a:gdLst/>
              <a:ahLst/>
              <a:cxnLst/>
              <a:rect l="l" t="t" r="r" b="b"/>
              <a:pathLst>
                <a:path w="947420" h="506730">
                  <a:moveTo>
                    <a:pt x="876401" y="505460"/>
                  </a:moveTo>
                  <a:lnTo>
                    <a:pt x="70789" y="505460"/>
                  </a:lnTo>
                  <a:lnTo>
                    <a:pt x="62280" y="502919"/>
                  </a:lnTo>
                  <a:lnTo>
                    <a:pt x="54114" y="500380"/>
                  </a:lnTo>
                  <a:lnTo>
                    <a:pt x="50177" y="497839"/>
                  </a:lnTo>
                  <a:lnTo>
                    <a:pt x="46354" y="496569"/>
                  </a:lnTo>
                  <a:lnTo>
                    <a:pt x="22948" y="477519"/>
                  </a:lnTo>
                  <a:lnTo>
                    <a:pt x="20167" y="474980"/>
                  </a:lnTo>
                  <a:lnTo>
                    <a:pt x="2679" y="440689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19"/>
                  </a:lnTo>
                  <a:lnTo>
                    <a:pt x="0" y="422910"/>
                  </a:lnTo>
                  <a:lnTo>
                    <a:pt x="0" y="83819"/>
                  </a:lnTo>
                  <a:lnTo>
                    <a:pt x="3873" y="62230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39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69"/>
                  </a:lnTo>
                  <a:lnTo>
                    <a:pt x="42633" y="12700"/>
                  </a:lnTo>
                  <a:lnTo>
                    <a:pt x="46354" y="10160"/>
                  </a:lnTo>
                  <a:lnTo>
                    <a:pt x="50177" y="7619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872020" y="0"/>
                  </a:lnTo>
                  <a:lnTo>
                    <a:pt x="904557" y="12700"/>
                  </a:lnTo>
                  <a:lnTo>
                    <a:pt x="77241" y="12700"/>
                  </a:lnTo>
                  <a:lnTo>
                    <a:pt x="73177" y="13969"/>
                  </a:lnTo>
                  <a:lnTo>
                    <a:pt x="69811" y="13969"/>
                  </a:lnTo>
                  <a:lnTo>
                    <a:pt x="65900" y="15239"/>
                  </a:lnTo>
                  <a:lnTo>
                    <a:pt x="66205" y="15239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80"/>
                  </a:lnTo>
                  <a:lnTo>
                    <a:pt x="59207" y="17780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89"/>
                  </a:lnTo>
                  <a:lnTo>
                    <a:pt x="52552" y="21589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69"/>
                  </a:lnTo>
                  <a:lnTo>
                    <a:pt x="43281" y="26669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89"/>
                  </a:lnTo>
                  <a:lnTo>
                    <a:pt x="34975" y="34289"/>
                  </a:lnTo>
                  <a:lnTo>
                    <a:pt x="32245" y="36830"/>
                  </a:lnTo>
                  <a:lnTo>
                    <a:pt x="32448" y="36830"/>
                  </a:lnTo>
                  <a:lnTo>
                    <a:pt x="29857" y="39369"/>
                  </a:lnTo>
                  <a:lnTo>
                    <a:pt x="30060" y="39369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19"/>
                  </a:lnTo>
                  <a:lnTo>
                    <a:pt x="25666" y="45719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69"/>
                  </a:lnTo>
                  <a:lnTo>
                    <a:pt x="21844" y="52069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19"/>
                  </a:lnTo>
                  <a:lnTo>
                    <a:pt x="17145" y="62230"/>
                  </a:lnTo>
                  <a:lnTo>
                    <a:pt x="16387" y="64769"/>
                  </a:lnTo>
                  <a:lnTo>
                    <a:pt x="16052" y="64769"/>
                  </a:lnTo>
                  <a:lnTo>
                    <a:pt x="15214" y="68580"/>
                  </a:lnTo>
                  <a:lnTo>
                    <a:pt x="15024" y="68580"/>
                  </a:lnTo>
                  <a:lnTo>
                    <a:pt x="14097" y="72389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19"/>
                  </a:lnTo>
                  <a:lnTo>
                    <a:pt x="12585" y="87630"/>
                  </a:lnTo>
                  <a:lnTo>
                    <a:pt x="12674" y="421639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69"/>
                  </a:lnTo>
                  <a:lnTo>
                    <a:pt x="15024" y="436880"/>
                  </a:lnTo>
                  <a:lnTo>
                    <a:pt x="16052" y="440689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4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89"/>
                  </a:lnTo>
                  <a:lnTo>
                    <a:pt x="29857" y="466089"/>
                  </a:lnTo>
                  <a:lnTo>
                    <a:pt x="32448" y="468630"/>
                  </a:lnTo>
                  <a:lnTo>
                    <a:pt x="32245" y="468630"/>
                  </a:lnTo>
                  <a:lnTo>
                    <a:pt x="34975" y="472439"/>
                  </a:lnTo>
                  <a:lnTo>
                    <a:pt x="35716" y="472439"/>
                  </a:lnTo>
                  <a:lnTo>
                    <a:pt x="37630" y="474980"/>
                  </a:lnTo>
                  <a:lnTo>
                    <a:pt x="38900" y="474980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89"/>
                  </a:lnTo>
                  <a:lnTo>
                    <a:pt x="43027" y="478789"/>
                  </a:lnTo>
                  <a:lnTo>
                    <a:pt x="46266" y="481330"/>
                  </a:lnTo>
                  <a:lnTo>
                    <a:pt x="46012" y="481330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39"/>
                  </a:lnTo>
                  <a:lnTo>
                    <a:pt x="52273" y="485139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80"/>
                  </a:lnTo>
                  <a:lnTo>
                    <a:pt x="58915" y="487680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19"/>
                  </a:lnTo>
                  <a:lnTo>
                    <a:pt x="65900" y="490219"/>
                  </a:lnTo>
                  <a:lnTo>
                    <a:pt x="69811" y="491489"/>
                  </a:lnTo>
                  <a:lnTo>
                    <a:pt x="69507" y="491489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30"/>
                  </a:lnTo>
                  <a:lnTo>
                    <a:pt x="904557" y="494030"/>
                  </a:lnTo>
                  <a:lnTo>
                    <a:pt x="900836" y="496569"/>
                  </a:lnTo>
                  <a:lnTo>
                    <a:pt x="897013" y="497839"/>
                  </a:lnTo>
                  <a:lnTo>
                    <a:pt x="893076" y="500380"/>
                  </a:lnTo>
                  <a:lnTo>
                    <a:pt x="884910" y="502919"/>
                  </a:lnTo>
                  <a:lnTo>
                    <a:pt x="876401" y="505460"/>
                  </a:lnTo>
                  <a:close/>
                </a:path>
                <a:path w="947420" h="506730">
                  <a:moveTo>
                    <a:pt x="919581" y="43180"/>
                  </a:moveTo>
                  <a:lnTo>
                    <a:pt x="917130" y="39369"/>
                  </a:lnTo>
                  <a:lnTo>
                    <a:pt x="917333" y="39369"/>
                  </a:lnTo>
                  <a:lnTo>
                    <a:pt x="914742" y="36830"/>
                  </a:lnTo>
                  <a:lnTo>
                    <a:pt x="914946" y="36830"/>
                  </a:lnTo>
                  <a:lnTo>
                    <a:pt x="912215" y="34289"/>
                  </a:lnTo>
                  <a:lnTo>
                    <a:pt x="912431" y="34289"/>
                  </a:lnTo>
                  <a:lnTo>
                    <a:pt x="909561" y="31750"/>
                  </a:lnTo>
                  <a:lnTo>
                    <a:pt x="909789" y="31750"/>
                  </a:lnTo>
                  <a:lnTo>
                    <a:pt x="906792" y="29210"/>
                  </a:lnTo>
                  <a:lnTo>
                    <a:pt x="907033" y="29210"/>
                  </a:lnTo>
                  <a:lnTo>
                    <a:pt x="903909" y="26669"/>
                  </a:lnTo>
                  <a:lnTo>
                    <a:pt x="904163" y="26669"/>
                  </a:lnTo>
                  <a:lnTo>
                    <a:pt x="900925" y="25400"/>
                  </a:lnTo>
                  <a:lnTo>
                    <a:pt x="901179" y="25400"/>
                  </a:lnTo>
                  <a:lnTo>
                    <a:pt x="897839" y="22860"/>
                  </a:lnTo>
                  <a:lnTo>
                    <a:pt x="898093" y="22860"/>
                  </a:lnTo>
                  <a:lnTo>
                    <a:pt x="894638" y="21589"/>
                  </a:lnTo>
                  <a:lnTo>
                    <a:pt x="894918" y="21589"/>
                  </a:lnTo>
                  <a:lnTo>
                    <a:pt x="891362" y="19050"/>
                  </a:lnTo>
                  <a:lnTo>
                    <a:pt x="891641" y="19050"/>
                  </a:lnTo>
                  <a:lnTo>
                    <a:pt x="887983" y="17780"/>
                  </a:lnTo>
                  <a:lnTo>
                    <a:pt x="888276" y="17780"/>
                  </a:lnTo>
                  <a:lnTo>
                    <a:pt x="884529" y="16510"/>
                  </a:lnTo>
                  <a:lnTo>
                    <a:pt x="884821" y="16510"/>
                  </a:lnTo>
                  <a:lnTo>
                    <a:pt x="880986" y="15239"/>
                  </a:lnTo>
                  <a:lnTo>
                    <a:pt x="881291" y="15239"/>
                  </a:lnTo>
                  <a:lnTo>
                    <a:pt x="877379" y="13969"/>
                  </a:lnTo>
                  <a:lnTo>
                    <a:pt x="874014" y="13969"/>
                  </a:lnTo>
                  <a:lnTo>
                    <a:pt x="869950" y="12700"/>
                  </a:lnTo>
                  <a:lnTo>
                    <a:pt x="904557" y="12700"/>
                  </a:lnTo>
                  <a:lnTo>
                    <a:pt x="908164" y="13969"/>
                  </a:lnTo>
                  <a:lnTo>
                    <a:pt x="911644" y="16510"/>
                  </a:lnTo>
                  <a:lnTo>
                    <a:pt x="914996" y="19050"/>
                  </a:lnTo>
                  <a:lnTo>
                    <a:pt x="918209" y="22860"/>
                  </a:lnTo>
                  <a:lnTo>
                    <a:pt x="921296" y="25400"/>
                  </a:lnTo>
                  <a:lnTo>
                    <a:pt x="924242" y="27939"/>
                  </a:lnTo>
                  <a:lnTo>
                    <a:pt x="927023" y="31750"/>
                  </a:lnTo>
                  <a:lnTo>
                    <a:pt x="929665" y="35560"/>
                  </a:lnTo>
                  <a:lnTo>
                    <a:pt x="932141" y="38100"/>
                  </a:lnTo>
                  <a:lnTo>
                    <a:pt x="934453" y="41910"/>
                  </a:lnTo>
                  <a:lnTo>
                    <a:pt x="919403" y="41910"/>
                  </a:lnTo>
                  <a:lnTo>
                    <a:pt x="919581" y="43180"/>
                  </a:lnTo>
                  <a:close/>
                </a:path>
                <a:path w="947420" h="506730">
                  <a:moveTo>
                    <a:pt x="27609" y="43180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80"/>
                  </a:lnTo>
                  <a:close/>
                </a:path>
                <a:path w="947420" h="506730">
                  <a:moveTo>
                    <a:pt x="927176" y="55880"/>
                  </a:moveTo>
                  <a:lnTo>
                    <a:pt x="925347" y="52069"/>
                  </a:lnTo>
                  <a:lnTo>
                    <a:pt x="925499" y="52069"/>
                  </a:lnTo>
                  <a:lnTo>
                    <a:pt x="923518" y="48260"/>
                  </a:lnTo>
                  <a:lnTo>
                    <a:pt x="923671" y="48260"/>
                  </a:lnTo>
                  <a:lnTo>
                    <a:pt x="921524" y="45719"/>
                  </a:lnTo>
                  <a:lnTo>
                    <a:pt x="921702" y="45719"/>
                  </a:lnTo>
                  <a:lnTo>
                    <a:pt x="919403" y="41910"/>
                  </a:lnTo>
                  <a:lnTo>
                    <a:pt x="934453" y="41910"/>
                  </a:lnTo>
                  <a:lnTo>
                    <a:pt x="936586" y="45719"/>
                  </a:lnTo>
                  <a:lnTo>
                    <a:pt x="938542" y="49530"/>
                  </a:lnTo>
                  <a:lnTo>
                    <a:pt x="940320" y="53339"/>
                  </a:lnTo>
                  <a:lnTo>
                    <a:pt x="940854" y="54610"/>
                  </a:lnTo>
                  <a:lnTo>
                    <a:pt x="927036" y="54610"/>
                  </a:lnTo>
                  <a:lnTo>
                    <a:pt x="927176" y="55880"/>
                  </a:lnTo>
                  <a:close/>
                </a:path>
                <a:path w="947420" h="506730">
                  <a:moveTo>
                    <a:pt x="20015" y="55880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80"/>
                  </a:lnTo>
                  <a:close/>
                </a:path>
                <a:path w="947420" h="506730">
                  <a:moveTo>
                    <a:pt x="931227" y="66039"/>
                  </a:moveTo>
                  <a:lnTo>
                    <a:pt x="929932" y="62230"/>
                  </a:lnTo>
                  <a:lnTo>
                    <a:pt x="928573" y="58419"/>
                  </a:lnTo>
                  <a:lnTo>
                    <a:pt x="927036" y="54610"/>
                  </a:lnTo>
                  <a:lnTo>
                    <a:pt x="940854" y="54610"/>
                  </a:lnTo>
                  <a:lnTo>
                    <a:pt x="941920" y="57150"/>
                  </a:lnTo>
                  <a:lnTo>
                    <a:pt x="943317" y="62230"/>
                  </a:lnTo>
                  <a:lnTo>
                    <a:pt x="944113" y="64769"/>
                  </a:lnTo>
                  <a:lnTo>
                    <a:pt x="931138" y="64769"/>
                  </a:lnTo>
                  <a:lnTo>
                    <a:pt x="931227" y="66039"/>
                  </a:lnTo>
                  <a:close/>
                </a:path>
                <a:path w="947420" h="506730">
                  <a:moveTo>
                    <a:pt x="15951" y="66039"/>
                  </a:moveTo>
                  <a:lnTo>
                    <a:pt x="16052" y="64769"/>
                  </a:lnTo>
                  <a:lnTo>
                    <a:pt x="16387" y="64769"/>
                  </a:lnTo>
                  <a:lnTo>
                    <a:pt x="15951" y="66039"/>
                  </a:lnTo>
                  <a:close/>
                </a:path>
                <a:path w="947420" h="506730">
                  <a:moveTo>
                    <a:pt x="932256" y="69850"/>
                  </a:moveTo>
                  <a:lnTo>
                    <a:pt x="931138" y="64769"/>
                  </a:lnTo>
                  <a:lnTo>
                    <a:pt x="944113" y="64769"/>
                  </a:lnTo>
                  <a:lnTo>
                    <a:pt x="944511" y="66039"/>
                  </a:lnTo>
                  <a:lnTo>
                    <a:pt x="945172" y="68580"/>
                  </a:lnTo>
                  <a:lnTo>
                    <a:pt x="932167" y="68580"/>
                  </a:lnTo>
                  <a:lnTo>
                    <a:pt x="932256" y="69850"/>
                  </a:lnTo>
                  <a:close/>
                </a:path>
                <a:path w="947420" h="506730">
                  <a:moveTo>
                    <a:pt x="14935" y="69850"/>
                  </a:moveTo>
                  <a:lnTo>
                    <a:pt x="15024" y="68580"/>
                  </a:lnTo>
                  <a:lnTo>
                    <a:pt x="15214" y="68580"/>
                  </a:lnTo>
                  <a:lnTo>
                    <a:pt x="14935" y="69850"/>
                  </a:lnTo>
                  <a:close/>
                </a:path>
                <a:path w="947420" h="506730">
                  <a:moveTo>
                    <a:pt x="941920" y="448310"/>
                  </a:moveTo>
                  <a:lnTo>
                    <a:pt x="928573" y="448310"/>
                  </a:lnTo>
                  <a:lnTo>
                    <a:pt x="930046" y="444500"/>
                  </a:lnTo>
                  <a:lnTo>
                    <a:pt x="931227" y="440689"/>
                  </a:lnTo>
                  <a:lnTo>
                    <a:pt x="932256" y="436880"/>
                  </a:lnTo>
                  <a:lnTo>
                    <a:pt x="933094" y="433069"/>
                  </a:lnTo>
                  <a:lnTo>
                    <a:pt x="933754" y="429260"/>
                  </a:lnTo>
                  <a:lnTo>
                    <a:pt x="934224" y="425450"/>
                  </a:lnTo>
                  <a:lnTo>
                    <a:pt x="934516" y="421639"/>
                  </a:lnTo>
                  <a:lnTo>
                    <a:pt x="934605" y="87630"/>
                  </a:lnTo>
                  <a:lnTo>
                    <a:pt x="934504" y="83819"/>
                  </a:lnTo>
                  <a:lnTo>
                    <a:pt x="934199" y="80010"/>
                  </a:lnTo>
                  <a:lnTo>
                    <a:pt x="933703" y="76200"/>
                  </a:lnTo>
                  <a:lnTo>
                    <a:pt x="933030" y="72389"/>
                  </a:lnTo>
                  <a:lnTo>
                    <a:pt x="932167" y="68580"/>
                  </a:lnTo>
                  <a:lnTo>
                    <a:pt x="945172" y="68580"/>
                  </a:lnTo>
                  <a:lnTo>
                    <a:pt x="945502" y="69850"/>
                  </a:lnTo>
                  <a:lnTo>
                    <a:pt x="946289" y="74930"/>
                  </a:lnTo>
                  <a:lnTo>
                    <a:pt x="946848" y="78739"/>
                  </a:lnTo>
                  <a:lnTo>
                    <a:pt x="947191" y="83819"/>
                  </a:lnTo>
                  <a:lnTo>
                    <a:pt x="947191" y="422910"/>
                  </a:lnTo>
                  <a:lnTo>
                    <a:pt x="946848" y="426719"/>
                  </a:lnTo>
                  <a:lnTo>
                    <a:pt x="946289" y="431800"/>
                  </a:lnTo>
                  <a:lnTo>
                    <a:pt x="945502" y="435610"/>
                  </a:lnTo>
                  <a:lnTo>
                    <a:pt x="944511" y="440689"/>
                  </a:lnTo>
                  <a:lnTo>
                    <a:pt x="943317" y="444500"/>
                  </a:lnTo>
                  <a:lnTo>
                    <a:pt x="941920" y="448310"/>
                  </a:lnTo>
                  <a:close/>
                </a:path>
                <a:path w="947420" h="506730">
                  <a:moveTo>
                    <a:pt x="12585" y="88900"/>
                  </a:moveTo>
                  <a:lnTo>
                    <a:pt x="12585" y="87630"/>
                  </a:lnTo>
                  <a:lnTo>
                    <a:pt x="12585" y="88900"/>
                  </a:lnTo>
                  <a:close/>
                </a:path>
                <a:path w="947420" h="506730">
                  <a:moveTo>
                    <a:pt x="934605" y="88900"/>
                  </a:moveTo>
                  <a:lnTo>
                    <a:pt x="934580" y="87630"/>
                  </a:lnTo>
                  <a:lnTo>
                    <a:pt x="934605" y="88900"/>
                  </a:lnTo>
                  <a:close/>
                </a:path>
                <a:path w="947420" h="506730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39"/>
                  </a:lnTo>
                  <a:lnTo>
                    <a:pt x="19054" y="448310"/>
                  </a:lnTo>
                  <a:close/>
                </a:path>
                <a:path w="947420" h="506730">
                  <a:moveTo>
                    <a:pt x="935875" y="461010"/>
                  </a:moveTo>
                  <a:lnTo>
                    <a:pt x="921524" y="461010"/>
                  </a:lnTo>
                  <a:lnTo>
                    <a:pt x="923671" y="457200"/>
                  </a:lnTo>
                  <a:lnTo>
                    <a:pt x="923518" y="457200"/>
                  </a:lnTo>
                  <a:lnTo>
                    <a:pt x="925499" y="454660"/>
                  </a:lnTo>
                  <a:lnTo>
                    <a:pt x="925347" y="454660"/>
                  </a:lnTo>
                  <a:lnTo>
                    <a:pt x="927176" y="450850"/>
                  </a:lnTo>
                  <a:lnTo>
                    <a:pt x="927036" y="450850"/>
                  </a:lnTo>
                  <a:lnTo>
                    <a:pt x="928687" y="447039"/>
                  </a:lnTo>
                  <a:lnTo>
                    <a:pt x="928573" y="448310"/>
                  </a:lnTo>
                  <a:lnTo>
                    <a:pt x="941920" y="448310"/>
                  </a:lnTo>
                  <a:lnTo>
                    <a:pt x="940320" y="452119"/>
                  </a:lnTo>
                  <a:lnTo>
                    <a:pt x="938542" y="455930"/>
                  </a:lnTo>
                  <a:lnTo>
                    <a:pt x="936586" y="459739"/>
                  </a:lnTo>
                  <a:lnTo>
                    <a:pt x="935875" y="461010"/>
                  </a:lnTo>
                  <a:close/>
                </a:path>
                <a:path w="947420" h="506730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39"/>
                  </a:lnTo>
                  <a:lnTo>
                    <a:pt x="26255" y="461010"/>
                  </a:lnTo>
                  <a:close/>
                </a:path>
                <a:path w="947420" h="506730">
                  <a:moveTo>
                    <a:pt x="928784" y="472439"/>
                  </a:moveTo>
                  <a:lnTo>
                    <a:pt x="912215" y="472439"/>
                  </a:lnTo>
                  <a:lnTo>
                    <a:pt x="914946" y="468630"/>
                  </a:lnTo>
                  <a:lnTo>
                    <a:pt x="914742" y="468630"/>
                  </a:lnTo>
                  <a:lnTo>
                    <a:pt x="917333" y="466089"/>
                  </a:lnTo>
                  <a:lnTo>
                    <a:pt x="917130" y="466089"/>
                  </a:lnTo>
                  <a:lnTo>
                    <a:pt x="919581" y="463550"/>
                  </a:lnTo>
                  <a:lnTo>
                    <a:pt x="919403" y="463550"/>
                  </a:lnTo>
                  <a:lnTo>
                    <a:pt x="921702" y="459739"/>
                  </a:lnTo>
                  <a:lnTo>
                    <a:pt x="921524" y="461010"/>
                  </a:lnTo>
                  <a:lnTo>
                    <a:pt x="935875" y="461010"/>
                  </a:lnTo>
                  <a:lnTo>
                    <a:pt x="934453" y="463550"/>
                  </a:lnTo>
                  <a:lnTo>
                    <a:pt x="932141" y="467360"/>
                  </a:lnTo>
                  <a:lnTo>
                    <a:pt x="929665" y="471169"/>
                  </a:lnTo>
                  <a:lnTo>
                    <a:pt x="928784" y="472439"/>
                  </a:lnTo>
                  <a:close/>
                </a:path>
                <a:path w="947420" h="506730">
                  <a:moveTo>
                    <a:pt x="35716" y="472439"/>
                  </a:moveTo>
                  <a:lnTo>
                    <a:pt x="34975" y="472439"/>
                  </a:lnTo>
                  <a:lnTo>
                    <a:pt x="34759" y="471169"/>
                  </a:lnTo>
                  <a:lnTo>
                    <a:pt x="35716" y="472439"/>
                  </a:lnTo>
                  <a:close/>
                </a:path>
                <a:path w="947420" h="506730">
                  <a:moveTo>
                    <a:pt x="927023" y="474980"/>
                  </a:moveTo>
                  <a:lnTo>
                    <a:pt x="909561" y="474980"/>
                  </a:lnTo>
                  <a:lnTo>
                    <a:pt x="912431" y="471169"/>
                  </a:lnTo>
                  <a:lnTo>
                    <a:pt x="912215" y="472439"/>
                  </a:lnTo>
                  <a:lnTo>
                    <a:pt x="928784" y="472439"/>
                  </a:lnTo>
                  <a:lnTo>
                    <a:pt x="927023" y="474980"/>
                  </a:lnTo>
                  <a:close/>
                </a:path>
                <a:path w="947420" h="506730">
                  <a:moveTo>
                    <a:pt x="38900" y="474980"/>
                  </a:moveTo>
                  <a:lnTo>
                    <a:pt x="37630" y="474980"/>
                  </a:lnTo>
                  <a:lnTo>
                    <a:pt x="37401" y="473710"/>
                  </a:lnTo>
                  <a:lnTo>
                    <a:pt x="38900" y="474980"/>
                  </a:lnTo>
                  <a:close/>
                </a:path>
                <a:path w="947420" h="506730">
                  <a:moveTo>
                    <a:pt x="904557" y="494030"/>
                  </a:moveTo>
                  <a:lnTo>
                    <a:pt x="866140" y="494030"/>
                  </a:lnTo>
                  <a:lnTo>
                    <a:pt x="870267" y="492760"/>
                  </a:lnTo>
                  <a:lnTo>
                    <a:pt x="873696" y="492760"/>
                  </a:lnTo>
                  <a:lnTo>
                    <a:pt x="877684" y="491489"/>
                  </a:lnTo>
                  <a:lnTo>
                    <a:pt x="877379" y="491489"/>
                  </a:lnTo>
                  <a:lnTo>
                    <a:pt x="881291" y="490219"/>
                  </a:lnTo>
                  <a:lnTo>
                    <a:pt x="880986" y="490219"/>
                  </a:lnTo>
                  <a:lnTo>
                    <a:pt x="884821" y="488950"/>
                  </a:lnTo>
                  <a:lnTo>
                    <a:pt x="884529" y="488950"/>
                  </a:lnTo>
                  <a:lnTo>
                    <a:pt x="888276" y="487680"/>
                  </a:lnTo>
                  <a:lnTo>
                    <a:pt x="887983" y="487680"/>
                  </a:lnTo>
                  <a:lnTo>
                    <a:pt x="891641" y="486410"/>
                  </a:lnTo>
                  <a:lnTo>
                    <a:pt x="891362" y="486410"/>
                  </a:lnTo>
                  <a:lnTo>
                    <a:pt x="894918" y="485139"/>
                  </a:lnTo>
                  <a:lnTo>
                    <a:pt x="894638" y="485139"/>
                  </a:lnTo>
                  <a:lnTo>
                    <a:pt x="898093" y="482600"/>
                  </a:lnTo>
                  <a:lnTo>
                    <a:pt x="897839" y="482600"/>
                  </a:lnTo>
                  <a:lnTo>
                    <a:pt x="901179" y="481330"/>
                  </a:lnTo>
                  <a:lnTo>
                    <a:pt x="900925" y="481330"/>
                  </a:lnTo>
                  <a:lnTo>
                    <a:pt x="904163" y="478789"/>
                  </a:lnTo>
                  <a:lnTo>
                    <a:pt x="903909" y="478789"/>
                  </a:lnTo>
                  <a:lnTo>
                    <a:pt x="907033" y="476250"/>
                  </a:lnTo>
                  <a:lnTo>
                    <a:pt x="906792" y="476250"/>
                  </a:lnTo>
                  <a:lnTo>
                    <a:pt x="909789" y="473710"/>
                  </a:lnTo>
                  <a:lnTo>
                    <a:pt x="909561" y="474980"/>
                  </a:lnTo>
                  <a:lnTo>
                    <a:pt x="927023" y="474980"/>
                  </a:lnTo>
                  <a:lnTo>
                    <a:pt x="924242" y="477519"/>
                  </a:lnTo>
                  <a:lnTo>
                    <a:pt x="921296" y="481330"/>
                  </a:lnTo>
                  <a:lnTo>
                    <a:pt x="918209" y="483869"/>
                  </a:lnTo>
                  <a:lnTo>
                    <a:pt x="914996" y="486410"/>
                  </a:lnTo>
                  <a:lnTo>
                    <a:pt x="911644" y="488950"/>
                  </a:lnTo>
                  <a:lnTo>
                    <a:pt x="908164" y="491489"/>
                  </a:lnTo>
                  <a:lnTo>
                    <a:pt x="904557" y="494030"/>
                  </a:lnTo>
                  <a:close/>
                </a:path>
                <a:path w="947420" h="506730">
                  <a:moveTo>
                    <a:pt x="867575" y="506730"/>
                  </a:moveTo>
                  <a:lnTo>
                    <a:pt x="79603" y="506730"/>
                  </a:lnTo>
                  <a:lnTo>
                    <a:pt x="75171" y="505460"/>
                  </a:lnTo>
                  <a:lnTo>
                    <a:pt x="872020" y="505460"/>
                  </a:lnTo>
                  <a:lnTo>
                    <a:pt x="867575" y="50673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1771014" y="1130797"/>
            <a:ext cx="9842500" cy="1797685"/>
          </a:xfrm>
          <a:prstGeom prst="rect">
            <a:avLst/>
          </a:prstGeom>
        </p:spPr>
        <p:txBody>
          <a:bodyPr vert="horz" wrap="square" lIns="0" tIns="14605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150"/>
              </a:spcBef>
            </a:pPr>
            <a:r>
              <a:rPr sz="2800" b="1" dirty="0">
                <a:latin typeface="SimSun"/>
                <a:cs typeface="SimSun"/>
              </a:rPr>
              <a:t>何</a:t>
            </a:r>
            <a:r>
              <a:rPr sz="2800" b="1" spc="-5" dirty="0">
                <a:latin typeface="SimSun"/>
                <a:cs typeface="SimSun"/>
              </a:rPr>
              <a:t>人</a:t>
            </a:r>
            <a:endParaRPr sz="2800" b="1" dirty="0">
              <a:latin typeface="SimSun"/>
              <a:cs typeface="SimSun"/>
            </a:endParaRPr>
          </a:p>
          <a:p>
            <a:pPr marR="5080" algn="r">
              <a:lnSpc>
                <a:spcPct val="100000"/>
              </a:lnSpc>
              <a:spcBef>
                <a:spcPts val="1215"/>
              </a:spcBef>
              <a:tabLst>
                <a:tab pos="9105900" algn="l"/>
              </a:tabLst>
            </a:pPr>
            <a:r>
              <a:rPr sz="3200" dirty="0">
                <a:latin typeface="SimSun"/>
                <a:cs typeface="SimSun"/>
              </a:rPr>
              <a:t>民解放军</a:t>
            </a:r>
            <a:r>
              <a:rPr sz="3200" u="heavy" dirty="0">
                <a:uFill>
                  <a:solidFill>
                    <a:srgbClr val="C00000"/>
                  </a:solidFill>
                </a:uFill>
                <a:latin typeface="SimSun"/>
                <a:cs typeface="SimSun"/>
              </a:rPr>
              <a:t>二十一日</a:t>
            </a:r>
            <a:r>
              <a:rPr sz="3200" dirty="0">
                <a:latin typeface="SimSun"/>
                <a:cs typeface="SimSun"/>
              </a:rPr>
              <a:t>已有大约三十万人渡过长江</a:t>
            </a:r>
            <a:r>
              <a:rPr sz="3200" spc="5" dirty="0">
                <a:latin typeface="SimSun"/>
                <a:cs typeface="SimSun"/>
              </a:rPr>
              <a:t>。</a:t>
            </a:r>
            <a:r>
              <a:rPr sz="3200" dirty="0">
                <a:latin typeface="SimSun"/>
                <a:cs typeface="SimSun"/>
              </a:rPr>
              <a:t>	</a:t>
            </a:r>
            <a:r>
              <a:rPr sz="2800" b="1" dirty="0">
                <a:latin typeface="SimSun"/>
                <a:cs typeface="SimSun"/>
              </a:rPr>
              <a:t>何</a:t>
            </a:r>
            <a:r>
              <a:rPr sz="2800" b="1" spc="-5" dirty="0">
                <a:latin typeface="SimSun"/>
                <a:cs typeface="SimSun"/>
              </a:rPr>
              <a:t>事</a:t>
            </a:r>
            <a:endParaRPr sz="2800" b="1" dirty="0">
              <a:latin typeface="SimSun"/>
              <a:cs typeface="SimSun"/>
            </a:endParaRPr>
          </a:p>
          <a:p>
            <a:pPr marR="5080" algn="r">
              <a:spcBef>
                <a:spcPts val="1215"/>
              </a:spcBef>
              <a:tabLst>
                <a:tab pos="9105900" algn="l"/>
              </a:tabLst>
            </a:pPr>
            <a:r>
              <a:rPr sz="2800" b="1" dirty="0">
                <a:latin typeface="SimSun"/>
                <a:cs typeface="SimSun"/>
              </a:rPr>
              <a:t>何地</a:t>
            </a:r>
          </a:p>
        </p:txBody>
      </p:sp>
      <p:grpSp>
        <p:nvGrpSpPr>
          <p:cNvPr id="34" name="object 34"/>
          <p:cNvGrpSpPr/>
          <p:nvPr/>
        </p:nvGrpSpPr>
        <p:grpSpPr>
          <a:xfrm>
            <a:off x="402704" y="4840604"/>
            <a:ext cx="947419" cy="506730"/>
            <a:chOff x="402704" y="4840604"/>
            <a:chExt cx="947419" cy="506730"/>
          </a:xfrm>
        </p:grpSpPr>
        <p:sp>
          <p:nvSpPr>
            <p:cNvPr id="35" name="object 35"/>
            <p:cNvSpPr/>
            <p:nvPr/>
          </p:nvSpPr>
          <p:spPr>
            <a:xfrm>
              <a:off x="408431" y="4846319"/>
              <a:ext cx="935990" cy="495300"/>
            </a:xfrm>
            <a:custGeom>
              <a:avLst/>
              <a:gdLst/>
              <a:ahLst/>
              <a:cxnLst/>
              <a:rect l="l" t="t" r="r" b="b"/>
              <a:pathLst>
                <a:path w="935990" h="495300">
                  <a:moveTo>
                    <a:pt x="853440" y="495300"/>
                  </a:moveTo>
                  <a:lnTo>
                    <a:pt x="82296" y="495300"/>
                  </a:lnTo>
                  <a:lnTo>
                    <a:pt x="50574" y="488824"/>
                  </a:lnTo>
                  <a:lnTo>
                    <a:pt x="24507" y="471173"/>
                  </a:lnTo>
                  <a:lnTo>
                    <a:pt x="6761" y="445011"/>
                  </a:lnTo>
                  <a:lnTo>
                    <a:pt x="0" y="413003"/>
                  </a:lnTo>
                  <a:lnTo>
                    <a:pt x="0" y="83819"/>
                  </a:lnTo>
                  <a:lnTo>
                    <a:pt x="6761" y="51288"/>
                  </a:lnTo>
                  <a:lnTo>
                    <a:pt x="24507" y="24793"/>
                  </a:lnTo>
                  <a:lnTo>
                    <a:pt x="50574" y="6856"/>
                  </a:lnTo>
                  <a:lnTo>
                    <a:pt x="82296" y="0"/>
                  </a:lnTo>
                  <a:lnTo>
                    <a:pt x="853440" y="0"/>
                  </a:lnTo>
                  <a:lnTo>
                    <a:pt x="885161" y="6856"/>
                  </a:lnTo>
                  <a:lnTo>
                    <a:pt x="911228" y="24793"/>
                  </a:lnTo>
                  <a:lnTo>
                    <a:pt x="928974" y="51288"/>
                  </a:lnTo>
                  <a:lnTo>
                    <a:pt x="935736" y="83819"/>
                  </a:lnTo>
                  <a:lnTo>
                    <a:pt x="935736" y="413003"/>
                  </a:lnTo>
                  <a:lnTo>
                    <a:pt x="928974" y="445011"/>
                  </a:lnTo>
                  <a:lnTo>
                    <a:pt x="911228" y="471173"/>
                  </a:lnTo>
                  <a:lnTo>
                    <a:pt x="885161" y="488824"/>
                  </a:lnTo>
                  <a:lnTo>
                    <a:pt x="853440" y="495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02704" y="4840604"/>
              <a:ext cx="947419" cy="506730"/>
            </a:xfrm>
            <a:custGeom>
              <a:avLst/>
              <a:gdLst/>
              <a:ahLst/>
              <a:cxnLst/>
              <a:rect l="l" t="t" r="r" b="b"/>
              <a:pathLst>
                <a:path w="947419" h="506729">
                  <a:moveTo>
                    <a:pt x="876401" y="505460"/>
                  </a:moveTo>
                  <a:lnTo>
                    <a:pt x="70789" y="505460"/>
                  </a:lnTo>
                  <a:lnTo>
                    <a:pt x="62280" y="502920"/>
                  </a:lnTo>
                  <a:lnTo>
                    <a:pt x="54114" y="500379"/>
                  </a:lnTo>
                  <a:lnTo>
                    <a:pt x="50177" y="497839"/>
                  </a:lnTo>
                  <a:lnTo>
                    <a:pt x="46355" y="496570"/>
                  </a:lnTo>
                  <a:lnTo>
                    <a:pt x="22948" y="477520"/>
                  </a:lnTo>
                  <a:lnTo>
                    <a:pt x="20167" y="474979"/>
                  </a:lnTo>
                  <a:lnTo>
                    <a:pt x="2679" y="440689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20"/>
                  </a:lnTo>
                  <a:lnTo>
                    <a:pt x="0" y="422910"/>
                  </a:lnTo>
                  <a:lnTo>
                    <a:pt x="0" y="83820"/>
                  </a:lnTo>
                  <a:lnTo>
                    <a:pt x="3873" y="62229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39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70"/>
                  </a:lnTo>
                  <a:lnTo>
                    <a:pt x="42633" y="12700"/>
                  </a:lnTo>
                  <a:lnTo>
                    <a:pt x="46355" y="10160"/>
                  </a:lnTo>
                  <a:lnTo>
                    <a:pt x="50177" y="7620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872020" y="0"/>
                  </a:lnTo>
                  <a:lnTo>
                    <a:pt x="904557" y="12700"/>
                  </a:lnTo>
                  <a:lnTo>
                    <a:pt x="77241" y="12700"/>
                  </a:lnTo>
                  <a:lnTo>
                    <a:pt x="73177" y="13970"/>
                  </a:lnTo>
                  <a:lnTo>
                    <a:pt x="69811" y="13970"/>
                  </a:lnTo>
                  <a:lnTo>
                    <a:pt x="65900" y="15239"/>
                  </a:lnTo>
                  <a:lnTo>
                    <a:pt x="66205" y="15239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79"/>
                  </a:lnTo>
                  <a:lnTo>
                    <a:pt x="59207" y="17779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89"/>
                  </a:lnTo>
                  <a:lnTo>
                    <a:pt x="52552" y="21589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70"/>
                  </a:lnTo>
                  <a:lnTo>
                    <a:pt x="43281" y="26670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89"/>
                  </a:lnTo>
                  <a:lnTo>
                    <a:pt x="34975" y="34289"/>
                  </a:lnTo>
                  <a:lnTo>
                    <a:pt x="32245" y="36829"/>
                  </a:lnTo>
                  <a:lnTo>
                    <a:pt x="32448" y="36829"/>
                  </a:lnTo>
                  <a:lnTo>
                    <a:pt x="29857" y="39370"/>
                  </a:lnTo>
                  <a:lnTo>
                    <a:pt x="30060" y="39370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20"/>
                  </a:lnTo>
                  <a:lnTo>
                    <a:pt x="25666" y="45720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70"/>
                  </a:lnTo>
                  <a:lnTo>
                    <a:pt x="21844" y="52070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20"/>
                  </a:lnTo>
                  <a:lnTo>
                    <a:pt x="17144" y="62229"/>
                  </a:lnTo>
                  <a:lnTo>
                    <a:pt x="16387" y="64770"/>
                  </a:lnTo>
                  <a:lnTo>
                    <a:pt x="16052" y="64770"/>
                  </a:lnTo>
                  <a:lnTo>
                    <a:pt x="15214" y="68579"/>
                  </a:lnTo>
                  <a:lnTo>
                    <a:pt x="15024" y="68579"/>
                  </a:lnTo>
                  <a:lnTo>
                    <a:pt x="14097" y="72389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20"/>
                  </a:lnTo>
                  <a:lnTo>
                    <a:pt x="12585" y="87629"/>
                  </a:lnTo>
                  <a:lnTo>
                    <a:pt x="12674" y="421639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70"/>
                  </a:lnTo>
                  <a:lnTo>
                    <a:pt x="15024" y="436879"/>
                  </a:lnTo>
                  <a:lnTo>
                    <a:pt x="16052" y="440689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4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89"/>
                  </a:lnTo>
                  <a:lnTo>
                    <a:pt x="29857" y="466089"/>
                  </a:lnTo>
                  <a:lnTo>
                    <a:pt x="32448" y="468629"/>
                  </a:lnTo>
                  <a:lnTo>
                    <a:pt x="32245" y="468629"/>
                  </a:lnTo>
                  <a:lnTo>
                    <a:pt x="34975" y="472439"/>
                  </a:lnTo>
                  <a:lnTo>
                    <a:pt x="35716" y="472439"/>
                  </a:lnTo>
                  <a:lnTo>
                    <a:pt x="37630" y="474979"/>
                  </a:lnTo>
                  <a:lnTo>
                    <a:pt x="38900" y="474979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89"/>
                  </a:lnTo>
                  <a:lnTo>
                    <a:pt x="43027" y="478789"/>
                  </a:lnTo>
                  <a:lnTo>
                    <a:pt x="46266" y="481329"/>
                  </a:lnTo>
                  <a:lnTo>
                    <a:pt x="46012" y="481329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39"/>
                  </a:lnTo>
                  <a:lnTo>
                    <a:pt x="52273" y="485139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79"/>
                  </a:lnTo>
                  <a:lnTo>
                    <a:pt x="58915" y="487679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20"/>
                  </a:lnTo>
                  <a:lnTo>
                    <a:pt x="65900" y="490220"/>
                  </a:lnTo>
                  <a:lnTo>
                    <a:pt x="69811" y="491489"/>
                  </a:lnTo>
                  <a:lnTo>
                    <a:pt x="69507" y="491489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29"/>
                  </a:lnTo>
                  <a:lnTo>
                    <a:pt x="904557" y="494029"/>
                  </a:lnTo>
                  <a:lnTo>
                    <a:pt x="900836" y="496570"/>
                  </a:lnTo>
                  <a:lnTo>
                    <a:pt x="897013" y="497839"/>
                  </a:lnTo>
                  <a:lnTo>
                    <a:pt x="893076" y="500379"/>
                  </a:lnTo>
                  <a:lnTo>
                    <a:pt x="884910" y="502920"/>
                  </a:lnTo>
                  <a:lnTo>
                    <a:pt x="876401" y="505460"/>
                  </a:lnTo>
                  <a:close/>
                </a:path>
                <a:path w="947419" h="506729">
                  <a:moveTo>
                    <a:pt x="919581" y="43179"/>
                  </a:moveTo>
                  <a:lnTo>
                    <a:pt x="917130" y="39370"/>
                  </a:lnTo>
                  <a:lnTo>
                    <a:pt x="917333" y="39370"/>
                  </a:lnTo>
                  <a:lnTo>
                    <a:pt x="914742" y="36829"/>
                  </a:lnTo>
                  <a:lnTo>
                    <a:pt x="914946" y="36829"/>
                  </a:lnTo>
                  <a:lnTo>
                    <a:pt x="912215" y="34289"/>
                  </a:lnTo>
                  <a:lnTo>
                    <a:pt x="912431" y="34289"/>
                  </a:lnTo>
                  <a:lnTo>
                    <a:pt x="909561" y="31750"/>
                  </a:lnTo>
                  <a:lnTo>
                    <a:pt x="909789" y="31750"/>
                  </a:lnTo>
                  <a:lnTo>
                    <a:pt x="906792" y="29210"/>
                  </a:lnTo>
                  <a:lnTo>
                    <a:pt x="907034" y="29210"/>
                  </a:lnTo>
                  <a:lnTo>
                    <a:pt x="903909" y="26670"/>
                  </a:lnTo>
                  <a:lnTo>
                    <a:pt x="904163" y="26670"/>
                  </a:lnTo>
                  <a:lnTo>
                    <a:pt x="900925" y="25400"/>
                  </a:lnTo>
                  <a:lnTo>
                    <a:pt x="901179" y="25400"/>
                  </a:lnTo>
                  <a:lnTo>
                    <a:pt x="897839" y="22860"/>
                  </a:lnTo>
                  <a:lnTo>
                    <a:pt x="898093" y="22860"/>
                  </a:lnTo>
                  <a:lnTo>
                    <a:pt x="894638" y="21589"/>
                  </a:lnTo>
                  <a:lnTo>
                    <a:pt x="894918" y="21589"/>
                  </a:lnTo>
                  <a:lnTo>
                    <a:pt x="891362" y="19050"/>
                  </a:lnTo>
                  <a:lnTo>
                    <a:pt x="891641" y="19050"/>
                  </a:lnTo>
                  <a:lnTo>
                    <a:pt x="887984" y="17779"/>
                  </a:lnTo>
                  <a:lnTo>
                    <a:pt x="888276" y="17779"/>
                  </a:lnTo>
                  <a:lnTo>
                    <a:pt x="884529" y="16510"/>
                  </a:lnTo>
                  <a:lnTo>
                    <a:pt x="884821" y="16510"/>
                  </a:lnTo>
                  <a:lnTo>
                    <a:pt x="880986" y="15239"/>
                  </a:lnTo>
                  <a:lnTo>
                    <a:pt x="881291" y="15239"/>
                  </a:lnTo>
                  <a:lnTo>
                    <a:pt x="877379" y="13970"/>
                  </a:lnTo>
                  <a:lnTo>
                    <a:pt x="874013" y="13970"/>
                  </a:lnTo>
                  <a:lnTo>
                    <a:pt x="869950" y="12700"/>
                  </a:lnTo>
                  <a:lnTo>
                    <a:pt x="904557" y="12700"/>
                  </a:lnTo>
                  <a:lnTo>
                    <a:pt x="908164" y="13970"/>
                  </a:lnTo>
                  <a:lnTo>
                    <a:pt x="911644" y="16510"/>
                  </a:lnTo>
                  <a:lnTo>
                    <a:pt x="914996" y="19050"/>
                  </a:lnTo>
                  <a:lnTo>
                    <a:pt x="918222" y="22860"/>
                  </a:lnTo>
                  <a:lnTo>
                    <a:pt x="921296" y="25400"/>
                  </a:lnTo>
                  <a:lnTo>
                    <a:pt x="924242" y="27939"/>
                  </a:lnTo>
                  <a:lnTo>
                    <a:pt x="927023" y="31750"/>
                  </a:lnTo>
                  <a:lnTo>
                    <a:pt x="929665" y="35560"/>
                  </a:lnTo>
                  <a:lnTo>
                    <a:pt x="932141" y="38100"/>
                  </a:lnTo>
                  <a:lnTo>
                    <a:pt x="934453" y="41910"/>
                  </a:lnTo>
                  <a:lnTo>
                    <a:pt x="919403" y="41910"/>
                  </a:lnTo>
                  <a:lnTo>
                    <a:pt x="919581" y="43179"/>
                  </a:lnTo>
                  <a:close/>
                </a:path>
                <a:path w="947419" h="506729">
                  <a:moveTo>
                    <a:pt x="27609" y="43179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79"/>
                  </a:lnTo>
                  <a:close/>
                </a:path>
                <a:path w="947419" h="506729">
                  <a:moveTo>
                    <a:pt x="927176" y="55879"/>
                  </a:moveTo>
                  <a:lnTo>
                    <a:pt x="925347" y="52070"/>
                  </a:lnTo>
                  <a:lnTo>
                    <a:pt x="925499" y="52070"/>
                  </a:lnTo>
                  <a:lnTo>
                    <a:pt x="923518" y="48260"/>
                  </a:lnTo>
                  <a:lnTo>
                    <a:pt x="923670" y="48260"/>
                  </a:lnTo>
                  <a:lnTo>
                    <a:pt x="921524" y="45720"/>
                  </a:lnTo>
                  <a:lnTo>
                    <a:pt x="921702" y="45720"/>
                  </a:lnTo>
                  <a:lnTo>
                    <a:pt x="919403" y="41910"/>
                  </a:lnTo>
                  <a:lnTo>
                    <a:pt x="934453" y="41910"/>
                  </a:lnTo>
                  <a:lnTo>
                    <a:pt x="936586" y="45720"/>
                  </a:lnTo>
                  <a:lnTo>
                    <a:pt x="938542" y="49529"/>
                  </a:lnTo>
                  <a:lnTo>
                    <a:pt x="940320" y="53339"/>
                  </a:lnTo>
                  <a:lnTo>
                    <a:pt x="940854" y="54610"/>
                  </a:lnTo>
                  <a:lnTo>
                    <a:pt x="927036" y="54610"/>
                  </a:lnTo>
                  <a:lnTo>
                    <a:pt x="927176" y="55879"/>
                  </a:lnTo>
                  <a:close/>
                </a:path>
                <a:path w="947419" h="506729">
                  <a:moveTo>
                    <a:pt x="20015" y="55879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79"/>
                  </a:lnTo>
                  <a:close/>
                </a:path>
                <a:path w="947419" h="506729">
                  <a:moveTo>
                    <a:pt x="931240" y="66039"/>
                  </a:moveTo>
                  <a:lnTo>
                    <a:pt x="929932" y="62229"/>
                  </a:lnTo>
                  <a:lnTo>
                    <a:pt x="928573" y="58420"/>
                  </a:lnTo>
                  <a:lnTo>
                    <a:pt x="927036" y="54610"/>
                  </a:lnTo>
                  <a:lnTo>
                    <a:pt x="940854" y="54610"/>
                  </a:lnTo>
                  <a:lnTo>
                    <a:pt x="941920" y="57150"/>
                  </a:lnTo>
                  <a:lnTo>
                    <a:pt x="943317" y="62229"/>
                  </a:lnTo>
                  <a:lnTo>
                    <a:pt x="944113" y="64770"/>
                  </a:lnTo>
                  <a:lnTo>
                    <a:pt x="931138" y="64770"/>
                  </a:lnTo>
                  <a:lnTo>
                    <a:pt x="931240" y="66039"/>
                  </a:lnTo>
                  <a:close/>
                </a:path>
                <a:path w="947419" h="506729">
                  <a:moveTo>
                    <a:pt x="15951" y="66039"/>
                  </a:moveTo>
                  <a:lnTo>
                    <a:pt x="16052" y="64770"/>
                  </a:lnTo>
                  <a:lnTo>
                    <a:pt x="16387" y="64770"/>
                  </a:lnTo>
                  <a:lnTo>
                    <a:pt x="15951" y="66039"/>
                  </a:lnTo>
                  <a:close/>
                </a:path>
                <a:path w="947419" h="506729">
                  <a:moveTo>
                    <a:pt x="932256" y="69850"/>
                  </a:moveTo>
                  <a:lnTo>
                    <a:pt x="931138" y="64770"/>
                  </a:lnTo>
                  <a:lnTo>
                    <a:pt x="944113" y="64770"/>
                  </a:lnTo>
                  <a:lnTo>
                    <a:pt x="944511" y="66039"/>
                  </a:lnTo>
                  <a:lnTo>
                    <a:pt x="945172" y="68579"/>
                  </a:lnTo>
                  <a:lnTo>
                    <a:pt x="932167" y="68579"/>
                  </a:lnTo>
                  <a:lnTo>
                    <a:pt x="932256" y="69850"/>
                  </a:lnTo>
                  <a:close/>
                </a:path>
                <a:path w="947419" h="506729">
                  <a:moveTo>
                    <a:pt x="14935" y="69850"/>
                  </a:moveTo>
                  <a:lnTo>
                    <a:pt x="15024" y="68579"/>
                  </a:lnTo>
                  <a:lnTo>
                    <a:pt x="15214" y="68579"/>
                  </a:lnTo>
                  <a:lnTo>
                    <a:pt x="14935" y="69850"/>
                  </a:lnTo>
                  <a:close/>
                </a:path>
                <a:path w="947419" h="506729">
                  <a:moveTo>
                    <a:pt x="941920" y="448310"/>
                  </a:moveTo>
                  <a:lnTo>
                    <a:pt x="928573" y="448310"/>
                  </a:lnTo>
                  <a:lnTo>
                    <a:pt x="930046" y="444500"/>
                  </a:lnTo>
                  <a:lnTo>
                    <a:pt x="931240" y="440689"/>
                  </a:lnTo>
                  <a:lnTo>
                    <a:pt x="932256" y="436879"/>
                  </a:lnTo>
                  <a:lnTo>
                    <a:pt x="933094" y="433070"/>
                  </a:lnTo>
                  <a:lnTo>
                    <a:pt x="933754" y="429260"/>
                  </a:lnTo>
                  <a:lnTo>
                    <a:pt x="934224" y="425450"/>
                  </a:lnTo>
                  <a:lnTo>
                    <a:pt x="934516" y="421639"/>
                  </a:lnTo>
                  <a:lnTo>
                    <a:pt x="934605" y="87629"/>
                  </a:lnTo>
                  <a:lnTo>
                    <a:pt x="934504" y="83820"/>
                  </a:lnTo>
                  <a:lnTo>
                    <a:pt x="934199" y="80010"/>
                  </a:lnTo>
                  <a:lnTo>
                    <a:pt x="933704" y="76200"/>
                  </a:lnTo>
                  <a:lnTo>
                    <a:pt x="933030" y="72389"/>
                  </a:lnTo>
                  <a:lnTo>
                    <a:pt x="932167" y="68579"/>
                  </a:lnTo>
                  <a:lnTo>
                    <a:pt x="945172" y="68579"/>
                  </a:lnTo>
                  <a:lnTo>
                    <a:pt x="945502" y="69850"/>
                  </a:lnTo>
                  <a:lnTo>
                    <a:pt x="946289" y="74929"/>
                  </a:lnTo>
                  <a:lnTo>
                    <a:pt x="946848" y="78739"/>
                  </a:lnTo>
                  <a:lnTo>
                    <a:pt x="947191" y="83820"/>
                  </a:lnTo>
                  <a:lnTo>
                    <a:pt x="947191" y="422910"/>
                  </a:lnTo>
                  <a:lnTo>
                    <a:pt x="946848" y="426720"/>
                  </a:lnTo>
                  <a:lnTo>
                    <a:pt x="946289" y="431800"/>
                  </a:lnTo>
                  <a:lnTo>
                    <a:pt x="945502" y="435610"/>
                  </a:lnTo>
                  <a:lnTo>
                    <a:pt x="944511" y="440689"/>
                  </a:lnTo>
                  <a:lnTo>
                    <a:pt x="943317" y="444500"/>
                  </a:lnTo>
                  <a:lnTo>
                    <a:pt x="941920" y="448310"/>
                  </a:lnTo>
                  <a:close/>
                </a:path>
                <a:path w="947419" h="506729">
                  <a:moveTo>
                    <a:pt x="12585" y="88900"/>
                  </a:moveTo>
                  <a:lnTo>
                    <a:pt x="12585" y="87629"/>
                  </a:lnTo>
                  <a:lnTo>
                    <a:pt x="12585" y="88900"/>
                  </a:lnTo>
                  <a:close/>
                </a:path>
                <a:path w="947419" h="506729">
                  <a:moveTo>
                    <a:pt x="934605" y="88900"/>
                  </a:moveTo>
                  <a:lnTo>
                    <a:pt x="934580" y="87629"/>
                  </a:lnTo>
                  <a:lnTo>
                    <a:pt x="934605" y="88900"/>
                  </a:lnTo>
                  <a:close/>
                </a:path>
                <a:path w="947419" h="506729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39"/>
                  </a:lnTo>
                  <a:lnTo>
                    <a:pt x="19054" y="448310"/>
                  </a:lnTo>
                  <a:close/>
                </a:path>
                <a:path w="947419" h="506729">
                  <a:moveTo>
                    <a:pt x="935875" y="461010"/>
                  </a:moveTo>
                  <a:lnTo>
                    <a:pt x="921524" y="461010"/>
                  </a:lnTo>
                  <a:lnTo>
                    <a:pt x="923670" y="457200"/>
                  </a:lnTo>
                  <a:lnTo>
                    <a:pt x="923518" y="457200"/>
                  </a:lnTo>
                  <a:lnTo>
                    <a:pt x="925499" y="454660"/>
                  </a:lnTo>
                  <a:lnTo>
                    <a:pt x="925347" y="454660"/>
                  </a:lnTo>
                  <a:lnTo>
                    <a:pt x="927176" y="450850"/>
                  </a:lnTo>
                  <a:lnTo>
                    <a:pt x="927036" y="450850"/>
                  </a:lnTo>
                  <a:lnTo>
                    <a:pt x="928687" y="447039"/>
                  </a:lnTo>
                  <a:lnTo>
                    <a:pt x="928573" y="448310"/>
                  </a:lnTo>
                  <a:lnTo>
                    <a:pt x="941920" y="448310"/>
                  </a:lnTo>
                  <a:lnTo>
                    <a:pt x="940320" y="452120"/>
                  </a:lnTo>
                  <a:lnTo>
                    <a:pt x="938542" y="455929"/>
                  </a:lnTo>
                  <a:lnTo>
                    <a:pt x="936586" y="459739"/>
                  </a:lnTo>
                  <a:lnTo>
                    <a:pt x="935875" y="461010"/>
                  </a:lnTo>
                  <a:close/>
                </a:path>
                <a:path w="947419" h="506729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39"/>
                  </a:lnTo>
                  <a:lnTo>
                    <a:pt x="26255" y="461010"/>
                  </a:lnTo>
                  <a:close/>
                </a:path>
                <a:path w="947419" h="506729">
                  <a:moveTo>
                    <a:pt x="928784" y="472439"/>
                  </a:moveTo>
                  <a:lnTo>
                    <a:pt x="912215" y="472439"/>
                  </a:lnTo>
                  <a:lnTo>
                    <a:pt x="914946" y="468629"/>
                  </a:lnTo>
                  <a:lnTo>
                    <a:pt x="914742" y="468629"/>
                  </a:lnTo>
                  <a:lnTo>
                    <a:pt x="917333" y="466089"/>
                  </a:lnTo>
                  <a:lnTo>
                    <a:pt x="917130" y="466089"/>
                  </a:lnTo>
                  <a:lnTo>
                    <a:pt x="919581" y="463550"/>
                  </a:lnTo>
                  <a:lnTo>
                    <a:pt x="919403" y="463550"/>
                  </a:lnTo>
                  <a:lnTo>
                    <a:pt x="921702" y="459739"/>
                  </a:lnTo>
                  <a:lnTo>
                    <a:pt x="921524" y="461010"/>
                  </a:lnTo>
                  <a:lnTo>
                    <a:pt x="935875" y="461010"/>
                  </a:lnTo>
                  <a:lnTo>
                    <a:pt x="934453" y="463550"/>
                  </a:lnTo>
                  <a:lnTo>
                    <a:pt x="932141" y="467360"/>
                  </a:lnTo>
                  <a:lnTo>
                    <a:pt x="929665" y="471170"/>
                  </a:lnTo>
                  <a:lnTo>
                    <a:pt x="928784" y="472439"/>
                  </a:lnTo>
                  <a:close/>
                </a:path>
                <a:path w="947419" h="506729">
                  <a:moveTo>
                    <a:pt x="35716" y="472439"/>
                  </a:moveTo>
                  <a:lnTo>
                    <a:pt x="34975" y="472439"/>
                  </a:lnTo>
                  <a:lnTo>
                    <a:pt x="34759" y="471170"/>
                  </a:lnTo>
                  <a:lnTo>
                    <a:pt x="35716" y="472439"/>
                  </a:lnTo>
                  <a:close/>
                </a:path>
                <a:path w="947419" h="506729">
                  <a:moveTo>
                    <a:pt x="927023" y="474979"/>
                  </a:moveTo>
                  <a:lnTo>
                    <a:pt x="909561" y="474979"/>
                  </a:lnTo>
                  <a:lnTo>
                    <a:pt x="912431" y="471170"/>
                  </a:lnTo>
                  <a:lnTo>
                    <a:pt x="912215" y="472439"/>
                  </a:lnTo>
                  <a:lnTo>
                    <a:pt x="928784" y="472439"/>
                  </a:lnTo>
                  <a:lnTo>
                    <a:pt x="927023" y="474979"/>
                  </a:lnTo>
                  <a:close/>
                </a:path>
                <a:path w="947419" h="506729">
                  <a:moveTo>
                    <a:pt x="38900" y="474979"/>
                  </a:moveTo>
                  <a:lnTo>
                    <a:pt x="37630" y="474979"/>
                  </a:lnTo>
                  <a:lnTo>
                    <a:pt x="37401" y="473710"/>
                  </a:lnTo>
                  <a:lnTo>
                    <a:pt x="38900" y="474979"/>
                  </a:lnTo>
                  <a:close/>
                </a:path>
                <a:path w="947419" h="506729">
                  <a:moveTo>
                    <a:pt x="904557" y="494029"/>
                  </a:moveTo>
                  <a:lnTo>
                    <a:pt x="866140" y="494029"/>
                  </a:lnTo>
                  <a:lnTo>
                    <a:pt x="870267" y="492760"/>
                  </a:lnTo>
                  <a:lnTo>
                    <a:pt x="873696" y="492760"/>
                  </a:lnTo>
                  <a:lnTo>
                    <a:pt x="877684" y="491489"/>
                  </a:lnTo>
                  <a:lnTo>
                    <a:pt x="877379" y="491489"/>
                  </a:lnTo>
                  <a:lnTo>
                    <a:pt x="881291" y="490220"/>
                  </a:lnTo>
                  <a:lnTo>
                    <a:pt x="880986" y="490220"/>
                  </a:lnTo>
                  <a:lnTo>
                    <a:pt x="884821" y="488950"/>
                  </a:lnTo>
                  <a:lnTo>
                    <a:pt x="884529" y="488950"/>
                  </a:lnTo>
                  <a:lnTo>
                    <a:pt x="888276" y="487679"/>
                  </a:lnTo>
                  <a:lnTo>
                    <a:pt x="887984" y="487679"/>
                  </a:lnTo>
                  <a:lnTo>
                    <a:pt x="891641" y="486410"/>
                  </a:lnTo>
                  <a:lnTo>
                    <a:pt x="891362" y="486410"/>
                  </a:lnTo>
                  <a:lnTo>
                    <a:pt x="894918" y="485139"/>
                  </a:lnTo>
                  <a:lnTo>
                    <a:pt x="894638" y="485139"/>
                  </a:lnTo>
                  <a:lnTo>
                    <a:pt x="898093" y="482600"/>
                  </a:lnTo>
                  <a:lnTo>
                    <a:pt x="897839" y="482600"/>
                  </a:lnTo>
                  <a:lnTo>
                    <a:pt x="901179" y="481329"/>
                  </a:lnTo>
                  <a:lnTo>
                    <a:pt x="900925" y="481329"/>
                  </a:lnTo>
                  <a:lnTo>
                    <a:pt x="904163" y="478789"/>
                  </a:lnTo>
                  <a:lnTo>
                    <a:pt x="903909" y="478789"/>
                  </a:lnTo>
                  <a:lnTo>
                    <a:pt x="907034" y="476250"/>
                  </a:lnTo>
                  <a:lnTo>
                    <a:pt x="906792" y="476250"/>
                  </a:lnTo>
                  <a:lnTo>
                    <a:pt x="909789" y="473710"/>
                  </a:lnTo>
                  <a:lnTo>
                    <a:pt x="909561" y="474979"/>
                  </a:lnTo>
                  <a:lnTo>
                    <a:pt x="927023" y="474979"/>
                  </a:lnTo>
                  <a:lnTo>
                    <a:pt x="924242" y="477520"/>
                  </a:lnTo>
                  <a:lnTo>
                    <a:pt x="921296" y="481329"/>
                  </a:lnTo>
                  <a:lnTo>
                    <a:pt x="918222" y="483870"/>
                  </a:lnTo>
                  <a:lnTo>
                    <a:pt x="914996" y="486410"/>
                  </a:lnTo>
                  <a:lnTo>
                    <a:pt x="911644" y="488950"/>
                  </a:lnTo>
                  <a:lnTo>
                    <a:pt x="908164" y="491489"/>
                  </a:lnTo>
                  <a:lnTo>
                    <a:pt x="904557" y="494029"/>
                  </a:lnTo>
                  <a:close/>
                </a:path>
                <a:path w="947419" h="506729">
                  <a:moveTo>
                    <a:pt x="867575" y="506729"/>
                  </a:moveTo>
                  <a:lnTo>
                    <a:pt x="79616" y="506729"/>
                  </a:lnTo>
                  <a:lnTo>
                    <a:pt x="75171" y="505460"/>
                  </a:lnTo>
                  <a:lnTo>
                    <a:pt x="872020" y="505460"/>
                  </a:lnTo>
                  <a:lnTo>
                    <a:pt x="867575" y="506729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53084" y="2818764"/>
            <a:ext cx="10184765" cy="34404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29995" marR="508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SimSun"/>
                <a:cs typeface="SimSun"/>
              </a:rPr>
              <a:t>之间。国民党反动派经营了三个半月的长江防线， 遇着人民解放军好似摧枯拉朽，军无斗志，纷</a:t>
            </a:r>
            <a:r>
              <a:rPr sz="3200" spc="5" dirty="0">
                <a:latin typeface="SimSun"/>
                <a:cs typeface="SimSun"/>
              </a:rPr>
              <a:t>纷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溃退。长江风平浪静，我军万船齐放，直取对岸， 不到二十四小时，三十万人民解放军即已突破</a:t>
            </a:r>
            <a:r>
              <a:rPr sz="3200" spc="5" dirty="0">
                <a:latin typeface="SimSun"/>
                <a:cs typeface="SimSun"/>
              </a:rPr>
              <a:t>敌</a:t>
            </a:r>
            <a:endParaRPr sz="3200" dirty="0">
              <a:latin typeface="SimSun"/>
              <a:cs typeface="SimSun"/>
            </a:endParaRPr>
          </a:p>
          <a:p>
            <a:pPr marL="1229995" marR="411480" indent="-1217930" algn="just">
              <a:lnSpc>
                <a:spcPct val="100000"/>
              </a:lnSpc>
            </a:pPr>
            <a:r>
              <a:rPr sz="2800" b="1" dirty="0">
                <a:latin typeface="SimSun"/>
                <a:cs typeface="SimSun"/>
              </a:rPr>
              <a:t>如何</a:t>
            </a:r>
            <a:r>
              <a:rPr sz="2800" spc="1105" dirty="0">
                <a:latin typeface="SimSun"/>
                <a:cs typeface="SimSun"/>
              </a:rPr>
              <a:t> </a:t>
            </a:r>
            <a:r>
              <a:rPr sz="3200" u="heavy" dirty="0">
                <a:uFill>
                  <a:solidFill>
                    <a:srgbClr val="1D41D4"/>
                  </a:solidFill>
                </a:uFill>
                <a:latin typeface="SimSun"/>
                <a:cs typeface="SimSun"/>
              </a:rPr>
              <a:t>阵，占领南岸广大地区</a:t>
            </a:r>
            <a:r>
              <a:rPr sz="3200" dirty="0">
                <a:latin typeface="SimSun"/>
                <a:cs typeface="SimSun"/>
              </a:rPr>
              <a:t>，现正向繁昌、铜陵、</a:t>
            </a:r>
            <a:r>
              <a:rPr sz="3200" spc="5" dirty="0">
                <a:latin typeface="SimSun"/>
                <a:cs typeface="SimSun"/>
              </a:rPr>
              <a:t>青 </a:t>
            </a:r>
            <a:r>
              <a:rPr sz="3200" dirty="0">
                <a:latin typeface="SimSun"/>
                <a:cs typeface="SimSun"/>
              </a:rPr>
              <a:t>阳、荻港、鲁港诸城进击中。人民解放军正以自 己的英雄式的战斗，坚决地执行毛主席朱总司</a:t>
            </a:r>
            <a:r>
              <a:rPr sz="3200" spc="5" dirty="0">
                <a:latin typeface="SimSun"/>
                <a:cs typeface="SimSun"/>
              </a:rPr>
              <a:t>令</a:t>
            </a:r>
            <a:endParaRPr sz="3200" dirty="0">
              <a:latin typeface="SimSun"/>
              <a:cs typeface="SimSun"/>
            </a:endParaRPr>
          </a:p>
        </p:txBody>
      </p:sp>
    </p:spTree>
    <p:extLst>
      <p:ext uri="{BB962C8B-B14F-4D97-AF65-F5344CB8AC3E}">
        <p14:creationId xmlns:p14="http://schemas.microsoft.com/office/powerpoint/2010/main" val="58501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29200" y="381000"/>
            <a:ext cx="2463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dirty="0"/>
              <a:t>新闻要素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312290"/>
              </p:ext>
            </p:extLst>
          </p:nvPr>
        </p:nvGraphicFramePr>
        <p:xfrm>
          <a:off x="1521460" y="1455419"/>
          <a:ext cx="9829165" cy="43643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36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92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六要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素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具体内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容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何时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1949</a:t>
                      </a: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年</a:t>
                      </a:r>
                      <a:r>
                        <a:rPr sz="2800" b="1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4</a:t>
                      </a: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月</a:t>
                      </a:r>
                      <a:r>
                        <a:rPr sz="2800" b="1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20</a:t>
                      </a: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日午夜-21日夜</a:t>
                      </a:r>
                      <a:endParaRPr sz="2800" b="1" dirty="0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8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何地</a:t>
                      </a:r>
                      <a:endParaRPr sz="2800" b="1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长江（芜湖、安庆之间）</a:t>
                      </a:r>
                      <a:endParaRPr sz="2800" b="1" dirty="0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何人</a:t>
                      </a:r>
                      <a:endParaRPr sz="2800" b="1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英勇的人民解放军</a:t>
                      </a:r>
                      <a:endParaRPr sz="2800" b="1" dirty="0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8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何事</a:t>
                      </a:r>
                      <a:endParaRPr sz="2800" b="1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大约</a:t>
                      </a:r>
                      <a:r>
                        <a:rPr sz="2800" b="1" spc="-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30</a:t>
                      </a: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万人渡过长江</a:t>
                      </a:r>
                      <a:endParaRPr sz="2800" b="1" dirty="0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50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何故</a:t>
                      </a:r>
                      <a:endParaRPr sz="2800" b="1">
                        <a:latin typeface="SimSun"/>
                        <a:cs typeface="SimSun"/>
                      </a:endParaRPr>
                    </a:p>
                  </a:txBody>
                  <a:tcPr marL="0" marR="0" marT="1460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150"/>
                        </a:spcBef>
                      </a:pP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坚决地执行毛主席朱总司令的命令</a:t>
                      </a:r>
                      <a:endParaRPr sz="2800" b="1" dirty="0">
                        <a:latin typeface="SimSun"/>
                        <a:cs typeface="SimSun"/>
                      </a:endParaRPr>
                    </a:p>
                  </a:txBody>
                  <a:tcPr marL="0" marR="0" marT="1460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latin typeface="SimSun"/>
                          <a:cs typeface="SimSun"/>
                        </a:rPr>
                        <a:t>如何</a:t>
                      </a:r>
                      <a:endParaRPr sz="2800" b="1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突破敌阵，占领南岸广大地区</a:t>
                      </a:r>
                      <a:endParaRPr sz="2800" b="1" dirty="0">
                        <a:latin typeface="SimSun"/>
                        <a:cs typeface="SimSun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5535" y="135245"/>
            <a:ext cx="9794240" cy="1891664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8255" algn="ctr">
              <a:lnSpc>
                <a:spcPct val="100000"/>
              </a:lnSpc>
              <a:spcBef>
                <a:spcPts val="1100"/>
              </a:spcBef>
            </a:pPr>
            <a:r>
              <a:rPr sz="4400" dirty="0"/>
              <a:t>学以致</a:t>
            </a:r>
            <a:r>
              <a:rPr sz="4400" spc="5" dirty="0"/>
              <a:t>用</a:t>
            </a:r>
            <a:endParaRPr sz="4400"/>
          </a:p>
          <a:p>
            <a:pPr marL="12700" marR="5080" indent="792480">
              <a:lnSpc>
                <a:spcPct val="100000"/>
              </a:lnSpc>
              <a:spcBef>
                <a:spcPts val="730"/>
              </a:spcBef>
            </a:pPr>
            <a:r>
              <a:rPr sz="3200" b="1" spc="5" dirty="0">
                <a:latin typeface="Microsoft YaHei UI"/>
                <a:cs typeface="Microsoft YaHei UI"/>
              </a:rPr>
              <a:t>阅读《人民解放军百万大军横渡长江》，边读边用 不同颜色的笔在文章勾画出消息的六要素，完成表格。</a:t>
            </a:r>
            <a:endParaRPr sz="3200">
              <a:latin typeface="Microsoft YaHei UI"/>
              <a:cs typeface="Microsoft YaHei U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577274"/>
              </p:ext>
            </p:extLst>
          </p:nvPr>
        </p:nvGraphicFramePr>
        <p:xfrm>
          <a:off x="1175385" y="2098675"/>
          <a:ext cx="9829165" cy="39319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60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88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六要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素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具体内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容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何时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05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何地</a:t>
                      </a: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8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何人</a:t>
                      </a: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13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何事</a:t>
                      </a:r>
                    </a:p>
                  </a:txBody>
                  <a:tcPr marL="0" marR="0" marT="495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1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何故</a:t>
                      </a: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2800" b="1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如何</a:t>
                      </a:r>
                    </a:p>
                  </a:txBody>
                  <a:tcPr marL="0" marR="0" marT="603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1524000"/>
            <a:ext cx="11125200" cy="50783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（</a:t>
            </a:r>
            <a:r>
              <a:rPr lang="zh-CN" altLang="en-US" sz="36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新华社长江前线</a:t>
            </a:r>
            <a:r>
              <a:rPr lang="en-US" altLang="zh-CN" sz="36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22</a:t>
            </a:r>
            <a:r>
              <a:rPr lang="zh-CN" altLang="en-US" sz="36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r>
              <a:rPr lang="en-US" altLang="zh-CN" sz="36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22</a:t>
            </a:r>
            <a:r>
              <a:rPr lang="zh-CN" altLang="en-US" sz="36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时电）</a:t>
            </a: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人民解放军百万大军，从一千余</a:t>
            </a:r>
            <a:r>
              <a:rPr lang="zh-CN" altLang="en-US" sz="3600" dirty="0" smtClean="0">
                <a:solidFill>
                  <a:srgbClr val="333333"/>
                </a:solidFill>
                <a:latin typeface="Helvetica Neue"/>
              </a:rPr>
              <a:t>华里的</a:t>
            </a: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战线上，冲破敌阵，横渡长江。西起九江（不含），东至江阴，均是人民解放军的渡江区域。二十日夜起，长江北岸人民解放军中路军首先突破安庆、</a:t>
            </a:r>
            <a:r>
              <a:rPr lang="zh-CN" altLang="en-US" sz="3600" dirty="0" smtClean="0">
                <a:solidFill>
                  <a:srgbClr val="333333"/>
                </a:solidFill>
                <a:latin typeface="Helvetica Neue"/>
              </a:rPr>
              <a:t>芜湖线</a:t>
            </a: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，渡至繁昌铜陵、青阳、荻</a:t>
            </a:r>
            <a:r>
              <a:rPr lang="zh-CN" altLang="en-US" sz="3600" dirty="0" smtClean="0">
                <a:solidFill>
                  <a:srgbClr val="333333"/>
                </a:solidFill>
                <a:latin typeface="Helvetica Neue"/>
              </a:rPr>
              <a:t>港、</a:t>
            </a: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鲁港地区，二十四小时内即已渡过三十万人。二十一日下午五时起，我西路军开始渡江，地点在九江、安庆段。至发电时止，该路三十五万人民解放军已渡过三分之二，余部二十三日可渡完。</a:t>
            </a:r>
          </a:p>
        </p:txBody>
      </p:sp>
      <p:sp>
        <p:nvSpPr>
          <p:cNvPr id="5" name="object 2"/>
          <p:cNvSpPr txBox="1">
            <a:spLocks noGrp="1"/>
          </p:cNvSpPr>
          <p:nvPr>
            <p:ph type="title"/>
          </p:nvPr>
        </p:nvSpPr>
        <p:spPr>
          <a:xfrm>
            <a:off x="2203450" y="228600"/>
            <a:ext cx="8089900" cy="1182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zh-CN" altLang="en-US" sz="4400" b="1" dirty="0" smtClean="0"/>
              <a:t>人民解放军百万大军横</a:t>
            </a:r>
            <a:r>
              <a:rPr sz="4400" b="1" dirty="0" err="1" smtClean="0"/>
              <a:t>渡长江</a:t>
            </a: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zh-CN" altLang="en-US" sz="3200" dirty="0" smtClean="0"/>
              <a:t>（一九四九年四月二十二日）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112276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14400" y="762000"/>
            <a:ext cx="10668000" cy="50783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这一路现已占领贵池、殷家汇、东流、至德、彭泽之线的广大南岸阵地，正向南扩展中。和中路军所遇敌情一样，我西路军当面之敌亦纷纷</a:t>
            </a:r>
            <a:r>
              <a:rPr lang="zh-CN" altLang="en-US" sz="3600" dirty="0" smtClean="0">
                <a:solidFill>
                  <a:srgbClr val="333333"/>
                </a:solidFill>
                <a:latin typeface="Helvetica Neue"/>
              </a:rPr>
              <a:t>溃退，</a:t>
            </a: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毫无斗志，我军所遇之抵抗，甚为微弱。此种情况，一方面由于人民解放军英勇善战，</a:t>
            </a:r>
            <a:r>
              <a:rPr lang="zh-CN" altLang="en-US" sz="3600" dirty="0" smtClean="0">
                <a:solidFill>
                  <a:srgbClr val="333333"/>
                </a:solidFill>
                <a:latin typeface="Helvetica Neue"/>
              </a:rPr>
              <a:t>锐不可当；</a:t>
            </a: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另一方面，这和国民党反动派拒绝签定和平协定，有很大关系。国民党的广大官兵一致希望和平，不想再打了，听见南京拒绝和平，都很</a:t>
            </a:r>
            <a:r>
              <a:rPr lang="zh-CN" altLang="en-US" sz="3600" dirty="0" smtClean="0">
                <a:solidFill>
                  <a:srgbClr val="333333"/>
                </a:solidFill>
                <a:latin typeface="Helvetica Neue"/>
              </a:rPr>
              <a:t>泄气。</a:t>
            </a:r>
            <a:r>
              <a:rPr lang="zh-CN" altLang="en-US" sz="3600" dirty="0">
                <a:solidFill>
                  <a:srgbClr val="333333"/>
                </a:solidFill>
                <a:latin typeface="Helvetica Neue"/>
              </a:rPr>
              <a:t>战犯汤恩伯二十一日到芜湖督战，不起丝毫作用。</a:t>
            </a:r>
          </a:p>
        </p:txBody>
      </p:sp>
    </p:spTree>
    <p:extLst>
      <p:ext uri="{BB962C8B-B14F-4D97-AF65-F5344CB8AC3E}">
        <p14:creationId xmlns:p14="http://schemas.microsoft.com/office/powerpoint/2010/main" val="257658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20900" y="126682"/>
            <a:ext cx="79502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人民解放军百万大军横渡长江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42160" y="1367789"/>
            <a:ext cx="835723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124065" algn="l"/>
              </a:tabLst>
            </a:pPr>
            <a:r>
              <a:rPr sz="3200" dirty="0">
                <a:latin typeface="SimSun"/>
                <a:cs typeface="SimSun"/>
              </a:rPr>
              <a:t>新华社长江前线二十二日二十二时</a:t>
            </a:r>
            <a:r>
              <a:rPr sz="3200" spc="5" dirty="0">
                <a:latin typeface="SimSun"/>
                <a:cs typeface="SimSun"/>
              </a:rPr>
              <a:t>电</a:t>
            </a:r>
            <a:r>
              <a:rPr sz="3200" dirty="0">
                <a:latin typeface="SimSun"/>
                <a:cs typeface="SimSun"/>
              </a:rPr>
              <a:t>	人民</a:t>
            </a:r>
            <a:r>
              <a:rPr sz="3200" spc="5" dirty="0">
                <a:latin typeface="SimSun"/>
                <a:cs typeface="SimSun"/>
              </a:rPr>
              <a:t>解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29360" y="1855469"/>
            <a:ext cx="93732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uFill>
                  <a:solidFill>
                    <a:srgbClr val="1D41D4"/>
                  </a:solidFill>
                </a:uFill>
                <a:latin typeface="SimSun"/>
                <a:cs typeface="SimSun"/>
              </a:rPr>
              <a:t>放军百万大军，</a:t>
            </a:r>
            <a:r>
              <a:rPr sz="3200" dirty="0">
                <a:latin typeface="SimSun"/>
                <a:cs typeface="SimSun"/>
              </a:rPr>
              <a:t>从一千余华里的战线上，冲破敌阵</a:t>
            </a:r>
            <a:r>
              <a:rPr sz="3200" spc="5" dirty="0">
                <a:latin typeface="SimSun"/>
                <a:cs typeface="SimSun"/>
              </a:rPr>
              <a:t>，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29360" y="2343149"/>
            <a:ext cx="92373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uFill>
                  <a:solidFill>
                    <a:srgbClr val="1D41D4"/>
                  </a:solidFill>
                </a:uFill>
                <a:latin typeface="SimSun"/>
                <a:cs typeface="SimSun"/>
              </a:rPr>
              <a:t>横渡长江。</a:t>
            </a:r>
            <a:r>
              <a:rPr sz="3200" dirty="0">
                <a:latin typeface="SimSun"/>
                <a:cs typeface="SimSun"/>
              </a:rPr>
              <a:t>西起九江</a:t>
            </a:r>
            <a:r>
              <a:rPr sz="3200" spc="-540" dirty="0">
                <a:latin typeface="SimSun"/>
                <a:cs typeface="SimSun"/>
              </a:rPr>
              <a:t>(</a:t>
            </a:r>
            <a:r>
              <a:rPr sz="3200" dirty="0">
                <a:latin typeface="SimSun"/>
                <a:cs typeface="SimSun"/>
              </a:rPr>
              <a:t>不含</a:t>
            </a:r>
            <a:r>
              <a:rPr sz="3200" spc="-540" dirty="0">
                <a:latin typeface="SimSun"/>
                <a:cs typeface="SimSun"/>
              </a:rPr>
              <a:t>)</a:t>
            </a:r>
            <a:r>
              <a:rPr sz="3200" dirty="0">
                <a:latin typeface="SimSun"/>
                <a:cs typeface="SimSun"/>
              </a:rPr>
              <a:t>，东至江阴，均是人民</a:t>
            </a:r>
            <a:r>
              <a:rPr sz="3200" spc="5" dirty="0">
                <a:latin typeface="SimSun"/>
                <a:cs typeface="SimSun"/>
              </a:rPr>
              <a:t>解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29360" y="2830830"/>
            <a:ext cx="89668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SimSun"/>
                <a:cs typeface="SimSun"/>
              </a:rPr>
              <a:t>放军的渡江区域。二</a:t>
            </a:r>
            <a:r>
              <a:rPr sz="3200" u="heavy" dirty="0">
                <a:uFill>
                  <a:solidFill>
                    <a:srgbClr val="C00000"/>
                  </a:solidFill>
                </a:uFill>
                <a:latin typeface="SimSun"/>
                <a:cs typeface="SimSun"/>
              </a:rPr>
              <a:t>十日夜起，</a:t>
            </a:r>
            <a:r>
              <a:rPr sz="3200" dirty="0">
                <a:latin typeface="SimSun"/>
                <a:cs typeface="SimSun"/>
              </a:rPr>
              <a:t>长江北岸人民解</a:t>
            </a:r>
            <a:r>
              <a:rPr sz="3200" spc="5" dirty="0">
                <a:latin typeface="SimSun"/>
                <a:cs typeface="SimSun"/>
              </a:rPr>
              <a:t>放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9360" y="3318510"/>
            <a:ext cx="9373235" cy="2465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SimSun"/>
                <a:cs typeface="SimSun"/>
              </a:rPr>
              <a:t>军中路军首先突破安庆、芜湖线，渡至繁昌、铜陵、 青阳、荻港、鲁港地区，二十四小时内即已渡过</a:t>
            </a:r>
            <a:r>
              <a:rPr sz="3200" spc="5" dirty="0">
                <a:latin typeface="SimSun"/>
                <a:cs typeface="SimSun"/>
              </a:rPr>
              <a:t>三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十万人。二十一日下午五时起，我西路军开始渡江， 地点在九江、安庆段。至发电</a:t>
            </a:r>
            <a:r>
              <a:rPr sz="3200" u="heavy" dirty="0">
                <a:uFill>
                  <a:solidFill>
                    <a:srgbClr val="C00000"/>
                  </a:solidFill>
                </a:uFill>
                <a:latin typeface="SimSun"/>
                <a:cs typeface="SimSun"/>
              </a:rPr>
              <a:t>时止，该路</a:t>
            </a:r>
            <a:r>
              <a:rPr sz="3200" dirty="0">
                <a:latin typeface="SimSun"/>
                <a:cs typeface="SimSun"/>
              </a:rPr>
              <a:t>三十五</a:t>
            </a:r>
            <a:r>
              <a:rPr sz="3200" spc="5" dirty="0">
                <a:latin typeface="SimSun"/>
                <a:cs typeface="SimSun"/>
              </a:rPr>
              <a:t>万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人民解放军已渡过三分之二，余部二十三日可渡完</a:t>
            </a:r>
            <a:r>
              <a:rPr sz="3200" spc="5" dirty="0">
                <a:latin typeface="SimSun"/>
                <a:cs typeface="SimSun"/>
              </a:rPr>
              <a:t>。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089884" y="2848292"/>
            <a:ext cx="7025640" cy="40005"/>
          </a:xfrm>
          <a:custGeom>
            <a:avLst/>
            <a:gdLst/>
            <a:ahLst/>
            <a:cxnLst/>
            <a:rect l="l" t="t" r="r" b="b"/>
            <a:pathLst>
              <a:path w="7025640" h="40005">
                <a:moveTo>
                  <a:pt x="50" y="40005"/>
                </a:moveTo>
                <a:lnTo>
                  <a:pt x="0" y="11430"/>
                </a:lnTo>
                <a:lnTo>
                  <a:pt x="7025005" y="0"/>
                </a:lnTo>
                <a:lnTo>
                  <a:pt x="7025055" y="28575"/>
                </a:lnTo>
                <a:lnTo>
                  <a:pt x="50" y="40005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87094" y="3332162"/>
            <a:ext cx="3221990" cy="39370"/>
          </a:xfrm>
          <a:custGeom>
            <a:avLst/>
            <a:gdLst/>
            <a:ahLst/>
            <a:cxnLst/>
            <a:rect l="l" t="t" r="r" b="b"/>
            <a:pathLst>
              <a:path w="3221990" h="39370">
                <a:moveTo>
                  <a:pt x="3221354" y="39370"/>
                </a:moveTo>
                <a:lnTo>
                  <a:pt x="0" y="28575"/>
                </a:lnTo>
                <a:lnTo>
                  <a:pt x="101" y="0"/>
                </a:lnTo>
                <a:lnTo>
                  <a:pt x="3221456" y="10795"/>
                </a:lnTo>
                <a:lnTo>
                  <a:pt x="3221354" y="39370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10688434" y="4742179"/>
            <a:ext cx="991235" cy="506730"/>
            <a:chOff x="10688434" y="4742179"/>
            <a:chExt cx="991235" cy="506730"/>
          </a:xfrm>
        </p:grpSpPr>
        <p:sp>
          <p:nvSpPr>
            <p:cNvPr id="13" name="object 13"/>
            <p:cNvSpPr/>
            <p:nvPr/>
          </p:nvSpPr>
          <p:spPr>
            <a:xfrm>
              <a:off x="10695432" y="4748783"/>
              <a:ext cx="978535" cy="494030"/>
            </a:xfrm>
            <a:custGeom>
              <a:avLst/>
              <a:gdLst/>
              <a:ahLst/>
              <a:cxnLst/>
              <a:rect l="l" t="t" r="r" b="b"/>
              <a:pathLst>
                <a:path w="978534" h="494029">
                  <a:moveTo>
                    <a:pt x="894588" y="493775"/>
                  </a:moveTo>
                  <a:lnTo>
                    <a:pt x="82296" y="493775"/>
                  </a:lnTo>
                  <a:lnTo>
                    <a:pt x="49859" y="487657"/>
                  </a:lnTo>
                  <a:lnTo>
                    <a:pt x="23555" y="470125"/>
                  </a:lnTo>
                  <a:lnTo>
                    <a:pt x="6047" y="443844"/>
                  </a:lnTo>
                  <a:lnTo>
                    <a:pt x="0" y="411479"/>
                  </a:lnTo>
                  <a:lnTo>
                    <a:pt x="0" y="82295"/>
                  </a:lnTo>
                  <a:lnTo>
                    <a:pt x="6047" y="50145"/>
                  </a:lnTo>
                  <a:lnTo>
                    <a:pt x="23555" y="23936"/>
                  </a:lnTo>
                  <a:lnTo>
                    <a:pt x="49859" y="6332"/>
                  </a:lnTo>
                  <a:lnTo>
                    <a:pt x="82296" y="0"/>
                  </a:lnTo>
                  <a:lnTo>
                    <a:pt x="894588" y="0"/>
                  </a:lnTo>
                  <a:lnTo>
                    <a:pt x="927114" y="6332"/>
                  </a:lnTo>
                  <a:lnTo>
                    <a:pt x="953609" y="23936"/>
                  </a:lnTo>
                  <a:lnTo>
                    <a:pt x="971549" y="50145"/>
                  </a:lnTo>
                  <a:lnTo>
                    <a:pt x="978408" y="82295"/>
                  </a:lnTo>
                  <a:lnTo>
                    <a:pt x="978408" y="411479"/>
                  </a:lnTo>
                  <a:lnTo>
                    <a:pt x="971549" y="443844"/>
                  </a:lnTo>
                  <a:lnTo>
                    <a:pt x="953609" y="470125"/>
                  </a:lnTo>
                  <a:lnTo>
                    <a:pt x="927114" y="487657"/>
                  </a:lnTo>
                  <a:lnTo>
                    <a:pt x="894588" y="49377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688434" y="4742179"/>
              <a:ext cx="991235" cy="506730"/>
            </a:xfrm>
            <a:custGeom>
              <a:avLst/>
              <a:gdLst/>
              <a:ahLst/>
              <a:cxnLst/>
              <a:rect l="l" t="t" r="r" b="b"/>
              <a:pathLst>
                <a:path w="991234" h="506729">
                  <a:moveTo>
                    <a:pt x="920216" y="505460"/>
                  </a:moveTo>
                  <a:lnTo>
                    <a:pt x="70789" y="505460"/>
                  </a:lnTo>
                  <a:lnTo>
                    <a:pt x="62280" y="502920"/>
                  </a:lnTo>
                  <a:lnTo>
                    <a:pt x="54114" y="500379"/>
                  </a:lnTo>
                  <a:lnTo>
                    <a:pt x="50177" y="497839"/>
                  </a:lnTo>
                  <a:lnTo>
                    <a:pt x="46354" y="496570"/>
                  </a:lnTo>
                  <a:lnTo>
                    <a:pt x="22948" y="477520"/>
                  </a:lnTo>
                  <a:lnTo>
                    <a:pt x="20167" y="474979"/>
                  </a:lnTo>
                  <a:lnTo>
                    <a:pt x="2679" y="440689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20"/>
                  </a:lnTo>
                  <a:lnTo>
                    <a:pt x="0" y="422910"/>
                  </a:lnTo>
                  <a:lnTo>
                    <a:pt x="0" y="83820"/>
                  </a:lnTo>
                  <a:lnTo>
                    <a:pt x="3873" y="62229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39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70"/>
                  </a:lnTo>
                  <a:lnTo>
                    <a:pt x="42633" y="12700"/>
                  </a:lnTo>
                  <a:lnTo>
                    <a:pt x="46354" y="10160"/>
                  </a:lnTo>
                  <a:lnTo>
                    <a:pt x="50177" y="7620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915835" y="0"/>
                  </a:lnTo>
                  <a:lnTo>
                    <a:pt x="948372" y="12700"/>
                  </a:lnTo>
                  <a:lnTo>
                    <a:pt x="77241" y="12700"/>
                  </a:lnTo>
                  <a:lnTo>
                    <a:pt x="73177" y="13970"/>
                  </a:lnTo>
                  <a:lnTo>
                    <a:pt x="69811" y="13970"/>
                  </a:lnTo>
                  <a:lnTo>
                    <a:pt x="65900" y="15239"/>
                  </a:lnTo>
                  <a:lnTo>
                    <a:pt x="66205" y="15239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79"/>
                  </a:lnTo>
                  <a:lnTo>
                    <a:pt x="59207" y="17779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89"/>
                  </a:lnTo>
                  <a:lnTo>
                    <a:pt x="52552" y="21589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70"/>
                  </a:lnTo>
                  <a:lnTo>
                    <a:pt x="43281" y="26670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89"/>
                  </a:lnTo>
                  <a:lnTo>
                    <a:pt x="34975" y="34289"/>
                  </a:lnTo>
                  <a:lnTo>
                    <a:pt x="32245" y="36829"/>
                  </a:lnTo>
                  <a:lnTo>
                    <a:pt x="32448" y="36829"/>
                  </a:lnTo>
                  <a:lnTo>
                    <a:pt x="29857" y="39370"/>
                  </a:lnTo>
                  <a:lnTo>
                    <a:pt x="30060" y="39370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20"/>
                  </a:lnTo>
                  <a:lnTo>
                    <a:pt x="25666" y="45720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70"/>
                  </a:lnTo>
                  <a:lnTo>
                    <a:pt x="21843" y="52070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20"/>
                  </a:lnTo>
                  <a:lnTo>
                    <a:pt x="17144" y="62229"/>
                  </a:lnTo>
                  <a:lnTo>
                    <a:pt x="16387" y="64770"/>
                  </a:lnTo>
                  <a:lnTo>
                    <a:pt x="16052" y="64770"/>
                  </a:lnTo>
                  <a:lnTo>
                    <a:pt x="15214" y="68579"/>
                  </a:lnTo>
                  <a:lnTo>
                    <a:pt x="15024" y="68579"/>
                  </a:lnTo>
                  <a:lnTo>
                    <a:pt x="14097" y="72389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20"/>
                  </a:lnTo>
                  <a:lnTo>
                    <a:pt x="12585" y="87629"/>
                  </a:lnTo>
                  <a:lnTo>
                    <a:pt x="12674" y="421639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70"/>
                  </a:lnTo>
                  <a:lnTo>
                    <a:pt x="15024" y="436879"/>
                  </a:lnTo>
                  <a:lnTo>
                    <a:pt x="16052" y="440689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3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89"/>
                  </a:lnTo>
                  <a:lnTo>
                    <a:pt x="29857" y="466089"/>
                  </a:lnTo>
                  <a:lnTo>
                    <a:pt x="32448" y="468629"/>
                  </a:lnTo>
                  <a:lnTo>
                    <a:pt x="32245" y="468629"/>
                  </a:lnTo>
                  <a:lnTo>
                    <a:pt x="34975" y="472439"/>
                  </a:lnTo>
                  <a:lnTo>
                    <a:pt x="35716" y="472439"/>
                  </a:lnTo>
                  <a:lnTo>
                    <a:pt x="37630" y="474979"/>
                  </a:lnTo>
                  <a:lnTo>
                    <a:pt x="38900" y="474979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89"/>
                  </a:lnTo>
                  <a:lnTo>
                    <a:pt x="43027" y="478789"/>
                  </a:lnTo>
                  <a:lnTo>
                    <a:pt x="46266" y="481329"/>
                  </a:lnTo>
                  <a:lnTo>
                    <a:pt x="46012" y="481329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39"/>
                  </a:lnTo>
                  <a:lnTo>
                    <a:pt x="52273" y="485139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79"/>
                  </a:lnTo>
                  <a:lnTo>
                    <a:pt x="58915" y="487679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20"/>
                  </a:lnTo>
                  <a:lnTo>
                    <a:pt x="65900" y="490220"/>
                  </a:lnTo>
                  <a:lnTo>
                    <a:pt x="69811" y="491489"/>
                  </a:lnTo>
                  <a:lnTo>
                    <a:pt x="69507" y="491489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29"/>
                  </a:lnTo>
                  <a:lnTo>
                    <a:pt x="948372" y="494029"/>
                  </a:lnTo>
                  <a:lnTo>
                    <a:pt x="944651" y="496570"/>
                  </a:lnTo>
                  <a:lnTo>
                    <a:pt x="940828" y="497839"/>
                  </a:lnTo>
                  <a:lnTo>
                    <a:pt x="936891" y="500379"/>
                  </a:lnTo>
                  <a:lnTo>
                    <a:pt x="928725" y="502920"/>
                  </a:lnTo>
                  <a:lnTo>
                    <a:pt x="920216" y="505460"/>
                  </a:lnTo>
                  <a:close/>
                </a:path>
                <a:path w="991234" h="506729">
                  <a:moveTo>
                    <a:pt x="963396" y="43179"/>
                  </a:moveTo>
                  <a:lnTo>
                    <a:pt x="960945" y="39370"/>
                  </a:lnTo>
                  <a:lnTo>
                    <a:pt x="961148" y="39370"/>
                  </a:lnTo>
                  <a:lnTo>
                    <a:pt x="958557" y="36829"/>
                  </a:lnTo>
                  <a:lnTo>
                    <a:pt x="958761" y="36829"/>
                  </a:lnTo>
                  <a:lnTo>
                    <a:pt x="956030" y="34289"/>
                  </a:lnTo>
                  <a:lnTo>
                    <a:pt x="956246" y="34289"/>
                  </a:lnTo>
                  <a:lnTo>
                    <a:pt x="953376" y="31750"/>
                  </a:lnTo>
                  <a:lnTo>
                    <a:pt x="953604" y="31750"/>
                  </a:lnTo>
                  <a:lnTo>
                    <a:pt x="950607" y="29210"/>
                  </a:lnTo>
                  <a:lnTo>
                    <a:pt x="950849" y="29210"/>
                  </a:lnTo>
                  <a:lnTo>
                    <a:pt x="947724" y="26670"/>
                  </a:lnTo>
                  <a:lnTo>
                    <a:pt x="947978" y="26670"/>
                  </a:lnTo>
                  <a:lnTo>
                    <a:pt x="944740" y="25400"/>
                  </a:lnTo>
                  <a:lnTo>
                    <a:pt x="944994" y="25400"/>
                  </a:lnTo>
                  <a:lnTo>
                    <a:pt x="941654" y="22860"/>
                  </a:lnTo>
                  <a:lnTo>
                    <a:pt x="941908" y="22860"/>
                  </a:lnTo>
                  <a:lnTo>
                    <a:pt x="938453" y="21589"/>
                  </a:lnTo>
                  <a:lnTo>
                    <a:pt x="938733" y="21589"/>
                  </a:lnTo>
                  <a:lnTo>
                    <a:pt x="935177" y="19050"/>
                  </a:lnTo>
                  <a:lnTo>
                    <a:pt x="935456" y="19050"/>
                  </a:lnTo>
                  <a:lnTo>
                    <a:pt x="931799" y="17779"/>
                  </a:lnTo>
                  <a:lnTo>
                    <a:pt x="932091" y="17779"/>
                  </a:lnTo>
                  <a:lnTo>
                    <a:pt x="928344" y="16510"/>
                  </a:lnTo>
                  <a:lnTo>
                    <a:pt x="928636" y="16510"/>
                  </a:lnTo>
                  <a:lnTo>
                    <a:pt x="924801" y="15239"/>
                  </a:lnTo>
                  <a:lnTo>
                    <a:pt x="925106" y="15239"/>
                  </a:lnTo>
                  <a:lnTo>
                    <a:pt x="921194" y="13970"/>
                  </a:lnTo>
                  <a:lnTo>
                    <a:pt x="917828" y="13970"/>
                  </a:lnTo>
                  <a:lnTo>
                    <a:pt x="913764" y="12700"/>
                  </a:lnTo>
                  <a:lnTo>
                    <a:pt x="948372" y="12700"/>
                  </a:lnTo>
                  <a:lnTo>
                    <a:pt x="951979" y="13970"/>
                  </a:lnTo>
                  <a:lnTo>
                    <a:pt x="955459" y="16510"/>
                  </a:lnTo>
                  <a:lnTo>
                    <a:pt x="958811" y="19050"/>
                  </a:lnTo>
                  <a:lnTo>
                    <a:pt x="962025" y="22860"/>
                  </a:lnTo>
                  <a:lnTo>
                    <a:pt x="965111" y="25400"/>
                  </a:lnTo>
                  <a:lnTo>
                    <a:pt x="968057" y="27939"/>
                  </a:lnTo>
                  <a:lnTo>
                    <a:pt x="970838" y="31750"/>
                  </a:lnTo>
                  <a:lnTo>
                    <a:pt x="973480" y="35560"/>
                  </a:lnTo>
                  <a:lnTo>
                    <a:pt x="975956" y="38100"/>
                  </a:lnTo>
                  <a:lnTo>
                    <a:pt x="978268" y="41910"/>
                  </a:lnTo>
                  <a:lnTo>
                    <a:pt x="963218" y="41910"/>
                  </a:lnTo>
                  <a:lnTo>
                    <a:pt x="963396" y="43179"/>
                  </a:lnTo>
                  <a:close/>
                </a:path>
                <a:path w="991234" h="506729">
                  <a:moveTo>
                    <a:pt x="27609" y="43179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79"/>
                  </a:lnTo>
                  <a:close/>
                </a:path>
                <a:path w="991234" h="506729">
                  <a:moveTo>
                    <a:pt x="970991" y="55879"/>
                  </a:moveTo>
                  <a:lnTo>
                    <a:pt x="969162" y="52070"/>
                  </a:lnTo>
                  <a:lnTo>
                    <a:pt x="969314" y="52070"/>
                  </a:lnTo>
                  <a:lnTo>
                    <a:pt x="967333" y="48260"/>
                  </a:lnTo>
                  <a:lnTo>
                    <a:pt x="967485" y="48260"/>
                  </a:lnTo>
                  <a:lnTo>
                    <a:pt x="965339" y="45720"/>
                  </a:lnTo>
                  <a:lnTo>
                    <a:pt x="965517" y="45720"/>
                  </a:lnTo>
                  <a:lnTo>
                    <a:pt x="963218" y="41910"/>
                  </a:lnTo>
                  <a:lnTo>
                    <a:pt x="978268" y="41910"/>
                  </a:lnTo>
                  <a:lnTo>
                    <a:pt x="980401" y="45720"/>
                  </a:lnTo>
                  <a:lnTo>
                    <a:pt x="982357" y="49529"/>
                  </a:lnTo>
                  <a:lnTo>
                    <a:pt x="984135" y="53339"/>
                  </a:lnTo>
                  <a:lnTo>
                    <a:pt x="984669" y="54610"/>
                  </a:lnTo>
                  <a:lnTo>
                    <a:pt x="970851" y="54610"/>
                  </a:lnTo>
                  <a:lnTo>
                    <a:pt x="970991" y="55879"/>
                  </a:lnTo>
                  <a:close/>
                </a:path>
                <a:path w="991234" h="506729">
                  <a:moveTo>
                    <a:pt x="20015" y="55879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79"/>
                  </a:lnTo>
                  <a:close/>
                </a:path>
                <a:path w="991234" h="506729">
                  <a:moveTo>
                    <a:pt x="975055" y="66039"/>
                  </a:moveTo>
                  <a:lnTo>
                    <a:pt x="973747" y="62229"/>
                  </a:lnTo>
                  <a:lnTo>
                    <a:pt x="972388" y="58420"/>
                  </a:lnTo>
                  <a:lnTo>
                    <a:pt x="970851" y="54610"/>
                  </a:lnTo>
                  <a:lnTo>
                    <a:pt x="984669" y="54610"/>
                  </a:lnTo>
                  <a:lnTo>
                    <a:pt x="985735" y="57150"/>
                  </a:lnTo>
                  <a:lnTo>
                    <a:pt x="987132" y="62229"/>
                  </a:lnTo>
                  <a:lnTo>
                    <a:pt x="987928" y="64770"/>
                  </a:lnTo>
                  <a:lnTo>
                    <a:pt x="974953" y="64770"/>
                  </a:lnTo>
                  <a:lnTo>
                    <a:pt x="975055" y="66039"/>
                  </a:lnTo>
                  <a:close/>
                </a:path>
                <a:path w="991234" h="506729">
                  <a:moveTo>
                    <a:pt x="15951" y="66039"/>
                  </a:moveTo>
                  <a:lnTo>
                    <a:pt x="16052" y="64770"/>
                  </a:lnTo>
                  <a:lnTo>
                    <a:pt x="16387" y="64770"/>
                  </a:lnTo>
                  <a:lnTo>
                    <a:pt x="15951" y="66039"/>
                  </a:lnTo>
                  <a:close/>
                </a:path>
                <a:path w="991234" h="506729">
                  <a:moveTo>
                    <a:pt x="976071" y="69850"/>
                  </a:moveTo>
                  <a:lnTo>
                    <a:pt x="974953" y="64770"/>
                  </a:lnTo>
                  <a:lnTo>
                    <a:pt x="987928" y="64770"/>
                  </a:lnTo>
                  <a:lnTo>
                    <a:pt x="988326" y="66039"/>
                  </a:lnTo>
                  <a:lnTo>
                    <a:pt x="988987" y="68579"/>
                  </a:lnTo>
                  <a:lnTo>
                    <a:pt x="975982" y="68579"/>
                  </a:lnTo>
                  <a:lnTo>
                    <a:pt x="976071" y="69850"/>
                  </a:lnTo>
                  <a:close/>
                </a:path>
                <a:path w="991234" h="506729">
                  <a:moveTo>
                    <a:pt x="14935" y="69850"/>
                  </a:moveTo>
                  <a:lnTo>
                    <a:pt x="15024" y="68579"/>
                  </a:lnTo>
                  <a:lnTo>
                    <a:pt x="15214" y="68579"/>
                  </a:lnTo>
                  <a:lnTo>
                    <a:pt x="14935" y="69850"/>
                  </a:lnTo>
                  <a:close/>
                </a:path>
                <a:path w="991234" h="506729">
                  <a:moveTo>
                    <a:pt x="985735" y="448310"/>
                  </a:moveTo>
                  <a:lnTo>
                    <a:pt x="972388" y="448310"/>
                  </a:lnTo>
                  <a:lnTo>
                    <a:pt x="973861" y="444500"/>
                  </a:lnTo>
                  <a:lnTo>
                    <a:pt x="975055" y="440689"/>
                  </a:lnTo>
                  <a:lnTo>
                    <a:pt x="976071" y="436879"/>
                  </a:lnTo>
                  <a:lnTo>
                    <a:pt x="976909" y="433070"/>
                  </a:lnTo>
                  <a:lnTo>
                    <a:pt x="977569" y="429260"/>
                  </a:lnTo>
                  <a:lnTo>
                    <a:pt x="978039" y="425450"/>
                  </a:lnTo>
                  <a:lnTo>
                    <a:pt x="978331" y="421639"/>
                  </a:lnTo>
                  <a:lnTo>
                    <a:pt x="978420" y="87629"/>
                  </a:lnTo>
                  <a:lnTo>
                    <a:pt x="978319" y="83820"/>
                  </a:lnTo>
                  <a:lnTo>
                    <a:pt x="978014" y="80010"/>
                  </a:lnTo>
                  <a:lnTo>
                    <a:pt x="977518" y="76200"/>
                  </a:lnTo>
                  <a:lnTo>
                    <a:pt x="976845" y="72389"/>
                  </a:lnTo>
                  <a:lnTo>
                    <a:pt x="975982" y="68579"/>
                  </a:lnTo>
                  <a:lnTo>
                    <a:pt x="988987" y="68579"/>
                  </a:lnTo>
                  <a:lnTo>
                    <a:pt x="989317" y="69850"/>
                  </a:lnTo>
                  <a:lnTo>
                    <a:pt x="990104" y="74929"/>
                  </a:lnTo>
                  <a:lnTo>
                    <a:pt x="990663" y="78739"/>
                  </a:lnTo>
                  <a:lnTo>
                    <a:pt x="991006" y="83820"/>
                  </a:lnTo>
                  <a:lnTo>
                    <a:pt x="991006" y="422910"/>
                  </a:lnTo>
                  <a:lnTo>
                    <a:pt x="990663" y="426720"/>
                  </a:lnTo>
                  <a:lnTo>
                    <a:pt x="990104" y="431800"/>
                  </a:lnTo>
                  <a:lnTo>
                    <a:pt x="989317" y="435610"/>
                  </a:lnTo>
                  <a:lnTo>
                    <a:pt x="988326" y="440689"/>
                  </a:lnTo>
                  <a:lnTo>
                    <a:pt x="987132" y="444500"/>
                  </a:lnTo>
                  <a:lnTo>
                    <a:pt x="985735" y="448310"/>
                  </a:lnTo>
                  <a:close/>
                </a:path>
                <a:path w="991234" h="506729">
                  <a:moveTo>
                    <a:pt x="12585" y="88900"/>
                  </a:moveTo>
                  <a:lnTo>
                    <a:pt x="12585" y="87629"/>
                  </a:lnTo>
                  <a:lnTo>
                    <a:pt x="12585" y="88900"/>
                  </a:lnTo>
                  <a:close/>
                </a:path>
                <a:path w="991234" h="506729">
                  <a:moveTo>
                    <a:pt x="978420" y="88900"/>
                  </a:moveTo>
                  <a:lnTo>
                    <a:pt x="978395" y="87629"/>
                  </a:lnTo>
                  <a:lnTo>
                    <a:pt x="978420" y="88900"/>
                  </a:lnTo>
                  <a:close/>
                </a:path>
                <a:path w="991234" h="506729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39"/>
                  </a:lnTo>
                  <a:lnTo>
                    <a:pt x="19054" y="448310"/>
                  </a:lnTo>
                  <a:close/>
                </a:path>
                <a:path w="991234" h="506729">
                  <a:moveTo>
                    <a:pt x="979690" y="461010"/>
                  </a:moveTo>
                  <a:lnTo>
                    <a:pt x="965339" y="461010"/>
                  </a:lnTo>
                  <a:lnTo>
                    <a:pt x="967485" y="457200"/>
                  </a:lnTo>
                  <a:lnTo>
                    <a:pt x="967333" y="457200"/>
                  </a:lnTo>
                  <a:lnTo>
                    <a:pt x="969314" y="454660"/>
                  </a:lnTo>
                  <a:lnTo>
                    <a:pt x="969162" y="454660"/>
                  </a:lnTo>
                  <a:lnTo>
                    <a:pt x="970991" y="450850"/>
                  </a:lnTo>
                  <a:lnTo>
                    <a:pt x="970851" y="450850"/>
                  </a:lnTo>
                  <a:lnTo>
                    <a:pt x="972502" y="447039"/>
                  </a:lnTo>
                  <a:lnTo>
                    <a:pt x="972388" y="448310"/>
                  </a:lnTo>
                  <a:lnTo>
                    <a:pt x="985735" y="448310"/>
                  </a:lnTo>
                  <a:lnTo>
                    <a:pt x="984135" y="452120"/>
                  </a:lnTo>
                  <a:lnTo>
                    <a:pt x="982357" y="455929"/>
                  </a:lnTo>
                  <a:lnTo>
                    <a:pt x="980401" y="459739"/>
                  </a:lnTo>
                  <a:lnTo>
                    <a:pt x="979690" y="461010"/>
                  </a:lnTo>
                  <a:close/>
                </a:path>
                <a:path w="991234" h="506729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39"/>
                  </a:lnTo>
                  <a:lnTo>
                    <a:pt x="26255" y="461010"/>
                  </a:lnTo>
                  <a:close/>
                </a:path>
                <a:path w="991234" h="506729">
                  <a:moveTo>
                    <a:pt x="972599" y="472439"/>
                  </a:moveTo>
                  <a:lnTo>
                    <a:pt x="956030" y="472439"/>
                  </a:lnTo>
                  <a:lnTo>
                    <a:pt x="958761" y="468629"/>
                  </a:lnTo>
                  <a:lnTo>
                    <a:pt x="958557" y="468629"/>
                  </a:lnTo>
                  <a:lnTo>
                    <a:pt x="961148" y="466089"/>
                  </a:lnTo>
                  <a:lnTo>
                    <a:pt x="960945" y="466089"/>
                  </a:lnTo>
                  <a:lnTo>
                    <a:pt x="963396" y="463550"/>
                  </a:lnTo>
                  <a:lnTo>
                    <a:pt x="963218" y="463550"/>
                  </a:lnTo>
                  <a:lnTo>
                    <a:pt x="965517" y="459739"/>
                  </a:lnTo>
                  <a:lnTo>
                    <a:pt x="965339" y="461010"/>
                  </a:lnTo>
                  <a:lnTo>
                    <a:pt x="979690" y="461010"/>
                  </a:lnTo>
                  <a:lnTo>
                    <a:pt x="978268" y="463550"/>
                  </a:lnTo>
                  <a:lnTo>
                    <a:pt x="975956" y="467360"/>
                  </a:lnTo>
                  <a:lnTo>
                    <a:pt x="973480" y="471170"/>
                  </a:lnTo>
                  <a:lnTo>
                    <a:pt x="972599" y="472439"/>
                  </a:lnTo>
                  <a:close/>
                </a:path>
                <a:path w="991234" h="506729">
                  <a:moveTo>
                    <a:pt x="35716" y="472439"/>
                  </a:moveTo>
                  <a:lnTo>
                    <a:pt x="34975" y="472439"/>
                  </a:lnTo>
                  <a:lnTo>
                    <a:pt x="34759" y="471170"/>
                  </a:lnTo>
                  <a:lnTo>
                    <a:pt x="35716" y="472439"/>
                  </a:lnTo>
                  <a:close/>
                </a:path>
                <a:path w="991234" h="506729">
                  <a:moveTo>
                    <a:pt x="970838" y="474979"/>
                  </a:moveTo>
                  <a:lnTo>
                    <a:pt x="953376" y="474979"/>
                  </a:lnTo>
                  <a:lnTo>
                    <a:pt x="956246" y="471170"/>
                  </a:lnTo>
                  <a:lnTo>
                    <a:pt x="956030" y="472439"/>
                  </a:lnTo>
                  <a:lnTo>
                    <a:pt x="972599" y="472439"/>
                  </a:lnTo>
                  <a:lnTo>
                    <a:pt x="970838" y="474979"/>
                  </a:lnTo>
                  <a:close/>
                </a:path>
                <a:path w="991234" h="506729">
                  <a:moveTo>
                    <a:pt x="38900" y="474979"/>
                  </a:moveTo>
                  <a:lnTo>
                    <a:pt x="37630" y="474979"/>
                  </a:lnTo>
                  <a:lnTo>
                    <a:pt x="37401" y="473710"/>
                  </a:lnTo>
                  <a:lnTo>
                    <a:pt x="38900" y="474979"/>
                  </a:lnTo>
                  <a:close/>
                </a:path>
                <a:path w="991234" h="506729">
                  <a:moveTo>
                    <a:pt x="948372" y="494029"/>
                  </a:moveTo>
                  <a:lnTo>
                    <a:pt x="909954" y="494029"/>
                  </a:lnTo>
                  <a:lnTo>
                    <a:pt x="914082" y="492760"/>
                  </a:lnTo>
                  <a:lnTo>
                    <a:pt x="917511" y="492760"/>
                  </a:lnTo>
                  <a:lnTo>
                    <a:pt x="921499" y="491489"/>
                  </a:lnTo>
                  <a:lnTo>
                    <a:pt x="921194" y="491489"/>
                  </a:lnTo>
                  <a:lnTo>
                    <a:pt x="925106" y="490220"/>
                  </a:lnTo>
                  <a:lnTo>
                    <a:pt x="924801" y="490220"/>
                  </a:lnTo>
                  <a:lnTo>
                    <a:pt x="928636" y="488950"/>
                  </a:lnTo>
                  <a:lnTo>
                    <a:pt x="928344" y="488950"/>
                  </a:lnTo>
                  <a:lnTo>
                    <a:pt x="932091" y="487679"/>
                  </a:lnTo>
                  <a:lnTo>
                    <a:pt x="931799" y="487679"/>
                  </a:lnTo>
                  <a:lnTo>
                    <a:pt x="935456" y="486410"/>
                  </a:lnTo>
                  <a:lnTo>
                    <a:pt x="935177" y="486410"/>
                  </a:lnTo>
                  <a:lnTo>
                    <a:pt x="938733" y="485139"/>
                  </a:lnTo>
                  <a:lnTo>
                    <a:pt x="938453" y="485139"/>
                  </a:lnTo>
                  <a:lnTo>
                    <a:pt x="941908" y="482600"/>
                  </a:lnTo>
                  <a:lnTo>
                    <a:pt x="941654" y="482600"/>
                  </a:lnTo>
                  <a:lnTo>
                    <a:pt x="944994" y="481329"/>
                  </a:lnTo>
                  <a:lnTo>
                    <a:pt x="944740" y="481329"/>
                  </a:lnTo>
                  <a:lnTo>
                    <a:pt x="947978" y="478789"/>
                  </a:lnTo>
                  <a:lnTo>
                    <a:pt x="947724" y="478789"/>
                  </a:lnTo>
                  <a:lnTo>
                    <a:pt x="950849" y="476250"/>
                  </a:lnTo>
                  <a:lnTo>
                    <a:pt x="950607" y="476250"/>
                  </a:lnTo>
                  <a:lnTo>
                    <a:pt x="953604" y="473710"/>
                  </a:lnTo>
                  <a:lnTo>
                    <a:pt x="953376" y="474979"/>
                  </a:lnTo>
                  <a:lnTo>
                    <a:pt x="970838" y="474979"/>
                  </a:lnTo>
                  <a:lnTo>
                    <a:pt x="968057" y="477520"/>
                  </a:lnTo>
                  <a:lnTo>
                    <a:pt x="965111" y="481329"/>
                  </a:lnTo>
                  <a:lnTo>
                    <a:pt x="962025" y="483870"/>
                  </a:lnTo>
                  <a:lnTo>
                    <a:pt x="958811" y="486410"/>
                  </a:lnTo>
                  <a:lnTo>
                    <a:pt x="955459" y="488950"/>
                  </a:lnTo>
                  <a:lnTo>
                    <a:pt x="951979" y="491489"/>
                  </a:lnTo>
                  <a:lnTo>
                    <a:pt x="948372" y="494029"/>
                  </a:lnTo>
                  <a:close/>
                </a:path>
                <a:path w="991234" h="506729">
                  <a:moveTo>
                    <a:pt x="911390" y="506729"/>
                  </a:moveTo>
                  <a:lnTo>
                    <a:pt x="79616" y="506729"/>
                  </a:lnTo>
                  <a:lnTo>
                    <a:pt x="75171" y="505460"/>
                  </a:lnTo>
                  <a:lnTo>
                    <a:pt x="915835" y="505460"/>
                  </a:lnTo>
                  <a:lnTo>
                    <a:pt x="911390" y="506729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0864215" y="4770754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何时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0688434" y="2608579"/>
            <a:ext cx="991235" cy="506730"/>
            <a:chOff x="10688434" y="2608579"/>
            <a:chExt cx="991235" cy="506730"/>
          </a:xfrm>
        </p:grpSpPr>
        <p:sp>
          <p:nvSpPr>
            <p:cNvPr id="17" name="object 17"/>
            <p:cNvSpPr/>
            <p:nvPr/>
          </p:nvSpPr>
          <p:spPr>
            <a:xfrm>
              <a:off x="10695432" y="2615183"/>
              <a:ext cx="978535" cy="494030"/>
            </a:xfrm>
            <a:custGeom>
              <a:avLst/>
              <a:gdLst/>
              <a:ahLst/>
              <a:cxnLst/>
              <a:rect l="l" t="t" r="r" b="b"/>
              <a:pathLst>
                <a:path w="978534" h="494030">
                  <a:moveTo>
                    <a:pt x="894588" y="493776"/>
                  </a:moveTo>
                  <a:lnTo>
                    <a:pt x="82296" y="493776"/>
                  </a:lnTo>
                  <a:lnTo>
                    <a:pt x="49859" y="487657"/>
                  </a:lnTo>
                  <a:lnTo>
                    <a:pt x="23555" y="470125"/>
                  </a:lnTo>
                  <a:lnTo>
                    <a:pt x="6047" y="443844"/>
                  </a:lnTo>
                  <a:lnTo>
                    <a:pt x="0" y="411480"/>
                  </a:lnTo>
                  <a:lnTo>
                    <a:pt x="0" y="82296"/>
                  </a:lnTo>
                  <a:lnTo>
                    <a:pt x="6047" y="50145"/>
                  </a:lnTo>
                  <a:lnTo>
                    <a:pt x="23555" y="23936"/>
                  </a:lnTo>
                  <a:lnTo>
                    <a:pt x="49859" y="6332"/>
                  </a:lnTo>
                  <a:lnTo>
                    <a:pt x="82296" y="0"/>
                  </a:lnTo>
                  <a:lnTo>
                    <a:pt x="894588" y="0"/>
                  </a:lnTo>
                  <a:lnTo>
                    <a:pt x="927114" y="6332"/>
                  </a:lnTo>
                  <a:lnTo>
                    <a:pt x="953609" y="23936"/>
                  </a:lnTo>
                  <a:lnTo>
                    <a:pt x="971549" y="50145"/>
                  </a:lnTo>
                  <a:lnTo>
                    <a:pt x="978408" y="82296"/>
                  </a:lnTo>
                  <a:lnTo>
                    <a:pt x="978408" y="411480"/>
                  </a:lnTo>
                  <a:lnTo>
                    <a:pt x="971549" y="443844"/>
                  </a:lnTo>
                  <a:lnTo>
                    <a:pt x="953609" y="470125"/>
                  </a:lnTo>
                  <a:lnTo>
                    <a:pt x="927114" y="487657"/>
                  </a:lnTo>
                  <a:lnTo>
                    <a:pt x="894588" y="4937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688434" y="2608579"/>
              <a:ext cx="991235" cy="506730"/>
            </a:xfrm>
            <a:custGeom>
              <a:avLst/>
              <a:gdLst/>
              <a:ahLst/>
              <a:cxnLst/>
              <a:rect l="l" t="t" r="r" b="b"/>
              <a:pathLst>
                <a:path w="991234" h="506730">
                  <a:moveTo>
                    <a:pt x="920216" y="505460"/>
                  </a:moveTo>
                  <a:lnTo>
                    <a:pt x="70789" y="505460"/>
                  </a:lnTo>
                  <a:lnTo>
                    <a:pt x="62280" y="502920"/>
                  </a:lnTo>
                  <a:lnTo>
                    <a:pt x="54114" y="500380"/>
                  </a:lnTo>
                  <a:lnTo>
                    <a:pt x="50177" y="497840"/>
                  </a:lnTo>
                  <a:lnTo>
                    <a:pt x="46354" y="496570"/>
                  </a:lnTo>
                  <a:lnTo>
                    <a:pt x="22948" y="477520"/>
                  </a:lnTo>
                  <a:lnTo>
                    <a:pt x="20167" y="474980"/>
                  </a:lnTo>
                  <a:lnTo>
                    <a:pt x="2679" y="440690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20"/>
                  </a:lnTo>
                  <a:lnTo>
                    <a:pt x="0" y="422910"/>
                  </a:lnTo>
                  <a:lnTo>
                    <a:pt x="0" y="83820"/>
                  </a:lnTo>
                  <a:lnTo>
                    <a:pt x="3873" y="62230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40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70"/>
                  </a:lnTo>
                  <a:lnTo>
                    <a:pt x="42633" y="12700"/>
                  </a:lnTo>
                  <a:lnTo>
                    <a:pt x="46354" y="10160"/>
                  </a:lnTo>
                  <a:lnTo>
                    <a:pt x="50177" y="7620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915835" y="0"/>
                  </a:lnTo>
                  <a:lnTo>
                    <a:pt x="948372" y="12700"/>
                  </a:lnTo>
                  <a:lnTo>
                    <a:pt x="77241" y="12700"/>
                  </a:lnTo>
                  <a:lnTo>
                    <a:pt x="73177" y="13970"/>
                  </a:lnTo>
                  <a:lnTo>
                    <a:pt x="69811" y="13970"/>
                  </a:lnTo>
                  <a:lnTo>
                    <a:pt x="65900" y="15240"/>
                  </a:lnTo>
                  <a:lnTo>
                    <a:pt x="66205" y="15240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80"/>
                  </a:lnTo>
                  <a:lnTo>
                    <a:pt x="59207" y="17780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90"/>
                  </a:lnTo>
                  <a:lnTo>
                    <a:pt x="52552" y="21590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70"/>
                  </a:lnTo>
                  <a:lnTo>
                    <a:pt x="43281" y="26670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90"/>
                  </a:lnTo>
                  <a:lnTo>
                    <a:pt x="34975" y="34290"/>
                  </a:lnTo>
                  <a:lnTo>
                    <a:pt x="32245" y="36830"/>
                  </a:lnTo>
                  <a:lnTo>
                    <a:pt x="32448" y="36830"/>
                  </a:lnTo>
                  <a:lnTo>
                    <a:pt x="29857" y="39370"/>
                  </a:lnTo>
                  <a:lnTo>
                    <a:pt x="30060" y="39370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20"/>
                  </a:lnTo>
                  <a:lnTo>
                    <a:pt x="25666" y="45720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70"/>
                  </a:lnTo>
                  <a:lnTo>
                    <a:pt x="21843" y="52070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20"/>
                  </a:lnTo>
                  <a:lnTo>
                    <a:pt x="17144" y="62230"/>
                  </a:lnTo>
                  <a:lnTo>
                    <a:pt x="16387" y="64770"/>
                  </a:lnTo>
                  <a:lnTo>
                    <a:pt x="16052" y="64770"/>
                  </a:lnTo>
                  <a:lnTo>
                    <a:pt x="15214" y="68580"/>
                  </a:lnTo>
                  <a:lnTo>
                    <a:pt x="15024" y="68580"/>
                  </a:lnTo>
                  <a:lnTo>
                    <a:pt x="14097" y="72390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20"/>
                  </a:lnTo>
                  <a:lnTo>
                    <a:pt x="12585" y="87630"/>
                  </a:lnTo>
                  <a:lnTo>
                    <a:pt x="12674" y="421640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70"/>
                  </a:lnTo>
                  <a:lnTo>
                    <a:pt x="15024" y="436880"/>
                  </a:lnTo>
                  <a:lnTo>
                    <a:pt x="16052" y="440690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3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90"/>
                  </a:lnTo>
                  <a:lnTo>
                    <a:pt x="29857" y="466090"/>
                  </a:lnTo>
                  <a:lnTo>
                    <a:pt x="32448" y="468630"/>
                  </a:lnTo>
                  <a:lnTo>
                    <a:pt x="32245" y="468630"/>
                  </a:lnTo>
                  <a:lnTo>
                    <a:pt x="34975" y="472440"/>
                  </a:lnTo>
                  <a:lnTo>
                    <a:pt x="35716" y="472440"/>
                  </a:lnTo>
                  <a:lnTo>
                    <a:pt x="37630" y="474980"/>
                  </a:lnTo>
                  <a:lnTo>
                    <a:pt x="38900" y="474980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90"/>
                  </a:lnTo>
                  <a:lnTo>
                    <a:pt x="43027" y="478790"/>
                  </a:lnTo>
                  <a:lnTo>
                    <a:pt x="46266" y="481330"/>
                  </a:lnTo>
                  <a:lnTo>
                    <a:pt x="46012" y="481330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40"/>
                  </a:lnTo>
                  <a:lnTo>
                    <a:pt x="52273" y="485140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80"/>
                  </a:lnTo>
                  <a:lnTo>
                    <a:pt x="58915" y="487680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20"/>
                  </a:lnTo>
                  <a:lnTo>
                    <a:pt x="65900" y="490220"/>
                  </a:lnTo>
                  <a:lnTo>
                    <a:pt x="69811" y="491490"/>
                  </a:lnTo>
                  <a:lnTo>
                    <a:pt x="69507" y="491490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30"/>
                  </a:lnTo>
                  <a:lnTo>
                    <a:pt x="948372" y="494030"/>
                  </a:lnTo>
                  <a:lnTo>
                    <a:pt x="944651" y="496570"/>
                  </a:lnTo>
                  <a:lnTo>
                    <a:pt x="940828" y="497840"/>
                  </a:lnTo>
                  <a:lnTo>
                    <a:pt x="936891" y="500380"/>
                  </a:lnTo>
                  <a:lnTo>
                    <a:pt x="928725" y="502920"/>
                  </a:lnTo>
                  <a:lnTo>
                    <a:pt x="920216" y="505460"/>
                  </a:lnTo>
                  <a:close/>
                </a:path>
                <a:path w="991234" h="506730">
                  <a:moveTo>
                    <a:pt x="963396" y="43180"/>
                  </a:moveTo>
                  <a:lnTo>
                    <a:pt x="960945" y="39370"/>
                  </a:lnTo>
                  <a:lnTo>
                    <a:pt x="961148" y="39370"/>
                  </a:lnTo>
                  <a:lnTo>
                    <a:pt x="958557" y="36830"/>
                  </a:lnTo>
                  <a:lnTo>
                    <a:pt x="958761" y="36830"/>
                  </a:lnTo>
                  <a:lnTo>
                    <a:pt x="956030" y="34290"/>
                  </a:lnTo>
                  <a:lnTo>
                    <a:pt x="956246" y="34290"/>
                  </a:lnTo>
                  <a:lnTo>
                    <a:pt x="953376" y="31750"/>
                  </a:lnTo>
                  <a:lnTo>
                    <a:pt x="953604" y="31750"/>
                  </a:lnTo>
                  <a:lnTo>
                    <a:pt x="950607" y="29210"/>
                  </a:lnTo>
                  <a:lnTo>
                    <a:pt x="950849" y="29210"/>
                  </a:lnTo>
                  <a:lnTo>
                    <a:pt x="947724" y="26670"/>
                  </a:lnTo>
                  <a:lnTo>
                    <a:pt x="947978" y="26670"/>
                  </a:lnTo>
                  <a:lnTo>
                    <a:pt x="944740" y="25400"/>
                  </a:lnTo>
                  <a:lnTo>
                    <a:pt x="944994" y="25400"/>
                  </a:lnTo>
                  <a:lnTo>
                    <a:pt x="941654" y="22860"/>
                  </a:lnTo>
                  <a:lnTo>
                    <a:pt x="941908" y="22860"/>
                  </a:lnTo>
                  <a:lnTo>
                    <a:pt x="938453" y="21590"/>
                  </a:lnTo>
                  <a:lnTo>
                    <a:pt x="938733" y="21590"/>
                  </a:lnTo>
                  <a:lnTo>
                    <a:pt x="935177" y="19050"/>
                  </a:lnTo>
                  <a:lnTo>
                    <a:pt x="935456" y="19050"/>
                  </a:lnTo>
                  <a:lnTo>
                    <a:pt x="931799" y="17780"/>
                  </a:lnTo>
                  <a:lnTo>
                    <a:pt x="932091" y="17780"/>
                  </a:lnTo>
                  <a:lnTo>
                    <a:pt x="928344" y="16510"/>
                  </a:lnTo>
                  <a:lnTo>
                    <a:pt x="928636" y="16510"/>
                  </a:lnTo>
                  <a:lnTo>
                    <a:pt x="924801" y="15240"/>
                  </a:lnTo>
                  <a:lnTo>
                    <a:pt x="925106" y="15240"/>
                  </a:lnTo>
                  <a:lnTo>
                    <a:pt x="921194" y="13970"/>
                  </a:lnTo>
                  <a:lnTo>
                    <a:pt x="917828" y="13970"/>
                  </a:lnTo>
                  <a:lnTo>
                    <a:pt x="913764" y="12700"/>
                  </a:lnTo>
                  <a:lnTo>
                    <a:pt x="948372" y="12700"/>
                  </a:lnTo>
                  <a:lnTo>
                    <a:pt x="951979" y="13970"/>
                  </a:lnTo>
                  <a:lnTo>
                    <a:pt x="955459" y="16510"/>
                  </a:lnTo>
                  <a:lnTo>
                    <a:pt x="958811" y="19050"/>
                  </a:lnTo>
                  <a:lnTo>
                    <a:pt x="962025" y="22860"/>
                  </a:lnTo>
                  <a:lnTo>
                    <a:pt x="965111" y="25400"/>
                  </a:lnTo>
                  <a:lnTo>
                    <a:pt x="968057" y="27940"/>
                  </a:lnTo>
                  <a:lnTo>
                    <a:pt x="970838" y="31750"/>
                  </a:lnTo>
                  <a:lnTo>
                    <a:pt x="973480" y="35560"/>
                  </a:lnTo>
                  <a:lnTo>
                    <a:pt x="975956" y="38100"/>
                  </a:lnTo>
                  <a:lnTo>
                    <a:pt x="978268" y="41910"/>
                  </a:lnTo>
                  <a:lnTo>
                    <a:pt x="963218" y="41910"/>
                  </a:lnTo>
                  <a:lnTo>
                    <a:pt x="963396" y="43180"/>
                  </a:lnTo>
                  <a:close/>
                </a:path>
                <a:path w="991234" h="506730">
                  <a:moveTo>
                    <a:pt x="27609" y="43180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80"/>
                  </a:lnTo>
                  <a:close/>
                </a:path>
                <a:path w="991234" h="506730">
                  <a:moveTo>
                    <a:pt x="970991" y="55880"/>
                  </a:moveTo>
                  <a:lnTo>
                    <a:pt x="969162" y="52070"/>
                  </a:lnTo>
                  <a:lnTo>
                    <a:pt x="969314" y="52070"/>
                  </a:lnTo>
                  <a:lnTo>
                    <a:pt x="967333" y="48260"/>
                  </a:lnTo>
                  <a:lnTo>
                    <a:pt x="967485" y="48260"/>
                  </a:lnTo>
                  <a:lnTo>
                    <a:pt x="965339" y="45720"/>
                  </a:lnTo>
                  <a:lnTo>
                    <a:pt x="965517" y="45720"/>
                  </a:lnTo>
                  <a:lnTo>
                    <a:pt x="963218" y="41910"/>
                  </a:lnTo>
                  <a:lnTo>
                    <a:pt x="978268" y="41910"/>
                  </a:lnTo>
                  <a:lnTo>
                    <a:pt x="980401" y="45720"/>
                  </a:lnTo>
                  <a:lnTo>
                    <a:pt x="982357" y="49530"/>
                  </a:lnTo>
                  <a:lnTo>
                    <a:pt x="984135" y="53340"/>
                  </a:lnTo>
                  <a:lnTo>
                    <a:pt x="984669" y="54610"/>
                  </a:lnTo>
                  <a:lnTo>
                    <a:pt x="970851" y="54610"/>
                  </a:lnTo>
                  <a:lnTo>
                    <a:pt x="970991" y="55880"/>
                  </a:lnTo>
                  <a:close/>
                </a:path>
                <a:path w="991234" h="506730">
                  <a:moveTo>
                    <a:pt x="20015" y="55880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80"/>
                  </a:lnTo>
                  <a:close/>
                </a:path>
                <a:path w="991234" h="506730">
                  <a:moveTo>
                    <a:pt x="975055" y="66040"/>
                  </a:moveTo>
                  <a:lnTo>
                    <a:pt x="973747" y="62230"/>
                  </a:lnTo>
                  <a:lnTo>
                    <a:pt x="972388" y="58420"/>
                  </a:lnTo>
                  <a:lnTo>
                    <a:pt x="970851" y="54610"/>
                  </a:lnTo>
                  <a:lnTo>
                    <a:pt x="984669" y="54610"/>
                  </a:lnTo>
                  <a:lnTo>
                    <a:pt x="985735" y="57150"/>
                  </a:lnTo>
                  <a:lnTo>
                    <a:pt x="987132" y="62230"/>
                  </a:lnTo>
                  <a:lnTo>
                    <a:pt x="987928" y="64770"/>
                  </a:lnTo>
                  <a:lnTo>
                    <a:pt x="974953" y="64770"/>
                  </a:lnTo>
                  <a:lnTo>
                    <a:pt x="975055" y="66040"/>
                  </a:lnTo>
                  <a:close/>
                </a:path>
                <a:path w="991234" h="506730">
                  <a:moveTo>
                    <a:pt x="15951" y="66040"/>
                  </a:moveTo>
                  <a:lnTo>
                    <a:pt x="16052" y="64770"/>
                  </a:lnTo>
                  <a:lnTo>
                    <a:pt x="16387" y="64770"/>
                  </a:lnTo>
                  <a:lnTo>
                    <a:pt x="15951" y="66040"/>
                  </a:lnTo>
                  <a:close/>
                </a:path>
                <a:path w="991234" h="506730">
                  <a:moveTo>
                    <a:pt x="976071" y="69850"/>
                  </a:moveTo>
                  <a:lnTo>
                    <a:pt x="974953" y="64770"/>
                  </a:lnTo>
                  <a:lnTo>
                    <a:pt x="987928" y="64770"/>
                  </a:lnTo>
                  <a:lnTo>
                    <a:pt x="988326" y="66040"/>
                  </a:lnTo>
                  <a:lnTo>
                    <a:pt x="988987" y="68580"/>
                  </a:lnTo>
                  <a:lnTo>
                    <a:pt x="975982" y="68580"/>
                  </a:lnTo>
                  <a:lnTo>
                    <a:pt x="976071" y="69850"/>
                  </a:lnTo>
                  <a:close/>
                </a:path>
                <a:path w="991234" h="506730">
                  <a:moveTo>
                    <a:pt x="14935" y="69850"/>
                  </a:moveTo>
                  <a:lnTo>
                    <a:pt x="15024" y="68580"/>
                  </a:lnTo>
                  <a:lnTo>
                    <a:pt x="15214" y="68580"/>
                  </a:lnTo>
                  <a:lnTo>
                    <a:pt x="14935" y="69850"/>
                  </a:lnTo>
                  <a:close/>
                </a:path>
                <a:path w="991234" h="506730">
                  <a:moveTo>
                    <a:pt x="985735" y="448310"/>
                  </a:moveTo>
                  <a:lnTo>
                    <a:pt x="972388" y="448310"/>
                  </a:lnTo>
                  <a:lnTo>
                    <a:pt x="973861" y="444500"/>
                  </a:lnTo>
                  <a:lnTo>
                    <a:pt x="975055" y="440690"/>
                  </a:lnTo>
                  <a:lnTo>
                    <a:pt x="976071" y="436880"/>
                  </a:lnTo>
                  <a:lnTo>
                    <a:pt x="976909" y="433070"/>
                  </a:lnTo>
                  <a:lnTo>
                    <a:pt x="977569" y="429260"/>
                  </a:lnTo>
                  <a:lnTo>
                    <a:pt x="978039" y="425450"/>
                  </a:lnTo>
                  <a:lnTo>
                    <a:pt x="978331" y="421640"/>
                  </a:lnTo>
                  <a:lnTo>
                    <a:pt x="978420" y="87630"/>
                  </a:lnTo>
                  <a:lnTo>
                    <a:pt x="978319" y="83820"/>
                  </a:lnTo>
                  <a:lnTo>
                    <a:pt x="978014" y="80010"/>
                  </a:lnTo>
                  <a:lnTo>
                    <a:pt x="977518" y="76200"/>
                  </a:lnTo>
                  <a:lnTo>
                    <a:pt x="976845" y="72390"/>
                  </a:lnTo>
                  <a:lnTo>
                    <a:pt x="975982" y="68580"/>
                  </a:lnTo>
                  <a:lnTo>
                    <a:pt x="988987" y="68580"/>
                  </a:lnTo>
                  <a:lnTo>
                    <a:pt x="989317" y="69850"/>
                  </a:lnTo>
                  <a:lnTo>
                    <a:pt x="990104" y="74930"/>
                  </a:lnTo>
                  <a:lnTo>
                    <a:pt x="990663" y="78740"/>
                  </a:lnTo>
                  <a:lnTo>
                    <a:pt x="991006" y="83820"/>
                  </a:lnTo>
                  <a:lnTo>
                    <a:pt x="991006" y="422910"/>
                  </a:lnTo>
                  <a:lnTo>
                    <a:pt x="990663" y="426720"/>
                  </a:lnTo>
                  <a:lnTo>
                    <a:pt x="990104" y="431800"/>
                  </a:lnTo>
                  <a:lnTo>
                    <a:pt x="989317" y="435610"/>
                  </a:lnTo>
                  <a:lnTo>
                    <a:pt x="988326" y="440690"/>
                  </a:lnTo>
                  <a:lnTo>
                    <a:pt x="987132" y="444500"/>
                  </a:lnTo>
                  <a:lnTo>
                    <a:pt x="985735" y="448310"/>
                  </a:lnTo>
                  <a:close/>
                </a:path>
                <a:path w="991234" h="506730">
                  <a:moveTo>
                    <a:pt x="12585" y="88900"/>
                  </a:moveTo>
                  <a:lnTo>
                    <a:pt x="12585" y="87630"/>
                  </a:lnTo>
                  <a:lnTo>
                    <a:pt x="12585" y="88900"/>
                  </a:lnTo>
                  <a:close/>
                </a:path>
                <a:path w="991234" h="506730">
                  <a:moveTo>
                    <a:pt x="978420" y="88900"/>
                  </a:moveTo>
                  <a:lnTo>
                    <a:pt x="978395" y="87630"/>
                  </a:lnTo>
                  <a:lnTo>
                    <a:pt x="978420" y="88900"/>
                  </a:lnTo>
                  <a:close/>
                </a:path>
                <a:path w="991234" h="506730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40"/>
                  </a:lnTo>
                  <a:lnTo>
                    <a:pt x="19054" y="448310"/>
                  </a:lnTo>
                  <a:close/>
                </a:path>
                <a:path w="991234" h="506730">
                  <a:moveTo>
                    <a:pt x="979690" y="461010"/>
                  </a:moveTo>
                  <a:lnTo>
                    <a:pt x="965339" y="461010"/>
                  </a:lnTo>
                  <a:lnTo>
                    <a:pt x="967485" y="457200"/>
                  </a:lnTo>
                  <a:lnTo>
                    <a:pt x="967333" y="457200"/>
                  </a:lnTo>
                  <a:lnTo>
                    <a:pt x="969314" y="454660"/>
                  </a:lnTo>
                  <a:lnTo>
                    <a:pt x="969162" y="454660"/>
                  </a:lnTo>
                  <a:lnTo>
                    <a:pt x="970991" y="450850"/>
                  </a:lnTo>
                  <a:lnTo>
                    <a:pt x="970851" y="450850"/>
                  </a:lnTo>
                  <a:lnTo>
                    <a:pt x="972502" y="447040"/>
                  </a:lnTo>
                  <a:lnTo>
                    <a:pt x="972388" y="448310"/>
                  </a:lnTo>
                  <a:lnTo>
                    <a:pt x="985735" y="448310"/>
                  </a:lnTo>
                  <a:lnTo>
                    <a:pt x="984135" y="452120"/>
                  </a:lnTo>
                  <a:lnTo>
                    <a:pt x="982357" y="455930"/>
                  </a:lnTo>
                  <a:lnTo>
                    <a:pt x="980401" y="459740"/>
                  </a:lnTo>
                  <a:lnTo>
                    <a:pt x="979690" y="461010"/>
                  </a:lnTo>
                  <a:close/>
                </a:path>
                <a:path w="991234" h="506730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40"/>
                  </a:lnTo>
                  <a:lnTo>
                    <a:pt x="26255" y="461010"/>
                  </a:lnTo>
                  <a:close/>
                </a:path>
                <a:path w="991234" h="506730">
                  <a:moveTo>
                    <a:pt x="972599" y="472440"/>
                  </a:moveTo>
                  <a:lnTo>
                    <a:pt x="956030" y="472440"/>
                  </a:lnTo>
                  <a:lnTo>
                    <a:pt x="958761" y="468630"/>
                  </a:lnTo>
                  <a:lnTo>
                    <a:pt x="958557" y="468630"/>
                  </a:lnTo>
                  <a:lnTo>
                    <a:pt x="961148" y="466090"/>
                  </a:lnTo>
                  <a:lnTo>
                    <a:pt x="960945" y="466090"/>
                  </a:lnTo>
                  <a:lnTo>
                    <a:pt x="963396" y="463550"/>
                  </a:lnTo>
                  <a:lnTo>
                    <a:pt x="963218" y="463550"/>
                  </a:lnTo>
                  <a:lnTo>
                    <a:pt x="965517" y="459740"/>
                  </a:lnTo>
                  <a:lnTo>
                    <a:pt x="965339" y="461010"/>
                  </a:lnTo>
                  <a:lnTo>
                    <a:pt x="979690" y="461010"/>
                  </a:lnTo>
                  <a:lnTo>
                    <a:pt x="978268" y="463550"/>
                  </a:lnTo>
                  <a:lnTo>
                    <a:pt x="975956" y="467360"/>
                  </a:lnTo>
                  <a:lnTo>
                    <a:pt x="973480" y="471170"/>
                  </a:lnTo>
                  <a:lnTo>
                    <a:pt x="972599" y="472440"/>
                  </a:lnTo>
                  <a:close/>
                </a:path>
                <a:path w="991234" h="506730">
                  <a:moveTo>
                    <a:pt x="35716" y="472440"/>
                  </a:moveTo>
                  <a:lnTo>
                    <a:pt x="34975" y="472440"/>
                  </a:lnTo>
                  <a:lnTo>
                    <a:pt x="34759" y="471170"/>
                  </a:lnTo>
                  <a:lnTo>
                    <a:pt x="35716" y="472440"/>
                  </a:lnTo>
                  <a:close/>
                </a:path>
                <a:path w="991234" h="506730">
                  <a:moveTo>
                    <a:pt x="970838" y="474980"/>
                  </a:moveTo>
                  <a:lnTo>
                    <a:pt x="953376" y="474980"/>
                  </a:lnTo>
                  <a:lnTo>
                    <a:pt x="956246" y="471170"/>
                  </a:lnTo>
                  <a:lnTo>
                    <a:pt x="956030" y="472440"/>
                  </a:lnTo>
                  <a:lnTo>
                    <a:pt x="972599" y="472440"/>
                  </a:lnTo>
                  <a:lnTo>
                    <a:pt x="970838" y="474980"/>
                  </a:lnTo>
                  <a:close/>
                </a:path>
                <a:path w="991234" h="506730">
                  <a:moveTo>
                    <a:pt x="38900" y="474980"/>
                  </a:moveTo>
                  <a:lnTo>
                    <a:pt x="37630" y="474980"/>
                  </a:lnTo>
                  <a:lnTo>
                    <a:pt x="37401" y="473710"/>
                  </a:lnTo>
                  <a:lnTo>
                    <a:pt x="38900" y="474980"/>
                  </a:lnTo>
                  <a:close/>
                </a:path>
                <a:path w="991234" h="506730">
                  <a:moveTo>
                    <a:pt x="948372" y="494030"/>
                  </a:moveTo>
                  <a:lnTo>
                    <a:pt x="909954" y="494030"/>
                  </a:lnTo>
                  <a:lnTo>
                    <a:pt x="914082" y="492760"/>
                  </a:lnTo>
                  <a:lnTo>
                    <a:pt x="917511" y="492760"/>
                  </a:lnTo>
                  <a:lnTo>
                    <a:pt x="921499" y="491490"/>
                  </a:lnTo>
                  <a:lnTo>
                    <a:pt x="921194" y="491490"/>
                  </a:lnTo>
                  <a:lnTo>
                    <a:pt x="925106" y="490220"/>
                  </a:lnTo>
                  <a:lnTo>
                    <a:pt x="924801" y="490220"/>
                  </a:lnTo>
                  <a:lnTo>
                    <a:pt x="928636" y="488950"/>
                  </a:lnTo>
                  <a:lnTo>
                    <a:pt x="928344" y="488950"/>
                  </a:lnTo>
                  <a:lnTo>
                    <a:pt x="932091" y="487680"/>
                  </a:lnTo>
                  <a:lnTo>
                    <a:pt x="931799" y="487680"/>
                  </a:lnTo>
                  <a:lnTo>
                    <a:pt x="935456" y="486410"/>
                  </a:lnTo>
                  <a:lnTo>
                    <a:pt x="935177" y="486410"/>
                  </a:lnTo>
                  <a:lnTo>
                    <a:pt x="938733" y="485140"/>
                  </a:lnTo>
                  <a:lnTo>
                    <a:pt x="938453" y="485140"/>
                  </a:lnTo>
                  <a:lnTo>
                    <a:pt x="941908" y="482600"/>
                  </a:lnTo>
                  <a:lnTo>
                    <a:pt x="941654" y="482600"/>
                  </a:lnTo>
                  <a:lnTo>
                    <a:pt x="944994" y="481330"/>
                  </a:lnTo>
                  <a:lnTo>
                    <a:pt x="944740" y="481330"/>
                  </a:lnTo>
                  <a:lnTo>
                    <a:pt x="947978" y="478790"/>
                  </a:lnTo>
                  <a:lnTo>
                    <a:pt x="947724" y="478790"/>
                  </a:lnTo>
                  <a:lnTo>
                    <a:pt x="950849" y="476250"/>
                  </a:lnTo>
                  <a:lnTo>
                    <a:pt x="950607" y="476250"/>
                  </a:lnTo>
                  <a:lnTo>
                    <a:pt x="953604" y="473710"/>
                  </a:lnTo>
                  <a:lnTo>
                    <a:pt x="953376" y="474980"/>
                  </a:lnTo>
                  <a:lnTo>
                    <a:pt x="970838" y="474980"/>
                  </a:lnTo>
                  <a:lnTo>
                    <a:pt x="968057" y="477520"/>
                  </a:lnTo>
                  <a:lnTo>
                    <a:pt x="965111" y="481330"/>
                  </a:lnTo>
                  <a:lnTo>
                    <a:pt x="962025" y="483870"/>
                  </a:lnTo>
                  <a:lnTo>
                    <a:pt x="958811" y="486410"/>
                  </a:lnTo>
                  <a:lnTo>
                    <a:pt x="955459" y="488950"/>
                  </a:lnTo>
                  <a:lnTo>
                    <a:pt x="951979" y="491490"/>
                  </a:lnTo>
                  <a:lnTo>
                    <a:pt x="948372" y="494030"/>
                  </a:lnTo>
                  <a:close/>
                </a:path>
                <a:path w="991234" h="506730">
                  <a:moveTo>
                    <a:pt x="911390" y="506730"/>
                  </a:moveTo>
                  <a:lnTo>
                    <a:pt x="79616" y="506730"/>
                  </a:lnTo>
                  <a:lnTo>
                    <a:pt x="75171" y="505460"/>
                  </a:lnTo>
                  <a:lnTo>
                    <a:pt x="915835" y="505460"/>
                  </a:lnTo>
                  <a:lnTo>
                    <a:pt x="911390" y="50673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0864215" y="2637154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何地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0688434" y="1986914"/>
            <a:ext cx="991235" cy="506730"/>
            <a:chOff x="10688434" y="1986914"/>
            <a:chExt cx="991235" cy="506730"/>
          </a:xfrm>
        </p:grpSpPr>
        <p:sp>
          <p:nvSpPr>
            <p:cNvPr id="21" name="object 21"/>
            <p:cNvSpPr/>
            <p:nvPr/>
          </p:nvSpPr>
          <p:spPr>
            <a:xfrm>
              <a:off x="10695432" y="1993391"/>
              <a:ext cx="978535" cy="495300"/>
            </a:xfrm>
            <a:custGeom>
              <a:avLst/>
              <a:gdLst/>
              <a:ahLst/>
              <a:cxnLst/>
              <a:rect l="l" t="t" r="r" b="b"/>
              <a:pathLst>
                <a:path w="978534" h="495300">
                  <a:moveTo>
                    <a:pt x="894588" y="495299"/>
                  </a:moveTo>
                  <a:lnTo>
                    <a:pt x="82296" y="495299"/>
                  </a:lnTo>
                  <a:lnTo>
                    <a:pt x="49859" y="488371"/>
                  </a:lnTo>
                  <a:lnTo>
                    <a:pt x="23555" y="470411"/>
                  </a:lnTo>
                  <a:lnTo>
                    <a:pt x="6047" y="443940"/>
                  </a:lnTo>
                  <a:lnTo>
                    <a:pt x="0" y="411479"/>
                  </a:lnTo>
                  <a:lnTo>
                    <a:pt x="0" y="82295"/>
                  </a:lnTo>
                  <a:lnTo>
                    <a:pt x="6047" y="50216"/>
                  </a:lnTo>
                  <a:lnTo>
                    <a:pt x="23555" y="24031"/>
                  </a:lnTo>
                  <a:lnTo>
                    <a:pt x="49859" y="6404"/>
                  </a:lnTo>
                  <a:lnTo>
                    <a:pt x="82296" y="0"/>
                  </a:lnTo>
                  <a:lnTo>
                    <a:pt x="894588" y="0"/>
                  </a:lnTo>
                  <a:lnTo>
                    <a:pt x="927114" y="6404"/>
                  </a:lnTo>
                  <a:lnTo>
                    <a:pt x="953609" y="24031"/>
                  </a:lnTo>
                  <a:lnTo>
                    <a:pt x="971549" y="50216"/>
                  </a:lnTo>
                  <a:lnTo>
                    <a:pt x="978408" y="82295"/>
                  </a:lnTo>
                  <a:lnTo>
                    <a:pt x="978408" y="411479"/>
                  </a:lnTo>
                  <a:lnTo>
                    <a:pt x="971549" y="443940"/>
                  </a:lnTo>
                  <a:lnTo>
                    <a:pt x="953609" y="470411"/>
                  </a:lnTo>
                  <a:lnTo>
                    <a:pt x="927114" y="488371"/>
                  </a:lnTo>
                  <a:lnTo>
                    <a:pt x="894588" y="495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688434" y="1986914"/>
              <a:ext cx="991235" cy="506730"/>
            </a:xfrm>
            <a:custGeom>
              <a:avLst/>
              <a:gdLst/>
              <a:ahLst/>
              <a:cxnLst/>
              <a:rect l="l" t="t" r="r" b="b"/>
              <a:pathLst>
                <a:path w="991234" h="506730">
                  <a:moveTo>
                    <a:pt x="920216" y="505460"/>
                  </a:moveTo>
                  <a:lnTo>
                    <a:pt x="70789" y="505460"/>
                  </a:lnTo>
                  <a:lnTo>
                    <a:pt x="62280" y="502919"/>
                  </a:lnTo>
                  <a:lnTo>
                    <a:pt x="54114" y="500380"/>
                  </a:lnTo>
                  <a:lnTo>
                    <a:pt x="50177" y="497839"/>
                  </a:lnTo>
                  <a:lnTo>
                    <a:pt x="46354" y="496569"/>
                  </a:lnTo>
                  <a:lnTo>
                    <a:pt x="22948" y="477519"/>
                  </a:lnTo>
                  <a:lnTo>
                    <a:pt x="20167" y="474980"/>
                  </a:lnTo>
                  <a:lnTo>
                    <a:pt x="2679" y="440689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19"/>
                  </a:lnTo>
                  <a:lnTo>
                    <a:pt x="0" y="422910"/>
                  </a:lnTo>
                  <a:lnTo>
                    <a:pt x="0" y="83819"/>
                  </a:lnTo>
                  <a:lnTo>
                    <a:pt x="3873" y="62230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39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69"/>
                  </a:lnTo>
                  <a:lnTo>
                    <a:pt x="42633" y="12700"/>
                  </a:lnTo>
                  <a:lnTo>
                    <a:pt x="46354" y="10160"/>
                  </a:lnTo>
                  <a:lnTo>
                    <a:pt x="50177" y="7619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915835" y="0"/>
                  </a:lnTo>
                  <a:lnTo>
                    <a:pt x="948372" y="12700"/>
                  </a:lnTo>
                  <a:lnTo>
                    <a:pt x="77241" y="12700"/>
                  </a:lnTo>
                  <a:lnTo>
                    <a:pt x="73177" y="13969"/>
                  </a:lnTo>
                  <a:lnTo>
                    <a:pt x="69811" y="13969"/>
                  </a:lnTo>
                  <a:lnTo>
                    <a:pt x="65900" y="15239"/>
                  </a:lnTo>
                  <a:lnTo>
                    <a:pt x="66205" y="15239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80"/>
                  </a:lnTo>
                  <a:lnTo>
                    <a:pt x="59207" y="17780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89"/>
                  </a:lnTo>
                  <a:lnTo>
                    <a:pt x="52552" y="21589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69"/>
                  </a:lnTo>
                  <a:lnTo>
                    <a:pt x="43281" y="26669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89"/>
                  </a:lnTo>
                  <a:lnTo>
                    <a:pt x="34975" y="34289"/>
                  </a:lnTo>
                  <a:lnTo>
                    <a:pt x="32245" y="36830"/>
                  </a:lnTo>
                  <a:lnTo>
                    <a:pt x="32448" y="36830"/>
                  </a:lnTo>
                  <a:lnTo>
                    <a:pt x="29857" y="39369"/>
                  </a:lnTo>
                  <a:lnTo>
                    <a:pt x="30060" y="39369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19"/>
                  </a:lnTo>
                  <a:lnTo>
                    <a:pt x="25666" y="45719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69"/>
                  </a:lnTo>
                  <a:lnTo>
                    <a:pt x="21843" y="52069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19"/>
                  </a:lnTo>
                  <a:lnTo>
                    <a:pt x="17144" y="62230"/>
                  </a:lnTo>
                  <a:lnTo>
                    <a:pt x="16387" y="64769"/>
                  </a:lnTo>
                  <a:lnTo>
                    <a:pt x="16052" y="64769"/>
                  </a:lnTo>
                  <a:lnTo>
                    <a:pt x="15214" y="68580"/>
                  </a:lnTo>
                  <a:lnTo>
                    <a:pt x="15024" y="68580"/>
                  </a:lnTo>
                  <a:lnTo>
                    <a:pt x="14097" y="72389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19"/>
                  </a:lnTo>
                  <a:lnTo>
                    <a:pt x="12585" y="87630"/>
                  </a:lnTo>
                  <a:lnTo>
                    <a:pt x="12674" y="421639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69"/>
                  </a:lnTo>
                  <a:lnTo>
                    <a:pt x="15024" y="436880"/>
                  </a:lnTo>
                  <a:lnTo>
                    <a:pt x="16052" y="440689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3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89"/>
                  </a:lnTo>
                  <a:lnTo>
                    <a:pt x="29857" y="466089"/>
                  </a:lnTo>
                  <a:lnTo>
                    <a:pt x="32448" y="468630"/>
                  </a:lnTo>
                  <a:lnTo>
                    <a:pt x="32245" y="468630"/>
                  </a:lnTo>
                  <a:lnTo>
                    <a:pt x="34975" y="472439"/>
                  </a:lnTo>
                  <a:lnTo>
                    <a:pt x="35716" y="472439"/>
                  </a:lnTo>
                  <a:lnTo>
                    <a:pt x="37630" y="474980"/>
                  </a:lnTo>
                  <a:lnTo>
                    <a:pt x="38900" y="474980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89"/>
                  </a:lnTo>
                  <a:lnTo>
                    <a:pt x="43027" y="478789"/>
                  </a:lnTo>
                  <a:lnTo>
                    <a:pt x="46266" y="481330"/>
                  </a:lnTo>
                  <a:lnTo>
                    <a:pt x="46012" y="481330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39"/>
                  </a:lnTo>
                  <a:lnTo>
                    <a:pt x="52273" y="485139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80"/>
                  </a:lnTo>
                  <a:lnTo>
                    <a:pt x="58915" y="487680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19"/>
                  </a:lnTo>
                  <a:lnTo>
                    <a:pt x="65900" y="490219"/>
                  </a:lnTo>
                  <a:lnTo>
                    <a:pt x="69811" y="491489"/>
                  </a:lnTo>
                  <a:lnTo>
                    <a:pt x="69507" y="491489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30"/>
                  </a:lnTo>
                  <a:lnTo>
                    <a:pt x="948372" y="494030"/>
                  </a:lnTo>
                  <a:lnTo>
                    <a:pt x="944651" y="496569"/>
                  </a:lnTo>
                  <a:lnTo>
                    <a:pt x="940828" y="497839"/>
                  </a:lnTo>
                  <a:lnTo>
                    <a:pt x="936891" y="500380"/>
                  </a:lnTo>
                  <a:lnTo>
                    <a:pt x="928725" y="502919"/>
                  </a:lnTo>
                  <a:lnTo>
                    <a:pt x="920216" y="505460"/>
                  </a:lnTo>
                  <a:close/>
                </a:path>
                <a:path w="991234" h="506730">
                  <a:moveTo>
                    <a:pt x="963396" y="43180"/>
                  </a:moveTo>
                  <a:lnTo>
                    <a:pt x="960945" y="39369"/>
                  </a:lnTo>
                  <a:lnTo>
                    <a:pt x="961148" y="39369"/>
                  </a:lnTo>
                  <a:lnTo>
                    <a:pt x="958557" y="36830"/>
                  </a:lnTo>
                  <a:lnTo>
                    <a:pt x="958761" y="36830"/>
                  </a:lnTo>
                  <a:lnTo>
                    <a:pt x="956030" y="34289"/>
                  </a:lnTo>
                  <a:lnTo>
                    <a:pt x="956246" y="34289"/>
                  </a:lnTo>
                  <a:lnTo>
                    <a:pt x="953376" y="31750"/>
                  </a:lnTo>
                  <a:lnTo>
                    <a:pt x="953604" y="31750"/>
                  </a:lnTo>
                  <a:lnTo>
                    <a:pt x="950607" y="29210"/>
                  </a:lnTo>
                  <a:lnTo>
                    <a:pt x="950849" y="29210"/>
                  </a:lnTo>
                  <a:lnTo>
                    <a:pt x="947724" y="26669"/>
                  </a:lnTo>
                  <a:lnTo>
                    <a:pt x="947978" y="26669"/>
                  </a:lnTo>
                  <a:lnTo>
                    <a:pt x="944740" y="25400"/>
                  </a:lnTo>
                  <a:lnTo>
                    <a:pt x="944994" y="25400"/>
                  </a:lnTo>
                  <a:lnTo>
                    <a:pt x="941654" y="22860"/>
                  </a:lnTo>
                  <a:lnTo>
                    <a:pt x="941908" y="22860"/>
                  </a:lnTo>
                  <a:lnTo>
                    <a:pt x="938453" y="21589"/>
                  </a:lnTo>
                  <a:lnTo>
                    <a:pt x="938733" y="21589"/>
                  </a:lnTo>
                  <a:lnTo>
                    <a:pt x="935177" y="19050"/>
                  </a:lnTo>
                  <a:lnTo>
                    <a:pt x="935456" y="19050"/>
                  </a:lnTo>
                  <a:lnTo>
                    <a:pt x="931799" y="17780"/>
                  </a:lnTo>
                  <a:lnTo>
                    <a:pt x="932091" y="17780"/>
                  </a:lnTo>
                  <a:lnTo>
                    <a:pt x="928344" y="16510"/>
                  </a:lnTo>
                  <a:lnTo>
                    <a:pt x="928636" y="16510"/>
                  </a:lnTo>
                  <a:lnTo>
                    <a:pt x="924801" y="15239"/>
                  </a:lnTo>
                  <a:lnTo>
                    <a:pt x="925106" y="15239"/>
                  </a:lnTo>
                  <a:lnTo>
                    <a:pt x="921194" y="13969"/>
                  </a:lnTo>
                  <a:lnTo>
                    <a:pt x="917828" y="13969"/>
                  </a:lnTo>
                  <a:lnTo>
                    <a:pt x="913764" y="12700"/>
                  </a:lnTo>
                  <a:lnTo>
                    <a:pt x="948372" y="12700"/>
                  </a:lnTo>
                  <a:lnTo>
                    <a:pt x="951979" y="13969"/>
                  </a:lnTo>
                  <a:lnTo>
                    <a:pt x="955459" y="16510"/>
                  </a:lnTo>
                  <a:lnTo>
                    <a:pt x="958811" y="19050"/>
                  </a:lnTo>
                  <a:lnTo>
                    <a:pt x="962025" y="22860"/>
                  </a:lnTo>
                  <a:lnTo>
                    <a:pt x="965111" y="25400"/>
                  </a:lnTo>
                  <a:lnTo>
                    <a:pt x="968057" y="27939"/>
                  </a:lnTo>
                  <a:lnTo>
                    <a:pt x="970838" y="31750"/>
                  </a:lnTo>
                  <a:lnTo>
                    <a:pt x="973480" y="35560"/>
                  </a:lnTo>
                  <a:lnTo>
                    <a:pt x="975956" y="38100"/>
                  </a:lnTo>
                  <a:lnTo>
                    <a:pt x="978268" y="41910"/>
                  </a:lnTo>
                  <a:lnTo>
                    <a:pt x="963218" y="41910"/>
                  </a:lnTo>
                  <a:lnTo>
                    <a:pt x="963396" y="43180"/>
                  </a:lnTo>
                  <a:close/>
                </a:path>
                <a:path w="991234" h="506730">
                  <a:moveTo>
                    <a:pt x="27609" y="43180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80"/>
                  </a:lnTo>
                  <a:close/>
                </a:path>
                <a:path w="991234" h="506730">
                  <a:moveTo>
                    <a:pt x="970991" y="55880"/>
                  </a:moveTo>
                  <a:lnTo>
                    <a:pt x="969162" y="52069"/>
                  </a:lnTo>
                  <a:lnTo>
                    <a:pt x="969314" y="52069"/>
                  </a:lnTo>
                  <a:lnTo>
                    <a:pt x="967333" y="48260"/>
                  </a:lnTo>
                  <a:lnTo>
                    <a:pt x="967485" y="48260"/>
                  </a:lnTo>
                  <a:lnTo>
                    <a:pt x="965339" y="45719"/>
                  </a:lnTo>
                  <a:lnTo>
                    <a:pt x="965517" y="45719"/>
                  </a:lnTo>
                  <a:lnTo>
                    <a:pt x="963218" y="41910"/>
                  </a:lnTo>
                  <a:lnTo>
                    <a:pt x="978268" y="41910"/>
                  </a:lnTo>
                  <a:lnTo>
                    <a:pt x="980401" y="45719"/>
                  </a:lnTo>
                  <a:lnTo>
                    <a:pt x="982357" y="49530"/>
                  </a:lnTo>
                  <a:lnTo>
                    <a:pt x="984135" y="53339"/>
                  </a:lnTo>
                  <a:lnTo>
                    <a:pt x="984669" y="54610"/>
                  </a:lnTo>
                  <a:lnTo>
                    <a:pt x="970851" y="54610"/>
                  </a:lnTo>
                  <a:lnTo>
                    <a:pt x="970991" y="55880"/>
                  </a:lnTo>
                  <a:close/>
                </a:path>
                <a:path w="991234" h="506730">
                  <a:moveTo>
                    <a:pt x="20015" y="55880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80"/>
                  </a:lnTo>
                  <a:close/>
                </a:path>
                <a:path w="991234" h="506730">
                  <a:moveTo>
                    <a:pt x="975055" y="66039"/>
                  </a:moveTo>
                  <a:lnTo>
                    <a:pt x="973747" y="62230"/>
                  </a:lnTo>
                  <a:lnTo>
                    <a:pt x="972388" y="58419"/>
                  </a:lnTo>
                  <a:lnTo>
                    <a:pt x="970851" y="54610"/>
                  </a:lnTo>
                  <a:lnTo>
                    <a:pt x="984669" y="54610"/>
                  </a:lnTo>
                  <a:lnTo>
                    <a:pt x="985735" y="57150"/>
                  </a:lnTo>
                  <a:lnTo>
                    <a:pt x="987132" y="62230"/>
                  </a:lnTo>
                  <a:lnTo>
                    <a:pt x="987928" y="64769"/>
                  </a:lnTo>
                  <a:lnTo>
                    <a:pt x="974953" y="64769"/>
                  </a:lnTo>
                  <a:lnTo>
                    <a:pt x="975055" y="66039"/>
                  </a:lnTo>
                  <a:close/>
                </a:path>
                <a:path w="991234" h="506730">
                  <a:moveTo>
                    <a:pt x="15951" y="66039"/>
                  </a:moveTo>
                  <a:lnTo>
                    <a:pt x="16052" y="64769"/>
                  </a:lnTo>
                  <a:lnTo>
                    <a:pt x="16387" y="64769"/>
                  </a:lnTo>
                  <a:lnTo>
                    <a:pt x="15951" y="66039"/>
                  </a:lnTo>
                  <a:close/>
                </a:path>
                <a:path w="991234" h="506730">
                  <a:moveTo>
                    <a:pt x="976071" y="69850"/>
                  </a:moveTo>
                  <a:lnTo>
                    <a:pt x="974953" y="64769"/>
                  </a:lnTo>
                  <a:lnTo>
                    <a:pt x="987928" y="64769"/>
                  </a:lnTo>
                  <a:lnTo>
                    <a:pt x="988326" y="66039"/>
                  </a:lnTo>
                  <a:lnTo>
                    <a:pt x="988987" y="68580"/>
                  </a:lnTo>
                  <a:lnTo>
                    <a:pt x="975982" y="68580"/>
                  </a:lnTo>
                  <a:lnTo>
                    <a:pt x="976071" y="69850"/>
                  </a:lnTo>
                  <a:close/>
                </a:path>
                <a:path w="991234" h="506730">
                  <a:moveTo>
                    <a:pt x="14935" y="69850"/>
                  </a:moveTo>
                  <a:lnTo>
                    <a:pt x="15024" y="68580"/>
                  </a:lnTo>
                  <a:lnTo>
                    <a:pt x="15214" y="68580"/>
                  </a:lnTo>
                  <a:lnTo>
                    <a:pt x="14935" y="69850"/>
                  </a:lnTo>
                  <a:close/>
                </a:path>
                <a:path w="991234" h="506730">
                  <a:moveTo>
                    <a:pt x="985735" y="448310"/>
                  </a:moveTo>
                  <a:lnTo>
                    <a:pt x="972388" y="448310"/>
                  </a:lnTo>
                  <a:lnTo>
                    <a:pt x="973861" y="444500"/>
                  </a:lnTo>
                  <a:lnTo>
                    <a:pt x="975055" y="440689"/>
                  </a:lnTo>
                  <a:lnTo>
                    <a:pt x="976071" y="436880"/>
                  </a:lnTo>
                  <a:lnTo>
                    <a:pt x="976909" y="433069"/>
                  </a:lnTo>
                  <a:lnTo>
                    <a:pt x="977569" y="429260"/>
                  </a:lnTo>
                  <a:lnTo>
                    <a:pt x="978039" y="425450"/>
                  </a:lnTo>
                  <a:lnTo>
                    <a:pt x="978331" y="421639"/>
                  </a:lnTo>
                  <a:lnTo>
                    <a:pt x="978420" y="87630"/>
                  </a:lnTo>
                  <a:lnTo>
                    <a:pt x="978319" y="83819"/>
                  </a:lnTo>
                  <a:lnTo>
                    <a:pt x="978014" y="80010"/>
                  </a:lnTo>
                  <a:lnTo>
                    <a:pt x="977518" y="76200"/>
                  </a:lnTo>
                  <a:lnTo>
                    <a:pt x="976845" y="72389"/>
                  </a:lnTo>
                  <a:lnTo>
                    <a:pt x="975982" y="68580"/>
                  </a:lnTo>
                  <a:lnTo>
                    <a:pt x="988987" y="68580"/>
                  </a:lnTo>
                  <a:lnTo>
                    <a:pt x="989317" y="69850"/>
                  </a:lnTo>
                  <a:lnTo>
                    <a:pt x="990104" y="74930"/>
                  </a:lnTo>
                  <a:lnTo>
                    <a:pt x="990663" y="78739"/>
                  </a:lnTo>
                  <a:lnTo>
                    <a:pt x="991006" y="83819"/>
                  </a:lnTo>
                  <a:lnTo>
                    <a:pt x="991006" y="422910"/>
                  </a:lnTo>
                  <a:lnTo>
                    <a:pt x="990663" y="426719"/>
                  </a:lnTo>
                  <a:lnTo>
                    <a:pt x="990104" y="431800"/>
                  </a:lnTo>
                  <a:lnTo>
                    <a:pt x="989317" y="435610"/>
                  </a:lnTo>
                  <a:lnTo>
                    <a:pt x="988326" y="440689"/>
                  </a:lnTo>
                  <a:lnTo>
                    <a:pt x="987132" y="444500"/>
                  </a:lnTo>
                  <a:lnTo>
                    <a:pt x="985735" y="448310"/>
                  </a:lnTo>
                  <a:close/>
                </a:path>
                <a:path w="991234" h="506730">
                  <a:moveTo>
                    <a:pt x="12585" y="88900"/>
                  </a:moveTo>
                  <a:lnTo>
                    <a:pt x="12585" y="87630"/>
                  </a:lnTo>
                  <a:lnTo>
                    <a:pt x="12585" y="88900"/>
                  </a:lnTo>
                  <a:close/>
                </a:path>
                <a:path w="991234" h="506730">
                  <a:moveTo>
                    <a:pt x="978420" y="88900"/>
                  </a:moveTo>
                  <a:lnTo>
                    <a:pt x="978395" y="87630"/>
                  </a:lnTo>
                  <a:lnTo>
                    <a:pt x="978420" y="88900"/>
                  </a:lnTo>
                  <a:close/>
                </a:path>
                <a:path w="991234" h="506730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39"/>
                  </a:lnTo>
                  <a:lnTo>
                    <a:pt x="19054" y="448310"/>
                  </a:lnTo>
                  <a:close/>
                </a:path>
                <a:path w="991234" h="506730">
                  <a:moveTo>
                    <a:pt x="979690" y="461010"/>
                  </a:moveTo>
                  <a:lnTo>
                    <a:pt x="965339" y="461010"/>
                  </a:lnTo>
                  <a:lnTo>
                    <a:pt x="967485" y="457200"/>
                  </a:lnTo>
                  <a:lnTo>
                    <a:pt x="967333" y="457200"/>
                  </a:lnTo>
                  <a:lnTo>
                    <a:pt x="969314" y="454660"/>
                  </a:lnTo>
                  <a:lnTo>
                    <a:pt x="969162" y="454660"/>
                  </a:lnTo>
                  <a:lnTo>
                    <a:pt x="970991" y="450850"/>
                  </a:lnTo>
                  <a:lnTo>
                    <a:pt x="970851" y="450850"/>
                  </a:lnTo>
                  <a:lnTo>
                    <a:pt x="972502" y="447039"/>
                  </a:lnTo>
                  <a:lnTo>
                    <a:pt x="972388" y="448310"/>
                  </a:lnTo>
                  <a:lnTo>
                    <a:pt x="985735" y="448310"/>
                  </a:lnTo>
                  <a:lnTo>
                    <a:pt x="984135" y="452119"/>
                  </a:lnTo>
                  <a:lnTo>
                    <a:pt x="982357" y="455930"/>
                  </a:lnTo>
                  <a:lnTo>
                    <a:pt x="980401" y="459739"/>
                  </a:lnTo>
                  <a:lnTo>
                    <a:pt x="979690" y="461010"/>
                  </a:lnTo>
                  <a:close/>
                </a:path>
                <a:path w="991234" h="506730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39"/>
                  </a:lnTo>
                  <a:lnTo>
                    <a:pt x="26255" y="461010"/>
                  </a:lnTo>
                  <a:close/>
                </a:path>
                <a:path w="991234" h="506730">
                  <a:moveTo>
                    <a:pt x="972599" y="472439"/>
                  </a:moveTo>
                  <a:lnTo>
                    <a:pt x="956030" y="472439"/>
                  </a:lnTo>
                  <a:lnTo>
                    <a:pt x="958761" y="468630"/>
                  </a:lnTo>
                  <a:lnTo>
                    <a:pt x="958557" y="468630"/>
                  </a:lnTo>
                  <a:lnTo>
                    <a:pt x="961148" y="466089"/>
                  </a:lnTo>
                  <a:lnTo>
                    <a:pt x="960945" y="466089"/>
                  </a:lnTo>
                  <a:lnTo>
                    <a:pt x="963396" y="463550"/>
                  </a:lnTo>
                  <a:lnTo>
                    <a:pt x="963218" y="463550"/>
                  </a:lnTo>
                  <a:lnTo>
                    <a:pt x="965517" y="459739"/>
                  </a:lnTo>
                  <a:lnTo>
                    <a:pt x="965339" y="461010"/>
                  </a:lnTo>
                  <a:lnTo>
                    <a:pt x="979690" y="461010"/>
                  </a:lnTo>
                  <a:lnTo>
                    <a:pt x="978268" y="463550"/>
                  </a:lnTo>
                  <a:lnTo>
                    <a:pt x="975956" y="467360"/>
                  </a:lnTo>
                  <a:lnTo>
                    <a:pt x="973480" y="471169"/>
                  </a:lnTo>
                  <a:lnTo>
                    <a:pt x="972599" y="472439"/>
                  </a:lnTo>
                  <a:close/>
                </a:path>
                <a:path w="991234" h="506730">
                  <a:moveTo>
                    <a:pt x="35716" y="472439"/>
                  </a:moveTo>
                  <a:lnTo>
                    <a:pt x="34975" y="472439"/>
                  </a:lnTo>
                  <a:lnTo>
                    <a:pt x="34759" y="471169"/>
                  </a:lnTo>
                  <a:lnTo>
                    <a:pt x="35716" y="472439"/>
                  </a:lnTo>
                  <a:close/>
                </a:path>
                <a:path w="991234" h="506730">
                  <a:moveTo>
                    <a:pt x="970838" y="474980"/>
                  </a:moveTo>
                  <a:lnTo>
                    <a:pt x="953376" y="474980"/>
                  </a:lnTo>
                  <a:lnTo>
                    <a:pt x="956246" y="471169"/>
                  </a:lnTo>
                  <a:lnTo>
                    <a:pt x="956030" y="472439"/>
                  </a:lnTo>
                  <a:lnTo>
                    <a:pt x="972599" y="472439"/>
                  </a:lnTo>
                  <a:lnTo>
                    <a:pt x="970838" y="474980"/>
                  </a:lnTo>
                  <a:close/>
                </a:path>
                <a:path w="991234" h="506730">
                  <a:moveTo>
                    <a:pt x="38900" y="474980"/>
                  </a:moveTo>
                  <a:lnTo>
                    <a:pt x="37630" y="474980"/>
                  </a:lnTo>
                  <a:lnTo>
                    <a:pt x="37401" y="473710"/>
                  </a:lnTo>
                  <a:lnTo>
                    <a:pt x="38900" y="474980"/>
                  </a:lnTo>
                  <a:close/>
                </a:path>
                <a:path w="991234" h="506730">
                  <a:moveTo>
                    <a:pt x="948372" y="494030"/>
                  </a:moveTo>
                  <a:lnTo>
                    <a:pt x="909954" y="494030"/>
                  </a:lnTo>
                  <a:lnTo>
                    <a:pt x="914082" y="492760"/>
                  </a:lnTo>
                  <a:lnTo>
                    <a:pt x="917511" y="492760"/>
                  </a:lnTo>
                  <a:lnTo>
                    <a:pt x="921499" y="491489"/>
                  </a:lnTo>
                  <a:lnTo>
                    <a:pt x="921194" y="491489"/>
                  </a:lnTo>
                  <a:lnTo>
                    <a:pt x="925106" y="490219"/>
                  </a:lnTo>
                  <a:lnTo>
                    <a:pt x="924801" y="490219"/>
                  </a:lnTo>
                  <a:lnTo>
                    <a:pt x="928636" y="488950"/>
                  </a:lnTo>
                  <a:lnTo>
                    <a:pt x="928344" y="488950"/>
                  </a:lnTo>
                  <a:lnTo>
                    <a:pt x="932091" y="487680"/>
                  </a:lnTo>
                  <a:lnTo>
                    <a:pt x="931799" y="487680"/>
                  </a:lnTo>
                  <a:lnTo>
                    <a:pt x="935456" y="486410"/>
                  </a:lnTo>
                  <a:lnTo>
                    <a:pt x="935177" y="486410"/>
                  </a:lnTo>
                  <a:lnTo>
                    <a:pt x="938733" y="485139"/>
                  </a:lnTo>
                  <a:lnTo>
                    <a:pt x="938453" y="485139"/>
                  </a:lnTo>
                  <a:lnTo>
                    <a:pt x="941908" y="482600"/>
                  </a:lnTo>
                  <a:lnTo>
                    <a:pt x="941654" y="482600"/>
                  </a:lnTo>
                  <a:lnTo>
                    <a:pt x="944994" y="481330"/>
                  </a:lnTo>
                  <a:lnTo>
                    <a:pt x="944740" y="481330"/>
                  </a:lnTo>
                  <a:lnTo>
                    <a:pt x="947978" y="478789"/>
                  </a:lnTo>
                  <a:lnTo>
                    <a:pt x="947724" y="478789"/>
                  </a:lnTo>
                  <a:lnTo>
                    <a:pt x="950849" y="476250"/>
                  </a:lnTo>
                  <a:lnTo>
                    <a:pt x="950607" y="476250"/>
                  </a:lnTo>
                  <a:lnTo>
                    <a:pt x="953604" y="473710"/>
                  </a:lnTo>
                  <a:lnTo>
                    <a:pt x="953376" y="474980"/>
                  </a:lnTo>
                  <a:lnTo>
                    <a:pt x="970838" y="474980"/>
                  </a:lnTo>
                  <a:lnTo>
                    <a:pt x="968057" y="477519"/>
                  </a:lnTo>
                  <a:lnTo>
                    <a:pt x="965111" y="481330"/>
                  </a:lnTo>
                  <a:lnTo>
                    <a:pt x="962025" y="483869"/>
                  </a:lnTo>
                  <a:lnTo>
                    <a:pt x="958811" y="486410"/>
                  </a:lnTo>
                  <a:lnTo>
                    <a:pt x="955459" y="488950"/>
                  </a:lnTo>
                  <a:lnTo>
                    <a:pt x="951979" y="491489"/>
                  </a:lnTo>
                  <a:lnTo>
                    <a:pt x="948372" y="494030"/>
                  </a:lnTo>
                  <a:close/>
                </a:path>
                <a:path w="991234" h="506730">
                  <a:moveTo>
                    <a:pt x="911390" y="506730"/>
                  </a:moveTo>
                  <a:lnTo>
                    <a:pt x="79616" y="506730"/>
                  </a:lnTo>
                  <a:lnTo>
                    <a:pt x="75171" y="505460"/>
                  </a:lnTo>
                  <a:lnTo>
                    <a:pt x="915835" y="505460"/>
                  </a:lnTo>
                  <a:lnTo>
                    <a:pt x="911390" y="50673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10864215" y="2015490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何事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688434" y="1365885"/>
            <a:ext cx="991235" cy="506730"/>
            <a:chOff x="10688434" y="1365885"/>
            <a:chExt cx="991235" cy="506730"/>
          </a:xfrm>
        </p:grpSpPr>
        <p:sp>
          <p:nvSpPr>
            <p:cNvPr id="25" name="object 25"/>
            <p:cNvSpPr/>
            <p:nvPr/>
          </p:nvSpPr>
          <p:spPr>
            <a:xfrm>
              <a:off x="10695432" y="1371600"/>
              <a:ext cx="978535" cy="495300"/>
            </a:xfrm>
            <a:custGeom>
              <a:avLst/>
              <a:gdLst/>
              <a:ahLst/>
              <a:cxnLst/>
              <a:rect l="l" t="t" r="r" b="b"/>
              <a:pathLst>
                <a:path w="978534" h="495300">
                  <a:moveTo>
                    <a:pt x="894588" y="495300"/>
                  </a:moveTo>
                  <a:lnTo>
                    <a:pt x="82296" y="495300"/>
                  </a:lnTo>
                  <a:lnTo>
                    <a:pt x="49859" y="488824"/>
                  </a:lnTo>
                  <a:lnTo>
                    <a:pt x="23555" y="471173"/>
                  </a:lnTo>
                  <a:lnTo>
                    <a:pt x="6047" y="445011"/>
                  </a:lnTo>
                  <a:lnTo>
                    <a:pt x="0" y="413004"/>
                  </a:lnTo>
                  <a:lnTo>
                    <a:pt x="0" y="83819"/>
                  </a:lnTo>
                  <a:lnTo>
                    <a:pt x="6047" y="51288"/>
                  </a:lnTo>
                  <a:lnTo>
                    <a:pt x="23555" y="24793"/>
                  </a:lnTo>
                  <a:lnTo>
                    <a:pt x="49859" y="6856"/>
                  </a:lnTo>
                  <a:lnTo>
                    <a:pt x="82296" y="0"/>
                  </a:lnTo>
                  <a:lnTo>
                    <a:pt x="894588" y="0"/>
                  </a:lnTo>
                  <a:lnTo>
                    <a:pt x="927114" y="6856"/>
                  </a:lnTo>
                  <a:lnTo>
                    <a:pt x="953609" y="24793"/>
                  </a:lnTo>
                  <a:lnTo>
                    <a:pt x="971549" y="51288"/>
                  </a:lnTo>
                  <a:lnTo>
                    <a:pt x="978408" y="83819"/>
                  </a:lnTo>
                  <a:lnTo>
                    <a:pt x="978408" y="413004"/>
                  </a:lnTo>
                  <a:lnTo>
                    <a:pt x="971549" y="445011"/>
                  </a:lnTo>
                  <a:lnTo>
                    <a:pt x="953609" y="471173"/>
                  </a:lnTo>
                  <a:lnTo>
                    <a:pt x="927114" y="488824"/>
                  </a:lnTo>
                  <a:lnTo>
                    <a:pt x="894588" y="495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0688434" y="1365885"/>
              <a:ext cx="991235" cy="506730"/>
            </a:xfrm>
            <a:custGeom>
              <a:avLst/>
              <a:gdLst/>
              <a:ahLst/>
              <a:cxnLst/>
              <a:rect l="l" t="t" r="r" b="b"/>
              <a:pathLst>
                <a:path w="991234" h="506730">
                  <a:moveTo>
                    <a:pt x="920216" y="505459"/>
                  </a:moveTo>
                  <a:lnTo>
                    <a:pt x="70789" y="505459"/>
                  </a:lnTo>
                  <a:lnTo>
                    <a:pt x="62280" y="502919"/>
                  </a:lnTo>
                  <a:lnTo>
                    <a:pt x="54114" y="500379"/>
                  </a:lnTo>
                  <a:lnTo>
                    <a:pt x="50177" y="497839"/>
                  </a:lnTo>
                  <a:lnTo>
                    <a:pt x="46354" y="496569"/>
                  </a:lnTo>
                  <a:lnTo>
                    <a:pt x="22948" y="477519"/>
                  </a:lnTo>
                  <a:lnTo>
                    <a:pt x="20167" y="474979"/>
                  </a:lnTo>
                  <a:lnTo>
                    <a:pt x="2679" y="440689"/>
                  </a:lnTo>
                  <a:lnTo>
                    <a:pt x="1689" y="435609"/>
                  </a:lnTo>
                  <a:lnTo>
                    <a:pt x="901" y="431800"/>
                  </a:lnTo>
                  <a:lnTo>
                    <a:pt x="342" y="426719"/>
                  </a:lnTo>
                  <a:lnTo>
                    <a:pt x="0" y="422909"/>
                  </a:lnTo>
                  <a:lnTo>
                    <a:pt x="0" y="83819"/>
                  </a:lnTo>
                  <a:lnTo>
                    <a:pt x="3873" y="62229"/>
                  </a:lnTo>
                  <a:lnTo>
                    <a:pt x="5270" y="57149"/>
                  </a:lnTo>
                  <a:lnTo>
                    <a:pt x="17525" y="35559"/>
                  </a:lnTo>
                  <a:lnTo>
                    <a:pt x="20167" y="31749"/>
                  </a:lnTo>
                  <a:lnTo>
                    <a:pt x="22948" y="27939"/>
                  </a:lnTo>
                  <a:lnTo>
                    <a:pt x="25895" y="25399"/>
                  </a:lnTo>
                  <a:lnTo>
                    <a:pt x="28968" y="22859"/>
                  </a:lnTo>
                  <a:lnTo>
                    <a:pt x="32194" y="19049"/>
                  </a:lnTo>
                  <a:lnTo>
                    <a:pt x="35547" y="16509"/>
                  </a:lnTo>
                  <a:lnTo>
                    <a:pt x="39027" y="13969"/>
                  </a:lnTo>
                  <a:lnTo>
                    <a:pt x="42633" y="12699"/>
                  </a:lnTo>
                  <a:lnTo>
                    <a:pt x="46354" y="10159"/>
                  </a:lnTo>
                  <a:lnTo>
                    <a:pt x="50177" y="7619"/>
                  </a:lnTo>
                  <a:lnTo>
                    <a:pt x="54114" y="6349"/>
                  </a:lnTo>
                  <a:lnTo>
                    <a:pt x="62280" y="3809"/>
                  </a:lnTo>
                  <a:lnTo>
                    <a:pt x="75171" y="0"/>
                  </a:lnTo>
                  <a:lnTo>
                    <a:pt x="915835" y="0"/>
                  </a:lnTo>
                  <a:lnTo>
                    <a:pt x="948372" y="12699"/>
                  </a:lnTo>
                  <a:lnTo>
                    <a:pt x="77241" y="12699"/>
                  </a:lnTo>
                  <a:lnTo>
                    <a:pt x="73177" y="13969"/>
                  </a:lnTo>
                  <a:lnTo>
                    <a:pt x="69811" y="13969"/>
                  </a:lnTo>
                  <a:lnTo>
                    <a:pt x="65900" y="15239"/>
                  </a:lnTo>
                  <a:lnTo>
                    <a:pt x="66205" y="15239"/>
                  </a:lnTo>
                  <a:lnTo>
                    <a:pt x="62369" y="16509"/>
                  </a:lnTo>
                  <a:lnTo>
                    <a:pt x="62661" y="16509"/>
                  </a:lnTo>
                  <a:lnTo>
                    <a:pt x="58915" y="17779"/>
                  </a:lnTo>
                  <a:lnTo>
                    <a:pt x="59207" y="17779"/>
                  </a:lnTo>
                  <a:lnTo>
                    <a:pt x="55549" y="19049"/>
                  </a:lnTo>
                  <a:lnTo>
                    <a:pt x="55829" y="19049"/>
                  </a:lnTo>
                  <a:lnTo>
                    <a:pt x="52273" y="21589"/>
                  </a:lnTo>
                  <a:lnTo>
                    <a:pt x="52552" y="21589"/>
                  </a:lnTo>
                  <a:lnTo>
                    <a:pt x="49098" y="22859"/>
                  </a:lnTo>
                  <a:lnTo>
                    <a:pt x="49352" y="22859"/>
                  </a:lnTo>
                  <a:lnTo>
                    <a:pt x="46012" y="25399"/>
                  </a:lnTo>
                  <a:lnTo>
                    <a:pt x="46266" y="25399"/>
                  </a:lnTo>
                  <a:lnTo>
                    <a:pt x="43027" y="26669"/>
                  </a:lnTo>
                  <a:lnTo>
                    <a:pt x="43281" y="26669"/>
                  </a:lnTo>
                  <a:lnTo>
                    <a:pt x="40157" y="29209"/>
                  </a:lnTo>
                  <a:lnTo>
                    <a:pt x="40398" y="29209"/>
                  </a:lnTo>
                  <a:lnTo>
                    <a:pt x="37401" y="31749"/>
                  </a:lnTo>
                  <a:lnTo>
                    <a:pt x="37630" y="31749"/>
                  </a:lnTo>
                  <a:lnTo>
                    <a:pt x="34759" y="34289"/>
                  </a:lnTo>
                  <a:lnTo>
                    <a:pt x="34975" y="34289"/>
                  </a:lnTo>
                  <a:lnTo>
                    <a:pt x="32245" y="36829"/>
                  </a:lnTo>
                  <a:lnTo>
                    <a:pt x="32448" y="36829"/>
                  </a:lnTo>
                  <a:lnTo>
                    <a:pt x="29857" y="39369"/>
                  </a:lnTo>
                  <a:lnTo>
                    <a:pt x="30060" y="39369"/>
                  </a:lnTo>
                  <a:lnTo>
                    <a:pt x="28426" y="41909"/>
                  </a:lnTo>
                  <a:lnTo>
                    <a:pt x="27787" y="41909"/>
                  </a:lnTo>
                  <a:lnTo>
                    <a:pt x="25488" y="45719"/>
                  </a:lnTo>
                  <a:lnTo>
                    <a:pt x="25666" y="45719"/>
                  </a:lnTo>
                  <a:lnTo>
                    <a:pt x="23520" y="48259"/>
                  </a:lnTo>
                  <a:lnTo>
                    <a:pt x="23672" y="48259"/>
                  </a:lnTo>
                  <a:lnTo>
                    <a:pt x="21691" y="52069"/>
                  </a:lnTo>
                  <a:lnTo>
                    <a:pt x="21843" y="52069"/>
                  </a:lnTo>
                  <a:lnTo>
                    <a:pt x="20624" y="54609"/>
                  </a:lnTo>
                  <a:lnTo>
                    <a:pt x="20154" y="54609"/>
                  </a:lnTo>
                  <a:lnTo>
                    <a:pt x="18503" y="58419"/>
                  </a:lnTo>
                  <a:lnTo>
                    <a:pt x="17144" y="62229"/>
                  </a:lnTo>
                  <a:lnTo>
                    <a:pt x="16387" y="64769"/>
                  </a:lnTo>
                  <a:lnTo>
                    <a:pt x="16052" y="64769"/>
                  </a:lnTo>
                  <a:lnTo>
                    <a:pt x="15214" y="68579"/>
                  </a:lnTo>
                  <a:lnTo>
                    <a:pt x="15024" y="68579"/>
                  </a:lnTo>
                  <a:lnTo>
                    <a:pt x="14097" y="72389"/>
                  </a:lnTo>
                  <a:lnTo>
                    <a:pt x="13436" y="76199"/>
                  </a:lnTo>
                  <a:lnTo>
                    <a:pt x="12966" y="80009"/>
                  </a:lnTo>
                  <a:lnTo>
                    <a:pt x="12674" y="83819"/>
                  </a:lnTo>
                  <a:lnTo>
                    <a:pt x="12585" y="87629"/>
                  </a:lnTo>
                  <a:lnTo>
                    <a:pt x="12674" y="421639"/>
                  </a:lnTo>
                  <a:lnTo>
                    <a:pt x="12992" y="425450"/>
                  </a:lnTo>
                  <a:lnTo>
                    <a:pt x="13487" y="429259"/>
                  </a:lnTo>
                  <a:lnTo>
                    <a:pt x="14160" y="433069"/>
                  </a:lnTo>
                  <a:lnTo>
                    <a:pt x="15024" y="436879"/>
                  </a:lnTo>
                  <a:lnTo>
                    <a:pt x="16052" y="440689"/>
                  </a:lnTo>
                  <a:lnTo>
                    <a:pt x="17259" y="444500"/>
                  </a:lnTo>
                  <a:lnTo>
                    <a:pt x="18618" y="448309"/>
                  </a:lnTo>
                  <a:lnTo>
                    <a:pt x="19054" y="448309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3" y="454659"/>
                  </a:lnTo>
                  <a:lnTo>
                    <a:pt x="21691" y="454659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09"/>
                  </a:lnTo>
                  <a:lnTo>
                    <a:pt x="26255" y="461009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89"/>
                  </a:lnTo>
                  <a:lnTo>
                    <a:pt x="29857" y="466089"/>
                  </a:lnTo>
                  <a:lnTo>
                    <a:pt x="32448" y="468629"/>
                  </a:lnTo>
                  <a:lnTo>
                    <a:pt x="32245" y="468629"/>
                  </a:lnTo>
                  <a:lnTo>
                    <a:pt x="34975" y="472439"/>
                  </a:lnTo>
                  <a:lnTo>
                    <a:pt x="35716" y="472439"/>
                  </a:lnTo>
                  <a:lnTo>
                    <a:pt x="37630" y="474979"/>
                  </a:lnTo>
                  <a:lnTo>
                    <a:pt x="38900" y="474979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89"/>
                  </a:lnTo>
                  <a:lnTo>
                    <a:pt x="43027" y="478789"/>
                  </a:lnTo>
                  <a:lnTo>
                    <a:pt x="46266" y="481329"/>
                  </a:lnTo>
                  <a:lnTo>
                    <a:pt x="46012" y="481329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39"/>
                  </a:lnTo>
                  <a:lnTo>
                    <a:pt x="52273" y="485139"/>
                  </a:lnTo>
                  <a:lnTo>
                    <a:pt x="55829" y="486409"/>
                  </a:lnTo>
                  <a:lnTo>
                    <a:pt x="55549" y="486409"/>
                  </a:lnTo>
                  <a:lnTo>
                    <a:pt x="59207" y="487679"/>
                  </a:lnTo>
                  <a:lnTo>
                    <a:pt x="58915" y="487679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19"/>
                  </a:lnTo>
                  <a:lnTo>
                    <a:pt x="65900" y="490219"/>
                  </a:lnTo>
                  <a:lnTo>
                    <a:pt x="69811" y="491489"/>
                  </a:lnTo>
                  <a:lnTo>
                    <a:pt x="69507" y="491489"/>
                  </a:lnTo>
                  <a:lnTo>
                    <a:pt x="73494" y="492759"/>
                  </a:lnTo>
                  <a:lnTo>
                    <a:pt x="76923" y="492759"/>
                  </a:lnTo>
                  <a:lnTo>
                    <a:pt x="81051" y="494029"/>
                  </a:lnTo>
                  <a:lnTo>
                    <a:pt x="948372" y="494029"/>
                  </a:lnTo>
                  <a:lnTo>
                    <a:pt x="944651" y="496569"/>
                  </a:lnTo>
                  <a:lnTo>
                    <a:pt x="940828" y="497839"/>
                  </a:lnTo>
                  <a:lnTo>
                    <a:pt x="936891" y="500379"/>
                  </a:lnTo>
                  <a:lnTo>
                    <a:pt x="928725" y="502919"/>
                  </a:lnTo>
                  <a:lnTo>
                    <a:pt x="920216" y="505459"/>
                  </a:lnTo>
                  <a:close/>
                </a:path>
                <a:path w="991234" h="506730">
                  <a:moveTo>
                    <a:pt x="963396" y="43179"/>
                  </a:moveTo>
                  <a:lnTo>
                    <a:pt x="960945" y="39369"/>
                  </a:lnTo>
                  <a:lnTo>
                    <a:pt x="961148" y="39369"/>
                  </a:lnTo>
                  <a:lnTo>
                    <a:pt x="958557" y="36829"/>
                  </a:lnTo>
                  <a:lnTo>
                    <a:pt x="958761" y="36829"/>
                  </a:lnTo>
                  <a:lnTo>
                    <a:pt x="956030" y="34289"/>
                  </a:lnTo>
                  <a:lnTo>
                    <a:pt x="956246" y="34289"/>
                  </a:lnTo>
                  <a:lnTo>
                    <a:pt x="953376" y="31749"/>
                  </a:lnTo>
                  <a:lnTo>
                    <a:pt x="953604" y="31749"/>
                  </a:lnTo>
                  <a:lnTo>
                    <a:pt x="950607" y="29209"/>
                  </a:lnTo>
                  <a:lnTo>
                    <a:pt x="950849" y="29209"/>
                  </a:lnTo>
                  <a:lnTo>
                    <a:pt x="947724" y="26669"/>
                  </a:lnTo>
                  <a:lnTo>
                    <a:pt x="947978" y="26669"/>
                  </a:lnTo>
                  <a:lnTo>
                    <a:pt x="944740" y="25399"/>
                  </a:lnTo>
                  <a:lnTo>
                    <a:pt x="944994" y="25399"/>
                  </a:lnTo>
                  <a:lnTo>
                    <a:pt x="941654" y="22859"/>
                  </a:lnTo>
                  <a:lnTo>
                    <a:pt x="941908" y="22859"/>
                  </a:lnTo>
                  <a:lnTo>
                    <a:pt x="938453" y="21589"/>
                  </a:lnTo>
                  <a:lnTo>
                    <a:pt x="938733" y="21589"/>
                  </a:lnTo>
                  <a:lnTo>
                    <a:pt x="935177" y="19049"/>
                  </a:lnTo>
                  <a:lnTo>
                    <a:pt x="935456" y="19049"/>
                  </a:lnTo>
                  <a:lnTo>
                    <a:pt x="931799" y="17779"/>
                  </a:lnTo>
                  <a:lnTo>
                    <a:pt x="932091" y="17779"/>
                  </a:lnTo>
                  <a:lnTo>
                    <a:pt x="928344" y="16509"/>
                  </a:lnTo>
                  <a:lnTo>
                    <a:pt x="928636" y="16509"/>
                  </a:lnTo>
                  <a:lnTo>
                    <a:pt x="924801" y="15239"/>
                  </a:lnTo>
                  <a:lnTo>
                    <a:pt x="925106" y="15239"/>
                  </a:lnTo>
                  <a:lnTo>
                    <a:pt x="921194" y="13969"/>
                  </a:lnTo>
                  <a:lnTo>
                    <a:pt x="917828" y="13969"/>
                  </a:lnTo>
                  <a:lnTo>
                    <a:pt x="913764" y="12699"/>
                  </a:lnTo>
                  <a:lnTo>
                    <a:pt x="948372" y="12699"/>
                  </a:lnTo>
                  <a:lnTo>
                    <a:pt x="951979" y="13969"/>
                  </a:lnTo>
                  <a:lnTo>
                    <a:pt x="955459" y="16509"/>
                  </a:lnTo>
                  <a:lnTo>
                    <a:pt x="958811" y="19049"/>
                  </a:lnTo>
                  <a:lnTo>
                    <a:pt x="962025" y="22859"/>
                  </a:lnTo>
                  <a:lnTo>
                    <a:pt x="965111" y="25399"/>
                  </a:lnTo>
                  <a:lnTo>
                    <a:pt x="968057" y="27939"/>
                  </a:lnTo>
                  <a:lnTo>
                    <a:pt x="970838" y="31749"/>
                  </a:lnTo>
                  <a:lnTo>
                    <a:pt x="973480" y="35559"/>
                  </a:lnTo>
                  <a:lnTo>
                    <a:pt x="975956" y="38099"/>
                  </a:lnTo>
                  <a:lnTo>
                    <a:pt x="978268" y="41909"/>
                  </a:lnTo>
                  <a:lnTo>
                    <a:pt x="963218" y="41909"/>
                  </a:lnTo>
                  <a:lnTo>
                    <a:pt x="963396" y="43179"/>
                  </a:lnTo>
                  <a:close/>
                </a:path>
                <a:path w="991234" h="506730">
                  <a:moveTo>
                    <a:pt x="27609" y="43179"/>
                  </a:moveTo>
                  <a:lnTo>
                    <a:pt x="27787" y="41909"/>
                  </a:lnTo>
                  <a:lnTo>
                    <a:pt x="28426" y="41909"/>
                  </a:lnTo>
                  <a:lnTo>
                    <a:pt x="27609" y="43179"/>
                  </a:lnTo>
                  <a:close/>
                </a:path>
                <a:path w="991234" h="506730">
                  <a:moveTo>
                    <a:pt x="970991" y="55879"/>
                  </a:moveTo>
                  <a:lnTo>
                    <a:pt x="969162" y="52069"/>
                  </a:lnTo>
                  <a:lnTo>
                    <a:pt x="969314" y="52069"/>
                  </a:lnTo>
                  <a:lnTo>
                    <a:pt x="967333" y="48259"/>
                  </a:lnTo>
                  <a:lnTo>
                    <a:pt x="967485" y="48259"/>
                  </a:lnTo>
                  <a:lnTo>
                    <a:pt x="965339" y="45719"/>
                  </a:lnTo>
                  <a:lnTo>
                    <a:pt x="965517" y="45719"/>
                  </a:lnTo>
                  <a:lnTo>
                    <a:pt x="963218" y="41909"/>
                  </a:lnTo>
                  <a:lnTo>
                    <a:pt x="978268" y="41909"/>
                  </a:lnTo>
                  <a:lnTo>
                    <a:pt x="980401" y="45719"/>
                  </a:lnTo>
                  <a:lnTo>
                    <a:pt x="982357" y="49529"/>
                  </a:lnTo>
                  <a:lnTo>
                    <a:pt x="984135" y="53339"/>
                  </a:lnTo>
                  <a:lnTo>
                    <a:pt x="984669" y="54609"/>
                  </a:lnTo>
                  <a:lnTo>
                    <a:pt x="970851" y="54609"/>
                  </a:lnTo>
                  <a:lnTo>
                    <a:pt x="970991" y="55879"/>
                  </a:lnTo>
                  <a:close/>
                </a:path>
                <a:path w="991234" h="506730">
                  <a:moveTo>
                    <a:pt x="20015" y="55879"/>
                  </a:moveTo>
                  <a:lnTo>
                    <a:pt x="20154" y="54609"/>
                  </a:lnTo>
                  <a:lnTo>
                    <a:pt x="20624" y="54609"/>
                  </a:lnTo>
                  <a:lnTo>
                    <a:pt x="20015" y="55879"/>
                  </a:lnTo>
                  <a:close/>
                </a:path>
                <a:path w="991234" h="506730">
                  <a:moveTo>
                    <a:pt x="975055" y="66039"/>
                  </a:moveTo>
                  <a:lnTo>
                    <a:pt x="973747" y="62229"/>
                  </a:lnTo>
                  <a:lnTo>
                    <a:pt x="972388" y="58419"/>
                  </a:lnTo>
                  <a:lnTo>
                    <a:pt x="970851" y="54609"/>
                  </a:lnTo>
                  <a:lnTo>
                    <a:pt x="984669" y="54609"/>
                  </a:lnTo>
                  <a:lnTo>
                    <a:pt x="985735" y="57149"/>
                  </a:lnTo>
                  <a:lnTo>
                    <a:pt x="987132" y="62229"/>
                  </a:lnTo>
                  <a:lnTo>
                    <a:pt x="987928" y="64769"/>
                  </a:lnTo>
                  <a:lnTo>
                    <a:pt x="974953" y="64769"/>
                  </a:lnTo>
                  <a:lnTo>
                    <a:pt x="975055" y="66039"/>
                  </a:lnTo>
                  <a:close/>
                </a:path>
                <a:path w="991234" h="506730">
                  <a:moveTo>
                    <a:pt x="15951" y="66039"/>
                  </a:moveTo>
                  <a:lnTo>
                    <a:pt x="16052" y="64769"/>
                  </a:lnTo>
                  <a:lnTo>
                    <a:pt x="16387" y="64769"/>
                  </a:lnTo>
                  <a:lnTo>
                    <a:pt x="15951" y="66039"/>
                  </a:lnTo>
                  <a:close/>
                </a:path>
                <a:path w="991234" h="506730">
                  <a:moveTo>
                    <a:pt x="976071" y="69849"/>
                  </a:moveTo>
                  <a:lnTo>
                    <a:pt x="974953" y="64769"/>
                  </a:lnTo>
                  <a:lnTo>
                    <a:pt x="987928" y="64769"/>
                  </a:lnTo>
                  <a:lnTo>
                    <a:pt x="988326" y="66039"/>
                  </a:lnTo>
                  <a:lnTo>
                    <a:pt x="988987" y="68579"/>
                  </a:lnTo>
                  <a:lnTo>
                    <a:pt x="975982" y="68579"/>
                  </a:lnTo>
                  <a:lnTo>
                    <a:pt x="976071" y="69849"/>
                  </a:lnTo>
                  <a:close/>
                </a:path>
                <a:path w="991234" h="506730">
                  <a:moveTo>
                    <a:pt x="14935" y="69849"/>
                  </a:moveTo>
                  <a:lnTo>
                    <a:pt x="15024" y="68579"/>
                  </a:lnTo>
                  <a:lnTo>
                    <a:pt x="15214" y="68579"/>
                  </a:lnTo>
                  <a:lnTo>
                    <a:pt x="14935" y="69849"/>
                  </a:lnTo>
                  <a:close/>
                </a:path>
                <a:path w="991234" h="506730">
                  <a:moveTo>
                    <a:pt x="985735" y="448309"/>
                  </a:moveTo>
                  <a:lnTo>
                    <a:pt x="972388" y="448309"/>
                  </a:lnTo>
                  <a:lnTo>
                    <a:pt x="973861" y="444500"/>
                  </a:lnTo>
                  <a:lnTo>
                    <a:pt x="975055" y="440689"/>
                  </a:lnTo>
                  <a:lnTo>
                    <a:pt x="976071" y="436879"/>
                  </a:lnTo>
                  <a:lnTo>
                    <a:pt x="976909" y="433069"/>
                  </a:lnTo>
                  <a:lnTo>
                    <a:pt x="977569" y="429259"/>
                  </a:lnTo>
                  <a:lnTo>
                    <a:pt x="978039" y="425450"/>
                  </a:lnTo>
                  <a:lnTo>
                    <a:pt x="978331" y="421639"/>
                  </a:lnTo>
                  <a:lnTo>
                    <a:pt x="978420" y="87629"/>
                  </a:lnTo>
                  <a:lnTo>
                    <a:pt x="978319" y="83819"/>
                  </a:lnTo>
                  <a:lnTo>
                    <a:pt x="978014" y="80009"/>
                  </a:lnTo>
                  <a:lnTo>
                    <a:pt x="977518" y="76199"/>
                  </a:lnTo>
                  <a:lnTo>
                    <a:pt x="976845" y="72389"/>
                  </a:lnTo>
                  <a:lnTo>
                    <a:pt x="975982" y="68579"/>
                  </a:lnTo>
                  <a:lnTo>
                    <a:pt x="988987" y="68579"/>
                  </a:lnTo>
                  <a:lnTo>
                    <a:pt x="989317" y="69849"/>
                  </a:lnTo>
                  <a:lnTo>
                    <a:pt x="990104" y="74929"/>
                  </a:lnTo>
                  <a:lnTo>
                    <a:pt x="990663" y="78739"/>
                  </a:lnTo>
                  <a:lnTo>
                    <a:pt x="991006" y="83819"/>
                  </a:lnTo>
                  <a:lnTo>
                    <a:pt x="991006" y="422909"/>
                  </a:lnTo>
                  <a:lnTo>
                    <a:pt x="990663" y="426719"/>
                  </a:lnTo>
                  <a:lnTo>
                    <a:pt x="990104" y="431800"/>
                  </a:lnTo>
                  <a:lnTo>
                    <a:pt x="989317" y="435609"/>
                  </a:lnTo>
                  <a:lnTo>
                    <a:pt x="988326" y="440689"/>
                  </a:lnTo>
                  <a:lnTo>
                    <a:pt x="987132" y="444500"/>
                  </a:lnTo>
                  <a:lnTo>
                    <a:pt x="985735" y="448309"/>
                  </a:lnTo>
                  <a:close/>
                </a:path>
                <a:path w="991234" h="506730">
                  <a:moveTo>
                    <a:pt x="12585" y="88899"/>
                  </a:moveTo>
                  <a:lnTo>
                    <a:pt x="12585" y="87629"/>
                  </a:lnTo>
                  <a:lnTo>
                    <a:pt x="12585" y="88899"/>
                  </a:lnTo>
                  <a:close/>
                </a:path>
                <a:path w="991234" h="506730">
                  <a:moveTo>
                    <a:pt x="978420" y="88899"/>
                  </a:moveTo>
                  <a:lnTo>
                    <a:pt x="978395" y="87629"/>
                  </a:lnTo>
                  <a:lnTo>
                    <a:pt x="978420" y="88899"/>
                  </a:lnTo>
                  <a:close/>
                </a:path>
                <a:path w="991234" h="506730">
                  <a:moveTo>
                    <a:pt x="19054" y="448309"/>
                  </a:moveTo>
                  <a:lnTo>
                    <a:pt x="18618" y="448309"/>
                  </a:lnTo>
                  <a:lnTo>
                    <a:pt x="18503" y="447039"/>
                  </a:lnTo>
                  <a:lnTo>
                    <a:pt x="19054" y="448309"/>
                  </a:lnTo>
                  <a:close/>
                </a:path>
                <a:path w="991234" h="506730">
                  <a:moveTo>
                    <a:pt x="979690" y="461009"/>
                  </a:moveTo>
                  <a:lnTo>
                    <a:pt x="965339" y="461009"/>
                  </a:lnTo>
                  <a:lnTo>
                    <a:pt x="967485" y="457200"/>
                  </a:lnTo>
                  <a:lnTo>
                    <a:pt x="967333" y="457200"/>
                  </a:lnTo>
                  <a:lnTo>
                    <a:pt x="969314" y="454659"/>
                  </a:lnTo>
                  <a:lnTo>
                    <a:pt x="969162" y="454659"/>
                  </a:lnTo>
                  <a:lnTo>
                    <a:pt x="970991" y="450850"/>
                  </a:lnTo>
                  <a:lnTo>
                    <a:pt x="970851" y="450850"/>
                  </a:lnTo>
                  <a:lnTo>
                    <a:pt x="972502" y="447039"/>
                  </a:lnTo>
                  <a:lnTo>
                    <a:pt x="972388" y="448309"/>
                  </a:lnTo>
                  <a:lnTo>
                    <a:pt x="985735" y="448309"/>
                  </a:lnTo>
                  <a:lnTo>
                    <a:pt x="984135" y="452119"/>
                  </a:lnTo>
                  <a:lnTo>
                    <a:pt x="982357" y="455929"/>
                  </a:lnTo>
                  <a:lnTo>
                    <a:pt x="980401" y="459739"/>
                  </a:lnTo>
                  <a:lnTo>
                    <a:pt x="979690" y="461009"/>
                  </a:lnTo>
                  <a:close/>
                </a:path>
                <a:path w="991234" h="506730">
                  <a:moveTo>
                    <a:pt x="26255" y="461009"/>
                  </a:moveTo>
                  <a:lnTo>
                    <a:pt x="25666" y="461009"/>
                  </a:lnTo>
                  <a:lnTo>
                    <a:pt x="25488" y="459739"/>
                  </a:lnTo>
                  <a:lnTo>
                    <a:pt x="26255" y="461009"/>
                  </a:lnTo>
                  <a:close/>
                </a:path>
                <a:path w="991234" h="506730">
                  <a:moveTo>
                    <a:pt x="972599" y="472439"/>
                  </a:moveTo>
                  <a:lnTo>
                    <a:pt x="956030" y="472439"/>
                  </a:lnTo>
                  <a:lnTo>
                    <a:pt x="958761" y="468629"/>
                  </a:lnTo>
                  <a:lnTo>
                    <a:pt x="958557" y="468629"/>
                  </a:lnTo>
                  <a:lnTo>
                    <a:pt x="961148" y="466089"/>
                  </a:lnTo>
                  <a:lnTo>
                    <a:pt x="960945" y="466089"/>
                  </a:lnTo>
                  <a:lnTo>
                    <a:pt x="963396" y="463550"/>
                  </a:lnTo>
                  <a:lnTo>
                    <a:pt x="963218" y="463550"/>
                  </a:lnTo>
                  <a:lnTo>
                    <a:pt x="965517" y="459739"/>
                  </a:lnTo>
                  <a:lnTo>
                    <a:pt x="965339" y="461009"/>
                  </a:lnTo>
                  <a:lnTo>
                    <a:pt x="979690" y="461009"/>
                  </a:lnTo>
                  <a:lnTo>
                    <a:pt x="978268" y="463550"/>
                  </a:lnTo>
                  <a:lnTo>
                    <a:pt x="975956" y="467359"/>
                  </a:lnTo>
                  <a:lnTo>
                    <a:pt x="973480" y="471169"/>
                  </a:lnTo>
                  <a:lnTo>
                    <a:pt x="972599" y="472439"/>
                  </a:lnTo>
                  <a:close/>
                </a:path>
                <a:path w="991234" h="506730">
                  <a:moveTo>
                    <a:pt x="35716" y="472439"/>
                  </a:moveTo>
                  <a:lnTo>
                    <a:pt x="34975" y="472439"/>
                  </a:lnTo>
                  <a:lnTo>
                    <a:pt x="34759" y="471169"/>
                  </a:lnTo>
                  <a:lnTo>
                    <a:pt x="35716" y="472439"/>
                  </a:lnTo>
                  <a:close/>
                </a:path>
                <a:path w="991234" h="506730">
                  <a:moveTo>
                    <a:pt x="970838" y="474979"/>
                  </a:moveTo>
                  <a:lnTo>
                    <a:pt x="953376" y="474979"/>
                  </a:lnTo>
                  <a:lnTo>
                    <a:pt x="956246" y="471169"/>
                  </a:lnTo>
                  <a:lnTo>
                    <a:pt x="956030" y="472439"/>
                  </a:lnTo>
                  <a:lnTo>
                    <a:pt x="972599" y="472439"/>
                  </a:lnTo>
                  <a:lnTo>
                    <a:pt x="970838" y="474979"/>
                  </a:lnTo>
                  <a:close/>
                </a:path>
                <a:path w="991234" h="506730">
                  <a:moveTo>
                    <a:pt x="38900" y="474979"/>
                  </a:moveTo>
                  <a:lnTo>
                    <a:pt x="37630" y="474979"/>
                  </a:lnTo>
                  <a:lnTo>
                    <a:pt x="37401" y="473709"/>
                  </a:lnTo>
                  <a:lnTo>
                    <a:pt x="38900" y="474979"/>
                  </a:lnTo>
                  <a:close/>
                </a:path>
                <a:path w="991234" h="506730">
                  <a:moveTo>
                    <a:pt x="948372" y="494029"/>
                  </a:moveTo>
                  <a:lnTo>
                    <a:pt x="909954" y="494029"/>
                  </a:lnTo>
                  <a:lnTo>
                    <a:pt x="914082" y="492759"/>
                  </a:lnTo>
                  <a:lnTo>
                    <a:pt x="917511" y="492759"/>
                  </a:lnTo>
                  <a:lnTo>
                    <a:pt x="921499" y="491489"/>
                  </a:lnTo>
                  <a:lnTo>
                    <a:pt x="921194" y="491489"/>
                  </a:lnTo>
                  <a:lnTo>
                    <a:pt x="925106" y="490219"/>
                  </a:lnTo>
                  <a:lnTo>
                    <a:pt x="924801" y="490219"/>
                  </a:lnTo>
                  <a:lnTo>
                    <a:pt x="928636" y="488950"/>
                  </a:lnTo>
                  <a:lnTo>
                    <a:pt x="928344" y="488950"/>
                  </a:lnTo>
                  <a:lnTo>
                    <a:pt x="932091" y="487679"/>
                  </a:lnTo>
                  <a:lnTo>
                    <a:pt x="931799" y="487679"/>
                  </a:lnTo>
                  <a:lnTo>
                    <a:pt x="935456" y="486409"/>
                  </a:lnTo>
                  <a:lnTo>
                    <a:pt x="935177" y="486409"/>
                  </a:lnTo>
                  <a:lnTo>
                    <a:pt x="938733" y="485139"/>
                  </a:lnTo>
                  <a:lnTo>
                    <a:pt x="938453" y="485139"/>
                  </a:lnTo>
                  <a:lnTo>
                    <a:pt x="941908" y="482600"/>
                  </a:lnTo>
                  <a:lnTo>
                    <a:pt x="941654" y="482600"/>
                  </a:lnTo>
                  <a:lnTo>
                    <a:pt x="944994" y="481329"/>
                  </a:lnTo>
                  <a:lnTo>
                    <a:pt x="944740" y="481329"/>
                  </a:lnTo>
                  <a:lnTo>
                    <a:pt x="947978" y="478789"/>
                  </a:lnTo>
                  <a:lnTo>
                    <a:pt x="947724" y="478789"/>
                  </a:lnTo>
                  <a:lnTo>
                    <a:pt x="950849" y="476250"/>
                  </a:lnTo>
                  <a:lnTo>
                    <a:pt x="950607" y="476250"/>
                  </a:lnTo>
                  <a:lnTo>
                    <a:pt x="953604" y="473709"/>
                  </a:lnTo>
                  <a:lnTo>
                    <a:pt x="953376" y="474979"/>
                  </a:lnTo>
                  <a:lnTo>
                    <a:pt x="970838" y="474979"/>
                  </a:lnTo>
                  <a:lnTo>
                    <a:pt x="968057" y="477519"/>
                  </a:lnTo>
                  <a:lnTo>
                    <a:pt x="965111" y="481329"/>
                  </a:lnTo>
                  <a:lnTo>
                    <a:pt x="962025" y="483869"/>
                  </a:lnTo>
                  <a:lnTo>
                    <a:pt x="958811" y="486409"/>
                  </a:lnTo>
                  <a:lnTo>
                    <a:pt x="955459" y="488950"/>
                  </a:lnTo>
                  <a:lnTo>
                    <a:pt x="951979" y="491489"/>
                  </a:lnTo>
                  <a:lnTo>
                    <a:pt x="948372" y="494029"/>
                  </a:lnTo>
                  <a:close/>
                </a:path>
                <a:path w="991234" h="506730">
                  <a:moveTo>
                    <a:pt x="911390" y="506729"/>
                  </a:moveTo>
                  <a:lnTo>
                    <a:pt x="79616" y="506729"/>
                  </a:lnTo>
                  <a:lnTo>
                    <a:pt x="75171" y="505459"/>
                  </a:lnTo>
                  <a:lnTo>
                    <a:pt x="915835" y="505459"/>
                  </a:lnTo>
                  <a:lnTo>
                    <a:pt x="911390" y="506729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864215" y="1394459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何人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9209900" y="1869757"/>
            <a:ext cx="1176655" cy="40005"/>
          </a:xfrm>
          <a:custGeom>
            <a:avLst/>
            <a:gdLst/>
            <a:ahLst/>
            <a:cxnLst/>
            <a:rect l="l" t="t" r="r" b="b"/>
            <a:pathLst>
              <a:path w="1176654" h="40005">
                <a:moveTo>
                  <a:pt x="1176020" y="40004"/>
                </a:moveTo>
                <a:lnTo>
                  <a:pt x="0" y="28574"/>
                </a:lnTo>
                <a:lnTo>
                  <a:pt x="279" y="0"/>
                </a:lnTo>
                <a:lnTo>
                  <a:pt x="1176299" y="11429"/>
                </a:lnTo>
                <a:lnTo>
                  <a:pt x="1176020" y="40004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605316" y="2332037"/>
            <a:ext cx="1539240" cy="50165"/>
          </a:xfrm>
          <a:custGeom>
            <a:avLst/>
            <a:gdLst/>
            <a:ahLst/>
            <a:cxnLst/>
            <a:rect l="l" t="t" r="r" b="b"/>
            <a:pathLst>
              <a:path w="1539240" h="50164">
                <a:moveTo>
                  <a:pt x="1538605" y="50164"/>
                </a:moveTo>
                <a:lnTo>
                  <a:pt x="0" y="28575"/>
                </a:lnTo>
                <a:lnTo>
                  <a:pt x="406" y="0"/>
                </a:lnTo>
                <a:lnTo>
                  <a:pt x="1539011" y="21589"/>
                </a:lnTo>
                <a:lnTo>
                  <a:pt x="1538605" y="50164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人民解放军百万大军横渡长江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43710" y="1595755"/>
            <a:ext cx="9373235" cy="2952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8128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SimSun"/>
                <a:cs typeface="SimSun"/>
              </a:rPr>
              <a:t>这一路现已占领贵池、殷家汇、东流、至德</a:t>
            </a:r>
            <a:r>
              <a:rPr sz="3200" spc="5" dirty="0">
                <a:latin typeface="SimSun"/>
                <a:cs typeface="SimSun"/>
              </a:rPr>
              <a:t>、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彭泽之线的广大南岸阵地，正向南扩展中。和中</a:t>
            </a:r>
            <a:r>
              <a:rPr sz="3200" spc="5" dirty="0">
                <a:latin typeface="SimSun"/>
                <a:cs typeface="SimSun"/>
              </a:rPr>
              <a:t>路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军所遇敌情一样，我西路军当面之敌亦纷纷溃退</a:t>
            </a:r>
            <a:r>
              <a:rPr sz="3200" spc="5" dirty="0">
                <a:latin typeface="SimSun"/>
                <a:cs typeface="SimSun"/>
              </a:rPr>
              <a:t>，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毫无斗志，我军所遇之抵抗，甚为微弱。此种情况， 一方面由于人民解放军英勇善战，锐不可当；另</a:t>
            </a:r>
            <a:r>
              <a:rPr sz="3200" spc="5" dirty="0">
                <a:latin typeface="SimSun"/>
                <a:cs typeface="SimSun"/>
              </a:rPr>
              <a:t>一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方面，这和国民党反动派拒绝签订和平协定，有</a:t>
            </a:r>
            <a:r>
              <a:rPr sz="3200" spc="5" dirty="0">
                <a:latin typeface="SimSun"/>
                <a:cs typeface="SimSun"/>
              </a:rPr>
              <a:t>很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43710" y="4521835"/>
            <a:ext cx="8966835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SimSun"/>
                <a:cs typeface="SimSun"/>
              </a:rPr>
              <a:t>大关系。国民党的广大官兵一致希望和平，不想再 打了，听见南京拒绝和平，都很泄气。战犯汤恩伯 二十一日到芜湖督战，不起丝毫作用</a:t>
            </a:r>
            <a:r>
              <a:rPr sz="3200" spc="5" dirty="0">
                <a:latin typeface="SimSun"/>
                <a:cs typeface="SimSun"/>
              </a:rPr>
              <a:t>。</a:t>
            </a:r>
            <a:endParaRPr sz="3200">
              <a:latin typeface="SimSun"/>
              <a:cs typeface="SimSu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0906238" y="593090"/>
            <a:ext cx="991235" cy="506730"/>
            <a:chOff x="10906238" y="593090"/>
            <a:chExt cx="991235" cy="506730"/>
          </a:xfrm>
        </p:grpSpPr>
        <p:sp>
          <p:nvSpPr>
            <p:cNvPr id="7" name="object 7"/>
            <p:cNvSpPr/>
            <p:nvPr/>
          </p:nvSpPr>
          <p:spPr>
            <a:xfrm>
              <a:off x="10911839" y="598932"/>
              <a:ext cx="980440" cy="495300"/>
            </a:xfrm>
            <a:custGeom>
              <a:avLst/>
              <a:gdLst/>
              <a:ahLst/>
              <a:cxnLst/>
              <a:rect l="l" t="t" r="r" b="b"/>
              <a:pathLst>
                <a:path w="980440" h="495300">
                  <a:moveTo>
                    <a:pt x="896111" y="495300"/>
                  </a:moveTo>
                  <a:lnTo>
                    <a:pt x="83819" y="495300"/>
                  </a:lnTo>
                  <a:lnTo>
                    <a:pt x="51288" y="488752"/>
                  </a:lnTo>
                  <a:lnTo>
                    <a:pt x="24793" y="471077"/>
                  </a:lnTo>
                  <a:lnTo>
                    <a:pt x="6856" y="444940"/>
                  </a:lnTo>
                  <a:lnTo>
                    <a:pt x="0" y="413004"/>
                  </a:lnTo>
                  <a:lnTo>
                    <a:pt x="0" y="82296"/>
                  </a:lnTo>
                  <a:lnTo>
                    <a:pt x="6856" y="50574"/>
                  </a:lnTo>
                  <a:lnTo>
                    <a:pt x="24793" y="24507"/>
                  </a:lnTo>
                  <a:lnTo>
                    <a:pt x="51288" y="6761"/>
                  </a:lnTo>
                  <a:lnTo>
                    <a:pt x="83819" y="0"/>
                  </a:lnTo>
                  <a:lnTo>
                    <a:pt x="896111" y="0"/>
                  </a:lnTo>
                  <a:lnTo>
                    <a:pt x="928566" y="6761"/>
                  </a:lnTo>
                  <a:lnTo>
                    <a:pt x="955038" y="24507"/>
                  </a:lnTo>
                  <a:lnTo>
                    <a:pt x="973001" y="50574"/>
                  </a:lnTo>
                  <a:lnTo>
                    <a:pt x="979931" y="82296"/>
                  </a:lnTo>
                  <a:lnTo>
                    <a:pt x="979931" y="413004"/>
                  </a:lnTo>
                  <a:lnTo>
                    <a:pt x="973001" y="444940"/>
                  </a:lnTo>
                  <a:lnTo>
                    <a:pt x="955038" y="471077"/>
                  </a:lnTo>
                  <a:lnTo>
                    <a:pt x="928566" y="488752"/>
                  </a:lnTo>
                  <a:lnTo>
                    <a:pt x="896111" y="495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06238" y="593090"/>
              <a:ext cx="991235" cy="506730"/>
            </a:xfrm>
            <a:custGeom>
              <a:avLst/>
              <a:gdLst/>
              <a:ahLst/>
              <a:cxnLst/>
              <a:rect l="l" t="t" r="r" b="b"/>
              <a:pathLst>
                <a:path w="991234" h="506730">
                  <a:moveTo>
                    <a:pt x="920216" y="505460"/>
                  </a:moveTo>
                  <a:lnTo>
                    <a:pt x="70789" y="505460"/>
                  </a:lnTo>
                  <a:lnTo>
                    <a:pt x="58153" y="501650"/>
                  </a:lnTo>
                  <a:lnTo>
                    <a:pt x="54114" y="499110"/>
                  </a:lnTo>
                  <a:lnTo>
                    <a:pt x="46354" y="496570"/>
                  </a:lnTo>
                  <a:lnTo>
                    <a:pt x="22948" y="477520"/>
                  </a:lnTo>
                  <a:lnTo>
                    <a:pt x="20167" y="474980"/>
                  </a:lnTo>
                  <a:lnTo>
                    <a:pt x="2679" y="440690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20"/>
                  </a:lnTo>
                  <a:lnTo>
                    <a:pt x="0" y="422910"/>
                  </a:lnTo>
                  <a:lnTo>
                    <a:pt x="0" y="83820"/>
                  </a:lnTo>
                  <a:lnTo>
                    <a:pt x="3873" y="62230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40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70"/>
                  </a:lnTo>
                  <a:lnTo>
                    <a:pt x="42633" y="12700"/>
                  </a:lnTo>
                  <a:lnTo>
                    <a:pt x="46354" y="10160"/>
                  </a:lnTo>
                  <a:lnTo>
                    <a:pt x="50177" y="7620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915835" y="0"/>
                  </a:lnTo>
                  <a:lnTo>
                    <a:pt x="948372" y="12700"/>
                  </a:lnTo>
                  <a:lnTo>
                    <a:pt x="77241" y="12700"/>
                  </a:lnTo>
                  <a:lnTo>
                    <a:pt x="73177" y="13970"/>
                  </a:lnTo>
                  <a:lnTo>
                    <a:pt x="69811" y="13970"/>
                  </a:lnTo>
                  <a:lnTo>
                    <a:pt x="65900" y="15240"/>
                  </a:lnTo>
                  <a:lnTo>
                    <a:pt x="66205" y="15240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80"/>
                  </a:lnTo>
                  <a:lnTo>
                    <a:pt x="59207" y="17780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90"/>
                  </a:lnTo>
                  <a:lnTo>
                    <a:pt x="52552" y="21590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70"/>
                  </a:lnTo>
                  <a:lnTo>
                    <a:pt x="43281" y="26670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90"/>
                  </a:lnTo>
                  <a:lnTo>
                    <a:pt x="34975" y="34290"/>
                  </a:lnTo>
                  <a:lnTo>
                    <a:pt x="32245" y="36830"/>
                  </a:lnTo>
                  <a:lnTo>
                    <a:pt x="32448" y="36830"/>
                  </a:lnTo>
                  <a:lnTo>
                    <a:pt x="29857" y="39370"/>
                  </a:lnTo>
                  <a:lnTo>
                    <a:pt x="30048" y="39370"/>
                  </a:lnTo>
                  <a:lnTo>
                    <a:pt x="28422" y="41910"/>
                  </a:lnTo>
                  <a:lnTo>
                    <a:pt x="27787" y="41910"/>
                  </a:lnTo>
                  <a:lnTo>
                    <a:pt x="25488" y="45720"/>
                  </a:lnTo>
                  <a:lnTo>
                    <a:pt x="25666" y="45720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70"/>
                  </a:lnTo>
                  <a:lnTo>
                    <a:pt x="21844" y="52070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20"/>
                  </a:lnTo>
                  <a:lnTo>
                    <a:pt x="17145" y="62230"/>
                  </a:lnTo>
                  <a:lnTo>
                    <a:pt x="16382" y="64770"/>
                  </a:lnTo>
                  <a:lnTo>
                    <a:pt x="16052" y="64770"/>
                  </a:lnTo>
                  <a:lnTo>
                    <a:pt x="15214" y="68580"/>
                  </a:lnTo>
                  <a:lnTo>
                    <a:pt x="15024" y="68580"/>
                  </a:lnTo>
                  <a:lnTo>
                    <a:pt x="14097" y="72390"/>
                  </a:lnTo>
                  <a:lnTo>
                    <a:pt x="13436" y="76200"/>
                  </a:lnTo>
                  <a:lnTo>
                    <a:pt x="12953" y="80010"/>
                  </a:lnTo>
                  <a:lnTo>
                    <a:pt x="12674" y="83820"/>
                  </a:lnTo>
                  <a:lnTo>
                    <a:pt x="12585" y="87630"/>
                  </a:lnTo>
                  <a:lnTo>
                    <a:pt x="12674" y="421640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70"/>
                  </a:lnTo>
                  <a:lnTo>
                    <a:pt x="15024" y="436880"/>
                  </a:lnTo>
                  <a:lnTo>
                    <a:pt x="16052" y="440690"/>
                  </a:lnTo>
                  <a:lnTo>
                    <a:pt x="17246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4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48" y="466090"/>
                  </a:lnTo>
                  <a:lnTo>
                    <a:pt x="29857" y="466090"/>
                  </a:lnTo>
                  <a:lnTo>
                    <a:pt x="32448" y="468630"/>
                  </a:lnTo>
                  <a:lnTo>
                    <a:pt x="32245" y="468630"/>
                  </a:lnTo>
                  <a:lnTo>
                    <a:pt x="34975" y="472440"/>
                  </a:lnTo>
                  <a:lnTo>
                    <a:pt x="35716" y="472440"/>
                  </a:lnTo>
                  <a:lnTo>
                    <a:pt x="37630" y="474980"/>
                  </a:lnTo>
                  <a:lnTo>
                    <a:pt x="38900" y="474980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90"/>
                  </a:lnTo>
                  <a:lnTo>
                    <a:pt x="43027" y="478790"/>
                  </a:lnTo>
                  <a:lnTo>
                    <a:pt x="46266" y="481330"/>
                  </a:lnTo>
                  <a:lnTo>
                    <a:pt x="46012" y="481330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40"/>
                  </a:lnTo>
                  <a:lnTo>
                    <a:pt x="52273" y="485140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80"/>
                  </a:lnTo>
                  <a:lnTo>
                    <a:pt x="58915" y="487680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20"/>
                  </a:lnTo>
                  <a:lnTo>
                    <a:pt x="65900" y="490220"/>
                  </a:lnTo>
                  <a:lnTo>
                    <a:pt x="69811" y="491490"/>
                  </a:lnTo>
                  <a:lnTo>
                    <a:pt x="69507" y="491490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30"/>
                  </a:lnTo>
                  <a:lnTo>
                    <a:pt x="948372" y="494030"/>
                  </a:lnTo>
                  <a:lnTo>
                    <a:pt x="944651" y="496570"/>
                  </a:lnTo>
                  <a:lnTo>
                    <a:pt x="936891" y="499110"/>
                  </a:lnTo>
                  <a:lnTo>
                    <a:pt x="932853" y="501650"/>
                  </a:lnTo>
                  <a:lnTo>
                    <a:pt x="920216" y="505460"/>
                  </a:lnTo>
                  <a:close/>
                </a:path>
                <a:path w="991234" h="506730">
                  <a:moveTo>
                    <a:pt x="963396" y="43180"/>
                  </a:moveTo>
                  <a:lnTo>
                    <a:pt x="960945" y="39370"/>
                  </a:lnTo>
                  <a:lnTo>
                    <a:pt x="961148" y="39370"/>
                  </a:lnTo>
                  <a:lnTo>
                    <a:pt x="958557" y="36830"/>
                  </a:lnTo>
                  <a:lnTo>
                    <a:pt x="958761" y="36830"/>
                  </a:lnTo>
                  <a:lnTo>
                    <a:pt x="956030" y="34290"/>
                  </a:lnTo>
                  <a:lnTo>
                    <a:pt x="956246" y="34290"/>
                  </a:lnTo>
                  <a:lnTo>
                    <a:pt x="953376" y="31750"/>
                  </a:lnTo>
                  <a:lnTo>
                    <a:pt x="953604" y="31750"/>
                  </a:lnTo>
                  <a:lnTo>
                    <a:pt x="950607" y="29210"/>
                  </a:lnTo>
                  <a:lnTo>
                    <a:pt x="950849" y="29210"/>
                  </a:lnTo>
                  <a:lnTo>
                    <a:pt x="947724" y="26670"/>
                  </a:lnTo>
                  <a:lnTo>
                    <a:pt x="947978" y="26670"/>
                  </a:lnTo>
                  <a:lnTo>
                    <a:pt x="944740" y="25400"/>
                  </a:lnTo>
                  <a:lnTo>
                    <a:pt x="944994" y="25400"/>
                  </a:lnTo>
                  <a:lnTo>
                    <a:pt x="941654" y="22860"/>
                  </a:lnTo>
                  <a:lnTo>
                    <a:pt x="941908" y="22860"/>
                  </a:lnTo>
                  <a:lnTo>
                    <a:pt x="938453" y="21590"/>
                  </a:lnTo>
                  <a:lnTo>
                    <a:pt x="938733" y="21590"/>
                  </a:lnTo>
                  <a:lnTo>
                    <a:pt x="935177" y="19050"/>
                  </a:lnTo>
                  <a:lnTo>
                    <a:pt x="935456" y="19050"/>
                  </a:lnTo>
                  <a:lnTo>
                    <a:pt x="931799" y="17780"/>
                  </a:lnTo>
                  <a:lnTo>
                    <a:pt x="932091" y="17780"/>
                  </a:lnTo>
                  <a:lnTo>
                    <a:pt x="928344" y="16510"/>
                  </a:lnTo>
                  <a:lnTo>
                    <a:pt x="928636" y="16510"/>
                  </a:lnTo>
                  <a:lnTo>
                    <a:pt x="924801" y="15240"/>
                  </a:lnTo>
                  <a:lnTo>
                    <a:pt x="925106" y="15240"/>
                  </a:lnTo>
                  <a:lnTo>
                    <a:pt x="921194" y="13970"/>
                  </a:lnTo>
                  <a:lnTo>
                    <a:pt x="917828" y="13970"/>
                  </a:lnTo>
                  <a:lnTo>
                    <a:pt x="913764" y="12700"/>
                  </a:lnTo>
                  <a:lnTo>
                    <a:pt x="948372" y="12700"/>
                  </a:lnTo>
                  <a:lnTo>
                    <a:pt x="951979" y="13970"/>
                  </a:lnTo>
                  <a:lnTo>
                    <a:pt x="955459" y="16510"/>
                  </a:lnTo>
                  <a:lnTo>
                    <a:pt x="958811" y="19050"/>
                  </a:lnTo>
                  <a:lnTo>
                    <a:pt x="962025" y="22860"/>
                  </a:lnTo>
                  <a:lnTo>
                    <a:pt x="965111" y="25400"/>
                  </a:lnTo>
                  <a:lnTo>
                    <a:pt x="968057" y="27940"/>
                  </a:lnTo>
                  <a:lnTo>
                    <a:pt x="970838" y="31750"/>
                  </a:lnTo>
                  <a:lnTo>
                    <a:pt x="973480" y="35560"/>
                  </a:lnTo>
                  <a:lnTo>
                    <a:pt x="975956" y="38100"/>
                  </a:lnTo>
                  <a:lnTo>
                    <a:pt x="978268" y="41910"/>
                  </a:lnTo>
                  <a:lnTo>
                    <a:pt x="963218" y="41910"/>
                  </a:lnTo>
                  <a:lnTo>
                    <a:pt x="963396" y="43180"/>
                  </a:lnTo>
                  <a:close/>
                </a:path>
                <a:path w="991234" h="506730">
                  <a:moveTo>
                    <a:pt x="27609" y="43180"/>
                  </a:moveTo>
                  <a:lnTo>
                    <a:pt x="27787" y="41910"/>
                  </a:lnTo>
                  <a:lnTo>
                    <a:pt x="28422" y="41910"/>
                  </a:lnTo>
                  <a:lnTo>
                    <a:pt x="27609" y="43180"/>
                  </a:lnTo>
                  <a:close/>
                </a:path>
                <a:path w="991234" h="506730">
                  <a:moveTo>
                    <a:pt x="970991" y="55880"/>
                  </a:moveTo>
                  <a:lnTo>
                    <a:pt x="969162" y="52070"/>
                  </a:lnTo>
                  <a:lnTo>
                    <a:pt x="969314" y="52070"/>
                  </a:lnTo>
                  <a:lnTo>
                    <a:pt x="967333" y="48260"/>
                  </a:lnTo>
                  <a:lnTo>
                    <a:pt x="967485" y="48260"/>
                  </a:lnTo>
                  <a:lnTo>
                    <a:pt x="965339" y="45720"/>
                  </a:lnTo>
                  <a:lnTo>
                    <a:pt x="965517" y="45720"/>
                  </a:lnTo>
                  <a:lnTo>
                    <a:pt x="963218" y="41910"/>
                  </a:lnTo>
                  <a:lnTo>
                    <a:pt x="978268" y="41910"/>
                  </a:lnTo>
                  <a:lnTo>
                    <a:pt x="980401" y="45720"/>
                  </a:lnTo>
                  <a:lnTo>
                    <a:pt x="982357" y="49530"/>
                  </a:lnTo>
                  <a:lnTo>
                    <a:pt x="984135" y="53340"/>
                  </a:lnTo>
                  <a:lnTo>
                    <a:pt x="984669" y="54610"/>
                  </a:lnTo>
                  <a:lnTo>
                    <a:pt x="970851" y="54610"/>
                  </a:lnTo>
                  <a:lnTo>
                    <a:pt x="970991" y="55880"/>
                  </a:lnTo>
                  <a:close/>
                </a:path>
                <a:path w="991234" h="506730">
                  <a:moveTo>
                    <a:pt x="20015" y="55880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80"/>
                  </a:lnTo>
                  <a:close/>
                </a:path>
                <a:path w="991234" h="506730">
                  <a:moveTo>
                    <a:pt x="975042" y="66040"/>
                  </a:moveTo>
                  <a:lnTo>
                    <a:pt x="973747" y="62230"/>
                  </a:lnTo>
                  <a:lnTo>
                    <a:pt x="972388" y="58420"/>
                  </a:lnTo>
                  <a:lnTo>
                    <a:pt x="970851" y="54610"/>
                  </a:lnTo>
                  <a:lnTo>
                    <a:pt x="984669" y="54610"/>
                  </a:lnTo>
                  <a:lnTo>
                    <a:pt x="985735" y="57150"/>
                  </a:lnTo>
                  <a:lnTo>
                    <a:pt x="987132" y="62230"/>
                  </a:lnTo>
                  <a:lnTo>
                    <a:pt x="987928" y="64770"/>
                  </a:lnTo>
                  <a:lnTo>
                    <a:pt x="974953" y="64770"/>
                  </a:lnTo>
                  <a:lnTo>
                    <a:pt x="975042" y="66040"/>
                  </a:lnTo>
                  <a:close/>
                </a:path>
                <a:path w="991234" h="506730">
                  <a:moveTo>
                    <a:pt x="15951" y="66040"/>
                  </a:moveTo>
                  <a:lnTo>
                    <a:pt x="16052" y="64770"/>
                  </a:lnTo>
                  <a:lnTo>
                    <a:pt x="16382" y="64770"/>
                  </a:lnTo>
                  <a:lnTo>
                    <a:pt x="15951" y="66040"/>
                  </a:lnTo>
                  <a:close/>
                </a:path>
                <a:path w="991234" h="506730">
                  <a:moveTo>
                    <a:pt x="976071" y="69850"/>
                  </a:moveTo>
                  <a:lnTo>
                    <a:pt x="974953" y="64770"/>
                  </a:lnTo>
                  <a:lnTo>
                    <a:pt x="987928" y="64770"/>
                  </a:lnTo>
                  <a:lnTo>
                    <a:pt x="988326" y="66040"/>
                  </a:lnTo>
                  <a:lnTo>
                    <a:pt x="988987" y="68580"/>
                  </a:lnTo>
                  <a:lnTo>
                    <a:pt x="975982" y="68580"/>
                  </a:lnTo>
                  <a:lnTo>
                    <a:pt x="976071" y="69850"/>
                  </a:lnTo>
                  <a:close/>
                </a:path>
                <a:path w="991234" h="506730">
                  <a:moveTo>
                    <a:pt x="14935" y="69850"/>
                  </a:moveTo>
                  <a:lnTo>
                    <a:pt x="15024" y="68580"/>
                  </a:lnTo>
                  <a:lnTo>
                    <a:pt x="15214" y="68580"/>
                  </a:lnTo>
                  <a:lnTo>
                    <a:pt x="14935" y="69850"/>
                  </a:lnTo>
                  <a:close/>
                </a:path>
                <a:path w="991234" h="506730">
                  <a:moveTo>
                    <a:pt x="985735" y="448310"/>
                  </a:moveTo>
                  <a:lnTo>
                    <a:pt x="972388" y="448310"/>
                  </a:lnTo>
                  <a:lnTo>
                    <a:pt x="973861" y="444500"/>
                  </a:lnTo>
                  <a:lnTo>
                    <a:pt x="975042" y="440690"/>
                  </a:lnTo>
                  <a:lnTo>
                    <a:pt x="976071" y="436880"/>
                  </a:lnTo>
                  <a:lnTo>
                    <a:pt x="976909" y="433070"/>
                  </a:lnTo>
                  <a:lnTo>
                    <a:pt x="977569" y="429260"/>
                  </a:lnTo>
                  <a:lnTo>
                    <a:pt x="978039" y="425450"/>
                  </a:lnTo>
                  <a:lnTo>
                    <a:pt x="978331" y="421640"/>
                  </a:lnTo>
                  <a:lnTo>
                    <a:pt x="978420" y="87630"/>
                  </a:lnTo>
                  <a:lnTo>
                    <a:pt x="978319" y="83820"/>
                  </a:lnTo>
                  <a:lnTo>
                    <a:pt x="978014" y="80010"/>
                  </a:lnTo>
                  <a:lnTo>
                    <a:pt x="977519" y="76200"/>
                  </a:lnTo>
                  <a:lnTo>
                    <a:pt x="976845" y="72390"/>
                  </a:lnTo>
                  <a:lnTo>
                    <a:pt x="975982" y="68580"/>
                  </a:lnTo>
                  <a:lnTo>
                    <a:pt x="988987" y="68580"/>
                  </a:lnTo>
                  <a:lnTo>
                    <a:pt x="989317" y="69850"/>
                  </a:lnTo>
                  <a:lnTo>
                    <a:pt x="990104" y="74930"/>
                  </a:lnTo>
                  <a:lnTo>
                    <a:pt x="990663" y="78740"/>
                  </a:lnTo>
                  <a:lnTo>
                    <a:pt x="991006" y="83820"/>
                  </a:lnTo>
                  <a:lnTo>
                    <a:pt x="991006" y="422910"/>
                  </a:lnTo>
                  <a:lnTo>
                    <a:pt x="990663" y="426720"/>
                  </a:lnTo>
                  <a:lnTo>
                    <a:pt x="990104" y="431800"/>
                  </a:lnTo>
                  <a:lnTo>
                    <a:pt x="989317" y="435610"/>
                  </a:lnTo>
                  <a:lnTo>
                    <a:pt x="988326" y="440690"/>
                  </a:lnTo>
                  <a:lnTo>
                    <a:pt x="987132" y="444500"/>
                  </a:lnTo>
                  <a:lnTo>
                    <a:pt x="985735" y="448310"/>
                  </a:lnTo>
                  <a:close/>
                </a:path>
                <a:path w="991234" h="506730">
                  <a:moveTo>
                    <a:pt x="12585" y="88900"/>
                  </a:moveTo>
                  <a:lnTo>
                    <a:pt x="12585" y="87630"/>
                  </a:lnTo>
                  <a:lnTo>
                    <a:pt x="12585" y="88900"/>
                  </a:lnTo>
                  <a:close/>
                </a:path>
                <a:path w="991234" h="506730">
                  <a:moveTo>
                    <a:pt x="978420" y="88900"/>
                  </a:moveTo>
                  <a:lnTo>
                    <a:pt x="978395" y="87630"/>
                  </a:lnTo>
                  <a:lnTo>
                    <a:pt x="978420" y="88900"/>
                  </a:lnTo>
                  <a:close/>
                </a:path>
                <a:path w="991234" h="506730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40"/>
                  </a:lnTo>
                  <a:lnTo>
                    <a:pt x="19054" y="448310"/>
                  </a:lnTo>
                  <a:close/>
                </a:path>
                <a:path w="991234" h="506730">
                  <a:moveTo>
                    <a:pt x="979690" y="461010"/>
                  </a:moveTo>
                  <a:lnTo>
                    <a:pt x="965339" y="461010"/>
                  </a:lnTo>
                  <a:lnTo>
                    <a:pt x="967485" y="457200"/>
                  </a:lnTo>
                  <a:lnTo>
                    <a:pt x="967333" y="457200"/>
                  </a:lnTo>
                  <a:lnTo>
                    <a:pt x="969314" y="454660"/>
                  </a:lnTo>
                  <a:lnTo>
                    <a:pt x="969162" y="454660"/>
                  </a:lnTo>
                  <a:lnTo>
                    <a:pt x="970991" y="450850"/>
                  </a:lnTo>
                  <a:lnTo>
                    <a:pt x="970851" y="450850"/>
                  </a:lnTo>
                  <a:lnTo>
                    <a:pt x="972502" y="447040"/>
                  </a:lnTo>
                  <a:lnTo>
                    <a:pt x="972388" y="448310"/>
                  </a:lnTo>
                  <a:lnTo>
                    <a:pt x="985735" y="448310"/>
                  </a:lnTo>
                  <a:lnTo>
                    <a:pt x="984135" y="452120"/>
                  </a:lnTo>
                  <a:lnTo>
                    <a:pt x="982357" y="455930"/>
                  </a:lnTo>
                  <a:lnTo>
                    <a:pt x="980401" y="459740"/>
                  </a:lnTo>
                  <a:lnTo>
                    <a:pt x="979690" y="461010"/>
                  </a:lnTo>
                  <a:close/>
                </a:path>
                <a:path w="991234" h="506730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40"/>
                  </a:lnTo>
                  <a:lnTo>
                    <a:pt x="26255" y="461010"/>
                  </a:lnTo>
                  <a:close/>
                </a:path>
                <a:path w="991234" h="506730">
                  <a:moveTo>
                    <a:pt x="972599" y="472440"/>
                  </a:moveTo>
                  <a:lnTo>
                    <a:pt x="956030" y="472440"/>
                  </a:lnTo>
                  <a:lnTo>
                    <a:pt x="958761" y="468630"/>
                  </a:lnTo>
                  <a:lnTo>
                    <a:pt x="958557" y="468630"/>
                  </a:lnTo>
                  <a:lnTo>
                    <a:pt x="961148" y="466090"/>
                  </a:lnTo>
                  <a:lnTo>
                    <a:pt x="960945" y="466090"/>
                  </a:lnTo>
                  <a:lnTo>
                    <a:pt x="963396" y="463550"/>
                  </a:lnTo>
                  <a:lnTo>
                    <a:pt x="963218" y="463550"/>
                  </a:lnTo>
                  <a:lnTo>
                    <a:pt x="965517" y="459740"/>
                  </a:lnTo>
                  <a:lnTo>
                    <a:pt x="965339" y="461010"/>
                  </a:lnTo>
                  <a:lnTo>
                    <a:pt x="979690" y="461010"/>
                  </a:lnTo>
                  <a:lnTo>
                    <a:pt x="978268" y="463550"/>
                  </a:lnTo>
                  <a:lnTo>
                    <a:pt x="975956" y="467360"/>
                  </a:lnTo>
                  <a:lnTo>
                    <a:pt x="973480" y="471170"/>
                  </a:lnTo>
                  <a:lnTo>
                    <a:pt x="972599" y="472440"/>
                  </a:lnTo>
                  <a:close/>
                </a:path>
                <a:path w="991234" h="506730">
                  <a:moveTo>
                    <a:pt x="35716" y="472440"/>
                  </a:moveTo>
                  <a:lnTo>
                    <a:pt x="34975" y="472440"/>
                  </a:lnTo>
                  <a:lnTo>
                    <a:pt x="34759" y="471170"/>
                  </a:lnTo>
                  <a:lnTo>
                    <a:pt x="35716" y="472440"/>
                  </a:lnTo>
                  <a:close/>
                </a:path>
                <a:path w="991234" h="506730">
                  <a:moveTo>
                    <a:pt x="970838" y="474980"/>
                  </a:moveTo>
                  <a:lnTo>
                    <a:pt x="953376" y="474980"/>
                  </a:lnTo>
                  <a:lnTo>
                    <a:pt x="956246" y="471170"/>
                  </a:lnTo>
                  <a:lnTo>
                    <a:pt x="956030" y="472440"/>
                  </a:lnTo>
                  <a:lnTo>
                    <a:pt x="972599" y="472440"/>
                  </a:lnTo>
                  <a:lnTo>
                    <a:pt x="970838" y="474980"/>
                  </a:lnTo>
                  <a:close/>
                </a:path>
                <a:path w="991234" h="506730">
                  <a:moveTo>
                    <a:pt x="38900" y="474980"/>
                  </a:moveTo>
                  <a:lnTo>
                    <a:pt x="37630" y="474980"/>
                  </a:lnTo>
                  <a:lnTo>
                    <a:pt x="37401" y="473710"/>
                  </a:lnTo>
                  <a:lnTo>
                    <a:pt x="38900" y="474980"/>
                  </a:lnTo>
                  <a:close/>
                </a:path>
                <a:path w="991234" h="506730">
                  <a:moveTo>
                    <a:pt x="948372" y="494030"/>
                  </a:moveTo>
                  <a:lnTo>
                    <a:pt x="909954" y="494030"/>
                  </a:lnTo>
                  <a:lnTo>
                    <a:pt x="914082" y="492760"/>
                  </a:lnTo>
                  <a:lnTo>
                    <a:pt x="917511" y="492760"/>
                  </a:lnTo>
                  <a:lnTo>
                    <a:pt x="921499" y="491490"/>
                  </a:lnTo>
                  <a:lnTo>
                    <a:pt x="921194" y="491490"/>
                  </a:lnTo>
                  <a:lnTo>
                    <a:pt x="925106" y="490220"/>
                  </a:lnTo>
                  <a:lnTo>
                    <a:pt x="924801" y="490220"/>
                  </a:lnTo>
                  <a:lnTo>
                    <a:pt x="928636" y="488950"/>
                  </a:lnTo>
                  <a:lnTo>
                    <a:pt x="928344" y="488950"/>
                  </a:lnTo>
                  <a:lnTo>
                    <a:pt x="932091" y="487680"/>
                  </a:lnTo>
                  <a:lnTo>
                    <a:pt x="931799" y="487680"/>
                  </a:lnTo>
                  <a:lnTo>
                    <a:pt x="935456" y="486410"/>
                  </a:lnTo>
                  <a:lnTo>
                    <a:pt x="935177" y="486410"/>
                  </a:lnTo>
                  <a:lnTo>
                    <a:pt x="938733" y="485140"/>
                  </a:lnTo>
                  <a:lnTo>
                    <a:pt x="938453" y="485140"/>
                  </a:lnTo>
                  <a:lnTo>
                    <a:pt x="941908" y="482600"/>
                  </a:lnTo>
                  <a:lnTo>
                    <a:pt x="941654" y="482600"/>
                  </a:lnTo>
                  <a:lnTo>
                    <a:pt x="944994" y="481330"/>
                  </a:lnTo>
                  <a:lnTo>
                    <a:pt x="944740" y="481330"/>
                  </a:lnTo>
                  <a:lnTo>
                    <a:pt x="947978" y="478790"/>
                  </a:lnTo>
                  <a:lnTo>
                    <a:pt x="947724" y="478790"/>
                  </a:lnTo>
                  <a:lnTo>
                    <a:pt x="950849" y="476250"/>
                  </a:lnTo>
                  <a:lnTo>
                    <a:pt x="950607" y="476250"/>
                  </a:lnTo>
                  <a:lnTo>
                    <a:pt x="953604" y="473710"/>
                  </a:lnTo>
                  <a:lnTo>
                    <a:pt x="953376" y="474980"/>
                  </a:lnTo>
                  <a:lnTo>
                    <a:pt x="970838" y="474980"/>
                  </a:lnTo>
                  <a:lnTo>
                    <a:pt x="968057" y="477520"/>
                  </a:lnTo>
                  <a:lnTo>
                    <a:pt x="965111" y="481330"/>
                  </a:lnTo>
                  <a:lnTo>
                    <a:pt x="962025" y="483870"/>
                  </a:lnTo>
                  <a:lnTo>
                    <a:pt x="958811" y="486410"/>
                  </a:lnTo>
                  <a:lnTo>
                    <a:pt x="955459" y="488950"/>
                  </a:lnTo>
                  <a:lnTo>
                    <a:pt x="951979" y="491490"/>
                  </a:lnTo>
                  <a:lnTo>
                    <a:pt x="948372" y="494030"/>
                  </a:lnTo>
                  <a:close/>
                </a:path>
                <a:path w="991234" h="506730">
                  <a:moveTo>
                    <a:pt x="911390" y="506730"/>
                  </a:moveTo>
                  <a:lnTo>
                    <a:pt x="79603" y="506730"/>
                  </a:lnTo>
                  <a:lnTo>
                    <a:pt x="75171" y="505460"/>
                  </a:lnTo>
                  <a:lnTo>
                    <a:pt x="915835" y="505460"/>
                  </a:lnTo>
                  <a:lnTo>
                    <a:pt x="911390" y="50673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1082019" y="621665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如何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0936084" y="4039870"/>
            <a:ext cx="991235" cy="506730"/>
            <a:chOff x="10936084" y="4039870"/>
            <a:chExt cx="991235" cy="506730"/>
          </a:xfrm>
        </p:grpSpPr>
        <p:sp>
          <p:nvSpPr>
            <p:cNvPr id="11" name="object 11"/>
            <p:cNvSpPr/>
            <p:nvPr/>
          </p:nvSpPr>
          <p:spPr>
            <a:xfrm>
              <a:off x="10942320" y="4046220"/>
              <a:ext cx="978535" cy="495300"/>
            </a:xfrm>
            <a:custGeom>
              <a:avLst/>
              <a:gdLst/>
              <a:ahLst/>
              <a:cxnLst/>
              <a:rect l="l" t="t" r="r" b="b"/>
              <a:pathLst>
                <a:path w="978534" h="495300">
                  <a:moveTo>
                    <a:pt x="896111" y="495300"/>
                  </a:moveTo>
                  <a:lnTo>
                    <a:pt x="82296" y="495300"/>
                  </a:lnTo>
                  <a:lnTo>
                    <a:pt x="50288" y="488443"/>
                  </a:lnTo>
                  <a:lnTo>
                    <a:pt x="24126" y="470506"/>
                  </a:lnTo>
                  <a:lnTo>
                    <a:pt x="6475" y="444011"/>
                  </a:lnTo>
                  <a:lnTo>
                    <a:pt x="0" y="411479"/>
                  </a:lnTo>
                  <a:lnTo>
                    <a:pt x="0" y="82295"/>
                  </a:lnTo>
                  <a:lnTo>
                    <a:pt x="6475" y="50288"/>
                  </a:lnTo>
                  <a:lnTo>
                    <a:pt x="24126" y="24126"/>
                  </a:lnTo>
                  <a:lnTo>
                    <a:pt x="50288" y="6475"/>
                  </a:lnTo>
                  <a:lnTo>
                    <a:pt x="82296" y="0"/>
                  </a:lnTo>
                  <a:lnTo>
                    <a:pt x="896111" y="0"/>
                  </a:lnTo>
                  <a:lnTo>
                    <a:pt x="928185" y="6475"/>
                  </a:lnTo>
                  <a:lnTo>
                    <a:pt x="954371" y="24126"/>
                  </a:lnTo>
                  <a:lnTo>
                    <a:pt x="972001" y="50288"/>
                  </a:lnTo>
                  <a:lnTo>
                    <a:pt x="978407" y="82295"/>
                  </a:lnTo>
                  <a:lnTo>
                    <a:pt x="978407" y="411479"/>
                  </a:lnTo>
                  <a:lnTo>
                    <a:pt x="972001" y="444011"/>
                  </a:lnTo>
                  <a:lnTo>
                    <a:pt x="954371" y="470506"/>
                  </a:lnTo>
                  <a:lnTo>
                    <a:pt x="928185" y="488443"/>
                  </a:lnTo>
                  <a:lnTo>
                    <a:pt x="896111" y="495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936084" y="4039870"/>
              <a:ext cx="991235" cy="506730"/>
            </a:xfrm>
            <a:custGeom>
              <a:avLst/>
              <a:gdLst/>
              <a:ahLst/>
              <a:cxnLst/>
              <a:rect l="l" t="t" r="r" b="b"/>
              <a:pathLst>
                <a:path w="991234" h="506729">
                  <a:moveTo>
                    <a:pt x="920216" y="505460"/>
                  </a:moveTo>
                  <a:lnTo>
                    <a:pt x="70789" y="505460"/>
                  </a:lnTo>
                  <a:lnTo>
                    <a:pt x="58153" y="501650"/>
                  </a:lnTo>
                  <a:lnTo>
                    <a:pt x="54114" y="499110"/>
                  </a:lnTo>
                  <a:lnTo>
                    <a:pt x="46354" y="496570"/>
                  </a:lnTo>
                  <a:lnTo>
                    <a:pt x="22948" y="477520"/>
                  </a:lnTo>
                  <a:lnTo>
                    <a:pt x="20167" y="474979"/>
                  </a:lnTo>
                  <a:lnTo>
                    <a:pt x="2679" y="440689"/>
                  </a:lnTo>
                  <a:lnTo>
                    <a:pt x="1689" y="435610"/>
                  </a:lnTo>
                  <a:lnTo>
                    <a:pt x="901" y="431800"/>
                  </a:lnTo>
                  <a:lnTo>
                    <a:pt x="342" y="426720"/>
                  </a:lnTo>
                  <a:lnTo>
                    <a:pt x="0" y="422910"/>
                  </a:lnTo>
                  <a:lnTo>
                    <a:pt x="0" y="83820"/>
                  </a:lnTo>
                  <a:lnTo>
                    <a:pt x="3873" y="62229"/>
                  </a:lnTo>
                  <a:lnTo>
                    <a:pt x="5270" y="57150"/>
                  </a:lnTo>
                  <a:lnTo>
                    <a:pt x="17525" y="35560"/>
                  </a:lnTo>
                  <a:lnTo>
                    <a:pt x="20167" y="31750"/>
                  </a:lnTo>
                  <a:lnTo>
                    <a:pt x="22948" y="27939"/>
                  </a:lnTo>
                  <a:lnTo>
                    <a:pt x="25895" y="25400"/>
                  </a:lnTo>
                  <a:lnTo>
                    <a:pt x="28968" y="22860"/>
                  </a:lnTo>
                  <a:lnTo>
                    <a:pt x="32194" y="19050"/>
                  </a:lnTo>
                  <a:lnTo>
                    <a:pt x="35547" y="16510"/>
                  </a:lnTo>
                  <a:lnTo>
                    <a:pt x="39027" y="13970"/>
                  </a:lnTo>
                  <a:lnTo>
                    <a:pt x="42633" y="12700"/>
                  </a:lnTo>
                  <a:lnTo>
                    <a:pt x="46354" y="10160"/>
                  </a:lnTo>
                  <a:lnTo>
                    <a:pt x="50177" y="7620"/>
                  </a:lnTo>
                  <a:lnTo>
                    <a:pt x="54114" y="6350"/>
                  </a:lnTo>
                  <a:lnTo>
                    <a:pt x="62280" y="3810"/>
                  </a:lnTo>
                  <a:lnTo>
                    <a:pt x="75171" y="0"/>
                  </a:lnTo>
                  <a:lnTo>
                    <a:pt x="915835" y="0"/>
                  </a:lnTo>
                  <a:lnTo>
                    <a:pt x="948372" y="12700"/>
                  </a:lnTo>
                  <a:lnTo>
                    <a:pt x="77241" y="12700"/>
                  </a:lnTo>
                  <a:lnTo>
                    <a:pt x="73177" y="13970"/>
                  </a:lnTo>
                  <a:lnTo>
                    <a:pt x="69811" y="13970"/>
                  </a:lnTo>
                  <a:lnTo>
                    <a:pt x="65900" y="15239"/>
                  </a:lnTo>
                  <a:lnTo>
                    <a:pt x="66205" y="15239"/>
                  </a:lnTo>
                  <a:lnTo>
                    <a:pt x="62369" y="16510"/>
                  </a:lnTo>
                  <a:lnTo>
                    <a:pt x="62661" y="16510"/>
                  </a:lnTo>
                  <a:lnTo>
                    <a:pt x="58915" y="17779"/>
                  </a:lnTo>
                  <a:lnTo>
                    <a:pt x="59207" y="17779"/>
                  </a:lnTo>
                  <a:lnTo>
                    <a:pt x="55549" y="19050"/>
                  </a:lnTo>
                  <a:lnTo>
                    <a:pt x="55829" y="19050"/>
                  </a:lnTo>
                  <a:lnTo>
                    <a:pt x="52273" y="21589"/>
                  </a:lnTo>
                  <a:lnTo>
                    <a:pt x="52552" y="21589"/>
                  </a:lnTo>
                  <a:lnTo>
                    <a:pt x="49098" y="22860"/>
                  </a:lnTo>
                  <a:lnTo>
                    <a:pt x="49352" y="22860"/>
                  </a:lnTo>
                  <a:lnTo>
                    <a:pt x="46012" y="25400"/>
                  </a:lnTo>
                  <a:lnTo>
                    <a:pt x="46266" y="25400"/>
                  </a:lnTo>
                  <a:lnTo>
                    <a:pt x="43027" y="26670"/>
                  </a:lnTo>
                  <a:lnTo>
                    <a:pt x="43281" y="26670"/>
                  </a:lnTo>
                  <a:lnTo>
                    <a:pt x="40157" y="29210"/>
                  </a:lnTo>
                  <a:lnTo>
                    <a:pt x="40398" y="29210"/>
                  </a:lnTo>
                  <a:lnTo>
                    <a:pt x="37401" y="31750"/>
                  </a:lnTo>
                  <a:lnTo>
                    <a:pt x="37630" y="31750"/>
                  </a:lnTo>
                  <a:lnTo>
                    <a:pt x="34759" y="34289"/>
                  </a:lnTo>
                  <a:lnTo>
                    <a:pt x="34975" y="34289"/>
                  </a:lnTo>
                  <a:lnTo>
                    <a:pt x="32245" y="36829"/>
                  </a:lnTo>
                  <a:lnTo>
                    <a:pt x="32448" y="36829"/>
                  </a:lnTo>
                  <a:lnTo>
                    <a:pt x="29857" y="39370"/>
                  </a:lnTo>
                  <a:lnTo>
                    <a:pt x="30060" y="39370"/>
                  </a:lnTo>
                  <a:lnTo>
                    <a:pt x="28426" y="41910"/>
                  </a:lnTo>
                  <a:lnTo>
                    <a:pt x="27787" y="41910"/>
                  </a:lnTo>
                  <a:lnTo>
                    <a:pt x="25488" y="45720"/>
                  </a:lnTo>
                  <a:lnTo>
                    <a:pt x="25666" y="45720"/>
                  </a:lnTo>
                  <a:lnTo>
                    <a:pt x="23520" y="48260"/>
                  </a:lnTo>
                  <a:lnTo>
                    <a:pt x="23672" y="48260"/>
                  </a:lnTo>
                  <a:lnTo>
                    <a:pt x="21691" y="52070"/>
                  </a:lnTo>
                  <a:lnTo>
                    <a:pt x="21843" y="52070"/>
                  </a:lnTo>
                  <a:lnTo>
                    <a:pt x="20624" y="54610"/>
                  </a:lnTo>
                  <a:lnTo>
                    <a:pt x="20154" y="54610"/>
                  </a:lnTo>
                  <a:lnTo>
                    <a:pt x="18503" y="58420"/>
                  </a:lnTo>
                  <a:lnTo>
                    <a:pt x="17144" y="62229"/>
                  </a:lnTo>
                  <a:lnTo>
                    <a:pt x="16387" y="64770"/>
                  </a:lnTo>
                  <a:lnTo>
                    <a:pt x="16052" y="64770"/>
                  </a:lnTo>
                  <a:lnTo>
                    <a:pt x="15214" y="68579"/>
                  </a:lnTo>
                  <a:lnTo>
                    <a:pt x="15024" y="68579"/>
                  </a:lnTo>
                  <a:lnTo>
                    <a:pt x="14097" y="72389"/>
                  </a:lnTo>
                  <a:lnTo>
                    <a:pt x="13436" y="76200"/>
                  </a:lnTo>
                  <a:lnTo>
                    <a:pt x="12966" y="80010"/>
                  </a:lnTo>
                  <a:lnTo>
                    <a:pt x="12674" y="83820"/>
                  </a:lnTo>
                  <a:lnTo>
                    <a:pt x="12585" y="87629"/>
                  </a:lnTo>
                  <a:lnTo>
                    <a:pt x="12674" y="421639"/>
                  </a:lnTo>
                  <a:lnTo>
                    <a:pt x="12992" y="425450"/>
                  </a:lnTo>
                  <a:lnTo>
                    <a:pt x="13487" y="429260"/>
                  </a:lnTo>
                  <a:lnTo>
                    <a:pt x="14160" y="433070"/>
                  </a:lnTo>
                  <a:lnTo>
                    <a:pt x="15024" y="436879"/>
                  </a:lnTo>
                  <a:lnTo>
                    <a:pt x="16052" y="440689"/>
                  </a:lnTo>
                  <a:lnTo>
                    <a:pt x="17259" y="444500"/>
                  </a:lnTo>
                  <a:lnTo>
                    <a:pt x="18618" y="448310"/>
                  </a:lnTo>
                  <a:lnTo>
                    <a:pt x="19054" y="448310"/>
                  </a:lnTo>
                  <a:lnTo>
                    <a:pt x="20154" y="450850"/>
                  </a:lnTo>
                  <a:lnTo>
                    <a:pt x="20015" y="450850"/>
                  </a:lnTo>
                  <a:lnTo>
                    <a:pt x="21843" y="454660"/>
                  </a:lnTo>
                  <a:lnTo>
                    <a:pt x="21691" y="454660"/>
                  </a:lnTo>
                  <a:lnTo>
                    <a:pt x="23672" y="457200"/>
                  </a:lnTo>
                  <a:lnTo>
                    <a:pt x="23520" y="457200"/>
                  </a:lnTo>
                  <a:lnTo>
                    <a:pt x="25666" y="461010"/>
                  </a:lnTo>
                  <a:lnTo>
                    <a:pt x="26255" y="461010"/>
                  </a:lnTo>
                  <a:lnTo>
                    <a:pt x="27787" y="463550"/>
                  </a:lnTo>
                  <a:lnTo>
                    <a:pt x="27609" y="463550"/>
                  </a:lnTo>
                  <a:lnTo>
                    <a:pt x="30060" y="466089"/>
                  </a:lnTo>
                  <a:lnTo>
                    <a:pt x="29857" y="466089"/>
                  </a:lnTo>
                  <a:lnTo>
                    <a:pt x="32448" y="468629"/>
                  </a:lnTo>
                  <a:lnTo>
                    <a:pt x="32245" y="468629"/>
                  </a:lnTo>
                  <a:lnTo>
                    <a:pt x="34975" y="472439"/>
                  </a:lnTo>
                  <a:lnTo>
                    <a:pt x="35716" y="472439"/>
                  </a:lnTo>
                  <a:lnTo>
                    <a:pt x="37630" y="474979"/>
                  </a:lnTo>
                  <a:lnTo>
                    <a:pt x="38900" y="474979"/>
                  </a:lnTo>
                  <a:lnTo>
                    <a:pt x="40398" y="476250"/>
                  </a:lnTo>
                  <a:lnTo>
                    <a:pt x="40157" y="476250"/>
                  </a:lnTo>
                  <a:lnTo>
                    <a:pt x="43281" y="478789"/>
                  </a:lnTo>
                  <a:lnTo>
                    <a:pt x="43027" y="478789"/>
                  </a:lnTo>
                  <a:lnTo>
                    <a:pt x="46266" y="481329"/>
                  </a:lnTo>
                  <a:lnTo>
                    <a:pt x="46012" y="481329"/>
                  </a:lnTo>
                  <a:lnTo>
                    <a:pt x="49352" y="482600"/>
                  </a:lnTo>
                  <a:lnTo>
                    <a:pt x="49098" y="482600"/>
                  </a:lnTo>
                  <a:lnTo>
                    <a:pt x="52552" y="485139"/>
                  </a:lnTo>
                  <a:lnTo>
                    <a:pt x="52273" y="485139"/>
                  </a:lnTo>
                  <a:lnTo>
                    <a:pt x="55829" y="486410"/>
                  </a:lnTo>
                  <a:lnTo>
                    <a:pt x="55549" y="486410"/>
                  </a:lnTo>
                  <a:lnTo>
                    <a:pt x="59207" y="487679"/>
                  </a:lnTo>
                  <a:lnTo>
                    <a:pt x="58915" y="487679"/>
                  </a:lnTo>
                  <a:lnTo>
                    <a:pt x="62661" y="488950"/>
                  </a:lnTo>
                  <a:lnTo>
                    <a:pt x="62369" y="488950"/>
                  </a:lnTo>
                  <a:lnTo>
                    <a:pt x="66205" y="490220"/>
                  </a:lnTo>
                  <a:lnTo>
                    <a:pt x="65900" y="490220"/>
                  </a:lnTo>
                  <a:lnTo>
                    <a:pt x="69811" y="491489"/>
                  </a:lnTo>
                  <a:lnTo>
                    <a:pt x="69507" y="491489"/>
                  </a:lnTo>
                  <a:lnTo>
                    <a:pt x="73494" y="492760"/>
                  </a:lnTo>
                  <a:lnTo>
                    <a:pt x="76923" y="492760"/>
                  </a:lnTo>
                  <a:lnTo>
                    <a:pt x="81051" y="494029"/>
                  </a:lnTo>
                  <a:lnTo>
                    <a:pt x="948372" y="494029"/>
                  </a:lnTo>
                  <a:lnTo>
                    <a:pt x="944651" y="496570"/>
                  </a:lnTo>
                  <a:lnTo>
                    <a:pt x="936891" y="499110"/>
                  </a:lnTo>
                  <a:lnTo>
                    <a:pt x="932853" y="501650"/>
                  </a:lnTo>
                  <a:lnTo>
                    <a:pt x="920216" y="505460"/>
                  </a:lnTo>
                  <a:close/>
                </a:path>
                <a:path w="991234" h="506729">
                  <a:moveTo>
                    <a:pt x="963396" y="43179"/>
                  </a:moveTo>
                  <a:lnTo>
                    <a:pt x="960945" y="39370"/>
                  </a:lnTo>
                  <a:lnTo>
                    <a:pt x="961148" y="39370"/>
                  </a:lnTo>
                  <a:lnTo>
                    <a:pt x="958557" y="36829"/>
                  </a:lnTo>
                  <a:lnTo>
                    <a:pt x="958761" y="36829"/>
                  </a:lnTo>
                  <a:lnTo>
                    <a:pt x="956030" y="34289"/>
                  </a:lnTo>
                  <a:lnTo>
                    <a:pt x="956246" y="34289"/>
                  </a:lnTo>
                  <a:lnTo>
                    <a:pt x="953376" y="31750"/>
                  </a:lnTo>
                  <a:lnTo>
                    <a:pt x="953604" y="31750"/>
                  </a:lnTo>
                  <a:lnTo>
                    <a:pt x="950607" y="29210"/>
                  </a:lnTo>
                  <a:lnTo>
                    <a:pt x="950849" y="29210"/>
                  </a:lnTo>
                  <a:lnTo>
                    <a:pt x="947724" y="26670"/>
                  </a:lnTo>
                  <a:lnTo>
                    <a:pt x="947978" y="26670"/>
                  </a:lnTo>
                  <a:lnTo>
                    <a:pt x="944740" y="25400"/>
                  </a:lnTo>
                  <a:lnTo>
                    <a:pt x="944994" y="25400"/>
                  </a:lnTo>
                  <a:lnTo>
                    <a:pt x="941654" y="22860"/>
                  </a:lnTo>
                  <a:lnTo>
                    <a:pt x="941908" y="22860"/>
                  </a:lnTo>
                  <a:lnTo>
                    <a:pt x="938453" y="21589"/>
                  </a:lnTo>
                  <a:lnTo>
                    <a:pt x="938733" y="21589"/>
                  </a:lnTo>
                  <a:lnTo>
                    <a:pt x="935177" y="19050"/>
                  </a:lnTo>
                  <a:lnTo>
                    <a:pt x="935456" y="19050"/>
                  </a:lnTo>
                  <a:lnTo>
                    <a:pt x="931799" y="17779"/>
                  </a:lnTo>
                  <a:lnTo>
                    <a:pt x="932091" y="17779"/>
                  </a:lnTo>
                  <a:lnTo>
                    <a:pt x="928344" y="16510"/>
                  </a:lnTo>
                  <a:lnTo>
                    <a:pt x="928636" y="16510"/>
                  </a:lnTo>
                  <a:lnTo>
                    <a:pt x="924801" y="15239"/>
                  </a:lnTo>
                  <a:lnTo>
                    <a:pt x="925106" y="15239"/>
                  </a:lnTo>
                  <a:lnTo>
                    <a:pt x="921194" y="13970"/>
                  </a:lnTo>
                  <a:lnTo>
                    <a:pt x="917828" y="13970"/>
                  </a:lnTo>
                  <a:lnTo>
                    <a:pt x="913764" y="12700"/>
                  </a:lnTo>
                  <a:lnTo>
                    <a:pt x="948372" y="12700"/>
                  </a:lnTo>
                  <a:lnTo>
                    <a:pt x="951979" y="13970"/>
                  </a:lnTo>
                  <a:lnTo>
                    <a:pt x="955459" y="16510"/>
                  </a:lnTo>
                  <a:lnTo>
                    <a:pt x="958811" y="19050"/>
                  </a:lnTo>
                  <a:lnTo>
                    <a:pt x="962025" y="22860"/>
                  </a:lnTo>
                  <a:lnTo>
                    <a:pt x="965111" y="25400"/>
                  </a:lnTo>
                  <a:lnTo>
                    <a:pt x="968057" y="27939"/>
                  </a:lnTo>
                  <a:lnTo>
                    <a:pt x="970838" y="31750"/>
                  </a:lnTo>
                  <a:lnTo>
                    <a:pt x="973480" y="35560"/>
                  </a:lnTo>
                  <a:lnTo>
                    <a:pt x="975956" y="38100"/>
                  </a:lnTo>
                  <a:lnTo>
                    <a:pt x="978268" y="41910"/>
                  </a:lnTo>
                  <a:lnTo>
                    <a:pt x="963218" y="41910"/>
                  </a:lnTo>
                  <a:lnTo>
                    <a:pt x="963396" y="43179"/>
                  </a:lnTo>
                  <a:close/>
                </a:path>
                <a:path w="991234" h="506729">
                  <a:moveTo>
                    <a:pt x="27609" y="43179"/>
                  </a:moveTo>
                  <a:lnTo>
                    <a:pt x="27787" y="41910"/>
                  </a:lnTo>
                  <a:lnTo>
                    <a:pt x="28426" y="41910"/>
                  </a:lnTo>
                  <a:lnTo>
                    <a:pt x="27609" y="43179"/>
                  </a:lnTo>
                  <a:close/>
                </a:path>
                <a:path w="991234" h="506729">
                  <a:moveTo>
                    <a:pt x="970991" y="55879"/>
                  </a:moveTo>
                  <a:lnTo>
                    <a:pt x="969162" y="52070"/>
                  </a:lnTo>
                  <a:lnTo>
                    <a:pt x="969314" y="52070"/>
                  </a:lnTo>
                  <a:lnTo>
                    <a:pt x="967333" y="48260"/>
                  </a:lnTo>
                  <a:lnTo>
                    <a:pt x="967485" y="48260"/>
                  </a:lnTo>
                  <a:lnTo>
                    <a:pt x="965339" y="45720"/>
                  </a:lnTo>
                  <a:lnTo>
                    <a:pt x="965517" y="45720"/>
                  </a:lnTo>
                  <a:lnTo>
                    <a:pt x="963218" y="41910"/>
                  </a:lnTo>
                  <a:lnTo>
                    <a:pt x="978268" y="41910"/>
                  </a:lnTo>
                  <a:lnTo>
                    <a:pt x="980401" y="45720"/>
                  </a:lnTo>
                  <a:lnTo>
                    <a:pt x="982357" y="49529"/>
                  </a:lnTo>
                  <a:lnTo>
                    <a:pt x="984135" y="53339"/>
                  </a:lnTo>
                  <a:lnTo>
                    <a:pt x="984669" y="54610"/>
                  </a:lnTo>
                  <a:lnTo>
                    <a:pt x="970851" y="54610"/>
                  </a:lnTo>
                  <a:lnTo>
                    <a:pt x="970991" y="55879"/>
                  </a:lnTo>
                  <a:close/>
                </a:path>
                <a:path w="991234" h="506729">
                  <a:moveTo>
                    <a:pt x="20015" y="55879"/>
                  </a:moveTo>
                  <a:lnTo>
                    <a:pt x="20154" y="54610"/>
                  </a:lnTo>
                  <a:lnTo>
                    <a:pt x="20624" y="54610"/>
                  </a:lnTo>
                  <a:lnTo>
                    <a:pt x="20015" y="55879"/>
                  </a:lnTo>
                  <a:close/>
                </a:path>
                <a:path w="991234" h="506729">
                  <a:moveTo>
                    <a:pt x="975055" y="66039"/>
                  </a:moveTo>
                  <a:lnTo>
                    <a:pt x="973747" y="62229"/>
                  </a:lnTo>
                  <a:lnTo>
                    <a:pt x="972388" y="58420"/>
                  </a:lnTo>
                  <a:lnTo>
                    <a:pt x="970851" y="54610"/>
                  </a:lnTo>
                  <a:lnTo>
                    <a:pt x="984669" y="54610"/>
                  </a:lnTo>
                  <a:lnTo>
                    <a:pt x="985735" y="57150"/>
                  </a:lnTo>
                  <a:lnTo>
                    <a:pt x="987132" y="62229"/>
                  </a:lnTo>
                  <a:lnTo>
                    <a:pt x="987928" y="64770"/>
                  </a:lnTo>
                  <a:lnTo>
                    <a:pt x="974953" y="64770"/>
                  </a:lnTo>
                  <a:lnTo>
                    <a:pt x="975055" y="66039"/>
                  </a:lnTo>
                  <a:close/>
                </a:path>
                <a:path w="991234" h="506729">
                  <a:moveTo>
                    <a:pt x="15951" y="66039"/>
                  </a:moveTo>
                  <a:lnTo>
                    <a:pt x="16052" y="64770"/>
                  </a:lnTo>
                  <a:lnTo>
                    <a:pt x="16387" y="64770"/>
                  </a:lnTo>
                  <a:lnTo>
                    <a:pt x="15951" y="66039"/>
                  </a:lnTo>
                  <a:close/>
                </a:path>
                <a:path w="991234" h="506729">
                  <a:moveTo>
                    <a:pt x="976071" y="69850"/>
                  </a:moveTo>
                  <a:lnTo>
                    <a:pt x="974953" y="64770"/>
                  </a:lnTo>
                  <a:lnTo>
                    <a:pt x="987928" y="64770"/>
                  </a:lnTo>
                  <a:lnTo>
                    <a:pt x="988326" y="66039"/>
                  </a:lnTo>
                  <a:lnTo>
                    <a:pt x="988987" y="68579"/>
                  </a:lnTo>
                  <a:lnTo>
                    <a:pt x="975982" y="68579"/>
                  </a:lnTo>
                  <a:lnTo>
                    <a:pt x="976071" y="69850"/>
                  </a:lnTo>
                  <a:close/>
                </a:path>
                <a:path w="991234" h="506729">
                  <a:moveTo>
                    <a:pt x="14935" y="69850"/>
                  </a:moveTo>
                  <a:lnTo>
                    <a:pt x="15024" y="68579"/>
                  </a:lnTo>
                  <a:lnTo>
                    <a:pt x="15214" y="68579"/>
                  </a:lnTo>
                  <a:lnTo>
                    <a:pt x="14935" y="69850"/>
                  </a:lnTo>
                  <a:close/>
                </a:path>
                <a:path w="991234" h="506729">
                  <a:moveTo>
                    <a:pt x="985735" y="448310"/>
                  </a:moveTo>
                  <a:lnTo>
                    <a:pt x="972388" y="448310"/>
                  </a:lnTo>
                  <a:lnTo>
                    <a:pt x="973861" y="444500"/>
                  </a:lnTo>
                  <a:lnTo>
                    <a:pt x="975055" y="440689"/>
                  </a:lnTo>
                  <a:lnTo>
                    <a:pt x="976071" y="436879"/>
                  </a:lnTo>
                  <a:lnTo>
                    <a:pt x="976909" y="433070"/>
                  </a:lnTo>
                  <a:lnTo>
                    <a:pt x="977569" y="429260"/>
                  </a:lnTo>
                  <a:lnTo>
                    <a:pt x="978039" y="425450"/>
                  </a:lnTo>
                  <a:lnTo>
                    <a:pt x="978331" y="421639"/>
                  </a:lnTo>
                  <a:lnTo>
                    <a:pt x="978420" y="87629"/>
                  </a:lnTo>
                  <a:lnTo>
                    <a:pt x="978319" y="83820"/>
                  </a:lnTo>
                  <a:lnTo>
                    <a:pt x="978014" y="80010"/>
                  </a:lnTo>
                  <a:lnTo>
                    <a:pt x="977518" y="76200"/>
                  </a:lnTo>
                  <a:lnTo>
                    <a:pt x="976845" y="72389"/>
                  </a:lnTo>
                  <a:lnTo>
                    <a:pt x="975982" y="68579"/>
                  </a:lnTo>
                  <a:lnTo>
                    <a:pt x="988987" y="68579"/>
                  </a:lnTo>
                  <a:lnTo>
                    <a:pt x="989317" y="69850"/>
                  </a:lnTo>
                  <a:lnTo>
                    <a:pt x="990104" y="74929"/>
                  </a:lnTo>
                  <a:lnTo>
                    <a:pt x="990663" y="78739"/>
                  </a:lnTo>
                  <a:lnTo>
                    <a:pt x="991006" y="83820"/>
                  </a:lnTo>
                  <a:lnTo>
                    <a:pt x="991006" y="422910"/>
                  </a:lnTo>
                  <a:lnTo>
                    <a:pt x="990663" y="426720"/>
                  </a:lnTo>
                  <a:lnTo>
                    <a:pt x="990104" y="431800"/>
                  </a:lnTo>
                  <a:lnTo>
                    <a:pt x="989317" y="435610"/>
                  </a:lnTo>
                  <a:lnTo>
                    <a:pt x="988326" y="440689"/>
                  </a:lnTo>
                  <a:lnTo>
                    <a:pt x="987132" y="444500"/>
                  </a:lnTo>
                  <a:lnTo>
                    <a:pt x="985735" y="448310"/>
                  </a:lnTo>
                  <a:close/>
                </a:path>
                <a:path w="991234" h="506729">
                  <a:moveTo>
                    <a:pt x="12585" y="88900"/>
                  </a:moveTo>
                  <a:lnTo>
                    <a:pt x="12585" y="87629"/>
                  </a:lnTo>
                  <a:lnTo>
                    <a:pt x="12585" y="88900"/>
                  </a:lnTo>
                  <a:close/>
                </a:path>
                <a:path w="991234" h="506729">
                  <a:moveTo>
                    <a:pt x="978420" y="88900"/>
                  </a:moveTo>
                  <a:lnTo>
                    <a:pt x="978395" y="87629"/>
                  </a:lnTo>
                  <a:lnTo>
                    <a:pt x="978420" y="88900"/>
                  </a:lnTo>
                  <a:close/>
                </a:path>
                <a:path w="991234" h="506729">
                  <a:moveTo>
                    <a:pt x="19054" y="448310"/>
                  </a:moveTo>
                  <a:lnTo>
                    <a:pt x="18618" y="448310"/>
                  </a:lnTo>
                  <a:lnTo>
                    <a:pt x="18503" y="447039"/>
                  </a:lnTo>
                  <a:lnTo>
                    <a:pt x="19054" y="448310"/>
                  </a:lnTo>
                  <a:close/>
                </a:path>
                <a:path w="991234" h="506729">
                  <a:moveTo>
                    <a:pt x="979690" y="461010"/>
                  </a:moveTo>
                  <a:lnTo>
                    <a:pt x="965339" y="461010"/>
                  </a:lnTo>
                  <a:lnTo>
                    <a:pt x="967485" y="457200"/>
                  </a:lnTo>
                  <a:lnTo>
                    <a:pt x="967333" y="457200"/>
                  </a:lnTo>
                  <a:lnTo>
                    <a:pt x="969314" y="454660"/>
                  </a:lnTo>
                  <a:lnTo>
                    <a:pt x="969162" y="454660"/>
                  </a:lnTo>
                  <a:lnTo>
                    <a:pt x="970991" y="450850"/>
                  </a:lnTo>
                  <a:lnTo>
                    <a:pt x="970851" y="450850"/>
                  </a:lnTo>
                  <a:lnTo>
                    <a:pt x="972502" y="447039"/>
                  </a:lnTo>
                  <a:lnTo>
                    <a:pt x="972388" y="448310"/>
                  </a:lnTo>
                  <a:lnTo>
                    <a:pt x="985735" y="448310"/>
                  </a:lnTo>
                  <a:lnTo>
                    <a:pt x="984135" y="452120"/>
                  </a:lnTo>
                  <a:lnTo>
                    <a:pt x="982357" y="455929"/>
                  </a:lnTo>
                  <a:lnTo>
                    <a:pt x="980401" y="459739"/>
                  </a:lnTo>
                  <a:lnTo>
                    <a:pt x="979690" y="461010"/>
                  </a:lnTo>
                  <a:close/>
                </a:path>
                <a:path w="991234" h="506729">
                  <a:moveTo>
                    <a:pt x="26255" y="461010"/>
                  </a:moveTo>
                  <a:lnTo>
                    <a:pt x="25666" y="461010"/>
                  </a:lnTo>
                  <a:lnTo>
                    <a:pt x="25488" y="459739"/>
                  </a:lnTo>
                  <a:lnTo>
                    <a:pt x="26255" y="461010"/>
                  </a:lnTo>
                  <a:close/>
                </a:path>
                <a:path w="991234" h="506729">
                  <a:moveTo>
                    <a:pt x="972599" y="472439"/>
                  </a:moveTo>
                  <a:lnTo>
                    <a:pt x="956030" y="472439"/>
                  </a:lnTo>
                  <a:lnTo>
                    <a:pt x="958761" y="468629"/>
                  </a:lnTo>
                  <a:lnTo>
                    <a:pt x="958557" y="468629"/>
                  </a:lnTo>
                  <a:lnTo>
                    <a:pt x="961148" y="466089"/>
                  </a:lnTo>
                  <a:lnTo>
                    <a:pt x="960945" y="466089"/>
                  </a:lnTo>
                  <a:lnTo>
                    <a:pt x="963396" y="463550"/>
                  </a:lnTo>
                  <a:lnTo>
                    <a:pt x="963218" y="463550"/>
                  </a:lnTo>
                  <a:lnTo>
                    <a:pt x="965517" y="459739"/>
                  </a:lnTo>
                  <a:lnTo>
                    <a:pt x="965339" y="461010"/>
                  </a:lnTo>
                  <a:lnTo>
                    <a:pt x="979690" y="461010"/>
                  </a:lnTo>
                  <a:lnTo>
                    <a:pt x="978268" y="463550"/>
                  </a:lnTo>
                  <a:lnTo>
                    <a:pt x="975956" y="467360"/>
                  </a:lnTo>
                  <a:lnTo>
                    <a:pt x="973480" y="471170"/>
                  </a:lnTo>
                  <a:lnTo>
                    <a:pt x="972599" y="472439"/>
                  </a:lnTo>
                  <a:close/>
                </a:path>
                <a:path w="991234" h="506729">
                  <a:moveTo>
                    <a:pt x="35716" y="472439"/>
                  </a:moveTo>
                  <a:lnTo>
                    <a:pt x="34975" y="472439"/>
                  </a:lnTo>
                  <a:lnTo>
                    <a:pt x="34759" y="471170"/>
                  </a:lnTo>
                  <a:lnTo>
                    <a:pt x="35716" y="472439"/>
                  </a:lnTo>
                  <a:close/>
                </a:path>
                <a:path w="991234" h="506729">
                  <a:moveTo>
                    <a:pt x="970838" y="474979"/>
                  </a:moveTo>
                  <a:lnTo>
                    <a:pt x="953376" y="474979"/>
                  </a:lnTo>
                  <a:lnTo>
                    <a:pt x="956246" y="471170"/>
                  </a:lnTo>
                  <a:lnTo>
                    <a:pt x="956030" y="472439"/>
                  </a:lnTo>
                  <a:lnTo>
                    <a:pt x="972599" y="472439"/>
                  </a:lnTo>
                  <a:lnTo>
                    <a:pt x="970838" y="474979"/>
                  </a:lnTo>
                  <a:close/>
                </a:path>
                <a:path w="991234" h="506729">
                  <a:moveTo>
                    <a:pt x="38900" y="474979"/>
                  </a:moveTo>
                  <a:lnTo>
                    <a:pt x="37630" y="474979"/>
                  </a:lnTo>
                  <a:lnTo>
                    <a:pt x="37401" y="473710"/>
                  </a:lnTo>
                  <a:lnTo>
                    <a:pt x="38900" y="474979"/>
                  </a:lnTo>
                  <a:close/>
                </a:path>
                <a:path w="991234" h="506729">
                  <a:moveTo>
                    <a:pt x="948372" y="494029"/>
                  </a:moveTo>
                  <a:lnTo>
                    <a:pt x="909954" y="494029"/>
                  </a:lnTo>
                  <a:lnTo>
                    <a:pt x="914082" y="492760"/>
                  </a:lnTo>
                  <a:lnTo>
                    <a:pt x="917511" y="492760"/>
                  </a:lnTo>
                  <a:lnTo>
                    <a:pt x="921499" y="491489"/>
                  </a:lnTo>
                  <a:lnTo>
                    <a:pt x="921194" y="491489"/>
                  </a:lnTo>
                  <a:lnTo>
                    <a:pt x="925106" y="490220"/>
                  </a:lnTo>
                  <a:lnTo>
                    <a:pt x="924801" y="490220"/>
                  </a:lnTo>
                  <a:lnTo>
                    <a:pt x="928636" y="488950"/>
                  </a:lnTo>
                  <a:lnTo>
                    <a:pt x="928344" y="488950"/>
                  </a:lnTo>
                  <a:lnTo>
                    <a:pt x="932091" y="487679"/>
                  </a:lnTo>
                  <a:lnTo>
                    <a:pt x="931799" y="487679"/>
                  </a:lnTo>
                  <a:lnTo>
                    <a:pt x="935456" y="486410"/>
                  </a:lnTo>
                  <a:lnTo>
                    <a:pt x="935177" y="486410"/>
                  </a:lnTo>
                  <a:lnTo>
                    <a:pt x="938733" y="485139"/>
                  </a:lnTo>
                  <a:lnTo>
                    <a:pt x="938453" y="485139"/>
                  </a:lnTo>
                  <a:lnTo>
                    <a:pt x="941908" y="482600"/>
                  </a:lnTo>
                  <a:lnTo>
                    <a:pt x="941654" y="482600"/>
                  </a:lnTo>
                  <a:lnTo>
                    <a:pt x="944994" y="481329"/>
                  </a:lnTo>
                  <a:lnTo>
                    <a:pt x="944740" y="481329"/>
                  </a:lnTo>
                  <a:lnTo>
                    <a:pt x="947978" y="478789"/>
                  </a:lnTo>
                  <a:lnTo>
                    <a:pt x="947724" y="478789"/>
                  </a:lnTo>
                  <a:lnTo>
                    <a:pt x="950849" y="476250"/>
                  </a:lnTo>
                  <a:lnTo>
                    <a:pt x="950607" y="476250"/>
                  </a:lnTo>
                  <a:lnTo>
                    <a:pt x="953604" y="473710"/>
                  </a:lnTo>
                  <a:lnTo>
                    <a:pt x="953376" y="474979"/>
                  </a:lnTo>
                  <a:lnTo>
                    <a:pt x="970838" y="474979"/>
                  </a:lnTo>
                  <a:lnTo>
                    <a:pt x="968057" y="477520"/>
                  </a:lnTo>
                  <a:lnTo>
                    <a:pt x="965111" y="481329"/>
                  </a:lnTo>
                  <a:lnTo>
                    <a:pt x="962025" y="483870"/>
                  </a:lnTo>
                  <a:lnTo>
                    <a:pt x="958811" y="486410"/>
                  </a:lnTo>
                  <a:lnTo>
                    <a:pt x="955459" y="488950"/>
                  </a:lnTo>
                  <a:lnTo>
                    <a:pt x="951979" y="491489"/>
                  </a:lnTo>
                  <a:lnTo>
                    <a:pt x="948372" y="494029"/>
                  </a:lnTo>
                  <a:close/>
                </a:path>
                <a:path w="991234" h="506729">
                  <a:moveTo>
                    <a:pt x="911390" y="506729"/>
                  </a:moveTo>
                  <a:lnTo>
                    <a:pt x="79616" y="506729"/>
                  </a:lnTo>
                  <a:lnTo>
                    <a:pt x="75171" y="505460"/>
                  </a:lnTo>
                  <a:lnTo>
                    <a:pt x="915835" y="505460"/>
                  </a:lnTo>
                  <a:lnTo>
                    <a:pt x="911390" y="506729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1111865" y="4068445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何故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011131" y="4546282"/>
            <a:ext cx="7619365" cy="50800"/>
          </a:xfrm>
          <a:custGeom>
            <a:avLst/>
            <a:gdLst/>
            <a:ahLst/>
            <a:cxnLst/>
            <a:rect l="l" t="t" r="r" b="b"/>
            <a:pathLst>
              <a:path w="7619365" h="50800">
                <a:moveTo>
                  <a:pt x="76" y="50800"/>
                </a:moveTo>
                <a:lnTo>
                  <a:pt x="0" y="22225"/>
                </a:lnTo>
                <a:lnTo>
                  <a:pt x="7618730" y="0"/>
                </a:lnTo>
                <a:lnTo>
                  <a:pt x="7618806" y="28575"/>
                </a:lnTo>
                <a:lnTo>
                  <a:pt x="76" y="50800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725167" y="5041582"/>
            <a:ext cx="1275715" cy="39370"/>
          </a:xfrm>
          <a:custGeom>
            <a:avLst/>
            <a:gdLst/>
            <a:ahLst/>
            <a:cxnLst/>
            <a:rect l="l" t="t" r="r" b="b"/>
            <a:pathLst>
              <a:path w="1275714" h="39370">
                <a:moveTo>
                  <a:pt x="1275080" y="39369"/>
                </a:moveTo>
                <a:lnTo>
                  <a:pt x="0" y="28575"/>
                </a:lnTo>
                <a:lnTo>
                  <a:pt x="254" y="0"/>
                </a:lnTo>
                <a:lnTo>
                  <a:pt x="1275333" y="10794"/>
                </a:lnTo>
                <a:lnTo>
                  <a:pt x="1275080" y="39369"/>
                </a:lnTo>
                <a:close/>
              </a:path>
            </a:pathLst>
          </a:custGeom>
          <a:solidFill>
            <a:srgbClr val="1D41D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73929" y="260985"/>
            <a:ext cx="226123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学以致</a:t>
            </a:r>
            <a:r>
              <a:rPr sz="4400" spc="5" dirty="0"/>
              <a:t>用</a:t>
            </a:r>
            <a:endParaRPr sz="4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207408"/>
              </p:ext>
            </p:extLst>
          </p:nvPr>
        </p:nvGraphicFramePr>
        <p:xfrm>
          <a:off x="914400" y="1600200"/>
          <a:ext cx="10396856" cy="41662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66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29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8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3200" b="0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六要</a:t>
                      </a:r>
                      <a:r>
                        <a:rPr sz="3200" b="0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素</a:t>
                      </a:r>
                      <a:endParaRPr sz="3200" b="0">
                        <a:latin typeface="Microsoft JhengHei"/>
                        <a:cs typeface="Microsoft JhengHei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3200" b="0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具体内</a:t>
                      </a:r>
                      <a:r>
                        <a:rPr sz="3200" b="0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容</a:t>
                      </a:r>
                      <a:endParaRPr sz="3200" b="0">
                        <a:latin typeface="Microsoft JhengHei"/>
                        <a:cs typeface="Microsoft JhengHei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latin typeface="SimSun"/>
                          <a:cs typeface="SimSun"/>
                        </a:rPr>
                        <a:t>何时</a:t>
                      </a:r>
                      <a:endParaRPr sz="3200" b="0">
                        <a:latin typeface="SimSun"/>
                        <a:cs typeface="SimSun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1949</a:t>
                      </a: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年</a:t>
                      </a:r>
                      <a:r>
                        <a:rPr sz="3200" b="0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4</a:t>
                      </a: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月</a:t>
                      </a:r>
                      <a:r>
                        <a:rPr sz="3200" b="0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20</a:t>
                      </a: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日夜</a:t>
                      </a:r>
                      <a:r>
                        <a:rPr sz="3200" b="0" spc="-9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-4</a:t>
                      </a: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月</a:t>
                      </a:r>
                      <a:r>
                        <a:rPr sz="3200" b="0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22</a:t>
                      </a: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日</a:t>
                      </a:r>
                      <a:r>
                        <a:rPr sz="3200" b="0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22</a:t>
                      </a: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时</a:t>
                      </a: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latin typeface="SimSun"/>
                          <a:cs typeface="SimSun"/>
                        </a:rPr>
                        <a:t>何地</a:t>
                      </a: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西起九江（不含），东至江阴</a:t>
                      </a: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latin typeface="SimSun"/>
                          <a:cs typeface="SimSun"/>
                        </a:rPr>
                        <a:t>何人</a:t>
                      </a:r>
                      <a:endParaRPr sz="3200" b="0">
                        <a:latin typeface="SimSun"/>
                        <a:cs typeface="SimSun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人民解放军百万大军</a:t>
                      </a: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latin typeface="SimSun"/>
                          <a:cs typeface="SimSun"/>
                        </a:rPr>
                        <a:t>何事</a:t>
                      </a:r>
                      <a:endParaRPr sz="3200" b="0">
                        <a:latin typeface="SimSun"/>
                        <a:cs typeface="SimSun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冲破敌阵，横渡长江</a:t>
                      </a: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1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3200" b="0" dirty="0">
                          <a:latin typeface="SimSun"/>
                          <a:cs typeface="SimSun"/>
                        </a:rPr>
                        <a:t>何故</a:t>
                      </a:r>
                      <a:endParaRPr sz="3200" b="0">
                        <a:latin typeface="SimSun"/>
                        <a:cs typeface="SimSun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国民党反动派拒绝签订和平协定</a:t>
                      </a: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sz="3200" b="0" dirty="0">
                          <a:latin typeface="SimSun"/>
                          <a:cs typeface="SimSun"/>
                        </a:rPr>
                        <a:t>如何</a:t>
                      </a:r>
                      <a:endParaRPr sz="3200" b="0">
                        <a:latin typeface="SimSun"/>
                        <a:cs typeface="SimSun"/>
                      </a:endParaRPr>
                    </a:p>
                  </a:txBody>
                  <a:tcPr marL="0" marR="0" marT="2006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17145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中路军</a:t>
                      </a:r>
                      <a:r>
                        <a:rPr sz="3200" b="0" spc="-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21</a:t>
                      </a:r>
                      <a:r>
                        <a:rPr sz="3200" b="0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日夜即已全部渡完，西路军的三分之二，</a:t>
                      </a:r>
                      <a:r>
                        <a:rPr sz="3200" b="0" dirty="0" smtClean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东路军的大部都已于</a:t>
                      </a:r>
                      <a:r>
                        <a:rPr sz="3200" b="0" spc="185" dirty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22</a:t>
                      </a:r>
                      <a:r>
                        <a:rPr sz="3200" b="0" dirty="0" smtClean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日渡过长江</a:t>
                      </a:r>
                      <a:r>
                        <a:rPr lang="zh-CN" altLang="en-US" sz="3200" b="0" dirty="0" smtClean="0">
                          <a:solidFill>
                            <a:srgbClr val="C00000"/>
                          </a:solidFill>
                          <a:latin typeface="SimSun"/>
                          <a:cs typeface="SimSun"/>
                        </a:rPr>
                        <a:t>。</a:t>
                      </a:r>
                      <a:endParaRPr sz="3200" b="0" dirty="0">
                        <a:solidFill>
                          <a:srgbClr val="C00000"/>
                        </a:solidFill>
                        <a:latin typeface="SimSun"/>
                        <a:cs typeface="SimSun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4264" y="207725"/>
            <a:ext cx="10180955" cy="230695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R="214629" algn="ctr">
              <a:lnSpc>
                <a:spcPct val="100000"/>
              </a:lnSpc>
              <a:spcBef>
                <a:spcPts val="505"/>
              </a:spcBef>
            </a:pPr>
            <a:r>
              <a:rPr dirty="0"/>
              <a:t>消息结构</a:t>
            </a:r>
          </a:p>
          <a:p>
            <a:pPr marL="12700" marR="5080" indent="793750">
              <a:lnSpc>
                <a:spcPct val="100000"/>
              </a:lnSpc>
              <a:spcBef>
                <a:spcPts val="275"/>
              </a:spcBef>
            </a:pPr>
            <a:r>
              <a:rPr sz="3200" b="1" dirty="0">
                <a:latin typeface="Microsoft YaHei UI"/>
                <a:cs typeface="Microsoft YaHei UI"/>
              </a:rPr>
              <a:t>阅读两则消息，根据《我三十万大军胜利南渡长江》 </a:t>
            </a:r>
            <a:r>
              <a:rPr sz="3200" b="1" spc="5" dirty="0">
                <a:latin typeface="Microsoft YaHei UI"/>
                <a:cs typeface="Microsoft YaHei UI"/>
              </a:rPr>
              <a:t>的旁批，为《人民解放军百万大军横渡长江》做旁批， </a:t>
            </a:r>
            <a:r>
              <a:rPr sz="3200" b="1" spc="10" dirty="0">
                <a:latin typeface="Microsoft YaHei UI"/>
                <a:cs typeface="Microsoft YaHei UI"/>
              </a:rPr>
              <a:t> </a:t>
            </a:r>
            <a:r>
              <a:rPr sz="3200" b="1" spc="5" dirty="0">
                <a:latin typeface="Microsoft YaHei UI"/>
                <a:cs typeface="Microsoft YaHei UI"/>
              </a:rPr>
              <a:t>梳理两则消息的结构，并完成表格。</a:t>
            </a:r>
            <a:endParaRPr sz="3200">
              <a:latin typeface="Microsoft YaHei UI"/>
              <a:cs typeface="Microsoft YaHei U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557253"/>
              </p:ext>
            </p:extLst>
          </p:nvPr>
        </p:nvGraphicFramePr>
        <p:xfrm>
          <a:off x="1175385" y="2661285"/>
          <a:ext cx="9829164" cy="346582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87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94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9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五结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构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2006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marL="532765" marR="221615" indent="-30543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《我三十万大军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胜 </a:t>
                      </a: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利南渡长江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》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marL="379730" marR="221615" indent="-15240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《人民解放军百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万 </a:t>
                      </a: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大军横渡长江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》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177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marL="838200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sz="2400" b="1" spc="5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我的发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现</a:t>
                      </a:r>
                      <a:endParaRPr sz="2400">
                        <a:latin typeface="Microsoft JhengHei"/>
                        <a:cs typeface="Microsoft JhengHei"/>
                      </a:endParaRPr>
                    </a:p>
                  </a:txBody>
                  <a:tcPr marL="0" marR="0" marT="2006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84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4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标题</a:t>
                      </a:r>
                    </a:p>
                  </a:txBody>
                  <a:tcPr marL="0" marR="0" marT="781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5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4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导语</a:t>
                      </a:r>
                      <a:endParaRPr sz="2400" b="1">
                        <a:latin typeface="黑体" panose="02010609060101010101" pitchFamily="49" charset="-122"/>
                        <a:ea typeface="黑体" panose="02010609060101010101" pitchFamily="49" charset="-122"/>
                        <a:cs typeface="SimSun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1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24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主体</a:t>
                      </a:r>
                    </a:p>
                  </a:txBody>
                  <a:tcPr marL="0" marR="0" marT="787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4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背景</a:t>
                      </a: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5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2400" b="1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SimSun"/>
                        </a:rPr>
                        <a:t>结语</a:t>
                      </a: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25700" y="148907"/>
            <a:ext cx="73406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我三十万大军胜利南渡长江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84450" y="1367789"/>
            <a:ext cx="774763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108065" algn="l"/>
              </a:tabLst>
            </a:pPr>
            <a:r>
              <a:rPr sz="3200" b="1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新华社长江前线二十二日二时</a:t>
            </a:r>
            <a:r>
              <a:rPr sz="3200" b="1" spc="5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电</a:t>
            </a:r>
            <a:r>
              <a:rPr sz="3200" dirty="0">
                <a:latin typeface="SimSun"/>
                <a:cs typeface="SimSun"/>
              </a:rPr>
              <a:t>	</a:t>
            </a:r>
            <a:r>
              <a:rPr sz="3200" dirty="0">
                <a:solidFill>
                  <a:srgbClr val="C00000"/>
                </a:solidFill>
                <a:latin typeface="SimSun"/>
                <a:cs typeface="SimSun"/>
              </a:rPr>
              <a:t>英勇的</a:t>
            </a:r>
            <a:r>
              <a:rPr sz="3200" spc="5" dirty="0">
                <a:solidFill>
                  <a:srgbClr val="C00000"/>
                </a:solidFill>
                <a:latin typeface="SimSun"/>
                <a:cs typeface="SimSun"/>
              </a:rPr>
              <a:t>人</a:t>
            </a:r>
            <a:endParaRPr sz="3200" dirty="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650" y="1855469"/>
            <a:ext cx="8560435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C00000"/>
                </a:solidFill>
                <a:latin typeface="SimSun"/>
                <a:cs typeface="SimSun"/>
              </a:rPr>
              <a:t>民解放军二十一日已有大约三十万人渡过长江。 </a:t>
            </a:r>
            <a:r>
              <a:rPr sz="3200" dirty="0">
                <a:latin typeface="SimSun"/>
                <a:cs typeface="SimSun"/>
              </a:rPr>
              <a:t>渡江战斗于二十日午夜开始，地点在芜湖、安</a:t>
            </a:r>
            <a:r>
              <a:rPr sz="3200" spc="5" dirty="0">
                <a:latin typeface="SimSun"/>
                <a:cs typeface="SimSun"/>
              </a:rPr>
              <a:t>庆</a:t>
            </a:r>
            <a:endParaRPr sz="3200" dirty="0">
              <a:latin typeface="SimSun"/>
              <a:cs typeface="SimSu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84350" y="2819400"/>
            <a:ext cx="8534400" cy="0"/>
          </a:xfrm>
          <a:custGeom>
            <a:avLst/>
            <a:gdLst/>
            <a:ahLst/>
            <a:cxnLst/>
            <a:rect l="l" t="t" r="r" b="b"/>
            <a:pathLst>
              <a:path w="8534400">
                <a:moveTo>
                  <a:pt x="0" y="0"/>
                </a:moveTo>
                <a:lnTo>
                  <a:pt x="8534400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71650" y="2830830"/>
            <a:ext cx="8966835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之间。国民党反动派经营了三个半月的长江防线， </a:t>
            </a:r>
            <a:r>
              <a:rPr sz="3200" dirty="0">
                <a:latin typeface="SimSun"/>
                <a:cs typeface="SimSun"/>
              </a:rPr>
              <a:t>遇着人民解放军好似摧枯拉朽，军无斗志，纷</a:t>
            </a:r>
            <a:r>
              <a:rPr sz="3200" spc="5" dirty="0">
                <a:latin typeface="SimSun"/>
                <a:cs typeface="SimSun"/>
              </a:rPr>
              <a:t>纷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784350" y="3794759"/>
            <a:ext cx="8534400" cy="0"/>
          </a:xfrm>
          <a:custGeom>
            <a:avLst/>
            <a:gdLst/>
            <a:ahLst/>
            <a:cxnLst/>
            <a:rect l="l" t="t" r="r" b="b"/>
            <a:pathLst>
              <a:path w="8534400">
                <a:moveTo>
                  <a:pt x="0" y="0"/>
                </a:moveTo>
                <a:lnTo>
                  <a:pt x="8534400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71650" y="3806190"/>
            <a:ext cx="8966835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溃退。长江风平浪静，我军万船齐放，直取对岸， </a:t>
            </a:r>
            <a:r>
              <a:rPr sz="3200" dirty="0">
                <a:latin typeface="SimSun"/>
                <a:cs typeface="SimSun"/>
              </a:rPr>
              <a:t>不到二十四小时，三十万人民解放军即已突破</a:t>
            </a:r>
            <a:r>
              <a:rPr sz="3200" spc="5" dirty="0">
                <a:latin typeface="SimSun"/>
                <a:cs typeface="SimSun"/>
              </a:rPr>
              <a:t>敌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84350" y="4770120"/>
            <a:ext cx="8534400" cy="0"/>
          </a:xfrm>
          <a:custGeom>
            <a:avLst/>
            <a:gdLst/>
            <a:ahLst/>
            <a:cxnLst/>
            <a:rect l="l" t="t" r="r" b="b"/>
            <a:pathLst>
              <a:path w="8534400">
                <a:moveTo>
                  <a:pt x="0" y="0"/>
                </a:moveTo>
                <a:lnTo>
                  <a:pt x="8534400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771650" y="4781550"/>
            <a:ext cx="85604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SimSun"/>
                <a:cs typeface="SimSun"/>
              </a:rPr>
              <a:t>阵，占领南岸广大地区，现正向繁昌、铜陵、</a:t>
            </a:r>
            <a:r>
              <a:rPr sz="3200" spc="5" dirty="0">
                <a:latin typeface="SimSun"/>
                <a:cs typeface="SimSun"/>
              </a:rPr>
              <a:t>青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784350" y="5257800"/>
            <a:ext cx="8534400" cy="0"/>
          </a:xfrm>
          <a:custGeom>
            <a:avLst/>
            <a:gdLst/>
            <a:ahLst/>
            <a:cxnLst/>
            <a:rect l="l" t="t" r="r" b="b"/>
            <a:pathLst>
              <a:path w="8534400">
                <a:moveTo>
                  <a:pt x="0" y="0"/>
                </a:moveTo>
                <a:lnTo>
                  <a:pt x="8534400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771650" y="5269229"/>
            <a:ext cx="8560435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阳、荻港、鲁港诸城进击中。</a:t>
            </a:r>
            <a:r>
              <a:rPr sz="3200" u="heavy" dirty="0">
                <a:solidFill>
                  <a:srgbClr val="1D41D4"/>
                </a:solidFill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人民解放军正以自 </a:t>
            </a:r>
            <a:r>
              <a:rPr sz="3200" dirty="0">
                <a:solidFill>
                  <a:srgbClr val="1D41D4"/>
                </a:solidFill>
                <a:latin typeface="SimSun"/>
                <a:cs typeface="SimSun"/>
              </a:rPr>
              <a:t>己的英雄式的战斗，坚决地执行毛主席朱总司</a:t>
            </a:r>
            <a:r>
              <a:rPr sz="3200" spc="5" dirty="0">
                <a:solidFill>
                  <a:srgbClr val="1D41D4"/>
                </a:solidFill>
                <a:latin typeface="SimSun"/>
                <a:cs typeface="SimSun"/>
              </a:rPr>
              <a:t>的</a:t>
            </a:r>
            <a:endParaRPr sz="3200">
              <a:latin typeface="SimSun"/>
              <a:cs typeface="SimSu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784350" y="6233159"/>
            <a:ext cx="8534400" cy="0"/>
          </a:xfrm>
          <a:custGeom>
            <a:avLst/>
            <a:gdLst/>
            <a:ahLst/>
            <a:cxnLst/>
            <a:rect l="l" t="t" r="r" b="b"/>
            <a:pathLst>
              <a:path w="8534400">
                <a:moveTo>
                  <a:pt x="0" y="0"/>
                </a:moveTo>
                <a:lnTo>
                  <a:pt x="8534400" y="0"/>
                </a:lnTo>
              </a:path>
            </a:pathLst>
          </a:custGeom>
          <a:ln w="19812">
            <a:solidFill>
              <a:srgbClr val="1D41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771650" y="6244590"/>
            <a:ext cx="12452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solidFill>
                  <a:srgbClr val="1D41D4"/>
                </a:solidFill>
                <a:uFill>
                  <a:solidFill>
                    <a:srgbClr val="1D41D4"/>
                  </a:solidFill>
                </a:uFill>
                <a:latin typeface="SimSun"/>
                <a:cs typeface="SimSun"/>
              </a:rPr>
              <a:t>命令</a:t>
            </a:r>
            <a:r>
              <a:rPr sz="3200" u="heavy" spc="5" dirty="0">
                <a:solidFill>
                  <a:srgbClr val="1D41D4"/>
                </a:solidFill>
                <a:uFill>
                  <a:solidFill>
                    <a:srgbClr val="1D41D4"/>
                  </a:solidFill>
                </a:uFill>
                <a:latin typeface="SimSun"/>
                <a:cs typeface="SimSun"/>
              </a:rPr>
              <a:t>。</a:t>
            </a:r>
            <a:endParaRPr sz="3200">
              <a:latin typeface="SimSun"/>
              <a:cs typeface="SimSu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78266" y="1306194"/>
            <a:ext cx="1950720" cy="623570"/>
            <a:chOff x="478266" y="1306194"/>
            <a:chExt cx="1950720" cy="623570"/>
          </a:xfrm>
        </p:grpSpPr>
        <p:sp>
          <p:nvSpPr>
            <p:cNvPr id="18" name="object 18"/>
            <p:cNvSpPr/>
            <p:nvPr/>
          </p:nvSpPr>
          <p:spPr>
            <a:xfrm>
              <a:off x="484504" y="1312163"/>
              <a:ext cx="1892935" cy="612775"/>
            </a:xfrm>
            <a:custGeom>
              <a:avLst/>
              <a:gdLst/>
              <a:ahLst/>
              <a:cxnLst/>
              <a:rect l="l" t="t" r="r" b="b"/>
              <a:pathLst>
                <a:path w="1892935" h="612775">
                  <a:moveTo>
                    <a:pt x="812419" y="612648"/>
                  </a:moveTo>
                  <a:lnTo>
                    <a:pt x="102235" y="612648"/>
                  </a:lnTo>
                  <a:lnTo>
                    <a:pt x="62381" y="604198"/>
                  </a:lnTo>
                  <a:lnTo>
                    <a:pt x="29891" y="582129"/>
                  </a:lnTo>
                  <a:lnTo>
                    <a:pt x="8014" y="549650"/>
                  </a:lnTo>
                  <a:lnTo>
                    <a:pt x="0" y="509968"/>
                  </a:lnTo>
                  <a:lnTo>
                    <a:pt x="126" y="510540"/>
                  </a:lnTo>
                  <a:lnTo>
                    <a:pt x="126" y="102108"/>
                  </a:lnTo>
                  <a:lnTo>
                    <a:pt x="8067" y="62541"/>
                  </a:lnTo>
                  <a:lnTo>
                    <a:pt x="29906" y="30160"/>
                  </a:lnTo>
                  <a:lnTo>
                    <a:pt x="62382" y="8226"/>
                  </a:lnTo>
                  <a:lnTo>
                    <a:pt x="102235" y="0"/>
                  </a:lnTo>
                  <a:lnTo>
                    <a:pt x="812419" y="0"/>
                  </a:lnTo>
                  <a:lnTo>
                    <a:pt x="852128" y="8226"/>
                  </a:lnTo>
                  <a:lnTo>
                    <a:pt x="884556" y="30160"/>
                  </a:lnTo>
                  <a:lnTo>
                    <a:pt x="906443" y="62541"/>
                  </a:lnTo>
                  <a:lnTo>
                    <a:pt x="914526" y="102108"/>
                  </a:lnTo>
                  <a:lnTo>
                    <a:pt x="914526" y="356616"/>
                  </a:lnTo>
                  <a:lnTo>
                    <a:pt x="1892934" y="352044"/>
                  </a:lnTo>
                  <a:lnTo>
                    <a:pt x="914400" y="509968"/>
                  </a:lnTo>
                  <a:lnTo>
                    <a:pt x="914526" y="510540"/>
                  </a:lnTo>
                  <a:lnTo>
                    <a:pt x="906443" y="549891"/>
                  </a:lnTo>
                  <a:lnTo>
                    <a:pt x="884556" y="582201"/>
                  </a:lnTo>
                  <a:lnTo>
                    <a:pt x="852128" y="604207"/>
                  </a:lnTo>
                  <a:lnTo>
                    <a:pt x="812419" y="6126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78266" y="1306194"/>
              <a:ext cx="1950720" cy="623570"/>
            </a:xfrm>
            <a:custGeom>
              <a:avLst/>
              <a:gdLst/>
              <a:ahLst/>
              <a:cxnLst/>
              <a:rect l="l" t="t" r="r" b="b"/>
              <a:pathLst>
                <a:path w="1950720" h="623569">
                  <a:moveTo>
                    <a:pt x="829782" y="623569"/>
                  </a:moveTo>
                  <a:lnTo>
                    <a:pt x="97094" y="623569"/>
                  </a:lnTo>
                  <a:lnTo>
                    <a:pt x="86337" y="621029"/>
                  </a:lnTo>
                  <a:lnTo>
                    <a:pt x="70932" y="617219"/>
                  </a:lnTo>
                  <a:lnTo>
                    <a:pt x="66004" y="614679"/>
                  </a:lnTo>
                  <a:lnTo>
                    <a:pt x="61216" y="613409"/>
                  </a:lnTo>
                  <a:lnTo>
                    <a:pt x="56542" y="610869"/>
                  </a:lnTo>
                  <a:lnTo>
                    <a:pt x="52009" y="608329"/>
                  </a:lnTo>
                  <a:lnTo>
                    <a:pt x="47614" y="604519"/>
                  </a:lnTo>
                  <a:lnTo>
                    <a:pt x="43373" y="601979"/>
                  </a:lnTo>
                  <a:lnTo>
                    <a:pt x="18379" y="575309"/>
                  </a:lnTo>
                  <a:lnTo>
                    <a:pt x="15560" y="571499"/>
                  </a:lnTo>
                  <a:lnTo>
                    <a:pt x="12956" y="566419"/>
                  </a:lnTo>
                  <a:lnTo>
                    <a:pt x="10568" y="562609"/>
                  </a:lnTo>
                  <a:lnTo>
                    <a:pt x="8397" y="557529"/>
                  </a:lnTo>
                  <a:lnTo>
                    <a:pt x="0" y="102869"/>
                  </a:lnTo>
                  <a:lnTo>
                    <a:pt x="27" y="101599"/>
                  </a:lnTo>
                  <a:lnTo>
                    <a:pt x="8397" y="66039"/>
                  </a:lnTo>
                  <a:lnTo>
                    <a:pt x="10568" y="60959"/>
                  </a:lnTo>
                  <a:lnTo>
                    <a:pt x="12956" y="55879"/>
                  </a:lnTo>
                  <a:lnTo>
                    <a:pt x="15560" y="52069"/>
                  </a:lnTo>
                  <a:lnTo>
                    <a:pt x="18379" y="46989"/>
                  </a:lnTo>
                  <a:lnTo>
                    <a:pt x="21402" y="43179"/>
                  </a:lnTo>
                  <a:lnTo>
                    <a:pt x="24615" y="39369"/>
                  </a:lnTo>
                  <a:lnTo>
                    <a:pt x="28018" y="34289"/>
                  </a:lnTo>
                  <a:lnTo>
                    <a:pt x="31600" y="30479"/>
                  </a:lnTo>
                  <a:lnTo>
                    <a:pt x="35359" y="27939"/>
                  </a:lnTo>
                  <a:lnTo>
                    <a:pt x="39283" y="24129"/>
                  </a:lnTo>
                  <a:lnTo>
                    <a:pt x="70932" y="6349"/>
                  </a:lnTo>
                  <a:lnTo>
                    <a:pt x="75961" y="3809"/>
                  </a:lnTo>
                  <a:lnTo>
                    <a:pt x="91671" y="0"/>
                  </a:lnTo>
                  <a:lnTo>
                    <a:pt x="835205" y="0"/>
                  </a:lnTo>
                  <a:lnTo>
                    <a:pt x="850915" y="3809"/>
                  </a:lnTo>
                  <a:lnTo>
                    <a:pt x="855944" y="6349"/>
                  </a:lnTo>
                  <a:lnTo>
                    <a:pt x="860872" y="7619"/>
                  </a:lnTo>
                  <a:lnTo>
                    <a:pt x="865659" y="10159"/>
                  </a:lnTo>
                  <a:lnTo>
                    <a:pt x="870333" y="12699"/>
                  </a:lnTo>
                  <a:lnTo>
                    <a:pt x="93741" y="12699"/>
                  </a:lnTo>
                  <a:lnTo>
                    <a:pt x="88724" y="13969"/>
                  </a:lnTo>
                  <a:lnTo>
                    <a:pt x="89042" y="13969"/>
                  </a:lnTo>
                  <a:lnTo>
                    <a:pt x="84114" y="15239"/>
                  </a:lnTo>
                  <a:lnTo>
                    <a:pt x="84419" y="15239"/>
                  </a:lnTo>
                  <a:lnTo>
                    <a:pt x="79580" y="16509"/>
                  </a:lnTo>
                  <a:lnTo>
                    <a:pt x="79885" y="16509"/>
                  </a:lnTo>
                  <a:lnTo>
                    <a:pt x="75148" y="17779"/>
                  </a:lnTo>
                  <a:lnTo>
                    <a:pt x="75440" y="17779"/>
                  </a:lnTo>
                  <a:lnTo>
                    <a:pt x="70817" y="19049"/>
                  </a:lnTo>
                  <a:lnTo>
                    <a:pt x="71097" y="19049"/>
                  </a:lnTo>
                  <a:lnTo>
                    <a:pt x="66588" y="21589"/>
                  </a:lnTo>
                  <a:lnTo>
                    <a:pt x="66868" y="21589"/>
                  </a:lnTo>
                  <a:lnTo>
                    <a:pt x="62473" y="24129"/>
                  </a:lnTo>
                  <a:lnTo>
                    <a:pt x="62740" y="24129"/>
                  </a:lnTo>
                  <a:lnTo>
                    <a:pt x="58473" y="25399"/>
                  </a:lnTo>
                  <a:lnTo>
                    <a:pt x="58727" y="25399"/>
                  </a:lnTo>
                  <a:lnTo>
                    <a:pt x="54599" y="27939"/>
                  </a:lnTo>
                  <a:lnTo>
                    <a:pt x="54853" y="27939"/>
                  </a:lnTo>
                  <a:lnTo>
                    <a:pt x="52186" y="30479"/>
                  </a:lnTo>
                  <a:lnTo>
                    <a:pt x="51094" y="30479"/>
                  </a:lnTo>
                  <a:lnTo>
                    <a:pt x="47246" y="34289"/>
                  </a:lnTo>
                  <a:lnTo>
                    <a:pt x="47487" y="34289"/>
                  </a:lnTo>
                  <a:lnTo>
                    <a:pt x="43779" y="36829"/>
                  </a:lnTo>
                  <a:lnTo>
                    <a:pt x="44008" y="36829"/>
                  </a:lnTo>
                  <a:lnTo>
                    <a:pt x="41645" y="39369"/>
                  </a:lnTo>
                  <a:lnTo>
                    <a:pt x="40680" y="39369"/>
                  </a:lnTo>
                  <a:lnTo>
                    <a:pt x="37315" y="43179"/>
                  </a:lnTo>
                  <a:lnTo>
                    <a:pt x="37518" y="43179"/>
                  </a:lnTo>
                  <a:lnTo>
                    <a:pt x="34305" y="46989"/>
                  </a:lnTo>
                  <a:lnTo>
                    <a:pt x="34508" y="46989"/>
                  </a:lnTo>
                  <a:lnTo>
                    <a:pt x="31473" y="50799"/>
                  </a:lnTo>
                  <a:lnTo>
                    <a:pt x="31663" y="50799"/>
                  </a:lnTo>
                  <a:lnTo>
                    <a:pt x="28818" y="54609"/>
                  </a:lnTo>
                  <a:lnTo>
                    <a:pt x="28983" y="54609"/>
                  </a:lnTo>
                  <a:lnTo>
                    <a:pt x="26342" y="58419"/>
                  </a:lnTo>
                  <a:lnTo>
                    <a:pt x="26494" y="58419"/>
                  </a:lnTo>
                  <a:lnTo>
                    <a:pt x="24043" y="62229"/>
                  </a:lnTo>
                  <a:lnTo>
                    <a:pt x="24196" y="62229"/>
                  </a:lnTo>
                  <a:lnTo>
                    <a:pt x="21935" y="66039"/>
                  </a:lnTo>
                  <a:lnTo>
                    <a:pt x="22075" y="66039"/>
                  </a:lnTo>
                  <a:lnTo>
                    <a:pt x="20541" y="69849"/>
                  </a:lnTo>
                  <a:lnTo>
                    <a:pt x="20157" y="69849"/>
                  </a:lnTo>
                  <a:lnTo>
                    <a:pt x="18328" y="74929"/>
                  </a:lnTo>
                  <a:lnTo>
                    <a:pt x="16830" y="78739"/>
                  </a:lnTo>
                  <a:lnTo>
                    <a:pt x="15560" y="83819"/>
                  </a:lnTo>
                  <a:lnTo>
                    <a:pt x="14778" y="87629"/>
                  </a:lnTo>
                  <a:lnTo>
                    <a:pt x="14556" y="87629"/>
                  </a:lnTo>
                  <a:lnTo>
                    <a:pt x="13667" y="92709"/>
                  </a:lnTo>
                  <a:lnTo>
                    <a:pt x="13058" y="97789"/>
                  </a:lnTo>
                  <a:lnTo>
                    <a:pt x="12715" y="102869"/>
                  </a:lnTo>
                  <a:lnTo>
                    <a:pt x="12702" y="520699"/>
                  </a:lnTo>
                  <a:lnTo>
                    <a:pt x="13096" y="525779"/>
                  </a:lnTo>
                  <a:lnTo>
                    <a:pt x="13705" y="529589"/>
                  </a:lnTo>
                  <a:lnTo>
                    <a:pt x="14556" y="534669"/>
                  </a:lnTo>
                  <a:lnTo>
                    <a:pt x="15636" y="539749"/>
                  </a:lnTo>
                  <a:lnTo>
                    <a:pt x="15902" y="539749"/>
                  </a:lnTo>
                  <a:lnTo>
                    <a:pt x="16931" y="543559"/>
                  </a:lnTo>
                  <a:lnTo>
                    <a:pt x="18442" y="548639"/>
                  </a:lnTo>
                  <a:lnTo>
                    <a:pt x="20157" y="552449"/>
                  </a:lnTo>
                  <a:lnTo>
                    <a:pt x="20030" y="552449"/>
                  </a:lnTo>
                  <a:lnTo>
                    <a:pt x="22075" y="556259"/>
                  </a:lnTo>
                  <a:lnTo>
                    <a:pt x="21935" y="556259"/>
                  </a:lnTo>
                  <a:lnTo>
                    <a:pt x="24196" y="561339"/>
                  </a:lnTo>
                  <a:lnTo>
                    <a:pt x="24043" y="561339"/>
                  </a:lnTo>
                  <a:lnTo>
                    <a:pt x="26494" y="565149"/>
                  </a:lnTo>
                  <a:lnTo>
                    <a:pt x="26342" y="565149"/>
                  </a:lnTo>
                  <a:lnTo>
                    <a:pt x="28983" y="568959"/>
                  </a:lnTo>
                  <a:lnTo>
                    <a:pt x="28818" y="568959"/>
                  </a:lnTo>
                  <a:lnTo>
                    <a:pt x="31663" y="572769"/>
                  </a:lnTo>
                  <a:lnTo>
                    <a:pt x="31473" y="572769"/>
                  </a:lnTo>
                  <a:lnTo>
                    <a:pt x="34508" y="576579"/>
                  </a:lnTo>
                  <a:lnTo>
                    <a:pt x="34305" y="576579"/>
                  </a:lnTo>
                  <a:lnTo>
                    <a:pt x="37518" y="579119"/>
                  </a:lnTo>
                  <a:lnTo>
                    <a:pt x="37315" y="579119"/>
                  </a:lnTo>
                  <a:lnTo>
                    <a:pt x="40680" y="582929"/>
                  </a:lnTo>
                  <a:lnTo>
                    <a:pt x="40464" y="582929"/>
                  </a:lnTo>
                  <a:lnTo>
                    <a:pt x="44008" y="586739"/>
                  </a:lnTo>
                  <a:lnTo>
                    <a:pt x="45015" y="586739"/>
                  </a:lnTo>
                  <a:lnTo>
                    <a:pt x="47487" y="589279"/>
                  </a:lnTo>
                  <a:lnTo>
                    <a:pt x="47246" y="589279"/>
                  </a:lnTo>
                  <a:lnTo>
                    <a:pt x="51094" y="591819"/>
                  </a:lnTo>
                  <a:lnTo>
                    <a:pt x="50853" y="591819"/>
                  </a:lnTo>
                  <a:lnTo>
                    <a:pt x="54853" y="594359"/>
                  </a:lnTo>
                  <a:lnTo>
                    <a:pt x="54599" y="594359"/>
                  </a:lnTo>
                  <a:lnTo>
                    <a:pt x="58727" y="596899"/>
                  </a:lnTo>
                  <a:lnTo>
                    <a:pt x="58473" y="596899"/>
                  </a:lnTo>
                  <a:lnTo>
                    <a:pt x="62740" y="599439"/>
                  </a:lnTo>
                  <a:lnTo>
                    <a:pt x="62473" y="599439"/>
                  </a:lnTo>
                  <a:lnTo>
                    <a:pt x="66868" y="601979"/>
                  </a:lnTo>
                  <a:lnTo>
                    <a:pt x="66588" y="601979"/>
                  </a:lnTo>
                  <a:lnTo>
                    <a:pt x="71097" y="603249"/>
                  </a:lnTo>
                  <a:lnTo>
                    <a:pt x="70817" y="603249"/>
                  </a:lnTo>
                  <a:lnTo>
                    <a:pt x="75440" y="604519"/>
                  </a:lnTo>
                  <a:lnTo>
                    <a:pt x="75148" y="604519"/>
                  </a:lnTo>
                  <a:lnTo>
                    <a:pt x="79885" y="607059"/>
                  </a:lnTo>
                  <a:lnTo>
                    <a:pt x="79580" y="607059"/>
                  </a:lnTo>
                  <a:lnTo>
                    <a:pt x="84419" y="608329"/>
                  </a:lnTo>
                  <a:lnTo>
                    <a:pt x="84114" y="608329"/>
                  </a:lnTo>
                  <a:lnTo>
                    <a:pt x="89042" y="609599"/>
                  </a:lnTo>
                  <a:lnTo>
                    <a:pt x="93436" y="609599"/>
                  </a:lnTo>
                  <a:lnTo>
                    <a:pt x="98529" y="610869"/>
                  </a:lnTo>
                  <a:lnTo>
                    <a:pt x="870333" y="610869"/>
                  </a:lnTo>
                  <a:lnTo>
                    <a:pt x="865659" y="613409"/>
                  </a:lnTo>
                  <a:lnTo>
                    <a:pt x="860872" y="614679"/>
                  </a:lnTo>
                  <a:lnTo>
                    <a:pt x="855944" y="617219"/>
                  </a:lnTo>
                  <a:lnTo>
                    <a:pt x="840539" y="621029"/>
                  </a:lnTo>
                  <a:lnTo>
                    <a:pt x="829782" y="623569"/>
                  </a:lnTo>
                  <a:close/>
                </a:path>
                <a:path w="1950720" h="623569">
                  <a:moveTo>
                    <a:pt x="876023" y="31749"/>
                  </a:moveTo>
                  <a:lnTo>
                    <a:pt x="872022" y="27939"/>
                  </a:lnTo>
                  <a:lnTo>
                    <a:pt x="872276" y="27939"/>
                  </a:lnTo>
                  <a:lnTo>
                    <a:pt x="868149" y="25399"/>
                  </a:lnTo>
                  <a:lnTo>
                    <a:pt x="868403" y="25399"/>
                  </a:lnTo>
                  <a:lnTo>
                    <a:pt x="864135" y="24129"/>
                  </a:lnTo>
                  <a:lnTo>
                    <a:pt x="864402" y="24129"/>
                  </a:lnTo>
                  <a:lnTo>
                    <a:pt x="860008" y="21589"/>
                  </a:lnTo>
                  <a:lnTo>
                    <a:pt x="860287" y="21589"/>
                  </a:lnTo>
                  <a:lnTo>
                    <a:pt x="855779" y="19049"/>
                  </a:lnTo>
                  <a:lnTo>
                    <a:pt x="856058" y="19049"/>
                  </a:lnTo>
                  <a:lnTo>
                    <a:pt x="851435" y="17779"/>
                  </a:lnTo>
                  <a:lnTo>
                    <a:pt x="851728" y="17779"/>
                  </a:lnTo>
                  <a:lnTo>
                    <a:pt x="846990" y="16509"/>
                  </a:lnTo>
                  <a:lnTo>
                    <a:pt x="847295" y="16509"/>
                  </a:lnTo>
                  <a:lnTo>
                    <a:pt x="842457" y="15239"/>
                  </a:lnTo>
                  <a:lnTo>
                    <a:pt x="842761" y="15239"/>
                  </a:lnTo>
                  <a:lnTo>
                    <a:pt x="837834" y="13969"/>
                  </a:lnTo>
                  <a:lnTo>
                    <a:pt x="838151" y="13969"/>
                  </a:lnTo>
                  <a:lnTo>
                    <a:pt x="833122" y="12699"/>
                  </a:lnTo>
                  <a:lnTo>
                    <a:pt x="870333" y="12699"/>
                  </a:lnTo>
                  <a:lnTo>
                    <a:pt x="891517" y="27939"/>
                  </a:lnTo>
                  <a:lnTo>
                    <a:pt x="895276" y="30479"/>
                  </a:lnTo>
                  <a:lnTo>
                    <a:pt x="875781" y="30479"/>
                  </a:lnTo>
                  <a:lnTo>
                    <a:pt x="876023" y="31749"/>
                  </a:lnTo>
                  <a:close/>
                </a:path>
                <a:path w="1950720" h="623569">
                  <a:moveTo>
                    <a:pt x="50853" y="31749"/>
                  </a:moveTo>
                  <a:lnTo>
                    <a:pt x="51094" y="30479"/>
                  </a:lnTo>
                  <a:lnTo>
                    <a:pt x="52186" y="30479"/>
                  </a:lnTo>
                  <a:lnTo>
                    <a:pt x="50853" y="31749"/>
                  </a:lnTo>
                  <a:close/>
                </a:path>
                <a:path w="1950720" h="623569">
                  <a:moveTo>
                    <a:pt x="886411" y="40639"/>
                  </a:moveTo>
                  <a:lnTo>
                    <a:pt x="882868" y="36829"/>
                  </a:lnTo>
                  <a:lnTo>
                    <a:pt x="883097" y="36829"/>
                  </a:lnTo>
                  <a:lnTo>
                    <a:pt x="879388" y="34289"/>
                  </a:lnTo>
                  <a:lnTo>
                    <a:pt x="879629" y="34289"/>
                  </a:lnTo>
                  <a:lnTo>
                    <a:pt x="875781" y="30479"/>
                  </a:lnTo>
                  <a:lnTo>
                    <a:pt x="895276" y="30479"/>
                  </a:lnTo>
                  <a:lnTo>
                    <a:pt x="898857" y="34289"/>
                  </a:lnTo>
                  <a:lnTo>
                    <a:pt x="902261" y="39369"/>
                  </a:lnTo>
                  <a:lnTo>
                    <a:pt x="886195" y="39369"/>
                  </a:lnTo>
                  <a:lnTo>
                    <a:pt x="886411" y="40639"/>
                  </a:lnTo>
                  <a:close/>
                </a:path>
                <a:path w="1950720" h="623569">
                  <a:moveTo>
                    <a:pt x="40464" y="40639"/>
                  </a:moveTo>
                  <a:lnTo>
                    <a:pt x="40680" y="39369"/>
                  </a:lnTo>
                  <a:lnTo>
                    <a:pt x="41645" y="39369"/>
                  </a:lnTo>
                  <a:lnTo>
                    <a:pt x="40464" y="40639"/>
                  </a:lnTo>
                  <a:close/>
                </a:path>
                <a:path w="1950720" h="623569">
                  <a:moveTo>
                    <a:pt x="906846" y="71119"/>
                  </a:moveTo>
                  <a:lnTo>
                    <a:pt x="904801" y="66039"/>
                  </a:lnTo>
                  <a:lnTo>
                    <a:pt x="904941" y="66039"/>
                  </a:lnTo>
                  <a:lnTo>
                    <a:pt x="902680" y="62229"/>
                  </a:lnTo>
                  <a:lnTo>
                    <a:pt x="902832" y="62229"/>
                  </a:lnTo>
                  <a:lnTo>
                    <a:pt x="900381" y="58419"/>
                  </a:lnTo>
                  <a:lnTo>
                    <a:pt x="900534" y="58419"/>
                  </a:lnTo>
                  <a:lnTo>
                    <a:pt x="897892" y="54609"/>
                  </a:lnTo>
                  <a:lnTo>
                    <a:pt x="898057" y="54609"/>
                  </a:lnTo>
                  <a:lnTo>
                    <a:pt x="895212" y="50799"/>
                  </a:lnTo>
                  <a:lnTo>
                    <a:pt x="895403" y="50799"/>
                  </a:lnTo>
                  <a:lnTo>
                    <a:pt x="892368" y="46989"/>
                  </a:lnTo>
                  <a:lnTo>
                    <a:pt x="892571" y="46989"/>
                  </a:lnTo>
                  <a:lnTo>
                    <a:pt x="889358" y="43179"/>
                  </a:lnTo>
                  <a:lnTo>
                    <a:pt x="889561" y="43179"/>
                  </a:lnTo>
                  <a:lnTo>
                    <a:pt x="886195" y="39369"/>
                  </a:lnTo>
                  <a:lnTo>
                    <a:pt x="902261" y="39369"/>
                  </a:lnTo>
                  <a:lnTo>
                    <a:pt x="905474" y="43179"/>
                  </a:lnTo>
                  <a:lnTo>
                    <a:pt x="908497" y="46989"/>
                  </a:lnTo>
                  <a:lnTo>
                    <a:pt x="911316" y="52069"/>
                  </a:lnTo>
                  <a:lnTo>
                    <a:pt x="913919" y="55879"/>
                  </a:lnTo>
                  <a:lnTo>
                    <a:pt x="916307" y="60959"/>
                  </a:lnTo>
                  <a:lnTo>
                    <a:pt x="918479" y="66039"/>
                  </a:lnTo>
                  <a:lnTo>
                    <a:pt x="920422" y="69849"/>
                  </a:lnTo>
                  <a:lnTo>
                    <a:pt x="906719" y="69849"/>
                  </a:lnTo>
                  <a:lnTo>
                    <a:pt x="906846" y="71119"/>
                  </a:lnTo>
                  <a:close/>
                </a:path>
                <a:path w="1950720" h="623569">
                  <a:moveTo>
                    <a:pt x="20030" y="71119"/>
                  </a:moveTo>
                  <a:lnTo>
                    <a:pt x="20157" y="69849"/>
                  </a:lnTo>
                  <a:lnTo>
                    <a:pt x="20541" y="69849"/>
                  </a:lnTo>
                  <a:lnTo>
                    <a:pt x="20030" y="71119"/>
                  </a:lnTo>
                  <a:close/>
                </a:path>
                <a:path w="1950720" h="623569">
                  <a:moveTo>
                    <a:pt x="912383" y="88899"/>
                  </a:moveTo>
                  <a:lnTo>
                    <a:pt x="911240" y="83819"/>
                  </a:lnTo>
                  <a:lnTo>
                    <a:pt x="909944" y="78739"/>
                  </a:lnTo>
                  <a:lnTo>
                    <a:pt x="908433" y="74929"/>
                  </a:lnTo>
                  <a:lnTo>
                    <a:pt x="906719" y="69849"/>
                  </a:lnTo>
                  <a:lnTo>
                    <a:pt x="920422" y="69849"/>
                  </a:lnTo>
                  <a:lnTo>
                    <a:pt x="922124" y="74929"/>
                  </a:lnTo>
                  <a:lnTo>
                    <a:pt x="923584" y="80009"/>
                  </a:lnTo>
                  <a:lnTo>
                    <a:pt x="925023" y="87629"/>
                  </a:lnTo>
                  <a:lnTo>
                    <a:pt x="912319" y="87629"/>
                  </a:lnTo>
                  <a:lnTo>
                    <a:pt x="912383" y="88899"/>
                  </a:lnTo>
                  <a:close/>
                </a:path>
                <a:path w="1950720" h="623569">
                  <a:moveTo>
                    <a:pt x="14493" y="88899"/>
                  </a:moveTo>
                  <a:lnTo>
                    <a:pt x="14556" y="87629"/>
                  </a:lnTo>
                  <a:lnTo>
                    <a:pt x="14778" y="87629"/>
                  </a:lnTo>
                  <a:lnTo>
                    <a:pt x="14493" y="88899"/>
                  </a:lnTo>
                  <a:close/>
                </a:path>
                <a:path w="1950720" h="623569">
                  <a:moveTo>
                    <a:pt x="914288" y="368299"/>
                  </a:moveTo>
                  <a:lnTo>
                    <a:pt x="914288" y="107949"/>
                  </a:lnTo>
                  <a:lnTo>
                    <a:pt x="914161" y="102869"/>
                  </a:lnTo>
                  <a:lnTo>
                    <a:pt x="913780" y="97789"/>
                  </a:lnTo>
                  <a:lnTo>
                    <a:pt x="913170" y="92709"/>
                  </a:lnTo>
                  <a:lnTo>
                    <a:pt x="912319" y="87629"/>
                  </a:lnTo>
                  <a:lnTo>
                    <a:pt x="925023" y="87629"/>
                  </a:lnTo>
                  <a:lnTo>
                    <a:pt x="925743" y="91439"/>
                  </a:lnTo>
                  <a:lnTo>
                    <a:pt x="926429" y="96519"/>
                  </a:lnTo>
                  <a:lnTo>
                    <a:pt x="926848" y="101599"/>
                  </a:lnTo>
                  <a:lnTo>
                    <a:pt x="926876" y="102869"/>
                  </a:lnTo>
                  <a:lnTo>
                    <a:pt x="926988" y="355568"/>
                  </a:lnTo>
                  <a:lnTo>
                    <a:pt x="920600" y="355599"/>
                  </a:lnTo>
                  <a:lnTo>
                    <a:pt x="926988" y="361949"/>
                  </a:lnTo>
                  <a:lnTo>
                    <a:pt x="1835275" y="361949"/>
                  </a:lnTo>
                  <a:lnTo>
                    <a:pt x="1817404" y="364808"/>
                  </a:lnTo>
                  <a:lnTo>
                    <a:pt x="914288" y="368299"/>
                  </a:lnTo>
                  <a:close/>
                </a:path>
                <a:path w="1950720" h="623569">
                  <a:moveTo>
                    <a:pt x="1835275" y="361949"/>
                  </a:moveTo>
                  <a:lnTo>
                    <a:pt x="926988" y="361949"/>
                  </a:lnTo>
                  <a:lnTo>
                    <a:pt x="926988" y="355568"/>
                  </a:lnTo>
                  <a:lnTo>
                    <a:pt x="1950227" y="350519"/>
                  </a:lnTo>
                  <a:lnTo>
                    <a:pt x="1950328" y="351789"/>
                  </a:lnTo>
                  <a:lnTo>
                    <a:pt x="1898792" y="351789"/>
                  </a:lnTo>
                  <a:lnTo>
                    <a:pt x="1835275" y="361949"/>
                  </a:lnTo>
                  <a:close/>
                </a:path>
                <a:path w="1950720" h="623569">
                  <a:moveTo>
                    <a:pt x="926429" y="525779"/>
                  </a:moveTo>
                  <a:lnTo>
                    <a:pt x="913780" y="525779"/>
                  </a:lnTo>
                  <a:lnTo>
                    <a:pt x="914173" y="520699"/>
                  </a:lnTo>
                  <a:lnTo>
                    <a:pt x="914288" y="515619"/>
                  </a:lnTo>
                  <a:lnTo>
                    <a:pt x="914288" y="509269"/>
                  </a:lnTo>
                  <a:lnTo>
                    <a:pt x="1898792" y="351789"/>
                  </a:lnTo>
                  <a:lnTo>
                    <a:pt x="1899778" y="363822"/>
                  </a:lnTo>
                  <a:lnTo>
                    <a:pt x="960928" y="515619"/>
                  </a:lnTo>
                  <a:lnTo>
                    <a:pt x="926988" y="515619"/>
                  </a:lnTo>
                  <a:lnTo>
                    <a:pt x="921654" y="521969"/>
                  </a:lnTo>
                  <a:lnTo>
                    <a:pt x="926743" y="521969"/>
                  </a:lnTo>
                  <a:lnTo>
                    <a:pt x="926429" y="525779"/>
                  </a:lnTo>
                  <a:close/>
                </a:path>
                <a:path w="1950720" h="623569">
                  <a:moveTo>
                    <a:pt x="1899778" y="363822"/>
                  </a:moveTo>
                  <a:lnTo>
                    <a:pt x="1898792" y="351789"/>
                  </a:lnTo>
                  <a:lnTo>
                    <a:pt x="1950328" y="351789"/>
                  </a:lnTo>
                  <a:lnTo>
                    <a:pt x="1950633" y="355599"/>
                  </a:lnTo>
                  <a:lnTo>
                    <a:pt x="1899778" y="363822"/>
                  </a:lnTo>
                  <a:close/>
                </a:path>
                <a:path w="1950720" h="623569">
                  <a:moveTo>
                    <a:pt x="926988" y="361949"/>
                  </a:moveTo>
                  <a:lnTo>
                    <a:pt x="920600" y="355599"/>
                  </a:lnTo>
                  <a:lnTo>
                    <a:pt x="926988" y="355568"/>
                  </a:lnTo>
                  <a:lnTo>
                    <a:pt x="926988" y="361949"/>
                  </a:lnTo>
                  <a:close/>
                </a:path>
                <a:path w="1950720" h="623569">
                  <a:moveTo>
                    <a:pt x="1895547" y="364506"/>
                  </a:moveTo>
                  <a:lnTo>
                    <a:pt x="1899778" y="363822"/>
                  </a:lnTo>
                  <a:lnTo>
                    <a:pt x="1899833" y="364489"/>
                  </a:lnTo>
                  <a:lnTo>
                    <a:pt x="1895547" y="364506"/>
                  </a:lnTo>
                  <a:close/>
                </a:path>
                <a:path w="1950720" h="623569">
                  <a:moveTo>
                    <a:pt x="1893679" y="364808"/>
                  </a:moveTo>
                  <a:lnTo>
                    <a:pt x="1817404" y="364808"/>
                  </a:lnTo>
                  <a:lnTo>
                    <a:pt x="1895547" y="364506"/>
                  </a:lnTo>
                  <a:lnTo>
                    <a:pt x="1893679" y="364808"/>
                  </a:lnTo>
                  <a:close/>
                </a:path>
                <a:path w="1950720" h="623569">
                  <a:moveTo>
                    <a:pt x="921654" y="521969"/>
                  </a:moveTo>
                  <a:lnTo>
                    <a:pt x="926988" y="515619"/>
                  </a:lnTo>
                  <a:lnTo>
                    <a:pt x="926848" y="520699"/>
                  </a:lnTo>
                  <a:lnTo>
                    <a:pt x="926812" y="521135"/>
                  </a:lnTo>
                  <a:lnTo>
                    <a:pt x="921654" y="521969"/>
                  </a:lnTo>
                  <a:close/>
                </a:path>
                <a:path w="1950720" h="623569">
                  <a:moveTo>
                    <a:pt x="926812" y="521135"/>
                  </a:moveTo>
                  <a:lnTo>
                    <a:pt x="926848" y="520699"/>
                  </a:lnTo>
                  <a:lnTo>
                    <a:pt x="926988" y="515619"/>
                  </a:lnTo>
                  <a:lnTo>
                    <a:pt x="960928" y="515619"/>
                  </a:lnTo>
                  <a:lnTo>
                    <a:pt x="926812" y="521135"/>
                  </a:lnTo>
                  <a:close/>
                </a:path>
                <a:path w="1950720" h="623569">
                  <a:moveTo>
                    <a:pt x="926743" y="521969"/>
                  </a:moveTo>
                  <a:lnTo>
                    <a:pt x="921654" y="521969"/>
                  </a:lnTo>
                  <a:lnTo>
                    <a:pt x="926812" y="521135"/>
                  </a:lnTo>
                  <a:lnTo>
                    <a:pt x="926743" y="521969"/>
                  </a:lnTo>
                  <a:close/>
                </a:path>
                <a:path w="1950720" h="623569">
                  <a:moveTo>
                    <a:pt x="13220" y="525779"/>
                  </a:moveTo>
                  <a:lnTo>
                    <a:pt x="13058" y="524509"/>
                  </a:lnTo>
                  <a:lnTo>
                    <a:pt x="13220" y="525779"/>
                  </a:lnTo>
                  <a:close/>
                </a:path>
                <a:path w="1950720" h="623569">
                  <a:moveTo>
                    <a:pt x="924187" y="539749"/>
                  </a:moveTo>
                  <a:lnTo>
                    <a:pt x="911240" y="539749"/>
                  </a:lnTo>
                  <a:lnTo>
                    <a:pt x="912383" y="534669"/>
                  </a:lnTo>
                  <a:lnTo>
                    <a:pt x="913208" y="529589"/>
                  </a:lnTo>
                  <a:lnTo>
                    <a:pt x="913818" y="524509"/>
                  </a:lnTo>
                  <a:lnTo>
                    <a:pt x="913780" y="525779"/>
                  </a:lnTo>
                  <a:lnTo>
                    <a:pt x="926429" y="525779"/>
                  </a:lnTo>
                  <a:lnTo>
                    <a:pt x="925743" y="532129"/>
                  </a:lnTo>
                  <a:lnTo>
                    <a:pt x="924791" y="537209"/>
                  </a:lnTo>
                  <a:lnTo>
                    <a:pt x="924187" y="539749"/>
                  </a:lnTo>
                  <a:close/>
                </a:path>
                <a:path w="1950720" h="623569">
                  <a:moveTo>
                    <a:pt x="15902" y="539749"/>
                  </a:moveTo>
                  <a:lnTo>
                    <a:pt x="15636" y="539749"/>
                  </a:lnTo>
                  <a:lnTo>
                    <a:pt x="15560" y="538479"/>
                  </a:lnTo>
                  <a:lnTo>
                    <a:pt x="15902" y="539749"/>
                  </a:lnTo>
                  <a:close/>
                </a:path>
                <a:path w="1950720" h="623569">
                  <a:moveTo>
                    <a:pt x="899992" y="586739"/>
                  </a:moveTo>
                  <a:lnTo>
                    <a:pt x="882868" y="586739"/>
                  </a:lnTo>
                  <a:lnTo>
                    <a:pt x="886411" y="582929"/>
                  </a:lnTo>
                  <a:lnTo>
                    <a:pt x="886195" y="582929"/>
                  </a:lnTo>
                  <a:lnTo>
                    <a:pt x="889561" y="579119"/>
                  </a:lnTo>
                  <a:lnTo>
                    <a:pt x="889358" y="579119"/>
                  </a:lnTo>
                  <a:lnTo>
                    <a:pt x="892571" y="576579"/>
                  </a:lnTo>
                  <a:lnTo>
                    <a:pt x="892368" y="576579"/>
                  </a:lnTo>
                  <a:lnTo>
                    <a:pt x="895403" y="572769"/>
                  </a:lnTo>
                  <a:lnTo>
                    <a:pt x="895212" y="572769"/>
                  </a:lnTo>
                  <a:lnTo>
                    <a:pt x="898057" y="568959"/>
                  </a:lnTo>
                  <a:lnTo>
                    <a:pt x="897892" y="568959"/>
                  </a:lnTo>
                  <a:lnTo>
                    <a:pt x="900534" y="565149"/>
                  </a:lnTo>
                  <a:lnTo>
                    <a:pt x="900381" y="565149"/>
                  </a:lnTo>
                  <a:lnTo>
                    <a:pt x="902832" y="561339"/>
                  </a:lnTo>
                  <a:lnTo>
                    <a:pt x="902680" y="561339"/>
                  </a:lnTo>
                  <a:lnTo>
                    <a:pt x="904941" y="556259"/>
                  </a:lnTo>
                  <a:lnTo>
                    <a:pt x="904801" y="556259"/>
                  </a:lnTo>
                  <a:lnTo>
                    <a:pt x="906846" y="552449"/>
                  </a:lnTo>
                  <a:lnTo>
                    <a:pt x="908547" y="548639"/>
                  </a:lnTo>
                  <a:lnTo>
                    <a:pt x="910046" y="543559"/>
                  </a:lnTo>
                  <a:lnTo>
                    <a:pt x="911316" y="538479"/>
                  </a:lnTo>
                  <a:lnTo>
                    <a:pt x="911240" y="539749"/>
                  </a:lnTo>
                  <a:lnTo>
                    <a:pt x="924187" y="539749"/>
                  </a:lnTo>
                  <a:lnTo>
                    <a:pt x="923584" y="542289"/>
                  </a:lnTo>
                  <a:lnTo>
                    <a:pt x="913919" y="566419"/>
                  </a:lnTo>
                  <a:lnTo>
                    <a:pt x="911316" y="571499"/>
                  </a:lnTo>
                  <a:lnTo>
                    <a:pt x="908497" y="575309"/>
                  </a:lnTo>
                  <a:lnTo>
                    <a:pt x="905474" y="580389"/>
                  </a:lnTo>
                  <a:lnTo>
                    <a:pt x="902261" y="584199"/>
                  </a:lnTo>
                  <a:lnTo>
                    <a:pt x="899992" y="586739"/>
                  </a:lnTo>
                  <a:close/>
                </a:path>
                <a:path w="1950720" h="623569">
                  <a:moveTo>
                    <a:pt x="45015" y="586739"/>
                  </a:moveTo>
                  <a:lnTo>
                    <a:pt x="44008" y="586739"/>
                  </a:lnTo>
                  <a:lnTo>
                    <a:pt x="43779" y="585469"/>
                  </a:lnTo>
                  <a:lnTo>
                    <a:pt x="45015" y="586739"/>
                  </a:lnTo>
                  <a:close/>
                </a:path>
                <a:path w="1950720" h="623569">
                  <a:moveTo>
                    <a:pt x="870333" y="610869"/>
                  </a:moveTo>
                  <a:lnTo>
                    <a:pt x="828347" y="610869"/>
                  </a:lnTo>
                  <a:lnTo>
                    <a:pt x="833440" y="609599"/>
                  </a:lnTo>
                  <a:lnTo>
                    <a:pt x="837834" y="609599"/>
                  </a:lnTo>
                  <a:lnTo>
                    <a:pt x="842761" y="608329"/>
                  </a:lnTo>
                  <a:lnTo>
                    <a:pt x="842457" y="608329"/>
                  </a:lnTo>
                  <a:lnTo>
                    <a:pt x="847295" y="607059"/>
                  </a:lnTo>
                  <a:lnTo>
                    <a:pt x="846990" y="607059"/>
                  </a:lnTo>
                  <a:lnTo>
                    <a:pt x="851728" y="604519"/>
                  </a:lnTo>
                  <a:lnTo>
                    <a:pt x="851435" y="604519"/>
                  </a:lnTo>
                  <a:lnTo>
                    <a:pt x="856058" y="603249"/>
                  </a:lnTo>
                  <a:lnTo>
                    <a:pt x="855779" y="603249"/>
                  </a:lnTo>
                  <a:lnTo>
                    <a:pt x="860287" y="601979"/>
                  </a:lnTo>
                  <a:lnTo>
                    <a:pt x="860008" y="601979"/>
                  </a:lnTo>
                  <a:lnTo>
                    <a:pt x="864402" y="599439"/>
                  </a:lnTo>
                  <a:lnTo>
                    <a:pt x="864135" y="599439"/>
                  </a:lnTo>
                  <a:lnTo>
                    <a:pt x="868403" y="596899"/>
                  </a:lnTo>
                  <a:lnTo>
                    <a:pt x="868149" y="596899"/>
                  </a:lnTo>
                  <a:lnTo>
                    <a:pt x="872276" y="594359"/>
                  </a:lnTo>
                  <a:lnTo>
                    <a:pt x="872022" y="594359"/>
                  </a:lnTo>
                  <a:lnTo>
                    <a:pt x="876023" y="591819"/>
                  </a:lnTo>
                  <a:lnTo>
                    <a:pt x="875781" y="591819"/>
                  </a:lnTo>
                  <a:lnTo>
                    <a:pt x="879629" y="589279"/>
                  </a:lnTo>
                  <a:lnTo>
                    <a:pt x="879388" y="589279"/>
                  </a:lnTo>
                  <a:lnTo>
                    <a:pt x="883097" y="585469"/>
                  </a:lnTo>
                  <a:lnTo>
                    <a:pt x="882868" y="586739"/>
                  </a:lnTo>
                  <a:lnTo>
                    <a:pt x="899992" y="586739"/>
                  </a:lnTo>
                  <a:lnTo>
                    <a:pt x="879261" y="604519"/>
                  </a:lnTo>
                  <a:lnTo>
                    <a:pt x="874867" y="608329"/>
                  </a:lnTo>
                  <a:lnTo>
                    <a:pt x="870333" y="610869"/>
                  </a:lnTo>
                  <a:close/>
                </a:path>
                <a:path w="1950720" h="623569">
                  <a:moveTo>
                    <a:pt x="93741" y="609599"/>
                  </a:moveTo>
                  <a:lnTo>
                    <a:pt x="89042" y="609599"/>
                  </a:lnTo>
                  <a:lnTo>
                    <a:pt x="88724" y="608329"/>
                  </a:lnTo>
                  <a:lnTo>
                    <a:pt x="93741" y="609599"/>
                  </a:lnTo>
                  <a:close/>
                </a:path>
                <a:path w="1950720" h="623569">
                  <a:moveTo>
                    <a:pt x="837834" y="609599"/>
                  </a:moveTo>
                  <a:lnTo>
                    <a:pt x="833122" y="609599"/>
                  </a:lnTo>
                  <a:lnTo>
                    <a:pt x="838151" y="608329"/>
                  </a:lnTo>
                  <a:lnTo>
                    <a:pt x="837834" y="609599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623569" y="1394459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电头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478266" y="4452620"/>
            <a:ext cx="1353185" cy="623570"/>
            <a:chOff x="478266" y="4452620"/>
            <a:chExt cx="1353185" cy="623570"/>
          </a:xfrm>
        </p:grpSpPr>
        <p:sp>
          <p:nvSpPr>
            <p:cNvPr id="22" name="object 22"/>
            <p:cNvSpPr/>
            <p:nvPr/>
          </p:nvSpPr>
          <p:spPr>
            <a:xfrm>
              <a:off x="484507" y="4459224"/>
              <a:ext cx="1311275" cy="611505"/>
            </a:xfrm>
            <a:custGeom>
              <a:avLst/>
              <a:gdLst/>
              <a:ahLst/>
              <a:cxnLst/>
              <a:rect l="l" t="t" r="r" b="b"/>
              <a:pathLst>
                <a:path w="1311275" h="611504">
                  <a:moveTo>
                    <a:pt x="812416" y="611124"/>
                  </a:moveTo>
                  <a:lnTo>
                    <a:pt x="102232" y="611124"/>
                  </a:lnTo>
                  <a:lnTo>
                    <a:pt x="62371" y="603183"/>
                  </a:lnTo>
                  <a:lnTo>
                    <a:pt x="29888" y="581383"/>
                  </a:lnTo>
                  <a:lnTo>
                    <a:pt x="8011" y="549001"/>
                  </a:lnTo>
                  <a:lnTo>
                    <a:pt x="0" y="509346"/>
                  </a:lnTo>
                  <a:lnTo>
                    <a:pt x="124" y="102108"/>
                  </a:lnTo>
                  <a:lnTo>
                    <a:pt x="8065" y="62184"/>
                  </a:lnTo>
                  <a:lnTo>
                    <a:pt x="29904" y="29684"/>
                  </a:lnTo>
                  <a:lnTo>
                    <a:pt x="62380" y="7869"/>
                  </a:lnTo>
                  <a:lnTo>
                    <a:pt x="102232" y="0"/>
                  </a:lnTo>
                  <a:lnTo>
                    <a:pt x="812416" y="0"/>
                  </a:lnTo>
                  <a:lnTo>
                    <a:pt x="852125" y="7869"/>
                  </a:lnTo>
                  <a:lnTo>
                    <a:pt x="884554" y="29684"/>
                  </a:lnTo>
                  <a:lnTo>
                    <a:pt x="906440" y="62184"/>
                  </a:lnTo>
                  <a:lnTo>
                    <a:pt x="914524" y="102108"/>
                  </a:lnTo>
                  <a:lnTo>
                    <a:pt x="914524" y="356615"/>
                  </a:lnTo>
                  <a:lnTo>
                    <a:pt x="1170163" y="509015"/>
                  </a:lnTo>
                  <a:lnTo>
                    <a:pt x="914524" y="509015"/>
                  </a:lnTo>
                  <a:lnTo>
                    <a:pt x="906440" y="548868"/>
                  </a:lnTo>
                  <a:lnTo>
                    <a:pt x="884554" y="581344"/>
                  </a:lnTo>
                  <a:lnTo>
                    <a:pt x="852100" y="603188"/>
                  </a:lnTo>
                  <a:lnTo>
                    <a:pt x="812416" y="611124"/>
                  </a:lnTo>
                  <a:close/>
                </a:path>
                <a:path w="1311275" h="611504">
                  <a:moveTo>
                    <a:pt x="1310764" y="592836"/>
                  </a:moveTo>
                  <a:lnTo>
                    <a:pt x="914457" y="509346"/>
                  </a:lnTo>
                  <a:lnTo>
                    <a:pt x="914524" y="509015"/>
                  </a:lnTo>
                  <a:lnTo>
                    <a:pt x="1170163" y="509015"/>
                  </a:lnTo>
                  <a:lnTo>
                    <a:pt x="1310764" y="59283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78266" y="4452620"/>
              <a:ext cx="1353185" cy="623570"/>
            </a:xfrm>
            <a:custGeom>
              <a:avLst/>
              <a:gdLst/>
              <a:ahLst/>
              <a:cxnLst/>
              <a:rect l="l" t="t" r="r" b="b"/>
              <a:pathLst>
                <a:path w="1353185" h="623570">
                  <a:moveTo>
                    <a:pt x="829782" y="623570"/>
                  </a:moveTo>
                  <a:lnTo>
                    <a:pt x="97094" y="623570"/>
                  </a:lnTo>
                  <a:lnTo>
                    <a:pt x="86337" y="621029"/>
                  </a:lnTo>
                  <a:lnTo>
                    <a:pt x="70932" y="617220"/>
                  </a:lnTo>
                  <a:lnTo>
                    <a:pt x="66004" y="614679"/>
                  </a:lnTo>
                  <a:lnTo>
                    <a:pt x="61216" y="613410"/>
                  </a:lnTo>
                  <a:lnTo>
                    <a:pt x="56542" y="610870"/>
                  </a:lnTo>
                  <a:lnTo>
                    <a:pt x="52009" y="608329"/>
                  </a:lnTo>
                  <a:lnTo>
                    <a:pt x="47614" y="604520"/>
                  </a:lnTo>
                  <a:lnTo>
                    <a:pt x="43373" y="601979"/>
                  </a:lnTo>
                  <a:lnTo>
                    <a:pt x="18379" y="575310"/>
                  </a:lnTo>
                  <a:lnTo>
                    <a:pt x="15560" y="571500"/>
                  </a:lnTo>
                  <a:lnTo>
                    <a:pt x="12956" y="566420"/>
                  </a:lnTo>
                  <a:lnTo>
                    <a:pt x="10568" y="562610"/>
                  </a:lnTo>
                  <a:lnTo>
                    <a:pt x="8397" y="557529"/>
                  </a:lnTo>
                  <a:lnTo>
                    <a:pt x="0" y="102870"/>
                  </a:lnTo>
                  <a:lnTo>
                    <a:pt x="27" y="101600"/>
                  </a:lnTo>
                  <a:lnTo>
                    <a:pt x="8397" y="66039"/>
                  </a:lnTo>
                  <a:lnTo>
                    <a:pt x="10568" y="60960"/>
                  </a:lnTo>
                  <a:lnTo>
                    <a:pt x="12956" y="55879"/>
                  </a:lnTo>
                  <a:lnTo>
                    <a:pt x="15560" y="52070"/>
                  </a:lnTo>
                  <a:lnTo>
                    <a:pt x="18379" y="46989"/>
                  </a:lnTo>
                  <a:lnTo>
                    <a:pt x="21402" y="43179"/>
                  </a:lnTo>
                  <a:lnTo>
                    <a:pt x="24615" y="39370"/>
                  </a:lnTo>
                  <a:lnTo>
                    <a:pt x="28018" y="34289"/>
                  </a:lnTo>
                  <a:lnTo>
                    <a:pt x="31600" y="30479"/>
                  </a:lnTo>
                  <a:lnTo>
                    <a:pt x="35359" y="27939"/>
                  </a:lnTo>
                  <a:lnTo>
                    <a:pt x="39283" y="24129"/>
                  </a:lnTo>
                  <a:lnTo>
                    <a:pt x="70932" y="6350"/>
                  </a:lnTo>
                  <a:lnTo>
                    <a:pt x="75961" y="3810"/>
                  </a:lnTo>
                  <a:lnTo>
                    <a:pt x="91671" y="0"/>
                  </a:lnTo>
                  <a:lnTo>
                    <a:pt x="835205" y="0"/>
                  </a:lnTo>
                  <a:lnTo>
                    <a:pt x="850915" y="3810"/>
                  </a:lnTo>
                  <a:lnTo>
                    <a:pt x="855944" y="6350"/>
                  </a:lnTo>
                  <a:lnTo>
                    <a:pt x="860872" y="7620"/>
                  </a:lnTo>
                  <a:lnTo>
                    <a:pt x="865659" y="10160"/>
                  </a:lnTo>
                  <a:lnTo>
                    <a:pt x="870333" y="12700"/>
                  </a:lnTo>
                  <a:lnTo>
                    <a:pt x="93741" y="12700"/>
                  </a:lnTo>
                  <a:lnTo>
                    <a:pt x="88724" y="13970"/>
                  </a:lnTo>
                  <a:lnTo>
                    <a:pt x="89042" y="13970"/>
                  </a:lnTo>
                  <a:lnTo>
                    <a:pt x="84114" y="15239"/>
                  </a:lnTo>
                  <a:lnTo>
                    <a:pt x="84419" y="15239"/>
                  </a:lnTo>
                  <a:lnTo>
                    <a:pt x="79580" y="16510"/>
                  </a:lnTo>
                  <a:lnTo>
                    <a:pt x="79885" y="16510"/>
                  </a:lnTo>
                  <a:lnTo>
                    <a:pt x="75148" y="17779"/>
                  </a:lnTo>
                  <a:lnTo>
                    <a:pt x="75440" y="17779"/>
                  </a:lnTo>
                  <a:lnTo>
                    <a:pt x="70817" y="19050"/>
                  </a:lnTo>
                  <a:lnTo>
                    <a:pt x="71097" y="19050"/>
                  </a:lnTo>
                  <a:lnTo>
                    <a:pt x="66588" y="21589"/>
                  </a:lnTo>
                  <a:lnTo>
                    <a:pt x="66868" y="21589"/>
                  </a:lnTo>
                  <a:lnTo>
                    <a:pt x="62473" y="24129"/>
                  </a:lnTo>
                  <a:lnTo>
                    <a:pt x="62740" y="24129"/>
                  </a:lnTo>
                  <a:lnTo>
                    <a:pt x="58473" y="25400"/>
                  </a:lnTo>
                  <a:lnTo>
                    <a:pt x="58727" y="25400"/>
                  </a:lnTo>
                  <a:lnTo>
                    <a:pt x="54599" y="27939"/>
                  </a:lnTo>
                  <a:lnTo>
                    <a:pt x="54853" y="27939"/>
                  </a:lnTo>
                  <a:lnTo>
                    <a:pt x="52186" y="30479"/>
                  </a:lnTo>
                  <a:lnTo>
                    <a:pt x="51094" y="30479"/>
                  </a:lnTo>
                  <a:lnTo>
                    <a:pt x="47246" y="34289"/>
                  </a:lnTo>
                  <a:lnTo>
                    <a:pt x="47487" y="34289"/>
                  </a:lnTo>
                  <a:lnTo>
                    <a:pt x="43779" y="36829"/>
                  </a:lnTo>
                  <a:lnTo>
                    <a:pt x="44008" y="36829"/>
                  </a:lnTo>
                  <a:lnTo>
                    <a:pt x="41645" y="39370"/>
                  </a:lnTo>
                  <a:lnTo>
                    <a:pt x="40680" y="39370"/>
                  </a:lnTo>
                  <a:lnTo>
                    <a:pt x="37315" y="43179"/>
                  </a:lnTo>
                  <a:lnTo>
                    <a:pt x="37518" y="43179"/>
                  </a:lnTo>
                  <a:lnTo>
                    <a:pt x="34305" y="46989"/>
                  </a:lnTo>
                  <a:lnTo>
                    <a:pt x="34508" y="46989"/>
                  </a:lnTo>
                  <a:lnTo>
                    <a:pt x="31473" y="50800"/>
                  </a:lnTo>
                  <a:lnTo>
                    <a:pt x="31663" y="50800"/>
                  </a:lnTo>
                  <a:lnTo>
                    <a:pt x="28818" y="54610"/>
                  </a:lnTo>
                  <a:lnTo>
                    <a:pt x="28983" y="54610"/>
                  </a:lnTo>
                  <a:lnTo>
                    <a:pt x="26342" y="58420"/>
                  </a:lnTo>
                  <a:lnTo>
                    <a:pt x="26494" y="58420"/>
                  </a:lnTo>
                  <a:lnTo>
                    <a:pt x="24043" y="62229"/>
                  </a:lnTo>
                  <a:lnTo>
                    <a:pt x="24196" y="62229"/>
                  </a:lnTo>
                  <a:lnTo>
                    <a:pt x="21935" y="66039"/>
                  </a:lnTo>
                  <a:lnTo>
                    <a:pt x="22075" y="66039"/>
                  </a:lnTo>
                  <a:lnTo>
                    <a:pt x="20541" y="69850"/>
                  </a:lnTo>
                  <a:lnTo>
                    <a:pt x="20157" y="69850"/>
                  </a:lnTo>
                  <a:lnTo>
                    <a:pt x="18328" y="74929"/>
                  </a:lnTo>
                  <a:lnTo>
                    <a:pt x="16830" y="78739"/>
                  </a:lnTo>
                  <a:lnTo>
                    <a:pt x="15560" y="83820"/>
                  </a:lnTo>
                  <a:lnTo>
                    <a:pt x="14778" y="87629"/>
                  </a:lnTo>
                  <a:lnTo>
                    <a:pt x="14556" y="87629"/>
                  </a:lnTo>
                  <a:lnTo>
                    <a:pt x="13667" y="92710"/>
                  </a:lnTo>
                  <a:lnTo>
                    <a:pt x="13058" y="97789"/>
                  </a:lnTo>
                  <a:lnTo>
                    <a:pt x="12715" y="102870"/>
                  </a:lnTo>
                  <a:lnTo>
                    <a:pt x="12702" y="520700"/>
                  </a:lnTo>
                  <a:lnTo>
                    <a:pt x="13096" y="525779"/>
                  </a:lnTo>
                  <a:lnTo>
                    <a:pt x="13705" y="529589"/>
                  </a:lnTo>
                  <a:lnTo>
                    <a:pt x="14556" y="534670"/>
                  </a:lnTo>
                  <a:lnTo>
                    <a:pt x="15636" y="539750"/>
                  </a:lnTo>
                  <a:lnTo>
                    <a:pt x="15902" y="539750"/>
                  </a:lnTo>
                  <a:lnTo>
                    <a:pt x="16931" y="543560"/>
                  </a:lnTo>
                  <a:lnTo>
                    <a:pt x="18442" y="548639"/>
                  </a:lnTo>
                  <a:lnTo>
                    <a:pt x="20157" y="552450"/>
                  </a:lnTo>
                  <a:lnTo>
                    <a:pt x="20030" y="552450"/>
                  </a:lnTo>
                  <a:lnTo>
                    <a:pt x="22075" y="556260"/>
                  </a:lnTo>
                  <a:lnTo>
                    <a:pt x="21935" y="556260"/>
                  </a:lnTo>
                  <a:lnTo>
                    <a:pt x="24196" y="561339"/>
                  </a:lnTo>
                  <a:lnTo>
                    <a:pt x="24043" y="561339"/>
                  </a:lnTo>
                  <a:lnTo>
                    <a:pt x="26494" y="565150"/>
                  </a:lnTo>
                  <a:lnTo>
                    <a:pt x="26342" y="565150"/>
                  </a:lnTo>
                  <a:lnTo>
                    <a:pt x="28983" y="568960"/>
                  </a:lnTo>
                  <a:lnTo>
                    <a:pt x="28818" y="568960"/>
                  </a:lnTo>
                  <a:lnTo>
                    <a:pt x="31663" y="572770"/>
                  </a:lnTo>
                  <a:lnTo>
                    <a:pt x="31473" y="572770"/>
                  </a:lnTo>
                  <a:lnTo>
                    <a:pt x="34508" y="576579"/>
                  </a:lnTo>
                  <a:lnTo>
                    <a:pt x="34305" y="576579"/>
                  </a:lnTo>
                  <a:lnTo>
                    <a:pt x="37518" y="579120"/>
                  </a:lnTo>
                  <a:lnTo>
                    <a:pt x="37315" y="579120"/>
                  </a:lnTo>
                  <a:lnTo>
                    <a:pt x="40680" y="582929"/>
                  </a:lnTo>
                  <a:lnTo>
                    <a:pt x="40464" y="582929"/>
                  </a:lnTo>
                  <a:lnTo>
                    <a:pt x="44008" y="586739"/>
                  </a:lnTo>
                  <a:lnTo>
                    <a:pt x="45015" y="586739"/>
                  </a:lnTo>
                  <a:lnTo>
                    <a:pt x="47487" y="589279"/>
                  </a:lnTo>
                  <a:lnTo>
                    <a:pt x="47246" y="589279"/>
                  </a:lnTo>
                  <a:lnTo>
                    <a:pt x="51094" y="591820"/>
                  </a:lnTo>
                  <a:lnTo>
                    <a:pt x="50853" y="591820"/>
                  </a:lnTo>
                  <a:lnTo>
                    <a:pt x="54853" y="594360"/>
                  </a:lnTo>
                  <a:lnTo>
                    <a:pt x="54599" y="594360"/>
                  </a:lnTo>
                  <a:lnTo>
                    <a:pt x="58727" y="596900"/>
                  </a:lnTo>
                  <a:lnTo>
                    <a:pt x="58473" y="596900"/>
                  </a:lnTo>
                  <a:lnTo>
                    <a:pt x="62740" y="599439"/>
                  </a:lnTo>
                  <a:lnTo>
                    <a:pt x="62473" y="599439"/>
                  </a:lnTo>
                  <a:lnTo>
                    <a:pt x="66868" y="601979"/>
                  </a:lnTo>
                  <a:lnTo>
                    <a:pt x="66588" y="601979"/>
                  </a:lnTo>
                  <a:lnTo>
                    <a:pt x="71097" y="603250"/>
                  </a:lnTo>
                  <a:lnTo>
                    <a:pt x="70817" y="603250"/>
                  </a:lnTo>
                  <a:lnTo>
                    <a:pt x="75440" y="604520"/>
                  </a:lnTo>
                  <a:lnTo>
                    <a:pt x="75148" y="604520"/>
                  </a:lnTo>
                  <a:lnTo>
                    <a:pt x="79885" y="607060"/>
                  </a:lnTo>
                  <a:lnTo>
                    <a:pt x="79580" y="607060"/>
                  </a:lnTo>
                  <a:lnTo>
                    <a:pt x="84419" y="608329"/>
                  </a:lnTo>
                  <a:lnTo>
                    <a:pt x="84114" y="608329"/>
                  </a:lnTo>
                  <a:lnTo>
                    <a:pt x="89042" y="609600"/>
                  </a:lnTo>
                  <a:lnTo>
                    <a:pt x="93436" y="609600"/>
                  </a:lnTo>
                  <a:lnTo>
                    <a:pt x="98529" y="610870"/>
                  </a:lnTo>
                  <a:lnTo>
                    <a:pt x="870333" y="610870"/>
                  </a:lnTo>
                  <a:lnTo>
                    <a:pt x="865659" y="613410"/>
                  </a:lnTo>
                  <a:lnTo>
                    <a:pt x="860872" y="614679"/>
                  </a:lnTo>
                  <a:lnTo>
                    <a:pt x="855944" y="617220"/>
                  </a:lnTo>
                  <a:lnTo>
                    <a:pt x="840539" y="621029"/>
                  </a:lnTo>
                  <a:lnTo>
                    <a:pt x="829782" y="623570"/>
                  </a:lnTo>
                  <a:close/>
                </a:path>
                <a:path w="1353185" h="623570">
                  <a:moveTo>
                    <a:pt x="876023" y="31750"/>
                  </a:moveTo>
                  <a:lnTo>
                    <a:pt x="872022" y="27939"/>
                  </a:lnTo>
                  <a:lnTo>
                    <a:pt x="872276" y="27939"/>
                  </a:lnTo>
                  <a:lnTo>
                    <a:pt x="868149" y="25400"/>
                  </a:lnTo>
                  <a:lnTo>
                    <a:pt x="868403" y="25400"/>
                  </a:lnTo>
                  <a:lnTo>
                    <a:pt x="864135" y="24129"/>
                  </a:lnTo>
                  <a:lnTo>
                    <a:pt x="864402" y="24129"/>
                  </a:lnTo>
                  <a:lnTo>
                    <a:pt x="860008" y="21589"/>
                  </a:lnTo>
                  <a:lnTo>
                    <a:pt x="860287" y="21589"/>
                  </a:lnTo>
                  <a:lnTo>
                    <a:pt x="855779" y="19050"/>
                  </a:lnTo>
                  <a:lnTo>
                    <a:pt x="856058" y="19050"/>
                  </a:lnTo>
                  <a:lnTo>
                    <a:pt x="851435" y="17779"/>
                  </a:lnTo>
                  <a:lnTo>
                    <a:pt x="851728" y="17779"/>
                  </a:lnTo>
                  <a:lnTo>
                    <a:pt x="846990" y="16510"/>
                  </a:lnTo>
                  <a:lnTo>
                    <a:pt x="847295" y="16510"/>
                  </a:lnTo>
                  <a:lnTo>
                    <a:pt x="842457" y="15239"/>
                  </a:lnTo>
                  <a:lnTo>
                    <a:pt x="842761" y="15239"/>
                  </a:lnTo>
                  <a:lnTo>
                    <a:pt x="837834" y="13970"/>
                  </a:lnTo>
                  <a:lnTo>
                    <a:pt x="838151" y="13970"/>
                  </a:lnTo>
                  <a:lnTo>
                    <a:pt x="833122" y="12700"/>
                  </a:lnTo>
                  <a:lnTo>
                    <a:pt x="870333" y="12700"/>
                  </a:lnTo>
                  <a:lnTo>
                    <a:pt x="891517" y="27939"/>
                  </a:lnTo>
                  <a:lnTo>
                    <a:pt x="895276" y="30479"/>
                  </a:lnTo>
                  <a:lnTo>
                    <a:pt x="875781" y="30479"/>
                  </a:lnTo>
                  <a:lnTo>
                    <a:pt x="876023" y="31750"/>
                  </a:lnTo>
                  <a:close/>
                </a:path>
                <a:path w="1353185" h="623570">
                  <a:moveTo>
                    <a:pt x="50853" y="31750"/>
                  </a:moveTo>
                  <a:lnTo>
                    <a:pt x="51094" y="30479"/>
                  </a:lnTo>
                  <a:lnTo>
                    <a:pt x="52186" y="30479"/>
                  </a:lnTo>
                  <a:lnTo>
                    <a:pt x="50853" y="31750"/>
                  </a:lnTo>
                  <a:close/>
                </a:path>
                <a:path w="1353185" h="623570">
                  <a:moveTo>
                    <a:pt x="886411" y="40639"/>
                  </a:moveTo>
                  <a:lnTo>
                    <a:pt x="882868" y="36829"/>
                  </a:lnTo>
                  <a:lnTo>
                    <a:pt x="883097" y="36829"/>
                  </a:lnTo>
                  <a:lnTo>
                    <a:pt x="879388" y="34289"/>
                  </a:lnTo>
                  <a:lnTo>
                    <a:pt x="879629" y="34289"/>
                  </a:lnTo>
                  <a:lnTo>
                    <a:pt x="875781" y="30479"/>
                  </a:lnTo>
                  <a:lnTo>
                    <a:pt x="895276" y="30479"/>
                  </a:lnTo>
                  <a:lnTo>
                    <a:pt x="898857" y="34289"/>
                  </a:lnTo>
                  <a:lnTo>
                    <a:pt x="902261" y="39370"/>
                  </a:lnTo>
                  <a:lnTo>
                    <a:pt x="886195" y="39370"/>
                  </a:lnTo>
                  <a:lnTo>
                    <a:pt x="886411" y="40639"/>
                  </a:lnTo>
                  <a:close/>
                </a:path>
                <a:path w="1353185" h="623570">
                  <a:moveTo>
                    <a:pt x="40464" y="40639"/>
                  </a:moveTo>
                  <a:lnTo>
                    <a:pt x="40680" y="39370"/>
                  </a:lnTo>
                  <a:lnTo>
                    <a:pt x="41645" y="39370"/>
                  </a:lnTo>
                  <a:lnTo>
                    <a:pt x="40464" y="40639"/>
                  </a:lnTo>
                  <a:close/>
                </a:path>
                <a:path w="1353185" h="623570">
                  <a:moveTo>
                    <a:pt x="906846" y="71120"/>
                  </a:moveTo>
                  <a:lnTo>
                    <a:pt x="904801" y="66039"/>
                  </a:lnTo>
                  <a:lnTo>
                    <a:pt x="904941" y="66039"/>
                  </a:lnTo>
                  <a:lnTo>
                    <a:pt x="902680" y="62229"/>
                  </a:lnTo>
                  <a:lnTo>
                    <a:pt x="902832" y="62229"/>
                  </a:lnTo>
                  <a:lnTo>
                    <a:pt x="900381" y="58420"/>
                  </a:lnTo>
                  <a:lnTo>
                    <a:pt x="900534" y="58420"/>
                  </a:lnTo>
                  <a:lnTo>
                    <a:pt x="897892" y="54610"/>
                  </a:lnTo>
                  <a:lnTo>
                    <a:pt x="898057" y="54610"/>
                  </a:lnTo>
                  <a:lnTo>
                    <a:pt x="895212" y="50800"/>
                  </a:lnTo>
                  <a:lnTo>
                    <a:pt x="895403" y="50800"/>
                  </a:lnTo>
                  <a:lnTo>
                    <a:pt x="892368" y="46989"/>
                  </a:lnTo>
                  <a:lnTo>
                    <a:pt x="892571" y="46989"/>
                  </a:lnTo>
                  <a:lnTo>
                    <a:pt x="889358" y="43179"/>
                  </a:lnTo>
                  <a:lnTo>
                    <a:pt x="889561" y="43179"/>
                  </a:lnTo>
                  <a:lnTo>
                    <a:pt x="886195" y="39370"/>
                  </a:lnTo>
                  <a:lnTo>
                    <a:pt x="902261" y="39370"/>
                  </a:lnTo>
                  <a:lnTo>
                    <a:pt x="905474" y="43179"/>
                  </a:lnTo>
                  <a:lnTo>
                    <a:pt x="908497" y="46989"/>
                  </a:lnTo>
                  <a:lnTo>
                    <a:pt x="911316" y="52070"/>
                  </a:lnTo>
                  <a:lnTo>
                    <a:pt x="913919" y="55879"/>
                  </a:lnTo>
                  <a:lnTo>
                    <a:pt x="916307" y="60960"/>
                  </a:lnTo>
                  <a:lnTo>
                    <a:pt x="918479" y="66039"/>
                  </a:lnTo>
                  <a:lnTo>
                    <a:pt x="920422" y="69850"/>
                  </a:lnTo>
                  <a:lnTo>
                    <a:pt x="906719" y="69850"/>
                  </a:lnTo>
                  <a:lnTo>
                    <a:pt x="906846" y="71120"/>
                  </a:lnTo>
                  <a:close/>
                </a:path>
                <a:path w="1353185" h="623570">
                  <a:moveTo>
                    <a:pt x="20030" y="71120"/>
                  </a:moveTo>
                  <a:lnTo>
                    <a:pt x="20157" y="69850"/>
                  </a:lnTo>
                  <a:lnTo>
                    <a:pt x="20541" y="69850"/>
                  </a:lnTo>
                  <a:lnTo>
                    <a:pt x="20030" y="71120"/>
                  </a:lnTo>
                  <a:close/>
                </a:path>
                <a:path w="1353185" h="623570">
                  <a:moveTo>
                    <a:pt x="912383" y="88900"/>
                  </a:moveTo>
                  <a:lnTo>
                    <a:pt x="911240" y="83820"/>
                  </a:lnTo>
                  <a:lnTo>
                    <a:pt x="909944" y="78739"/>
                  </a:lnTo>
                  <a:lnTo>
                    <a:pt x="908433" y="74929"/>
                  </a:lnTo>
                  <a:lnTo>
                    <a:pt x="906719" y="69850"/>
                  </a:lnTo>
                  <a:lnTo>
                    <a:pt x="920422" y="69850"/>
                  </a:lnTo>
                  <a:lnTo>
                    <a:pt x="922124" y="74929"/>
                  </a:lnTo>
                  <a:lnTo>
                    <a:pt x="923584" y="80010"/>
                  </a:lnTo>
                  <a:lnTo>
                    <a:pt x="925023" y="87629"/>
                  </a:lnTo>
                  <a:lnTo>
                    <a:pt x="912319" y="87629"/>
                  </a:lnTo>
                  <a:lnTo>
                    <a:pt x="912383" y="88900"/>
                  </a:lnTo>
                  <a:close/>
                </a:path>
                <a:path w="1353185" h="623570">
                  <a:moveTo>
                    <a:pt x="14493" y="88900"/>
                  </a:moveTo>
                  <a:lnTo>
                    <a:pt x="14556" y="87629"/>
                  </a:lnTo>
                  <a:lnTo>
                    <a:pt x="14778" y="87629"/>
                  </a:lnTo>
                  <a:lnTo>
                    <a:pt x="14493" y="88900"/>
                  </a:lnTo>
                  <a:close/>
                </a:path>
                <a:path w="1353185" h="623570">
                  <a:moveTo>
                    <a:pt x="1337992" y="604520"/>
                  </a:moveTo>
                  <a:lnTo>
                    <a:pt x="1313627" y="604520"/>
                  </a:lnTo>
                  <a:lnTo>
                    <a:pt x="1318186" y="593089"/>
                  </a:lnTo>
                  <a:lnTo>
                    <a:pt x="1281628" y="585388"/>
                  </a:lnTo>
                  <a:lnTo>
                    <a:pt x="914288" y="365760"/>
                  </a:lnTo>
                  <a:lnTo>
                    <a:pt x="914288" y="107950"/>
                  </a:lnTo>
                  <a:lnTo>
                    <a:pt x="914161" y="102870"/>
                  </a:lnTo>
                  <a:lnTo>
                    <a:pt x="913780" y="97789"/>
                  </a:lnTo>
                  <a:lnTo>
                    <a:pt x="913170" y="92710"/>
                  </a:lnTo>
                  <a:lnTo>
                    <a:pt x="912319" y="87629"/>
                  </a:lnTo>
                  <a:lnTo>
                    <a:pt x="925023" y="87629"/>
                  </a:lnTo>
                  <a:lnTo>
                    <a:pt x="926988" y="356870"/>
                  </a:lnTo>
                  <a:lnTo>
                    <a:pt x="923889" y="356870"/>
                  </a:lnTo>
                  <a:lnTo>
                    <a:pt x="926988" y="361950"/>
                  </a:lnTo>
                  <a:lnTo>
                    <a:pt x="932383" y="361950"/>
                  </a:lnTo>
                  <a:lnTo>
                    <a:pt x="1337992" y="604520"/>
                  </a:lnTo>
                  <a:close/>
                </a:path>
                <a:path w="1353185" h="623570">
                  <a:moveTo>
                    <a:pt x="926988" y="361950"/>
                  </a:moveTo>
                  <a:lnTo>
                    <a:pt x="923889" y="356870"/>
                  </a:lnTo>
                  <a:lnTo>
                    <a:pt x="926988" y="358723"/>
                  </a:lnTo>
                  <a:lnTo>
                    <a:pt x="926988" y="361950"/>
                  </a:lnTo>
                  <a:close/>
                </a:path>
                <a:path w="1353185" h="623570">
                  <a:moveTo>
                    <a:pt x="926988" y="358723"/>
                  </a:moveTo>
                  <a:lnTo>
                    <a:pt x="923889" y="356870"/>
                  </a:lnTo>
                  <a:lnTo>
                    <a:pt x="926988" y="356870"/>
                  </a:lnTo>
                  <a:lnTo>
                    <a:pt x="926988" y="358723"/>
                  </a:lnTo>
                  <a:close/>
                </a:path>
                <a:path w="1353185" h="623570">
                  <a:moveTo>
                    <a:pt x="932383" y="361950"/>
                  </a:moveTo>
                  <a:lnTo>
                    <a:pt x="926988" y="361950"/>
                  </a:lnTo>
                  <a:lnTo>
                    <a:pt x="926988" y="358723"/>
                  </a:lnTo>
                  <a:lnTo>
                    <a:pt x="932383" y="361950"/>
                  </a:lnTo>
                  <a:close/>
                </a:path>
                <a:path w="1353185" h="623570">
                  <a:moveTo>
                    <a:pt x="926429" y="525779"/>
                  </a:moveTo>
                  <a:lnTo>
                    <a:pt x="913780" y="525779"/>
                  </a:lnTo>
                  <a:lnTo>
                    <a:pt x="914173" y="520700"/>
                  </a:lnTo>
                  <a:lnTo>
                    <a:pt x="914288" y="515620"/>
                  </a:lnTo>
                  <a:lnTo>
                    <a:pt x="914288" y="508000"/>
                  </a:lnTo>
                  <a:lnTo>
                    <a:pt x="950458" y="515620"/>
                  </a:lnTo>
                  <a:lnTo>
                    <a:pt x="926988" y="515620"/>
                  </a:lnTo>
                  <a:lnTo>
                    <a:pt x="919330" y="521970"/>
                  </a:lnTo>
                  <a:lnTo>
                    <a:pt x="926616" y="523506"/>
                  </a:lnTo>
                  <a:lnTo>
                    <a:pt x="926429" y="525779"/>
                  </a:lnTo>
                  <a:close/>
                </a:path>
                <a:path w="1353185" h="623570">
                  <a:moveTo>
                    <a:pt x="926616" y="523506"/>
                  </a:moveTo>
                  <a:lnTo>
                    <a:pt x="919330" y="521970"/>
                  </a:lnTo>
                  <a:lnTo>
                    <a:pt x="926988" y="515620"/>
                  </a:lnTo>
                  <a:lnTo>
                    <a:pt x="926848" y="520700"/>
                  </a:lnTo>
                  <a:lnTo>
                    <a:pt x="926616" y="523506"/>
                  </a:lnTo>
                  <a:close/>
                </a:path>
                <a:path w="1353185" h="623570">
                  <a:moveTo>
                    <a:pt x="1352857" y="613410"/>
                  </a:moveTo>
                  <a:lnTo>
                    <a:pt x="926616" y="523506"/>
                  </a:lnTo>
                  <a:lnTo>
                    <a:pt x="926848" y="520700"/>
                  </a:lnTo>
                  <a:lnTo>
                    <a:pt x="926988" y="515620"/>
                  </a:lnTo>
                  <a:lnTo>
                    <a:pt x="950458" y="515620"/>
                  </a:lnTo>
                  <a:lnTo>
                    <a:pt x="1281628" y="585388"/>
                  </a:lnTo>
                  <a:lnTo>
                    <a:pt x="1313627" y="604520"/>
                  </a:lnTo>
                  <a:lnTo>
                    <a:pt x="1337992" y="604520"/>
                  </a:lnTo>
                  <a:lnTo>
                    <a:pt x="1352857" y="613410"/>
                  </a:lnTo>
                  <a:close/>
                </a:path>
                <a:path w="1353185" h="623570">
                  <a:moveTo>
                    <a:pt x="13220" y="525779"/>
                  </a:moveTo>
                  <a:lnTo>
                    <a:pt x="13058" y="524510"/>
                  </a:lnTo>
                  <a:lnTo>
                    <a:pt x="13220" y="525779"/>
                  </a:lnTo>
                  <a:close/>
                </a:path>
                <a:path w="1353185" h="623570">
                  <a:moveTo>
                    <a:pt x="924187" y="539750"/>
                  </a:moveTo>
                  <a:lnTo>
                    <a:pt x="911240" y="539750"/>
                  </a:lnTo>
                  <a:lnTo>
                    <a:pt x="912383" y="534670"/>
                  </a:lnTo>
                  <a:lnTo>
                    <a:pt x="913208" y="529589"/>
                  </a:lnTo>
                  <a:lnTo>
                    <a:pt x="913818" y="524510"/>
                  </a:lnTo>
                  <a:lnTo>
                    <a:pt x="913780" y="525779"/>
                  </a:lnTo>
                  <a:lnTo>
                    <a:pt x="926429" y="525779"/>
                  </a:lnTo>
                  <a:lnTo>
                    <a:pt x="925743" y="532129"/>
                  </a:lnTo>
                  <a:lnTo>
                    <a:pt x="924791" y="537210"/>
                  </a:lnTo>
                  <a:lnTo>
                    <a:pt x="924187" y="539750"/>
                  </a:lnTo>
                  <a:close/>
                </a:path>
                <a:path w="1353185" h="623570">
                  <a:moveTo>
                    <a:pt x="15902" y="539750"/>
                  </a:moveTo>
                  <a:lnTo>
                    <a:pt x="15636" y="539750"/>
                  </a:lnTo>
                  <a:lnTo>
                    <a:pt x="15560" y="538479"/>
                  </a:lnTo>
                  <a:lnTo>
                    <a:pt x="15902" y="539750"/>
                  </a:lnTo>
                  <a:close/>
                </a:path>
                <a:path w="1353185" h="623570">
                  <a:moveTo>
                    <a:pt x="899992" y="586739"/>
                  </a:moveTo>
                  <a:lnTo>
                    <a:pt x="882868" y="586739"/>
                  </a:lnTo>
                  <a:lnTo>
                    <a:pt x="886411" y="582929"/>
                  </a:lnTo>
                  <a:lnTo>
                    <a:pt x="886195" y="582929"/>
                  </a:lnTo>
                  <a:lnTo>
                    <a:pt x="889561" y="579120"/>
                  </a:lnTo>
                  <a:lnTo>
                    <a:pt x="889358" y="579120"/>
                  </a:lnTo>
                  <a:lnTo>
                    <a:pt x="892571" y="576579"/>
                  </a:lnTo>
                  <a:lnTo>
                    <a:pt x="892368" y="576579"/>
                  </a:lnTo>
                  <a:lnTo>
                    <a:pt x="895403" y="572770"/>
                  </a:lnTo>
                  <a:lnTo>
                    <a:pt x="895212" y="572770"/>
                  </a:lnTo>
                  <a:lnTo>
                    <a:pt x="898057" y="568960"/>
                  </a:lnTo>
                  <a:lnTo>
                    <a:pt x="897892" y="568960"/>
                  </a:lnTo>
                  <a:lnTo>
                    <a:pt x="900534" y="565150"/>
                  </a:lnTo>
                  <a:lnTo>
                    <a:pt x="900381" y="565150"/>
                  </a:lnTo>
                  <a:lnTo>
                    <a:pt x="902832" y="561339"/>
                  </a:lnTo>
                  <a:lnTo>
                    <a:pt x="902680" y="561339"/>
                  </a:lnTo>
                  <a:lnTo>
                    <a:pt x="904941" y="556260"/>
                  </a:lnTo>
                  <a:lnTo>
                    <a:pt x="904801" y="556260"/>
                  </a:lnTo>
                  <a:lnTo>
                    <a:pt x="906846" y="552450"/>
                  </a:lnTo>
                  <a:lnTo>
                    <a:pt x="908547" y="548639"/>
                  </a:lnTo>
                  <a:lnTo>
                    <a:pt x="910046" y="543560"/>
                  </a:lnTo>
                  <a:lnTo>
                    <a:pt x="911316" y="538479"/>
                  </a:lnTo>
                  <a:lnTo>
                    <a:pt x="911240" y="539750"/>
                  </a:lnTo>
                  <a:lnTo>
                    <a:pt x="924187" y="539750"/>
                  </a:lnTo>
                  <a:lnTo>
                    <a:pt x="923584" y="542289"/>
                  </a:lnTo>
                  <a:lnTo>
                    <a:pt x="913919" y="566420"/>
                  </a:lnTo>
                  <a:lnTo>
                    <a:pt x="911316" y="571500"/>
                  </a:lnTo>
                  <a:lnTo>
                    <a:pt x="908497" y="575310"/>
                  </a:lnTo>
                  <a:lnTo>
                    <a:pt x="905474" y="580389"/>
                  </a:lnTo>
                  <a:lnTo>
                    <a:pt x="902261" y="584200"/>
                  </a:lnTo>
                  <a:lnTo>
                    <a:pt x="899992" y="586739"/>
                  </a:lnTo>
                  <a:close/>
                </a:path>
                <a:path w="1353185" h="623570">
                  <a:moveTo>
                    <a:pt x="1313627" y="604520"/>
                  </a:moveTo>
                  <a:lnTo>
                    <a:pt x="1281628" y="585388"/>
                  </a:lnTo>
                  <a:lnTo>
                    <a:pt x="1318186" y="593089"/>
                  </a:lnTo>
                  <a:lnTo>
                    <a:pt x="1313627" y="604520"/>
                  </a:lnTo>
                  <a:close/>
                </a:path>
                <a:path w="1353185" h="623570">
                  <a:moveTo>
                    <a:pt x="45015" y="586739"/>
                  </a:moveTo>
                  <a:lnTo>
                    <a:pt x="44008" y="586739"/>
                  </a:lnTo>
                  <a:lnTo>
                    <a:pt x="43779" y="585470"/>
                  </a:lnTo>
                  <a:lnTo>
                    <a:pt x="45015" y="586739"/>
                  </a:lnTo>
                  <a:close/>
                </a:path>
                <a:path w="1353185" h="623570">
                  <a:moveTo>
                    <a:pt x="870333" y="610870"/>
                  </a:moveTo>
                  <a:lnTo>
                    <a:pt x="828347" y="610870"/>
                  </a:lnTo>
                  <a:lnTo>
                    <a:pt x="833440" y="609600"/>
                  </a:lnTo>
                  <a:lnTo>
                    <a:pt x="837834" y="609600"/>
                  </a:lnTo>
                  <a:lnTo>
                    <a:pt x="842761" y="608329"/>
                  </a:lnTo>
                  <a:lnTo>
                    <a:pt x="842457" y="608329"/>
                  </a:lnTo>
                  <a:lnTo>
                    <a:pt x="847295" y="607060"/>
                  </a:lnTo>
                  <a:lnTo>
                    <a:pt x="846990" y="607060"/>
                  </a:lnTo>
                  <a:lnTo>
                    <a:pt x="851728" y="604520"/>
                  </a:lnTo>
                  <a:lnTo>
                    <a:pt x="851435" y="604520"/>
                  </a:lnTo>
                  <a:lnTo>
                    <a:pt x="856058" y="603250"/>
                  </a:lnTo>
                  <a:lnTo>
                    <a:pt x="855779" y="603250"/>
                  </a:lnTo>
                  <a:lnTo>
                    <a:pt x="860287" y="601979"/>
                  </a:lnTo>
                  <a:lnTo>
                    <a:pt x="860008" y="601979"/>
                  </a:lnTo>
                  <a:lnTo>
                    <a:pt x="864402" y="599439"/>
                  </a:lnTo>
                  <a:lnTo>
                    <a:pt x="864135" y="599439"/>
                  </a:lnTo>
                  <a:lnTo>
                    <a:pt x="868403" y="596900"/>
                  </a:lnTo>
                  <a:lnTo>
                    <a:pt x="868149" y="596900"/>
                  </a:lnTo>
                  <a:lnTo>
                    <a:pt x="872276" y="594360"/>
                  </a:lnTo>
                  <a:lnTo>
                    <a:pt x="872022" y="594360"/>
                  </a:lnTo>
                  <a:lnTo>
                    <a:pt x="876023" y="591820"/>
                  </a:lnTo>
                  <a:lnTo>
                    <a:pt x="875781" y="591820"/>
                  </a:lnTo>
                  <a:lnTo>
                    <a:pt x="879629" y="589279"/>
                  </a:lnTo>
                  <a:lnTo>
                    <a:pt x="879388" y="589279"/>
                  </a:lnTo>
                  <a:lnTo>
                    <a:pt x="883097" y="585470"/>
                  </a:lnTo>
                  <a:lnTo>
                    <a:pt x="882868" y="586739"/>
                  </a:lnTo>
                  <a:lnTo>
                    <a:pt x="899992" y="586739"/>
                  </a:lnTo>
                  <a:lnTo>
                    <a:pt x="879261" y="604520"/>
                  </a:lnTo>
                  <a:lnTo>
                    <a:pt x="874867" y="608329"/>
                  </a:lnTo>
                  <a:lnTo>
                    <a:pt x="870333" y="610870"/>
                  </a:lnTo>
                  <a:close/>
                </a:path>
                <a:path w="1353185" h="623570">
                  <a:moveTo>
                    <a:pt x="93741" y="609600"/>
                  </a:moveTo>
                  <a:lnTo>
                    <a:pt x="89042" y="609600"/>
                  </a:lnTo>
                  <a:lnTo>
                    <a:pt x="88724" y="608329"/>
                  </a:lnTo>
                  <a:lnTo>
                    <a:pt x="93741" y="609600"/>
                  </a:lnTo>
                  <a:close/>
                </a:path>
                <a:path w="1353185" h="623570">
                  <a:moveTo>
                    <a:pt x="837834" y="609600"/>
                  </a:moveTo>
                  <a:lnTo>
                    <a:pt x="833122" y="609600"/>
                  </a:lnTo>
                  <a:lnTo>
                    <a:pt x="838151" y="608329"/>
                  </a:lnTo>
                  <a:lnTo>
                    <a:pt x="837834" y="60960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623569" y="4540884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主体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10196233" y="1753235"/>
            <a:ext cx="1617345" cy="623570"/>
            <a:chOff x="10196233" y="1753235"/>
            <a:chExt cx="1617345" cy="623570"/>
          </a:xfrm>
        </p:grpSpPr>
        <p:sp>
          <p:nvSpPr>
            <p:cNvPr id="26" name="object 26"/>
            <p:cNvSpPr/>
            <p:nvPr/>
          </p:nvSpPr>
          <p:spPr>
            <a:xfrm>
              <a:off x="10245852" y="1760220"/>
              <a:ext cx="1562100" cy="611505"/>
            </a:xfrm>
            <a:custGeom>
              <a:avLst/>
              <a:gdLst/>
              <a:ahLst/>
              <a:cxnLst/>
              <a:rect l="l" t="t" r="r" b="b"/>
              <a:pathLst>
                <a:path w="1562100" h="611505">
                  <a:moveTo>
                    <a:pt x="1459992" y="611123"/>
                  </a:moveTo>
                  <a:lnTo>
                    <a:pt x="748283" y="611123"/>
                  </a:lnTo>
                  <a:lnTo>
                    <a:pt x="708943" y="602967"/>
                  </a:lnTo>
                  <a:lnTo>
                    <a:pt x="676717" y="581050"/>
                  </a:lnTo>
                  <a:lnTo>
                    <a:pt x="654938" y="548626"/>
                  </a:lnTo>
                  <a:lnTo>
                    <a:pt x="646938" y="508952"/>
                  </a:lnTo>
                  <a:lnTo>
                    <a:pt x="647700" y="509015"/>
                  </a:lnTo>
                  <a:lnTo>
                    <a:pt x="0" y="316991"/>
                  </a:lnTo>
                  <a:lnTo>
                    <a:pt x="647700" y="356615"/>
                  </a:lnTo>
                  <a:lnTo>
                    <a:pt x="647700" y="100583"/>
                  </a:lnTo>
                  <a:lnTo>
                    <a:pt x="655259" y="61327"/>
                  </a:lnTo>
                  <a:lnTo>
                    <a:pt x="676813" y="29208"/>
                  </a:lnTo>
                  <a:lnTo>
                    <a:pt x="708955" y="7631"/>
                  </a:lnTo>
                  <a:lnTo>
                    <a:pt x="748283" y="0"/>
                  </a:lnTo>
                  <a:lnTo>
                    <a:pt x="1459992" y="0"/>
                  </a:lnTo>
                  <a:lnTo>
                    <a:pt x="1499343" y="7631"/>
                  </a:lnTo>
                  <a:lnTo>
                    <a:pt x="1531653" y="29208"/>
                  </a:lnTo>
                  <a:lnTo>
                    <a:pt x="1553659" y="61327"/>
                  </a:lnTo>
                  <a:lnTo>
                    <a:pt x="1562100" y="100583"/>
                  </a:lnTo>
                  <a:lnTo>
                    <a:pt x="1562100" y="356615"/>
                  </a:lnTo>
                  <a:lnTo>
                    <a:pt x="1561338" y="508952"/>
                  </a:lnTo>
                  <a:lnTo>
                    <a:pt x="1562100" y="509015"/>
                  </a:lnTo>
                  <a:lnTo>
                    <a:pt x="1553659" y="548653"/>
                  </a:lnTo>
                  <a:lnTo>
                    <a:pt x="1531653" y="581058"/>
                  </a:lnTo>
                  <a:lnTo>
                    <a:pt x="1499343" y="602968"/>
                  </a:lnTo>
                  <a:lnTo>
                    <a:pt x="1459992" y="61112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0196233" y="1753235"/>
              <a:ext cx="1617345" cy="623570"/>
            </a:xfrm>
            <a:custGeom>
              <a:avLst/>
              <a:gdLst/>
              <a:ahLst/>
              <a:cxnLst/>
              <a:rect l="l" t="t" r="r" b="b"/>
              <a:pathLst>
                <a:path w="1617345" h="623569">
                  <a:moveTo>
                    <a:pt x="702906" y="361950"/>
                  </a:moveTo>
                  <a:lnTo>
                    <a:pt x="690206" y="361950"/>
                  </a:lnTo>
                  <a:lnTo>
                    <a:pt x="696937" y="355600"/>
                  </a:lnTo>
                  <a:lnTo>
                    <a:pt x="690206" y="355207"/>
                  </a:lnTo>
                  <a:lnTo>
                    <a:pt x="690318" y="102869"/>
                  </a:lnTo>
                  <a:lnTo>
                    <a:pt x="698715" y="66039"/>
                  </a:lnTo>
                  <a:lnTo>
                    <a:pt x="700887" y="60960"/>
                  </a:lnTo>
                  <a:lnTo>
                    <a:pt x="703275" y="55880"/>
                  </a:lnTo>
                  <a:lnTo>
                    <a:pt x="705878" y="52069"/>
                  </a:lnTo>
                  <a:lnTo>
                    <a:pt x="708698" y="46989"/>
                  </a:lnTo>
                  <a:lnTo>
                    <a:pt x="711720" y="43180"/>
                  </a:lnTo>
                  <a:lnTo>
                    <a:pt x="714933" y="39369"/>
                  </a:lnTo>
                  <a:lnTo>
                    <a:pt x="718324" y="34289"/>
                  </a:lnTo>
                  <a:lnTo>
                    <a:pt x="721918" y="30480"/>
                  </a:lnTo>
                  <a:lnTo>
                    <a:pt x="725678" y="27939"/>
                  </a:lnTo>
                  <a:lnTo>
                    <a:pt x="729602" y="24130"/>
                  </a:lnTo>
                  <a:lnTo>
                    <a:pt x="761250" y="6350"/>
                  </a:lnTo>
                  <a:lnTo>
                    <a:pt x="766279" y="3810"/>
                  </a:lnTo>
                  <a:lnTo>
                    <a:pt x="781989" y="0"/>
                  </a:lnTo>
                  <a:lnTo>
                    <a:pt x="1525524" y="0"/>
                  </a:lnTo>
                  <a:lnTo>
                    <a:pt x="1541233" y="3810"/>
                  </a:lnTo>
                  <a:lnTo>
                    <a:pt x="1546263" y="6350"/>
                  </a:lnTo>
                  <a:lnTo>
                    <a:pt x="1551190" y="7619"/>
                  </a:lnTo>
                  <a:lnTo>
                    <a:pt x="1555978" y="10160"/>
                  </a:lnTo>
                  <a:lnTo>
                    <a:pt x="1560652" y="12700"/>
                  </a:lnTo>
                  <a:lnTo>
                    <a:pt x="784059" y="12700"/>
                  </a:lnTo>
                  <a:lnTo>
                    <a:pt x="779043" y="13969"/>
                  </a:lnTo>
                  <a:lnTo>
                    <a:pt x="779360" y="13969"/>
                  </a:lnTo>
                  <a:lnTo>
                    <a:pt x="774433" y="15239"/>
                  </a:lnTo>
                  <a:lnTo>
                    <a:pt x="774738" y="15239"/>
                  </a:lnTo>
                  <a:lnTo>
                    <a:pt x="769899" y="16510"/>
                  </a:lnTo>
                  <a:lnTo>
                    <a:pt x="770204" y="16510"/>
                  </a:lnTo>
                  <a:lnTo>
                    <a:pt x="765467" y="17780"/>
                  </a:lnTo>
                  <a:lnTo>
                    <a:pt x="765759" y="17780"/>
                  </a:lnTo>
                  <a:lnTo>
                    <a:pt x="761123" y="19050"/>
                  </a:lnTo>
                  <a:lnTo>
                    <a:pt x="761415" y="19050"/>
                  </a:lnTo>
                  <a:lnTo>
                    <a:pt x="756907" y="21589"/>
                  </a:lnTo>
                  <a:lnTo>
                    <a:pt x="757186" y="21589"/>
                  </a:lnTo>
                  <a:lnTo>
                    <a:pt x="752792" y="24130"/>
                  </a:lnTo>
                  <a:lnTo>
                    <a:pt x="753059" y="24130"/>
                  </a:lnTo>
                  <a:lnTo>
                    <a:pt x="748792" y="25400"/>
                  </a:lnTo>
                  <a:lnTo>
                    <a:pt x="749046" y="25400"/>
                  </a:lnTo>
                  <a:lnTo>
                    <a:pt x="744918" y="27939"/>
                  </a:lnTo>
                  <a:lnTo>
                    <a:pt x="745172" y="27939"/>
                  </a:lnTo>
                  <a:lnTo>
                    <a:pt x="742505" y="30480"/>
                  </a:lnTo>
                  <a:lnTo>
                    <a:pt x="741413" y="30480"/>
                  </a:lnTo>
                  <a:lnTo>
                    <a:pt x="737565" y="34289"/>
                  </a:lnTo>
                  <a:lnTo>
                    <a:pt x="737806" y="34289"/>
                  </a:lnTo>
                  <a:lnTo>
                    <a:pt x="734098" y="36830"/>
                  </a:lnTo>
                  <a:lnTo>
                    <a:pt x="734326" y="36830"/>
                  </a:lnTo>
                  <a:lnTo>
                    <a:pt x="731964" y="39369"/>
                  </a:lnTo>
                  <a:lnTo>
                    <a:pt x="730999" y="39369"/>
                  </a:lnTo>
                  <a:lnTo>
                    <a:pt x="727621" y="43180"/>
                  </a:lnTo>
                  <a:lnTo>
                    <a:pt x="727837" y="43180"/>
                  </a:lnTo>
                  <a:lnTo>
                    <a:pt x="724623" y="46989"/>
                  </a:lnTo>
                  <a:lnTo>
                    <a:pt x="724827" y="46989"/>
                  </a:lnTo>
                  <a:lnTo>
                    <a:pt x="721791" y="50800"/>
                  </a:lnTo>
                  <a:lnTo>
                    <a:pt x="721982" y="50800"/>
                  </a:lnTo>
                  <a:lnTo>
                    <a:pt x="719137" y="54610"/>
                  </a:lnTo>
                  <a:lnTo>
                    <a:pt x="719302" y="54610"/>
                  </a:lnTo>
                  <a:lnTo>
                    <a:pt x="716661" y="58419"/>
                  </a:lnTo>
                  <a:lnTo>
                    <a:pt x="716813" y="58419"/>
                  </a:lnTo>
                  <a:lnTo>
                    <a:pt x="714362" y="62230"/>
                  </a:lnTo>
                  <a:lnTo>
                    <a:pt x="714514" y="62230"/>
                  </a:lnTo>
                  <a:lnTo>
                    <a:pt x="712254" y="66039"/>
                  </a:lnTo>
                  <a:lnTo>
                    <a:pt x="712393" y="66039"/>
                  </a:lnTo>
                  <a:lnTo>
                    <a:pt x="710860" y="69850"/>
                  </a:lnTo>
                  <a:lnTo>
                    <a:pt x="710476" y="69850"/>
                  </a:lnTo>
                  <a:lnTo>
                    <a:pt x="708647" y="74930"/>
                  </a:lnTo>
                  <a:lnTo>
                    <a:pt x="707148" y="78739"/>
                  </a:lnTo>
                  <a:lnTo>
                    <a:pt x="705878" y="83819"/>
                  </a:lnTo>
                  <a:lnTo>
                    <a:pt x="705097" y="87630"/>
                  </a:lnTo>
                  <a:lnTo>
                    <a:pt x="704875" y="87630"/>
                  </a:lnTo>
                  <a:lnTo>
                    <a:pt x="703986" y="92710"/>
                  </a:lnTo>
                  <a:lnTo>
                    <a:pt x="703376" y="97789"/>
                  </a:lnTo>
                  <a:lnTo>
                    <a:pt x="703033" y="102869"/>
                  </a:lnTo>
                  <a:lnTo>
                    <a:pt x="702906" y="361950"/>
                  </a:lnTo>
                  <a:close/>
                </a:path>
                <a:path w="1617345" h="623569">
                  <a:moveTo>
                    <a:pt x="1566341" y="31750"/>
                  </a:moveTo>
                  <a:lnTo>
                    <a:pt x="1562341" y="27939"/>
                  </a:lnTo>
                  <a:lnTo>
                    <a:pt x="1562595" y="27939"/>
                  </a:lnTo>
                  <a:lnTo>
                    <a:pt x="1558467" y="25400"/>
                  </a:lnTo>
                  <a:lnTo>
                    <a:pt x="1558721" y="25400"/>
                  </a:lnTo>
                  <a:lnTo>
                    <a:pt x="1554454" y="24130"/>
                  </a:lnTo>
                  <a:lnTo>
                    <a:pt x="1554721" y="24130"/>
                  </a:lnTo>
                  <a:lnTo>
                    <a:pt x="1550327" y="21589"/>
                  </a:lnTo>
                  <a:lnTo>
                    <a:pt x="1550606" y="21589"/>
                  </a:lnTo>
                  <a:lnTo>
                    <a:pt x="1546098" y="19050"/>
                  </a:lnTo>
                  <a:lnTo>
                    <a:pt x="1546377" y="19050"/>
                  </a:lnTo>
                  <a:lnTo>
                    <a:pt x="1541754" y="17780"/>
                  </a:lnTo>
                  <a:lnTo>
                    <a:pt x="1542046" y="17780"/>
                  </a:lnTo>
                  <a:lnTo>
                    <a:pt x="1537309" y="16510"/>
                  </a:lnTo>
                  <a:lnTo>
                    <a:pt x="1537614" y="16510"/>
                  </a:lnTo>
                  <a:lnTo>
                    <a:pt x="1532775" y="15239"/>
                  </a:lnTo>
                  <a:lnTo>
                    <a:pt x="1533080" y="15239"/>
                  </a:lnTo>
                  <a:lnTo>
                    <a:pt x="1528152" y="13969"/>
                  </a:lnTo>
                  <a:lnTo>
                    <a:pt x="1528470" y="13969"/>
                  </a:lnTo>
                  <a:lnTo>
                    <a:pt x="1523441" y="12700"/>
                  </a:lnTo>
                  <a:lnTo>
                    <a:pt x="1560652" y="12700"/>
                  </a:lnTo>
                  <a:lnTo>
                    <a:pt x="1581835" y="27939"/>
                  </a:lnTo>
                  <a:lnTo>
                    <a:pt x="1585595" y="30480"/>
                  </a:lnTo>
                  <a:lnTo>
                    <a:pt x="1566100" y="30480"/>
                  </a:lnTo>
                  <a:lnTo>
                    <a:pt x="1566341" y="31750"/>
                  </a:lnTo>
                  <a:close/>
                </a:path>
                <a:path w="1617345" h="623569">
                  <a:moveTo>
                    <a:pt x="741172" y="31750"/>
                  </a:moveTo>
                  <a:lnTo>
                    <a:pt x="741413" y="30480"/>
                  </a:lnTo>
                  <a:lnTo>
                    <a:pt x="742505" y="30480"/>
                  </a:lnTo>
                  <a:lnTo>
                    <a:pt x="741172" y="31750"/>
                  </a:lnTo>
                  <a:close/>
                </a:path>
                <a:path w="1617345" h="623569">
                  <a:moveTo>
                    <a:pt x="1576730" y="40639"/>
                  </a:moveTo>
                  <a:lnTo>
                    <a:pt x="1573187" y="36830"/>
                  </a:lnTo>
                  <a:lnTo>
                    <a:pt x="1573415" y="36830"/>
                  </a:lnTo>
                  <a:lnTo>
                    <a:pt x="1569707" y="34289"/>
                  </a:lnTo>
                  <a:lnTo>
                    <a:pt x="1569948" y="34289"/>
                  </a:lnTo>
                  <a:lnTo>
                    <a:pt x="1566100" y="30480"/>
                  </a:lnTo>
                  <a:lnTo>
                    <a:pt x="1585595" y="30480"/>
                  </a:lnTo>
                  <a:lnTo>
                    <a:pt x="1589176" y="34289"/>
                  </a:lnTo>
                  <a:lnTo>
                    <a:pt x="1592580" y="39369"/>
                  </a:lnTo>
                  <a:lnTo>
                    <a:pt x="1576514" y="39369"/>
                  </a:lnTo>
                  <a:lnTo>
                    <a:pt x="1576730" y="40639"/>
                  </a:lnTo>
                  <a:close/>
                </a:path>
                <a:path w="1617345" h="623569">
                  <a:moveTo>
                    <a:pt x="730783" y="40639"/>
                  </a:moveTo>
                  <a:lnTo>
                    <a:pt x="730999" y="39369"/>
                  </a:lnTo>
                  <a:lnTo>
                    <a:pt x="731964" y="39369"/>
                  </a:lnTo>
                  <a:lnTo>
                    <a:pt x="730783" y="40639"/>
                  </a:lnTo>
                  <a:close/>
                </a:path>
                <a:path w="1617345" h="623569">
                  <a:moveTo>
                    <a:pt x="1597164" y="71119"/>
                  </a:moveTo>
                  <a:lnTo>
                    <a:pt x="1595120" y="66039"/>
                  </a:lnTo>
                  <a:lnTo>
                    <a:pt x="1595259" y="66039"/>
                  </a:lnTo>
                  <a:lnTo>
                    <a:pt x="1592999" y="62230"/>
                  </a:lnTo>
                  <a:lnTo>
                    <a:pt x="1593151" y="62230"/>
                  </a:lnTo>
                  <a:lnTo>
                    <a:pt x="1590700" y="58419"/>
                  </a:lnTo>
                  <a:lnTo>
                    <a:pt x="1590852" y="58419"/>
                  </a:lnTo>
                  <a:lnTo>
                    <a:pt x="1588211" y="54610"/>
                  </a:lnTo>
                  <a:lnTo>
                    <a:pt x="1588376" y="54610"/>
                  </a:lnTo>
                  <a:lnTo>
                    <a:pt x="1585531" y="50800"/>
                  </a:lnTo>
                  <a:lnTo>
                    <a:pt x="1585722" y="50800"/>
                  </a:lnTo>
                  <a:lnTo>
                    <a:pt x="1582686" y="46989"/>
                  </a:lnTo>
                  <a:lnTo>
                    <a:pt x="1582889" y="46989"/>
                  </a:lnTo>
                  <a:lnTo>
                    <a:pt x="1579676" y="43180"/>
                  </a:lnTo>
                  <a:lnTo>
                    <a:pt x="1579880" y="43180"/>
                  </a:lnTo>
                  <a:lnTo>
                    <a:pt x="1576514" y="39369"/>
                  </a:lnTo>
                  <a:lnTo>
                    <a:pt x="1592580" y="39369"/>
                  </a:lnTo>
                  <a:lnTo>
                    <a:pt x="1595793" y="43180"/>
                  </a:lnTo>
                  <a:lnTo>
                    <a:pt x="1598815" y="46989"/>
                  </a:lnTo>
                  <a:lnTo>
                    <a:pt x="1601635" y="52069"/>
                  </a:lnTo>
                  <a:lnTo>
                    <a:pt x="1604238" y="55880"/>
                  </a:lnTo>
                  <a:lnTo>
                    <a:pt x="1606626" y="60960"/>
                  </a:lnTo>
                  <a:lnTo>
                    <a:pt x="1608797" y="66039"/>
                  </a:lnTo>
                  <a:lnTo>
                    <a:pt x="1610741" y="69850"/>
                  </a:lnTo>
                  <a:lnTo>
                    <a:pt x="1597037" y="69850"/>
                  </a:lnTo>
                  <a:lnTo>
                    <a:pt x="1597164" y="71119"/>
                  </a:lnTo>
                  <a:close/>
                </a:path>
                <a:path w="1617345" h="623569">
                  <a:moveTo>
                    <a:pt x="710349" y="71119"/>
                  </a:moveTo>
                  <a:lnTo>
                    <a:pt x="710476" y="69850"/>
                  </a:lnTo>
                  <a:lnTo>
                    <a:pt x="710860" y="69850"/>
                  </a:lnTo>
                  <a:lnTo>
                    <a:pt x="710349" y="71119"/>
                  </a:lnTo>
                  <a:close/>
                </a:path>
                <a:path w="1617345" h="623569">
                  <a:moveTo>
                    <a:pt x="1602701" y="88900"/>
                  </a:moveTo>
                  <a:lnTo>
                    <a:pt x="1601558" y="83819"/>
                  </a:lnTo>
                  <a:lnTo>
                    <a:pt x="1600263" y="78739"/>
                  </a:lnTo>
                  <a:lnTo>
                    <a:pt x="1598752" y="74930"/>
                  </a:lnTo>
                  <a:lnTo>
                    <a:pt x="1597037" y="69850"/>
                  </a:lnTo>
                  <a:lnTo>
                    <a:pt x="1610741" y="69850"/>
                  </a:lnTo>
                  <a:lnTo>
                    <a:pt x="1612442" y="74930"/>
                  </a:lnTo>
                  <a:lnTo>
                    <a:pt x="1613903" y="80010"/>
                  </a:lnTo>
                  <a:lnTo>
                    <a:pt x="1615342" y="87630"/>
                  </a:lnTo>
                  <a:lnTo>
                    <a:pt x="1602638" y="87630"/>
                  </a:lnTo>
                  <a:lnTo>
                    <a:pt x="1602701" y="88900"/>
                  </a:lnTo>
                  <a:close/>
                </a:path>
                <a:path w="1617345" h="623569">
                  <a:moveTo>
                    <a:pt x="704811" y="88900"/>
                  </a:moveTo>
                  <a:lnTo>
                    <a:pt x="704875" y="87630"/>
                  </a:lnTo>
                  <a:lnTo>
                    <a:pt x="705097" y="87630"/>
                  </a:lnTo>
                  <a:lnTo>
                    <a:pt x="704811" y="88900"/>
                  </a:lnTo>
                  <a:close/>
                </a:path>
                <a:path w="1617345" h="623569">
                  <a:moveTo>
                    <a:pt x="1616748" y="525780"/>
                  </a:moveTo>
                  <a:lnTo>
                    <a:pt x="1604098" y="525780"/>
                  </a:lnTo>
                  <a:lnTo>
                    <a:pt x="1604492" y="520700"/>
                  </a:lnTo>
                  <a:lnTo>
                    <a:pt x="1604479" y="102869"/>
                  </a:lnTo>
                  <a:lnTo>
                    <a:pt x="1604098" y="97789"/>
                  </a:lnTo>
                  <a:lnTo>
                    <a:pt x="1603476" y="92710"/>
                  </a:lnTo>
                  <a:lnTo>
                    <a:pt x="1602638" y="87630"/>
                  </a:lnTo>
                  <a:lnTo>
                    <a:pt x="1615342" y="87630"/>
                  </a:lnTo>
                  <a:lnTo>
                    <a:pt x="1617306" y="515619"/>
                  </a:lnTo>
                  <a:lnTo>
                    <a:pt x="1617168" y="520664"/>
                  </a:lnTo>
                  <a:lnTo>
                    <a:pt x="1616748" y="525780"/>
                  </a:lnTo>
                  <a:close/>
                </a:path>
                <a:path w="1617345" h="623569">
                  <a:moveTo>
                    <a:pt x="690345" y="520664"/>
                  </a:moveTo>
                  <a:lnTo>
                    <a:pt x="0" y="316230"/>
                  </a:lnTo>
                  <a:lnTo>
                    <a:pt x="190" y="314960"/>
                  </a:lnTo>
                  <a:lnTo>
                    <a:pt x="51849" y="317973"/>
                  </a:lnTo>
                  <a:lnTo>
                    <a:pt x="49758" y="330200"/>
                  </a:lnTo>
                  <a:lnTo>
                    <a:pt x="106238" y="333604"/>
                  </a:lnTo>
                  <a:lnTo>
                    <a:pt x="702906" y="510539"/>
                  </a:lnTo>
                  <a:lnTo>
                    <a:pt x="702906" y="515619"/>
                  </a:lnTo>
                  <a:lnTo>
                    <a:pt x="690206" y="515619"/>
                  </a:lnTo>
                  <a:lnTo>
                    <a:pt x="690345" y="520664"/>
                  </a:lnTo>
                  <a:close/>
                </a:path>
                <a:path w="1617345" h="623569">
                  <a:moveTo>
                    <a:pt x="53936" y="318094"/>
                  </a:moveTo>
                  <a:lnTo>
                    <a:pt x="51849" y="317973"/>
                  </a:lnTo>
                  <a:lnTo>
                    <a:pt x="51930" y="317500"/>
                  </a:lnTo>
                  <a:lnTo>
                    <a:pt x="53936" y="318094"/>
                  </a:lnTo>
                  <a:close/>
                </a:path>
                <a:path w="1617345" h="623569">
                  <a:moveTo>
                    <a:pt x="106238" y="333604"/>
                  </a:moveTo>
                  <a:lnTo>
                    <a:pt x="49758" y="330200"/>
                  </a:lnTo>
                  <a:lnTo>
                    <a:pt x="51849" y="317973"/>
                  </a:lnTo>
                  <a:lnTo>
                    <a:pt x="53936" y="318094"/>
                  </a:lnTo>
                  <a:lnTo>
                    <a:pt x="106238" y="333604"/>
                  </a:lnTo>
                  <a:close/>
                </a:path>
                <a:path w="1617345" h="623569">
                  <a:moveTo>
                    <a:pt x="702906" y="369569"/>
                  </a:moveTo>
                  <a:lnTo>
                    <a:pt x="106238" y="333604"/>
                  </a:lnTo>
                  <a:lnTo>
                    <a:pt x="53936" y="318094"/>
                  </a:lnTo>
                  <a:lnTo>
                    <a:pt x="690206" y="355207"/>
                  </a:lnTo>
                  <a:lnTo>
                    <a:pt x="690206" y="361950"/>
                  </a:lnTo>
                  <a:lnTo>
                    <a:pt x="702906" y="361950"/>
                  </a:lnTo>
                  <a:lnTo>
                    <a:pt x="702906" y="369569"/>
                  </a:lnTo>
                  <a:close/>
                </a:path>
                <a:path w="1617345" h="623569">
                  <a:moveTo>
                    <a:pt x="690206" y="361950"/>
                  </a:moveTo>
                  <a:lnTo>
                    <a:pt x="690206" y="355207"/>
                  </a:lnTo>
                  <a:lnTo>
                    <a:pt x="696937" y="355600"/>
                  </a:lnTo>
                  <a:lnTo>
                    <a:pt x="690206" y="361950"/>
                  </a:lnTo>
                  <a:close/>
                </a:path>
                <a:path w="1617345" h="623569">
                  <a:moveTo>
                    <a:pt x="694753" y="521969"/>
                  </a:moveTo>
                  <a:lnTo>
                    <a:pt x="690345" y="520664"/>
                  </a:lnTo>
                  <a:lnTo>
                    <a:pt x="690206" y="515619"/>
                  </a:lnTo>
                  <a:lnTo>
                    <a:pt x="694753" y="521969"/>
                  </a:lnTo>
                  <a:close/>
                </a:path>
                <a:path w="1617345" h="623569">
                  <a:moveTo>
                    <a:pt x="703119" y="521969"/>
                  </a:moveTo>
                  <a:lnTo>
                    <a:pt x="694753" y="521969"/>
                  </a:lnTo>
                  <a:lnTo>
                    <a:pt x="690206" y="515619"/>
                  </a:lnTo>
                  <a:lnTo>
                    <a:pt x="702906" y="515619"/>
                  </a:lnTo>
                  <a:lnTo>
                    <a:pt x="703021" y="520700"/>
                  </a:lnTo>
                  <a:lnTo>
                    <a:pt x="703119" y="521969"/>
                  </a:lnTo>
                  <a:close/>
                </a:path>
                <a:path w="1617345" h="623569">
                  <a:moveTo>
                    <a:pt x="1520101" y="623569"/>
                  </a:moveTo>
                  <a:lnTo>
                    <a:pt x="787412" y="623569"/>
                  </a:lnTo>
                  <a:lnTo>
                    <a:pt x="776655" y="621030"/>
                  </a:lnTo>
                  <a:lnTo>
                    <a:pt x="761250" y="617219"/>
                  </a:lnTo>
                  <a:lnTo>
                    <a:pt x="756323" y="614680"/>
                  </a:lnTo>
                  <a:lnTo>
                    <a:pt x="751535" y="613410"/>
                  </a:lnTo>
                  <a:lnTo>
                    <a:pt x="746861" y="610869"/>
                  </a:lnTo>
                  <a:lnTo>
                    <a:pt x="742327" y="608330"/>
                  </a:lnTo>
                  <a:lnTo>
                    <a:pt x="737933" y="604519"/>
                  </a:lnTo>
                  <a:lnTo>
                    <a:pt x="733691" y="601980"/>
                  </a:lnTo>
                  <a:lnTo>
                    <a:pt x="708698" y="575310"/>
                  </a:lnTo>
                  <a:lnTo>
                    <a:pt x="705878" y="571500"/>
                  </a:lnTo>
                  <a:lnTo>
                    <a:pt x="703275" y="566419"/>
                  </a:lnTo>
                  <a:lnTo>
                    <a:pt x="700887" y="562610"/>
                  </a:lnTo>
                  <a:lnTo>
                    <a:pt x="698715" y="557530"/>
                  </a:lnTo>
                  <a:lnTo>
                    <a:pt x="690345" y="520664"/>
                  </a:lnTo>
                  <a:lnTo>
                    <a:pt x="694753" y="521969"/>
                  </a:lnTo>
                  <a:lnTo>
                    <a:pt x="703119" y="521969"/>
                  </a:lnTo>
                  <a:lnTo>
                    <a:pt x="703414" y="525780"/>
                  </a:lnTo>
                  <a:lnTo>
                    <a:pt x="704024" y="529589"/>
                  </a:lnTo>
                  <a:lnTo>
                    <a:pt x="704875" y="534669"/>
                  </a:lnTo>
                  <a:lnTo>
                    <a:pt x="705954" y="539750"/>
                  </a:lnTo>
                  <a:lnTo>
                    <a:pt x="706221" y="539750"/>
                  </a:lnTo>
                  <a:lnTo>
                    <a:pt x="707250" y="543560"/>
                  </a:lnTo>
                  <a:lnTo>
                    <a:pt x="708761" y="548639"/>
                  </a:lnTo>
                  <a:lnTo>
                    <a:pt x="710476" y="552450"/>
                  </a:lnTo>
                  <a:lnTo>
                    <a:pt x="710349" y="552450"/>
                  </a:lnTo>
                  <a:lnTo>
                    <a:pt x="712393" y="556260"/>
                  </a:lnTo>
                  <a:lnTo>
                    <a:pt x="712254" y="556260"/>
                  </a:lnTo>
                  <a:lnTo>
                    <a:pt x="714514" y="561339"/>
                  </a:lnTo>
                  <a:lnTo>
                    <a:pt x="714362" y="561339"/>
                  </a:lnTo>
                  <a:lnTo>
                    <a:pt x="716813" y="565150"/>
                  </a:lnTo>
                  <a:lnTo>
                    <a:pt x="716661" y="565150"/>
                  </a:lnTo>
                  <a:lnTo>
                    <a:pt x="719302" y="568960"/>
                  </a:lnTo>
                  <a:lnTo>
                    <a:pt x="719137" y="568960"/>
                  </a:lnTo>
                  <a:lnTo>
                    <a:pt x="721982" y="572769"/>
                  </a:lnTo>
                  <a:lnTo>
                    <a:pt x="721791" y="572769"/>
                  </a:lnTo>
                  <a:lnTo>
                    <a:pt x="724827" y="576580"/>
                  </a:lnTo>
                  <a:lnTo>
                    <a:pt x="724623" y="576580"/>
                  </a:lnTo>
                  <a:lnTo>
                    <a:pt x="727837" y="579119"/>
                  </a:lnTo>
                  <a:lnTo>
                    <a:pt x="727621" y="579119"/>
                  </a:lnTo>
                  <a:lnTo>
                    <a:pt x="730999" y="582930"/>
                  </a:lnTo>
                  <a:lnTo>
                    <a:pt x="730783" y="582930"/>
                  </a:lnTo>
                  <a:lnTo>
                    <a:pt x="734326" y="586739"/>
                  </a:lnTo>
                  <a:lnTo>
                    <a:pt x="735334" y="586739"/>
                  </a:lnTo>
                  <a:lnTo>
                    <a:pt x="737806" y="589280"/>
                  </a:lnTo>
                  <a:lnTo>
                    <a:pt x="737565" y="589280"/>
                  </a:lnTo>
                  <a:lnTo>
                    <a:pt x="741413" y="591819"/>
                  </a:lnTo>
                  <a:lnTo>
                    <a:pt x="741172" y="591819"/>
                  </a:lnTo>
                  <a:lnTo>
                    <a:pt x="745172" y="594360"/>
                  </a:lnTo>
                  <a:lnTo>
                    <a:pt x="744918" y="594360"/>
                  </a:lnTo>
                  <a:lnTo>
                    <a:pt x="749046" y="596900"/>
                  </a:lnTo>
                  <a:lnTo>
                    <a:pt x="748792" y="596900"/>
                  </a:lnTo>
                  <a:lnTo>
                    <a:pt x="753059" y="599439"/>
                  </a:lnTo>
                  <a:lnTo>
                    <a:pt x="752792" y="599439"/>
                  </a:lnTo>
                  <a:lnTo>
                    <a:pt x="757186" y="601980"/>
                  </a:lnTo>
                  <a:lnTo>
                    <a:pt x="756907" y="601980"/>
                  </a:lnTo>
                  <a:lnTo>
                    <a:pt x="761415" y="603250"/>
                  </a:lnTo>
                  <a:lnTo>
                    <a:pt x="761123" y="603250"/>
                  </a:lnTo>
                  <a:lnTo>
                    <a:pt x="765759" y="604519"/>
                  </a:lnTo>
                  <a:lnTo>
                    <a:pt x="765467" y="604519"/>
                  </a:lnTo>
                  <a:lnTo>
                    <a:pt x="770204" y="607060"/>
                  </a:lnTo>
                  <a:lnTo>
                    <a:pt x="769899" y="607060"/>
                  </a:lnTo>
                  <a:lnTo>
                    <a:pt x="774738" y="608330"/>
                  </a:lnTo>
                  <a:lnTo>
                    <a:pt x="774433" y="608330"/>
                  </a:lnTo>
                  <a:lnTo>
                    <a:pt x="779360" y="609600"/>
                  </a:lnTo>
                  <a:lnTo>
                    <a:pt x="783755" y="609600"/>
                  </a:lnTo>
                  <a:lnTo>
                    <a:pt x="788847" y="610869"/>
                  </a:lnTo>
                  <a:lnTo>
                    <a:pt x="1560652" y="610869"/>
                  </a:lnTo>
                  <a:lnTo>
                    <a:pt x="1555978" y="613410"/>
                  </a:lnTo>
                  <a:lnTo>
                    <a:pt x="1551190" y="614680"/>
                  </a:lnTo>
                  <a:lnTo>
                    <a:pt x="1546263" y="617219"/>
                  </a:lnTo>
                  <a:lnTo>
                    <a:pt x="1530858" y="621030"/>
                  </a:lnTo>
                  <a:lnTo>
                    <a:pt x="1520101" y="623569"/>
                  </a:lnTo>
                  <a:close/>
                </a:path>
                <a:path w="1617345" h="623569">
                  <a:moveTo>
                    <a:pt x="703538" y="525780"/>
                  </a:moveTo>
                  <a:lnTo>
                    <a:pt x="703376" y="524510"/>
                  </a:lnTo>
                  <a:lnTo>
                    <a:pt x="703538" y="525780"/>
                  </a:lnTo>
                  <a:close/>
                </a:path>
                <a:path w="1617345" h="623569">
                  <a:moveTo>
                    <a:pt x="1614506" y="539750"/>
                  </a:moveTo>
                  <a:lnTo>
                    <a:pt x="1601558" y="539750"/>
                  </a:lnTo>
                  <a:lnTo>
                    <a:pt x="1602701" y="534669"/>
                  </a:lnTo>
                  <a:lnTo>
                    <a:pt x="1603527" y="529589"/>
                  </a:lnTo>
                  <a:lnTo>
                    <a:pt x="1604124" y="524510"/>
                  </a:lnTo>
                  <a:lnTo>
                    <a:pt x="1604098" y="525780"/>
                  </a:lnTo>
                  <a:lnTo>
                    <a:pt x="1616748" y="525780"/>
                  </a:lnTo>
                  <a:lnTo>
                    <a:pt x="1616062" y="532130"/>
                  </a:lnTo>
                  <a:lnTo>
                    <a:pt x="1615109" y="537210"/>
                  </a:lnTo>
                  <a:lnTo>
                    <a:pt x="1614506" y="539750"/>
                  </a:lnTo>
                  <a:close/>
                </a:path>
                <a:path w="1617345" h="623569">
                  <a:moveTo>
                    <a:pt x="706221" y="539750"/>
                  </a:moveTo>
                  <a:lnTo>
                    <a:pt x="705954" y="539750"/>
                  </a:lnTo>
                  <a:lnTo>
                    <a:pt x="705878" y="538480"/>
                  </a:lnTo>
                  <a:lnTo>
                    <a:pt x="706221" y="539750"/>
                  </a:lnTo>
                  <a:close/>
                </a:path>
                <a:path w="1617345" h="623569">
                  <a:moveTo>
                    <a:pt x="1590310" y="586739"/>
                  </a:moveTo>
                  <a:lnTo>
                    <a:pt x="1573187" y="586739"/>
                  </a:lnTo>
                  <a:lnTo>
                    <a:pt x="1576730" y="582930"/>
                  </a:lnTo>
                  <a:lnTo>
                    <a:pt x="1576514" y="582930"/>
                  </a:lnTo>
                  <a:lnTo>
                    <a:pt x="1579880" y="579119"/>
                  </a:lnTo>
                  <a:lnTo>
                    <a:pt x="1579676" y="579119"/>
                  </a:lnTo>
                  <a:lnTo>
                    <a:pt x="1582889" y="576580"/>
                  </a:lnTo>
                  <a:lnTo>
                    <a:pt x="1582686" y="576580"/>
                  </a:lnTo>
                  <a:lnTo>
                    <a:pt x="1585722" y="572769"/>
                  </a:lnTo>
                  <a:lnTo>
                    <a:pt x="1585531" y="572769"/>
                  </a:lnTo>
                  <a:lnTo>
                    <a:pt x="1588376" y="568960"/>
                  </a:lnTo>
                  <a:lnTo>
                    <a:pt x="1588211" y="568960"/>
                  </a:lnTo>
                  <a:lnTo>
                    <a:pt x="1590852" y="565150"/>
                  </a:lnTo>
                  <a:lnTo>
                    <a:pt x="1590700" y="565150"/>
                  </a:lnTo>
                  <a:lnTo>
                    <a:pt x="1593151" y="561339"/>
                  </a:lnTo>
                  <a:lnTo>
                    <a:pt x="1592999" y="561339"/>
                  </a:lnTo>
                  <a:lnTo>
                    <a:pt x="1595259" y="556260"/>
                  </a:lnTo>
                  <a:lnTo>
                    <a:pt x="1595120" y="556260"/>
                  </a:lnTo>
                  <a:lnTo>
                    <a:pt x="1597164" y="552450"/>
                  </a:lnTo>
                  <a:lnTo>
                    <a:pt x="1598866" y="548639"/>
                  </a:lnTo>
                  <a:lnTo>
                    <a:pt x="1600365" y="543560"/>
                  </a:lnTo>
                  <a:lnTo>
                    <a:pt x="1601635" y="538480"/>
                  </a:lnTo>
                  <a:lnTo>
                    <a:pt x="1601558" y="539750"/>
                  </a:lnTo>
                  <a:lnTo>
                    <a:pt x="1614506" y="539750"/>
                  </a:lnTo>
                  <a:lnTo>
                    <a:pt x="1613903" y="542289"/>
                  </a:lnTo>
                  <a:lnTo>
                    <a:pt x="1604238" y="566419"/>
                  </a:lnTo>
                  <a:lnTo>
                    <a:pt x="1601635" y="571500"/>
                  </a:lnTo>
                  <a:lnTo>
                    <a:pt x="1598815" y="575310"/>
                  </a:lnTo>
                  <a:lnTo>
                    <a:pt x="1595793" y="580389"/>
                  </a:lnTo>
                  <a:lnTo>
                    <a:pt x="1592580" y="584200"/>
                  </a:lnTo>
                  <a:lnTo>
                    <a:pt x="1590310" y="586739"/>
                  </a:lnTo>
                  <a:close/>
                </a:path>
                <a:path w="1617345" h="623569">
                  <a:moveTo>
                    <a:pt x="735334" y="586739"/>
                  </a:moveTo>
                  <a:lnTo>
                    <a:pt x="734326" y="586739"/>
                  </a:lnTo>
                  <a:lnTo>
                    <a:pt x="734098" y="585469"/>
                  </a:lnTo>
                  <a:lnTo>
                    <a:pt x="735334" y="586739"/>
                  </a:lnTo>
                  <a:close/>
                </a:path>
                <a:path w="1617345" h="623569">
                  <a:moveTo>
                    <a:pt x="1560652" y="610869"/>
                  </a:moveTo>
                  <a:lnTo>
                    <a:pt x="1518666" y="610869"/>
                  </a:lnTo>
                  <a:lnTo>
                    <a:pt x="1523758" y="609600"/>
                  </a:lnTo>
                  <a:lnTo>
                    <a:pt x="1528152" y="609600"/>
                  </a:lnTo>
                  <a:lnTo>
                    <a:pt x="1533080" y="608330"/>
                  </a:lnTo>
                  <a:lnTo>
                    <a:pt x="1532775" y="608330"/>
                  </a:lnTo>
                  <a:lnTo>
                    <a:pt x="1537614" y="607060"/>
                  </a:lnTo>
                  <a:lnTo>
                    <a:pt x="1537309" y="607060"/>
                  </a:lnTo>
                  <a:lnTo>
                    <a:pt x="1542046" y="604519"/>
                  </a:lnTo>
                  <a:lnTo>
                    <a:pt x="1541754" y="604519"/>
                  </a:lnTo>
                  <a:lnTo>
                    <a:pt x="1546377" y="603250"/>
                  </a:lnTo>
                  <a:lnTo>
                    <a:pt x="1546098" y="603250"/>
                  </a:lnTo>
                  <a:lnTo>
                    <a:pt x="1550606" y="601980"/>
                  </a:lnTo>
                  <a:lnTo>
                    <a:pt x="1550327" y="601980"/>
                  </a:lnTo>
                  <a:lnTo>
                    <a:pt x="1554721" y="599439"/>
                  </a:lnTo>
                  <a:lnTo>
                    <a:pt x="1554454" y="599439"/>
                  </a:lnTo>
                  <a:lnTo>
                    <a:pt x="1558721" y="596900"/>
                  </a:lnTo>
                  <a:lnTo>
                    <a:pt x="1558467" y="596900"/>
                  </a:lnTo>
                  <a:lnTo>
                    <a:pt x="1562595" y="594360"/>
                  </a:lnTo>
                  <a:lnTo>
                    <a:pt x="1562341" y="594360"/>
                  </a:lnTo>
                  <a:lnTo>
                    <a:pt x="1566341" y="591819"/>
                  </a:lnTo>
                  <a:lnTo>
                    <a:pt x="1566100" y="591819"/>
                  </a:lnTo>
                  <a:lnTo>
                    <a:pt x="1569948" y="589280"/>
                  </a:lnTo>
                  <a:lnTo>
                    <a:pt x="1569707" y="589280"/>
                  </a:lnTo>
                  <a:lnTo>
                    <a:pt x="1573415" y="585469"/>
                  </a:lnTo>
                  <a:lnTo>
                    <a:pt x="1573187" y="586739"/>
                  </a:lnTo>
                  <a:lnTo>
                    <a:pt x="1590310" y="586739"/>
                  </a:lnTo>
                  <a:lnTo>
                    <a:pt x="1569580" y="604519"/>
                  </a:lnTo>
                  <a:lnTo>
                    <a:pt x="1565186" y="608330"/>
                  </a:lnTo>
                  <a:lnTo>
                    <a:pt x="1560652" y="610869"/>
                  </a:lnTo>
                  <a:close/>
                </a:path>
                <a:path w="1617345" h="623569">
                  <a:moveTo>
                    <a:pt x="784059" y="609600"/>
                  </a:moveTo>
                  <a:lnTo>
                    <a:pt x="779360" y="609600"/>
                  </a:lnTo>
                  <a:lnTo>
                    <a:pt x="779043" y="608330"/>
                  </a:lnTo>
                  <a:lnTo>
                    <a:pt x="784059" y="609600"/>
                  </a:lnTo>
                  <a:close/>
                </a:path>
                <a:path w="1617345" h="623569">
                  <a:moveTo>
                    <a:pt x="1528152" y="609600"/>
                  </a:moveTo>
                  <a:lnTo>
                    <a:pt x="1523441" y="609600"/>
                  </a:lnTo>
                  <a:lnTo>
                    <a:pt x="1528470" y="608330"/>
                  </a:lnTo>
                  <a:lnTo>
                    <a:pt x="1528152" y="60960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1031855" y="1841500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导语</a:t>
            </a:r>
            <a:endParaRPr sz="2400" dirty="0">
              <a:latin typeface="SimSun"/>
              <a:cs typeface="SimSun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10074262" y="109854"/>
            <a:ext cx="1739900" cy="623570"/>
            <a:chOff x="10074262" y="109854"/>
            <a:chExt cx="1739900" cy="623570"/>
          </a:xfrm>
        </p:grpSpPr>
        <p:sp>
          <p:nvSpPr>
            <p:cNvPr id="30" name="object 30"/>
            <p:cNvSpPr/>
            <p:nvPr/>
          </p:nvSpPr>
          <p:spPr>
            <a:xfrm>
              <a:off x="10125456" y="115823"/>
              <a:ext cx="1682750" cy="612775"/>
            </a:xfrm>
            <a:custGeom>
              <a:avLst/>
              <a:gdLst/>
              <a:ahLst/>
              <a:cxnLst/>
              <a:rect l="l" t="t" r="r" b="b"/>
              <a:pathLst>
                <a:path w="1682750" h="612775">
                  <a:moveTo>
                    <a:pt x="767433" y="510459"/>
                  </a:moveTo>
                  <a:lnTo>
                    <a:pt x="0" y="417575"/>
                  </a:lnTo>
                  <a:lnTo>
                    <a:pt x="768096" y="356616"/>
                  </a:lnTo>
                  <a:lnTo>
                    <a:pt x="768096" y="102107"/>
                  </a:lnTo>
                  <a:lnTo>
                    <a:pt x="775655" y="62541"/>
                  </a:lnTo>
                  <a:lnTo>
                    <a:pt x="797209" y="30160"/>
                  </a:lnTo>
                  <a:lnTo>
                    <a:pt x="829351" y="8226"/>
                  </a:lnTo>
                  <a:lnTo>
                    <a:pt x="868679" y="0"/>
                  </a:lnTo>
                  <a:lnTo>
                    <a:pt x="1580388" y="0"/>
                  </a:lnTo>
                  <a:lnTo>
                    <a:pt x="1619739" y="8226"/>
                  </a:lnTo>
                  <a:lnTo>
                    <a:pt x="1652049" y="30160"/>
                  </a:lnTo>
                  <a:lnTo>
                    <a:pt x="1674055" y="62541"/>
                  </a:lnTo>
                  <a:lnTo>
                    <a:pt x="1682496" y="102107"/>
                  </a:lnTo>
                  <a:lnTo>
                    <a:pt x="1682496" y="356616"/>
                  </a:lnTo>
                  <a:lnTo>
                    <a:pt x="1681734" y="509968"/>
                  </a:lnTo>
                  <a:lnTo>
                    <a:pt x="767334" y="509968"/>
                  </a:lnTo>
                  <a:lnTo>
                    <a:pt x="767433" y="510459"/>
                  </a:lnTo>
                  <a:close/>
                </a:path>
                <a:path w="1682750" h="612775">
                  <a:moveTo>
                    <a:pt x="1682496" y="510539"/>
                  </a:moveTo>
                  <a:lnTo>
                    <a:pt x="768096" y="510539"/>
                  </a:lnTo>
                  <a:lnTo>
                    <a:pt x="767334" y="509968"/>
                  </a:lnTo>
                  <a:lnTo>
                    <a:pt x="1681734" y="509968"/>
                  </a:lnTo>
                  <a:lnTo>
                    <a:pt x="1682496" y="510539"/>
                  </a:lnTo>
                  <a:close/>
                </a:path>
                <a:path w="1682750" h="612775">
                  <a:moveTo>
                    <a:pt x="1580388" y="612647"/>
                  </a:moveTo>
                  <a:lnTo>
                    <a:pt x="868679" y="612647"/>
                  </a:lnTo>
                  <a:lnTo>
                    <a:pt x="829339" y="604198"/>
                  </a:lnTo>
                  <a:lnTo>
                    <a:pt x="797113" y="582129"/>
                  </a:lnTo>
                  <a:lnTo>
                    <a:pt x="775334" y="549650"/>
                  </a:lnTo>
                  <a:lnTo>
                    <a:pt x="767433" y="510459"/>
                  </a:lnTo>
                  <a:lnTo>
                    <a:pt x="768096" y="510539"/>
                  </a:lnTo>
                  <a:lnTo>
                    <a:pt x="1682496" y="510539"/>
                  </a:lnTo>
                  <a:lnTo>
                    <a:pt x="1674055" y="549891"/>
                  </a:lnTo>
                  <a:lnTo>
                    <a:pt x="1652049" y="582201"/>
                  </a:lnTo>
                  <a:lnTo>
                    <a:pt x="1619739" y="604207"/>
                  </a:lnTo>
                  <a:lnTo>
                    <a:pt x="1580388" y="61264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0074262" y="109854"/>
              <a:ext cx="1739900" cy="623570"/>
            </a:xfrm>
            <a:custGeom>
              <a:avLst/>
              <a:gdLst/>
              <a:ahLst/>
              <a:cxnLst/>
              <a:rect l="l" t="t" r="r" b="b"/>
              <a:pathLst>
                <a:path w="1739900" h="623570">
                  <a:moveTo>
                    <a:pt x="812177" y="356071"/>
                  </a:moveTo>
                  <a:lnTo>
                    <a:pt x="812289" y="102870"/>
                  </a:lnTo>
                  <a:lnTo>
                    <a:pt x="820686" y="66040"/>
                  </a:lnTo>
                  <a:lnTo>
                    <a:pt x="822858" y="60960"/>
                  </a:lnTo>
                  <a:lnTo>
                    <a:pt x="825246" y="55880"/>
                  </a:lnTo>
                  <a:lnTo>
                    <a:pt x="827849" y="52070"/>
                  </a:lnTo>
                  <a:lnTo>
                    <a:pt x="830668" y="46990"/>
                  </a:lnTo>
                  <a:lnTo>
                    <a:pt x="833691" y="43180"/>
                  </a:lnTo>
                  <a:lnTo>
                    <a:pt x="836904" y="39370"/>
                  </a:lnTo>
                  <a:lnTo>
                    <a:pt x="840295" y="34290"/>
                  </a:lnTo>
                  <a:lnTo>
                    <a:pt x="843889" y="30480"/>
                  </a:lnTo>
                  <a:lnTo>
                    <a:pt x="847648" y="27940"/>
                  </a:lnTo>
                  <a:lnTo>
                    <a:pt x="851573" y="24130"/>
                  </a:lnTo>
                  <a:lnTo>
                    <a:pt x="883221" y="6350"/>
                  </a:lnTo>
                  <a:lnTo>
                    <a:pt x="888250" y="3810"/>
                  </a:lnTo>
                  <a:lnTo>
                    <a:pt x="903960" y="0"/>
                  </a:lnTo>
                  <a:lnTo>
                    <a:pt x="1647494" y="0"/>
                  </a:lnTo>
                  <a:lnTo>
                    <a:pt x="1663204" y="3810"/>
                  </a:lnTo>
                  <a:lnTo>
                    <a:pt x="1668233" y="6350"/>
                  </a:lnTo>
                  <a:lnTo>
                    <a:pt x="1673161" y="7620"/>
                  </a:lnTo>
                  <a:lnTo>
                    <a:pt x="1677949" y="10160"/>
                  </a:lnTo>
                  <a:lnTo>
                    <a:pt x="1682623" y="12700"/>
                  </a:lnTo>
                  <a:lnTo>
                    <a:pt x="906030" y="12700"/>
                  </a:lnTo>
                  <a:lnTo>
                    <a:pt x="901014" y="13970"/>
                  </a:lnTo>
                  <a:lnTo>
                    <a:pt x="901331" y="13970"/>
                  </a:lnTo>
                  <a:lnTo>
                    <a:pt x="896404" y="15240"/>
                  </a:lnTo>
                  <a:lnTo>
                    <a:pt x="896708" y="15240"/>
                  </a:lnTo>
                  <a:lnTo>
                    <a:pt x="891870" y="16510"/>
                  </a:lnTo>
                  <a:lnTo>
                    <a:pt x="892175" y="16510"/>
                  </a:lnTo>
                  <a:lnTo>
                    <a:pt x="887437" y="17780"/>
                  </a:lnTo>
                  <a:lnTo>
                    <a:pt x="887729" y="17780"/>
                  </a:lnTo>
                  <a:lnTo>
                    <a:pt x="883094" y="19050"/>
                  </a:lnTo>
                  <a:lnTo>
                    <a:pt x="883386" y="19050"/>
                  </a:lnTo>
                  <a:lnTo>
                    <a:pt x="878878" y="21590"/>
                  </a:lnTo>
                  <a:lnTo>
                    <a:pt x="879157" y="21590"/>
                  </a:lnTo>
                  <a:lnTo>
                    <a:pt x="874763" y="24130"/>
                  </a:lnTo>
                  <a:lnTo>
                    <a:pt x="875029" y="24130"/>
                  </a:lnTo>
                  <a:lnTo>
                    <a:pt x="870762" y="25400"/>
                  </a:lnTo>
                  <a:lnTo>
                    <a:pt x="871016" y="25400"/>
                  </a:lnTo>
                  <a:lnTo>
                    <a:pt x="866889" y="27940"/>
                  </a:lnTo>
                  <a:lnTo>
                    <a:pt x="867143" y="27940"/>
                  </a:lnTo>
                  <a:lnTo>
                    <a:pt x="864476" y="30480"/>
                  </a:lnTo>
                  <a:lnTo>
                    <a:pt x="863384" y="30480"/>
                  </a:lnTo>
                  <a:lnTo>
                    <a:pt x="859535" y="34290"/>
                  </a:lnTo>
                  <a:lnTo>
                    <a:pt x="859777" y="34290"/>
                  </a:lnTo>
                  <a:lnTo>
                    <a:pt x="856068" y="36830"/>
                  </a:lnTo>
                  <a:lnTo>
                    <a:pt x="856297" y="36830"/>
                  </a:lnTo>
                  <a:lnTo>
                    <a:pt x="853935" y="39370"/>
                  </a:lnTo>
                  <a:lnTo>
                    <a:pt x="852970" y="39370"/>
                  </a:lnTo>
                  <a:lnTo>
                    <a:pt x="849591" y="43180"/>
                  </a:lnTo>
                  <a:lnTo>
                    <a:pt x="849807" y="43180"/>
                  </a:lnTo>
                  <a:lnTo>
                    <a:pt x="846594" y="46990"/>
                  </a:lnTo>
                  <a:lnTo>
                    <a:pt x="846797" y="46990"/>
                  </a:lnTo>
                  <a:lnTo>
                    <a:pt x="843762" y="50800"/>
                  </a:lnTo>
                  <a:lnTo>
                    <a:pt x="843953" y="50800"/>
                  </a:lnTo>
                  <a:lnTo>
                    <a:pt x="841108" y="54610"/>
                  </a:lnTo>
                  <a:lnTo>
                    <a:pt x="841273" y="54610"/>
                  </a:lnTo>
                  <a:lnTo>
                    <a:pt x="838631" y="58420"/>
                  </a:lnTo>
                  <a:lnTo>
                    <a:pt x="838784" y="58420"/>
                  </a:lnTo>
                  <a:lnTo>
                    <a:pt x="836333" y="62230"/>
                  </a:lnTo>
                  <a:lnTo>
                    <a:pt x="836485" y="62230"/>
                  </a:lnTo>
                  <a:lnTo>
                    <a:pt x="834224" y="66040"/>
                  </a:lnTo>
                  <a:lnTo>
                    <a:pt x="834364" y="66040"/>
                  </a:lnTo>
                  <a:lnTo>
                    <a:pt x="832831" y="69850"/>
                  </a:lnTo>
                  <a:lnTo>
                    <a:pt x="832446" y="69850"/>
                  </a:lnTo>
                  <a:lnTo>
                    <a:pt x="830618" y="74930"/>
                  </a:lnTo>
                  <a:lnTo>
                    <a:pt x="829119" y="78740"/>
                  </a:lnTo>
                  <a:lnTo>
                    <a:pt x="827849" y="83820"/>
                  </a:lnTo>
                  <a:lnTo>
                    <a:pt x="827068" y="87630"/>
                  </a:lnTo>
                  <a:lnTo>
                    <a:pt x="826846" y="87630"/>
                  </a:lnTo>
                  <a:lnTo>
                    <a:pt x="825957" y="92710"/>
                  </a:lnTo>
                  <a:lnTo>
                    <a:pt x="825347" y="97790"/>
                  </a:lnTo>
                  <a:lnTo>
                    <a:pt x="825004" y="102870"/>
                  </a:lnTo>
                  <a:lnTo>
                    <a:pt x="824877" y="355600"/>
                  </a:lnTo>
                  <a:lnTo>
                    <a:pt x="818019" y="355600"/>
                  </a:lnTo>
                  <a:lnTo>
                    <a:pt x="812177" y="356071"/>
                  </a:lnTo>
                  <a:close/>
                </a:path>
                <a:path w="1739900" h="623570">
                  <a:moveTo>
                    <a:pt x="1688312" y="31750"/>
                  </a:moveTo>
                  <a:lnTo>
                    <a:pt x="1684312" y="27940"/>
                  </a:lnTo>
                  <a:lnTo>
                    <a:pt x="1684566" y="27940"/>
                  </a:lnTo>
                  <a:lnTo>
                    <a:pt x="1680438" y="25400"/>
                  </a:lnTo>
                  <a:lnTo>
                    <a:pt x="1680692" y="25400"/>
                  </a:lnTo>
                  <a:lnTo>
                    <a:pt x="1676425" y="24130"/>
                  </a:lnTo>
                  <a:lnTo>
                    <a:pt x="1676692" y="24130"/>
                  </a:lnTo>
                  <a:lnTo>
                    <a:pt x="1672297" y="21590"/>
                  </a:lnTo>
                  <a:lnTo>
                    <a:pt x="1672577" y="21590"/>
                  </a:lnTo>
                  <a:lnTo>
                    <a:pt x="1668068" y="19050"/>
                  </a:lnTo>
                  <a:lnTo>
                    <a:pt x="1668348" y="19050"/>
                  </a:lnTo>
                  <a:lnTo>
                    <a:pt x="1663725" y="17780"/>
                  </a:lnTo>
                  <a:lnTo>
                    <a:pt x="1664017" y="17780"/>
                  </a:lnTo>
                  <a:lnTo>
                    <a:pt x="1659280" y="16510"/>
                  </a:lnTo>
                  <a:lnTo>
                    <a:pt x="1659585" y="16510"/>
                  </a:lnTo>
                  <a:lnTo>
                    <a:pt x="1654746" y="15240"/>
                  </a:lnTo>
                  <a:lnTo>
                    <a:pt x="1655051" y="15240"/>
                  </a:lnTo>
                  <a:lnTo>
                    <a:pt x="1650123" y="13970"/>
                  </a:lnTo>
                  <a:lnTo>
                    <a:pt x="1650441" y="13970"/>
                  </a:lnTo>
                  <a:lnTo>
                    <a:pt x="1645411" y="12700"/>
                  </a:lnTo>
                  <a:lnTo>
                    <a:pt x="1682623" y="12700"/>
                  </a:lnTo>
                  <a:lnTo>
                    <a:pt x="1703806" y="27940"/>
                  </a:lnTo>
                  <a:lnTo>
                    <a:pt x="1707565" y="30480"/>
                  </a:lnTo>
                  <a:lnTo>
                    <a:pt x="1688071" y="30480"/>
                  </a:lnTo>
                  <a:lnTo>
                    <a:pt x="1688312" y="31750"/>
                  </a:lnTo>
                  <a:close/>
                </a:path>
                <a:path w="1739900" h="623570">
                  <a:moveTo>
                    <a:pt x="863142" y="31750"/>
                  </a:moveTo>
                  <a:lnTo>
                    <a:pt x="863384" y="30480"/>
                  </a:lnTo>
                  <a:lnTo>
                    <a:pt x="864476" y="30480"/>
                  </a:lnTo>
                  <a:lnTo>
                    <a:pt x="863142" y="31750"/>
                  </a:lnTo>
                  <a:close/>
                </a:path>
                <a:path w="1739900" h="623570">
                  <a:moveTo>
                    <a:pt x="1698701" y="40640"/>
                  </a:moveTo>
                  <a:lnTo>
                    <a:pt x="1695157" y="36830"/>
                  </a:lnTo>
                  <a:lnTo>
                    <a:pt x="1695386" y="36830"/>
                  </a:lnTo>
                  <a:lnTo>
                    <a:pt x="1691678" y="34290"/>
                  </a:lnTo>
                  <a:lnTo>
                    <a:pt x="1691919" y="34290"/>
                  </a:lnTo>
                  <a:lnTo>
                    <a:pt x="1688071" y="30480"/>
                  </a:lnTo>
                  <a:lnTo>
                    <a:pt x="1707565" y="30480"/>
                  </a:lnTo>
                  <a:lnTo>
                    <a:pt x="1711147" y="34290"/>
                  </a:lnTo>
                  <a:lnTo>
                    <a:pt x="1714550" y="39370"/>
                  </a:lnTo>
                  <a:lnTo>
                    <a:pt x="1698485" y="39370"/>
                  </a:lnTo>
                  <a:lnTo>
                    <a:pt x="1698701" y="40640"/>
                  </a:lnTo>
                  <a:close/>
                </a:path>
                <a:path w="1739900" h="623570">
                  <a:moveTo>
                    <a:pt x="852754" y="40640"/>
                  </a:moveTo>
                  <a:lnTo>
                    <a:pt x="852970" y="39370"/>
                  </a:lnTo>
                  <a:lnTo>
                    <a:pt x="853935" y="39370"/>
                  </a:lnTo>
                  <a:lnTo>
                    <a:pt x="852754" y="40640"/>
                  </a:lnTo>
                  <a:close/>
                </a:path>
                <a:path w="1739900" h="623570">
                  <a:moveTo>
                    <a:pt x="1719135" y="71120"/>
                  </a:moveTo>
                  <a:lnTo>
                    <a:pt x="1717090" y="66040"/>
                  </a:lnTo>
                  <a:lnTo>
                    <a:pt x="1717230" y="66040"/>
                  </a:lnTo>
                  <a:lnTo>
                    <a:pt x="1714969" y="62230"/>
                  </a:lnTo>
                  <a:lnTo>
                    <a:pt x="1715122" y="62230"/>
                  </a:lnTo>
                  <a:lnTo>
                    <a:pt x="1712671" y="58420"/>
                  </a:lnTo>
                  <a:lnTo>
                    <a:pt x="1712823" y="58420"/>
                  </a:lnTo>
                  <a:lnTo>
                    <a:pt x="1710181" y="54610"/>
                  </a:lnTo>
                  <a:lnTo>
                    <a:pt x="1710347" y="54610"/>
                  </a:lnTo>
                  <a:lnTo>
                    <a:pt x="1707502" y="50800"/>
                  </a:lnTo>
                  <a:lnTo>
                    <a:pt x="1707692" y="50800"/>
                  </a:lnTo>
                  <a:lnTo>
                    <a:pt x="1704657" y="46990"/>
                  </a:lnTo>
                  <a:lnTo>
                    <a:pt x="1704860" y="46990"/>
                  </a:lnTo>
                  <a:lnTo>
                    <a:pt x="1701647" y="43180"/>
                  </a:lnTo>
                  <a:lnTo>
                    <a:pt x="1701850" y="43180"/>
                  </a:lnTo>
                  <a:lnTo>
                    <a:pt x="1698485" y="39370"/>
                  </a:lnTo>
                  <a:lnTo>
                    <a:pt x="1714550" y="39370"/>
                  </a:lnTo>
                  <a:lnTo>
                    <a:pt x="1717763" y="43180"/>
                  </a:lnTo>
                  <a:lnTo>
                    <a:pt x="1720786" y="46990"/>
                  </a:lnTo>
                  <a:lnTo>
                    <a:pt x="1723605" y="52070"/>
                  </a:lnTo>
                  <a:lnTo>
                    <a:pt x="1726209" y="55880"/>
                  </a:lnTo>
                  <a:lnTo>
                    <a:pt x="1728597" y="60960"/>
                  </a:lnTo>
                  <a:lnTo>
                    <a:pt x="1730768" y="66040"/>
                  </a:lnTo>
                  <a:lnTo>
                    <a:pt x="1732711" y="69850"/>
                  </a:lnTo>
                  <a:lnTo>
                    <a:pt x="1719008" y="69850"/>
                  </a:lnTo>
                  <a:lnTo>
                    <a:pt x="1719135" y="71120"/>
                  </a:lnTo>
                  <a:close/>
                </a:path>
                <a:path w="1739900" h="623570">
                  <a:moveTo>
                    <a:pt x="832319" y="71120"/>
                  </a:moveTo>
                  <a:lnTo>
                    <a:pt x="832446" y="69850"/>
                  </a:lnTo>
                  <a:lnTo>
                    <a:pt x="832831" y="69850"/>
                  </a:lnTo>
                  <a:lnTo>
                    <a:pt x="832319" y="71120"/>
                  </a:lnTo>
                  <a:close/>
                </a:path>
                <a:path w="1739900" h="623570">
                  <a:moveTo>
                    <a:pt x="1724672" y="88900"/>
                  </a:moveTo>
                  <a:lnTo>
                    <a:pt x="1723529" y="83820"/>
                  </a:lnTo>
                  <a:lnTo>
                    <a:pt x="1722234" y="78740"/>
                  </a:lnTo>
                  <a:lnTo>
                    <a:pt x="1720723" y="74930"/>
                  </a:lnTo>
                  <a:lnTo>
                    <a:pt x="1719008" y="69850"/>
                  </a:lnTo>
                  <a:lnTo>
                    <a:pt x="1732711" y="69850"/>
                  </a:lnTo>
                  <a:lnTo>
                    <a:pt x="1734413" y="74930"/>
                  </a:lnTo>
                  <a:lnTo>
                    <a:pt x="1735874" y="80010"/>
                  </a:lnTo>
                  <a:lnTo>
                    <a:pt x="1737313" y="87630"/>
                  </a:lnTo>
                  <a:lnTo>
                    <a:pt x="1724609" y="87630"/>
                  </a:lnTo>
                  <a:lnTo>
                    <a:pt x="1724672" y="88900"/>
                  </a:lnTo>
                  <a:close/>
                </a:path>
                <a:path w="1739900" h="623570">
                  <a:moveTo>
                    <a:pt x="826782" y="88900"/>
                  </a:moveTo>
                  <a:lnTo>
                    <a:pt x="826846" y="87630"/>
                  </a:lnTo>
                  <a:lnTo>
                    <a:pt x="827068" y="87630"/>
                  </a:lnTo>
                  <a:lnTo>
                    <a:pt x="826782" y="88900"/>
                  </a:lnTo>
                  <a:close/>
                </a:path>
                <a:path w="1739900" h="623570">
                  <a:moveTo>
                    <a:pt x="1738718" y="525780"/>
                  </a:moveTo>
                  <a:lnTo>
                    <a:pt x="1726069" y="525780"/>
                  </a:lnTo>
                  <a:lnTo>
                    <a:pt x="1726463" y="520700"/>
                  </a:lnTo>
                  <a:lnTo>
                    <a:pt x="1726450" y="102870"/>
                  </a:lnTo>
                  <a:lnTo>
                    <a:pt x="1726069" y="97790"/>
                  </a:lnTo>
                  <a:lnTo>
                    <a:pt x="1725447" y="92710"/>
                  </a:lnTo>
                  <a:lnTo>
                    <a:pt x="1724609" y="87630"/>
                  </a:lnTo>
                  <a:lnTo>
                    <a:pt x="1737313" y="87630"/>
                  </a:lnTo>
                  <a:lnTo>
                    <a:pt x="1739277" y="515620"/>
                  </a:lnTo>
                  <a:lnTo>
                    <a:pt x="1739137" y="520700"/>
                  </a:lnTo>
                  <a:lnTo>
                    <a:pt x="1738718" y="525780"/>
                  </a:lnTo>
                  <a:close/>
                </a:path>
                <a:path w="1739900" h="623570">
                  <a:moveTo>
                    <a:pt x="812177" y="361950"/>
                  </a:moveTo>
                  <a:lnTo>
                    <a:pt x="812177" y="356071"/>
                  </a:lnTo>
                  <a:lnTo>
                    <a:pt x="818019" y="355600"/>
                  </a:lnTo>
                  <a:lnTo>
                    <a:pt x="812177" y="361950"/>
                  </a:lnTo>
                  <a:close/>
                </a:path>
                <a:path w="1739900" h="623570">
                  <a:moveTo>
                    <a:pt x="824877" y="361950"/>
                  </a:moveTo>
                  <a:lnTo>
                    <a:pt x="812177" y="361950"/>
                  </a:lnTo>
                  <a:lnTo>
                    <a:pt x="818019" y="355600"/>
                  </a:lnTo>
                  <a:lnTo>
                    <a:pt x="824877" y="355600"/>
                  </a:lnTo>
                  <a:lnTo>
                    <a:pt x="824877" y="361950"/>
                  </a:lnTo>
                  <a:close/>
                </a:path>
                <a:path w="1739900" h="623570">
                  <a:moveTo>
                    <a:pt x="812368" y="521323"/>
                  </a:moveTo>
                  <a:lnTo>
                    <a:pt x="0" y="424180"/>
                  </a:lnTo>
                  <a:lnTo>
                    <a:pt x="50" y="421640"/>
                  </a:lnTo>
                  <a:lnTo>
                    <a:pt x="812177" y="356071"/>
                  </a:lnTo>
                  <a:lnTo>
                    <a:pt x="812177" y="361950"/>
                  </a:lnTo>
                  <a:lnTo>
                    <a:pt x="824877" y="361950"/>
                  </a:lnTo>
                  <a:lnTo>
                    <a:pt x="824877" y="368300"/>
                  </a:lnTo>
                  <a:lnTo>
                    <a:pt x="196362" y="417830"/>
                  </a:lnTo>
                  <a:lnTo>
                    <a:pt x="51574" y="417830"/>
                  </a:lnTo>
                  <a:lnTo>
                    <a:pt x="51320" y="429260"/>
                  </a:lnTo>
                  <a:lnTo>
                    <a:pt x="148237" y="429260"/>
                  </a:lnTo>
                  <a:lnTo>
                    <a:pt x="824877" y="509270"/>
                  </a:lnTo>
                  <a:lnTo>
                    <a:pt x="824877" y="515620"/>
                  </a:lnTo>
                  <a:lnTo>
                    <a:pt x="812177" y="515620"/>
                  </a:lnTo>
                  <a:lnTo>
                    <a:pt x="812317" y="520700"/>
                  </a:lnTo>
                  <a:lnTo>
                    <a:pt x="812368" y="521323"/>
                  </a:lnTo>
                  <a:close/>
                </a:path>
                <a:path w="1739900" h="623570">
                  <a:moveTo>
                    <a:pt x="51320" y="429260"/>
                  </a:moveTo>
                  <a:lnTo>
                    <a:pt x="51574" y="417830"/>
                  </a:lnTo>
                  <a:lnTo>
                    <a:pt x="109478" y="424676"/>
                  </a:lnTo>
                  <a:lnTo>
                    <a:pt x="51320" y="429260"/>
                  </a:lnTo>
                  <a:close/>
                </a:path>
                <a:path w="1739900" h="623570">
                  <a:moveTo>
                    <a:pt x="109478" y="424676"/>
                  </a:moveTo>
                  <a:lnTo>
                    <a:pt x="51574" y="417830"/>
                  </a:lnTo>
                  <a:lnTo>
                    <a:pt x="196362" y="417830"/>
                  </a:lnTo>
                  <a:lnTo>
                    <a:pt x="109478" y="424676"/>
                  </a:lnTo>
                  <a:close/>
                </a:path>
                <a:path w="1739900" h="623570">
                  <a:moveTo>
                    <a:pt x="148237" y="429260"/>
                  </a:moveTo>
                  <a:lnTo>
                    <a:pt x="51320" y="429260"/>
                  </a:lnTo>
                  <a:lnTo>
                    <a:pt x="109478" y="424676"/>
                  </a:lnTo>
                  <a:lnTo>
                    <a:pt x="148237" y="429260"/>
                  </a:lnTo>
                  <a:close/>
                </a:path>
                <a:path w="1739900" h="623570">
                  <a:moveTo>
                    <a:pt x="817778" y="521970"/>
                  </a:moveTo>
                  <a:lnTo>
                    <a:pt x="812368" y="521323"/>
                  </a:lnTo>
                  <a:lnTo>
                    <a:pt x="812317" y="520700"/>
                  </a:lnTo>
                  <a:lnTo>
                    <a:pt x="812177" y="515620"/>
                  </a:lnTo>
                  <a:lnTo>
                    <a:pt x="817778" y="521970"/>
                  </a:lnTo>
                  <a:close/>
                </a:path>
                <a:path w="1739900" h="623570">
                  <a:moveTo>
                    <a:pt x="825090" y="521970"/>
                  </a:moveTo>
                  <a:lnTo>
                    <a:pt x="817778" y="521970"/>
                  </a:lnTo>
                  <a:lnTo>
                    <a:pt x="812177" y="515620"/>
                  </a:lnTo>
                  <a:lnTo>
                    <a:pt x="824877" y="515620"/>
                  </a:lnTo>
                  <a:lnTo>
                    <a:pt x="824991" y="520700"/>
                  </a:lnTo>
                  <a:lnTo>
                    <a:pt x="825090" y="521970"/>
                  </a:lnTo>
                  <a:close/>
                </a:path>
                <a:path w="1739900" h="623570">
                  <a:moveTo>
                    <a:pt x="1642071" y="623570"/>
                  </a:moveTo>
                  <a:lnTo>
                    <a:pt x="909383" y="623570"/>
                  </a:lnTo>
                  <a:lnTo>
                    <a:pt x="898626" y="621030"/>
                  </a:lnTo>
                  <a:lnTo>
                    <a:pt x="883221" y="617220"/>
                  </a:lnTo>
                  <a:lnTo>
                    <a:pt x="878293" y="614680"/>
                  </a:lnTo>
                  <a:lnTo>
                    <a:pt x="873505" y="613410"/>
                  </a:lnTo>
                  <a:lnTo>
                    <a:pt x="868832" y="610870"/>
                  </a:lnTo>
                  <a:lnTo>
                    <a:pt x="864298" y="608330"/>
                  </a:lnTo>
                  <a:lnTo>
                    <a:pt x="859904" y="604520"/>
                  </a:lnTo>
                  <a:lnTo>
                    <a:pt x="855662" y="601980"/>
                  </a:lnTo>
                  <a:lnTo>
                    <a:pt x="830668" y="575310"/>
                  </a:lnTo>
                  <a:lnTo>
                    <a:pt x="827849" y="571500"/>
                  </a:lnTo>
                  <a:lnTo>
                    <a:pt x="825246" y="566420"/>
                  </a:lnTo>
                  <a:lnTo>
                    <a:pt x="822858" y="562610"/>
                  </a:lnTo>
                  <a:lnTo>
                    <a:pt x="820686" y="557530"/>
                  </a:lnTo>
                  <a:lnTo>
                    <a:pt x="812368" y="521323"/>
                  </a:lnTo>
                  <a:lnTo>
                    <a:pt x="817778" y="521970"/>
                  </a:lnTo>
                  <a:lnTo>
                    <a:pt x="825090" y="521970"/>
                  </a:lnTo>
                  <a:lnTo>
                    <a:pt x="825385" y="525780"/>
                  </a:lnTo>
                  <a:lnTo>
                    <a:pt x="825995" y="529590"/>
                  </a:lnTo>
                  <a:lnTo>
                    <a:pt x="826846" y="534670"/>
                  </a:lnTo>
                  <a:lnTo>
                    <a:pt x="827925" y="539750"/>
                  </a:lnTo>
                  <a:lnTo>
                    <a:pt x="828192" y="539750"/>
                  </a:lnTo>
                  <a:lnTo>
                    <a:pt x="829221" y="543560"/>
                  </a:lnTo>
                  <a:lnTo>
                    <a:pt x="830732" y="548640"/>
                  </a:lnTo>
                  <a:lnTo>
                    <a:pt x="832446" y="552450"/>
                  </a:lnTo>
                  <a:lnTo>
                    <a:pt x="832319" y="552450"/>
                  </a:lnTo>
                  <a:lnTo>
                    <a:pt x="834364" y="556260"/>
                  </a:lnTo>
                  <a:lnTo>
                    <a:pt x="834224" y="556260"/>
                  </a:lnTo>
                  <a:lnTo>
                    <a:pt x="836485" y="561340"/>
                  </a:lnTo>
                  <a:lnTo>
                    <a:pt x="836333" y="561340"/>
                  </a:lnTo>
                  <a:lnTo>
                    <a:pt x="838784" y="565150"/>
                  </a:lnTo>
                  <a:lnTo>
                    <a:pt x="838631" y="565150"/>
                  </a:lnTo>
                  <a:lnTo>
                    <a:pt x="841273" y="568960"/>
                  </a:lnTo>
                  <a:lnTo>
                    <a:pt x="841108" y="568960"/>
                  </a:lnTo>
                  <a:lnTo>
                    <a:pt x="843953" y="572770"/>
                  </a:lnTo>
                  <a:lnTo>
                    <a:pt x="843762" y="572770"/>
                  </a:lnTo>
                  <a:lnTo>
                    <a:pt x="846797" y="576580"/>
                  </a:lnTo>
                  <a:lnTo>
                    <a:pt x="846594" y="576580"/>
                  </a:lnTo>
                  <a:lnTo>
                    <a:pt x="849807" y="579120"/>
                  </a:lnTo>
                  <a:lnTo>
                    <a:pt x="849591" y="579120"/>
                  </a:lnTo>
                  <a:lnTo>
                    <a:pt x="852970" y="582930"/>
                  </a:lnTo>
                  <a:lnTo>
                    <a:pt x="852754" y="582930"/>
                  </a:lnTo>
                  <a:lnTo>
                    <a:pt x="856297" y="586740"/>
                  </a:lnTo>
                  <a:lnTo>
                    <a:pt x="857305" y="586740"/>
                  </a:lnTo>
                  <a:lnTo>
                    <a:pt x="859777" y="589280"/>
                  </a:lnTo>
                  <a:lnTo>
                    <a:pt x="859535" y="589280"/>
                  </a:lnTo>
                  <a:lnTo>
                    <a:pt x="863384" y="591820"/>
                  </a:lnTo>
                  <a:lnTo>
                    <a:pt x="863142" y="591820"/>
                  </a:lnTo>
                  <a:lnTo>
                    <a:pt x="867143" y="594360"/>
                  </a:lnTo>
                  <a:lnTo>
                    <a:pt x="866889" y="594360"/>
                  </a:lnTo>
                  <a:lnTo>
                    <a:pt x="871016" y="596900"/>
                  </a:lnTo>
                  <a:lnTo>
                    <a:pt x="870762" y="596900"/>
                  </a:lnTo>
                  <a:lnTo>
                    <a:pt x="875029" y="599440"/>
                  </a:lnTo>
                  <a:lnTo>
                    <a:pt x="874763" y="599440"/>
                  </a:lnTo>
                  <a:lnTo>
                    <a:pt x="879157" y="601980"/>
                  </a:lnTo>
                  <a:lnTo>
                    <a:pt x="878878" y="601980"/>
                  </a:lnTo>
                  <a:lnTo>
                    <a:pt x="883386" y="603250"/>
                  </a:lnTo>
                  <a:lnTo>
                    <a:pt x="883094" y="603250"/>
                  </a:lnTo>
                  <a:lnTo>
                    <a:pt x="887729" y="604520"/>
                  </a:lnTo>
                  <a:lnTo>
                    <a:pt x="887437" y="604520"/>
                  </a:lnTo>
                  <a:lnTo>
                    <a:pt x="892175" y="607060"/>
                  </a:lnTo>
                  <a:lnTo>
                    <a:pt x="891870" y="607060"/>
                  </a:lnTo>
                  <a:lnTo>
                    <a:pt x="896708" y="608330"/>
                  </a:lnTo>
                  <a:lnTo>
                    <a:pt x="896404" y="608330"/>
                  </a:lnTo>
                  <a:lnTo>
                    <a:pt x="901331" y="609600"/>
                  </a:lnTo>
                  <a:lnTo>
                    <a:pt x="905725" y="609600"/>
                  </a:lnTo>
                  <a:lnTo>
                    <a:pt x="910818" y="610870"/>
                  </a:lnTo>
                  <a:lnTo>
                    <a:pt x="1682623" y="610870"/>
                  </a:lnTo>
                  <a:lnTo>
                    <a:pt x="1677949" y="613410"/>
                  </a:lnTo>
                  <a:lnTo>
                    <a:pt x="1673161" y="614680"/>
                  </a:lnTo>
                  <a:lnTo>
                    <a:pt x="1668233" y="617220"/>
                  </a:lnTo>
                  <a:lnTo>
                    <a:pt x="1652828" y="621030"/>
                  </a:lnTo>
                  <a:lnTo>
                    <a:pt x="1642071" y="623570"/>
                  </a:lnTo>
                  <a:close/>
                </a:path>
                <a:path w="1739900" h="623570">
                  <a:moveTo>
                    <a:pt x="825509" y="525780"/>
                  </a:moveTo>
                  <a:lnTo>
                    <a:pt x="825347" y="524510"/>
                  </a:lnTo>
                  <a:lnTo>
                    <a:pt x="825509" y="525780"/>
                  </a:lnTo>
                  <a:close/>
                </a:path>
                <a:path w="1739900" h="623570">
                  <a:moveTo>
                    <a:pt x="1736477" y="539750"/>
                  </a:moveTo>
                  <a:lnTo>
                    <a:pt x="1723529" y="539750"/>
                  </a:lnTo>
                  <a:lnTo>
                    <a:pt x="1724672" y="534670"/>
                  </a:lnTo>
                  <a:lnTo>
                    <a:pt x="1725498" y="529590"/>
                  </a:lnTo>
                  <a:lnTo>
                    <a:pt x="1726095" y="524510"/>
                  </a:lnTo>
                  <a:lnTo>
                    <a:pt x="1726069" y="525780"/>
                  </a:lnTo>
                  <a:lnTo>
                    <a:pt x="1738718" y="525780"/>
                  </a:lnTo>
                  <a:lnTo>
                    <a:pt x="1738033" y="532130"/>
                  </a:lnTo>
                  <a:lnTo>
                    <a:pt x="1737080" y="537210"/>
                  </a:lnTo>
                  <a:lnTo>
                    <a:pt x="1736477" y="539750"/>
                  </a:lnTo>
                  <a:close/>
                </a:path>
                <a:path w="1739900" h="623570">
                  <a:moveTo>
                    <a:pt x="828192" y="539750"/>
                  </a:moveTo>
                  <a:lnTo>
                    <a:pt x="827925" y="539750"/>
                  </a:lnTo>
                  <a:lnTo>
                    <a:pt x="827849" y="538480"/>
                  </a:lnTo>
                  <a:lnTo>
                    <a:pt x="828192" y="539750"/>
                  </a:lnTo>
                  <a:close/>
                </a:path>
                <a:path w="1739900" h="623570">
                  <a:moveTo>
                    <a:pt x="1712281" y="586740"/>
                  </a:moveTo>
                  <a:lnTo>
                    <a:pt x="1695157" y="586740"/>
                  </a:lnTo>
                  <a:lnTo>
                    <a:pt x="1698701" y="582930"/>
                  </a:lnTo>
                  <a:lnTo>
                    <a:pt x="1698485" y="582930"/>
                  </a:lnTo>
                  <a:lnTo>
                    <a:pt x="1701850" y="579120"/>
                  </a:lnTo>
                  <a:lnTo>
                    <a:pt x="1701647" y="579120"/>
                  </a:lnTo>
                  <a:lnTo>
                    <a:pt x="1704860" y="576580"/>
                  </a:lnTo>
                  <a:lnTo>
                    <a:pt x="1704657" y="576580"/>
                  </a:lnTo>
                  <a:lnTo>
                    <a:pt x="1707692" y="572770"/>
                  </a:lnTo>
                  <a:lnTo>
                    <a:pt x="1707502" y="572770"/>
                  </a:lnTo>
                  <a:lnTo>
                    <a:pt x="1710347" y="568960"/>
                  </a:lnTo>
                  <a:lnTo>
                    <a:pt x="1710181" y="568960"/>
                  </a:lnTo>
                  <a:lnTo>
                    <a:pt x="1712823" y="565150"/>
                  </a:lnTo>
                  <a:lnTo>
                    <a:pt x="1712671" y="565150"/>
                  </a:lnTo>
                  <a:lnTo>
                    <a:pt x="1715122" y="561340"/>
                  </a:lnTo>
                  <a:lnTo>
                    <a:pt x="1714969" y="561340"/>
                  </a:lnTo>
                  <a:lnTo>
                    <a:pt x="1717230" y="556260"/>
                  </a:lnTo>
                  <a:lnTo>
                    <a:pt x="1717090" y="556260"/>
                  </a:lnTo>
                  <a:lnTo>
                    <a:pt x="1719135" y="552450"/>
                  </a:lnTo>
                  <a:lnTo>
                    <a:pt x="1720837" y="548640"/>
                  </a:lnTo>
                  <a:lnTo>
                    <a:pt x="1722335" y="543560"/>
                  </a:lnTo>
                  <a:lnTo>
                    <a:pt x="1723605" y="538480"/>
                  </a:lnTo>
                  <a:lnTo>
                    <a:pt x="1723529" y="539750"/>
                  </a:lnTo>
                  <a:lnTo>
                    <a:pt x="1736477" y="539750"/>
                  </a:lnTo>
                  <a:lnTo>
                    <a:pt x="1735874" y="542290"/>
                  </a:lnTo>
                  <a:lnTo>
                    <a:pt x="1726209" y="566420"/>
                  </a:lnTo>
                  <a:lnTo>
                    <a:pt x="1723605" y="571500"/>
                  </a:lnTo>
                  <a:lnTo>
                    <a:pt x="1720786" y="575310"/>
                  </a:lnTo>
                  <a:lnTo>
                    <a:pt x="1717763" y="580390"/>
                  </a:lnTo>
                  <a:lnTo>
                    <a:pt x="1714550" y="584200"/>
                  </a:lnTo>
                  <a:lnTo>
                    <a:pt x="1712281" y="586740"/>
                  </a:lnTo>
                  <a:close/>
                </a:path>
                <a:path w="1739900" h="623570">
                  <a:moveTo>
                    <a:pt x="857305" y="586740"/>
                  </a:moveTo>
                  <a:lnTo>
                    <a:pt x="856297" y="586740"/>
                  </a:lnTo>
                  <a:lnTo>
                    <a:pt x="856068" y="585470"/>
                  </a:lnTo>
                  <a:lnTo>
                    <a:pt x="857305" y="586740"/>
                  </a:lnTo>
                  <a:close/>
                </a:path>
                <a:path w="1739900" h="623570">
                  <a:moveTo>
                    <a:pt x="1682623" y="610870"/>
                  </a:moveTo>
                  <a:lnTo>
                    <a:pt x="1640636" y="610870"/>
                  </a:lnTo>
                  <a:lnTo>
                    <a:pt x="1645729" y="609600"/>
                  </a:lnTo>
                  <a:lnTo>
                    <a:pt x="1650123" y="609600"/>
                  </a:lnTo>
                  <a:lnTo>
                    <a:pt x="1655051" y="608330"/>
                  </a:lnTo>
                  <a:lnTo>
                    <a:pt x="1654746" y="608330"/>
                  </a:lnTo>
                  <a:lnTo>
                    <a:pt x="1659585" y="607060"/>
                  </a:lnTo>
                  <a:lnTo>
                    <a:pt x="1659280" y="607060"/>
                  </a:lnTo>
                  <a:lnTo>
                    <a:pt x="1664017" y="604520"/>
                  </a:lnTo>
                  <a:lnTo>
                    <a:pt x="1663725" y="604520"/>
                  </a:lnTo>
                  <a:lnTo>
                    <a:pt x="1668348" y="603250"/>
                  </a:lnTo>
                  <a:lnTo>
                    <a:pt x="1668068" y="603250"/>
                  </a:lnTo>
                  <a:lnTo>
                    <a:pt x="1672577" y="601980"/>
                  </a:lnTo>
                  <a:lnTo>
                    <a:pt x="1672297" y="601980"/>
                  </a:lnTo>
                  <a:lnTo>
                    <a:pt x="1676692" y="599440"/>
                  </a:lnTo>
                  <a:lnTo>
                    <a:pt x="1676425" y="599440"/>
                  </a:lnTo>
                  <a:lnTo>
                    <a:pt x="1680692" y="596900"/>
                  </a:lnTo>
                  <a:lnTo>
                    <a:pt x="1680438" y="596900"/>
                  </a:lnTo>
                  <a:lnTo>
                    <a:pt x="1684566" y="594360"/>
                  </a:lnTo>
                  <a:lnTo>
                    <a:pt x="1684312" y="594360"/>
                  </a:lnTo>
                  <a:lnTo>
                    <a:pt x="1688312" y="591820"/>
                  </a:lnTo>
                  <a:lnTo>
                    <a:pt x="1688071" y="591820"/>
                  </a:lnTo>
                  <a:lnTo>
                    <a:pt x="1691919" y="589280"/>
                  </a:lnTo>
                  <a:lnTo>
                    <a:pt x="1691678" y="589280"/>
                  </a:lnTo>
                  <a:lnTo>
                    <a:pt x="1695386" y="585470"/>
                  </a:lnTo>
                  <a:lnTo>
                    <a:pt x="1695157" y="586740"/>
                  </a:lnTo>
                  <a:lnTo>
                    <a:pt x="1712281" y="586740"/>
                  </a:lnTo>
                  <a:lnTo>
                    <a:pt x="1691551" y="604520"/>
                  </a:lnTo>
                  <a:lnTo>
                    <a:pt x="1687156" y="608330"/>
                  </a:lnTo>
                  <a:lnTo>
                    <a:pt x="1682623" y="610870"/>
                  </a:lnTo>
                  <a:close/>
                </a:path>
                <a:path w="1739900" h="623570">
                  <a:moveTo>
                    <a:pt x="906030" y="609600"/>
                  </a:moveTo>
                  <a:lnTo>
                    <a:pt x="901331" y="609600"/>
                  </a:lnTo>
                  <a:lnTo>
                    <a:pt x="901014" y="608330"/>
                  </a:lnTo>
                  <a:lnTo>
                    <a:pt x="906030" y="609600"/>
                  </a:lnTo>
                  <a:close/>
                </a:path>
                <a:path w="1739900" h="623570">
                  <a:moveTo>
                    <a:pt x="1650123" y="609600"/>
                  </a:moveTo>
                  <a:lnTo>
                    <a:pt x="1645411" y="609600"/>
                  </a:lnTo>
                  <a:lnTo>
                    <a:pt x="1650441" y="608330"/>
                  </a:lnTo>
                  <a:lnTo>
                    <a:pt x="1650123" y="60960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11031855" y="198120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标题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354691" y="5391784"/>
            <a:ext cx="1365885" cy="722630"/>
            <a:chOff x="10354691" y="5391784"/>
            <a:chExt cx="1365885" cy="722630"/>
          </a:xfrm>
        </p:grpSpPr>
        <p:sp>
          <p:nvSpPr>
            <p:cNvPr id="34" name="object 34"/>
            <p:cNvSpPr/>
            <p:nvPr/>
          </p:nvSpPr>
          <p:spPr>
            <a:xfrm>
              <a:off x="10395204" y="5398007"/>
              <a:ext cx="1318895" cy="692150"/>
            </a:xfrm>
            <a:custGeom>
              <a:avLst/>
              <a:gdLst/>
              <a:ahLst/>
              <a:cxnLst/>
              <a:rect l="l" t="t" r="r" b="b"/>
              <a:pathLst>
                <a:path w="1318895" h="692150">
                  <a:moveTo>
                    <a:pt x="0" y="691895"/>
                  </a:moveTo>
                  <a:lnTo>
                    <a:pt x="403860" y="356615"/>
                  </a:lnTo>
                  <a:lnTo>
                    <a:pt x="403860" y="102107"/>
                  </a:lnTo>
                  <a:lnTo>
                    <a:pt x="412086" y="62398"/>
                  </a:lnTo>
                  <a:lnTo>
                    <a:pt x="434020" y="29970"/>
                  </a:lnTo>
                  <a:lnTo>
                    <a:pt x="466401" y="8083"/>
                  </a:lnTo>
                  <a:lnTo>
                    <a:pt x="505968" y="0"/>
                  </a:lnTo>
                  <a:lnTo>
                    <a:pt x="1216152" y="0"/>
                  </a:lnTo>
                  <a:lnTo>
                    <a:pt x="1256146" y="8083"/>
                  </a:lnTo>
                  <a:lnTo>
                    <a:pt x="1288670" y="29970"/>
                  </a:lnTo>
                  <a:lnTo>
                    <a:pt x="1310462" y="62398"/>
                  </a:lnTo>
                  <a:lnTo>
                    <a:pt x="1318260" y="102107"/>
                  </a:lnTo>
                  <a:lnTo>
                    <a:pt x="1318260" y="356615"/>
                  </a:lnTo>
                  <a:lnTo>
                    <a:pt x="1318641" y="509714"/>
                  </a:lnTo>
                  <a:lnTo>
                    <a:pt x="1318260" y="509015"/>
                  </a:lnTo>
                  <a:lnTo>
                    <a:pt x="1310462" y="549082"/>
                  </a:lnTo>
                  <a:lnTo>
                    <a:pt x="1288670" y="581629"/>
                  </a:lnTo>
                  <a:lnTo>
                    <a:pt x="1256146" y="603397"/>
                  </a:lnTo>
                  <a:lnTo>
                    <a:pt x="1216152" y="611124"/>
                  </a:lnTo>
                  <a:lnTo>
                    <a:pt x="505968" y="611124"/>
                  </a:lnTo>
                  <a:lnTo>
                    <a:pt x="466407" y="603408"/>
                  </a:lnTo>
                  <a:lnTo>
                    <a:pt x="434068" y="581717"/>
                  </a:lnTo>
                  <a:lnTo>
                    <a:pt x="412247" y="549376"/>
                  </a:lnTo>
                  <a:lnTo>
                    <a:pt x="404241" y="509714"/>
                  </a:lnTo>
                  <a:lnTo>
                    <a:pt x="403860" y="509015"/>
                  </a:lnTo>
                  <a:lnTo>
                    <a:pt x="0" y="69189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0354691" y="5391784"/>
              <a:ext cx="1365885" cy="722630"/>
            </a:xfrm>
            <a:custGeom>
              <a:avLst/>
              <a:gdLst/>
              <a:ahLst/>
              <a:cxnLst/>
              <a:rect l="l" t="t" r="r" b="b"/>
              <a:pathLst>
                <a:path w="1365884" h="722629">
                  <a:moveTo>
                    <a:pt x="438403" y="360041"/>
                  </a:moveTo>
                  <a:lnTo>
                    <a:pt x="438515" y="102870"/>
                  </a:lnTo>
                  <a:lnTo>
                    <a:pt x="446912" y="66039"/>
                  </a:lnTo>
                  <a:lnTo>
                    <a:pt x="449084" y="60960"/>
                  </a:lnTo>
                  <a:lnTo>
                    <a:pt x="451472" y="55879"/>
                  </a:lnTo>
                  <a:lnTo>
                    <a:pt x="454075" y="52070"/>
                  </a:lnTo>
                  <a:lnTo>
                    <a:pt x="456895" y="46989"/>
                  </a:lnTo>
                  <a:lnTo>
                    <a:pt x="459917" y="43179"/>
                  </a:lnTo>
                  <a:lnTo>
                    <a:pt x="463130" y="39370"/>
                  </a:lnTo>
                  <a:lnTo>
                    <a:pt x="466534" y="34289"/>
                  </a:lnTo>
                  <a:lnTo>
                    <a:pt x="470115" y="30479"/>
                  </a:lnTo>
                  <a:lnTo>
                    <a:pt x="473875" y="27939"/>
                  </a:lnTo>
                  <a:lnTo>
                    <a:pt x="477799" y="24129"/>
                  </a:lnTo>
                  <a:lnTo>
                    <a:pt x="509447" y="6350"/>
                  </a:lnTo>
                  <a:lnTo>
                    <a:pt x="514476" y="3810"/>
                  </a:lnTo>
                  <a:lnTo>
                    <a:pt x="530186" y="0"/>
                  </a:lnTo>
                  <a:lnTo>
                    <a:pt x="1273721" y="0"/>
                  </a:lnTo>
                  <a:lnTo>
                    <a:pt x="1289430" y="3810"/>
                  </a:lnTo>
                  <a:lnTo>
                    <a:pt x="1294460" y="6350"/>
                  </a:lnTo>
                  <a:lnTo>
                    <a:pt x="1299387" y="7620"/>
                  </a:lnTo>
                  <a:lnTo>
                    <a:pt x="1304175" y="10160"/>
                  </a:lnTo>
                  <a:lnTo>
                    <a:pt x="1308849" y="12700"/>
                  </a:lnTo>
                  <a:lnTo>
                    <a:pt x="532256" y="12700"/>
                  </a:lnTo>
                  <a:lnTo>
                    <a:pt x="527240" y="13970"/>
                  </a:lnTo>
                  <a:lnTo>
                    <a:pt x="527557" y="13970"/>
                  </a:lnTo>
                  <a:lnTo>
                    <a:pt x="522630" y="15239"/>
                  </a:lnTo>
                  <a:lnTo>
                    <a:pt x="522935" y="15239"/>
                  </a:lnTo>
                  <a:lnTo>
                    <a:pt x="518096" y="16510"/>
                  </a:lnTo>
                  <a:lnTo>
                    <a:pt x="518401" y="16510"/>
                  </a:lnTo>
                  <a:lnTo>
                    <a:pt x="513664" y="17779"/>
                  </a:lnTo>
                  <a:lnTo>
                    <a:pt x="513956" y="17779"/>
                  </a:lnTo>
                  <a:lnTo>
                    <a:pt x="509333" y="19050"/>
                  </a:lnTo>
                  <a:lnTo>
                    <a:pt x="509612" y="19050"/>
                  </a:lnTo>
                  <a:lnTo>
                    <a:pt x="505104" y="21589"/>
                  </a:lnTo>
                  <a:lnTo>
                    <a:pt x="505383" y="21589"/>
                  </a:lnTo>
                  <a:lnTo>
                    <a:pt x="500989" y="24129"/>
                  </a:lnTo>
                  <a:lnTo>
                    <a:pt x="501256" y="24129"/>
                  </a:lnTo>
                  <a:lnTo>
                    <a:pt x="496989" y="25400"/>
                  </a:lnTo>
                  <a:lnTo>
                    <a:pt x="497243" y="25400"/>
                  </a:lnTo>
                  <a:lnTo>
                    <a:pt x="493115" y="27939"/>
                  </a:lnTo>
                  <a:lnTo>
                    <a:pt x="493369" y="27939"/>
                  </a:lnTo>
                  <a:lnTo>
                    <a:pt x="490702" y="30479"/>
                  </a:lnTo>
                  <a:lnTo>
                    <a:pt x="489610" y="30479"/>
                  </a:lnTo>
                  <a:lnTo>
                    <a:pt x="485762" y="34289"/>
                  </a:lnTo>
                  <a:lnTo>
                    <a:pt x="486003" y="34289"/>
                  </a:lnTo>
                  <a:lnTo>
                    <a:pt x="482295" y="36829"/>
                  </a:lnTo>
                  <a:lnTo>
                    <a:pt x="482523" y="36829"/>
                  </a:lnTo>
                  <a:lnTo>
                    <a:pt x="480161" y="39370"/>
                  </a:lnTo>
                  <a:lnTo>
                    <a:pt x="479196" y="39370"/>
                  </a:lnTo>
                  <a:lnTo>
                    <a:pt x="475830" y="43179"/>
                  </a:lnTo>
                  <a:lnTo>
                    <a:pt x="476034" y="43179"/>
                  </a:lnTo>
                  <a:lnTo>
                    <a:pt x="472820" y="46989"/>
                  </a:lnTo>
                  <a:lnTo>
                    <a:pt x="473024" y="46989"/>
                  </a:lnTo>
                  <a:lnTo>
                    <a:pt x="469988" y="50800"/>
                  </a:lnTo>
                  <a:lnTo>
                    <a:pt x="470179" y="50800"/>
                  </a:lnTo>
                  <a:lnTo>
                    <a:pt x="467334" y="54610"/>
                  </a:lnTo>
                  <a:lnTo>
                    <a:pt x="467499" y="54610"/>
                  </a:lnTo>
                  <a:lnTo>
                    <a:pt x="464858" y="58420"/>
                  </a:lnTo>
                  <a:lnTo>
                    <a:pt x="465010" y="58420"/>
                  </a:lnTo>
                  <a:lnTo>
                    <a:pt x="462559" y="62229"/>
                  </a:lnTo>
                  <a:lnTo>
                    <a:pt x="462711" y="62229"/>
                  </a:lnTo>
                  <a:lnTo>
                    <a:pt x="460451" y="66039"/>
                  </a:lnTo>
                  <a:lnTo>
                    <a:pt x="460590" y="66039"/>
                  </a:lnTo>
                  <a:lnTo>
                    <a:pt x="459057" y="69850"/>
                  </a:lnTo>
                  <a:lnTo>
                    <a:pt x="458673" y="69850"/>
                  </a:lnTo>
                  <a:lnTo>
                    <a:pt x="456844" y="74929"/>
                  </a:lnTo>
                  <a:lnTo>
                    <a:pt x="455345" y="78739"/>
                  </a:lnTo>
                  <a:lnTo>
                    <a:pt x="454075" y="83820"/>
                  </a:lnTo>
                  <a:lnTo>
                    <a:pt x="453294" y="87629"/>
                  </a:lnTo>
                  <a:lnTo>
                    <a:pt x="453072" y="87629"/>
                  </a:lnTo>
                  <a:lnTo>
                    <a:pt x="452183" y="92710"/>
                  </a:lnTo>
                  <a:lnTo>
                    <a:pt x="451573" y="97789"/>
                  </a:lnTo>
                  <a:lnTo>
                    <a:pt x="451230" y="102870"/>
                  </a:lnTo>
                  <a:lnTo>
                    <a:pt x="451103" y="358139"/>
                  </a:lnTo>
                  <a:lnTo>
                    <a:pt x="440702" y="358139"/>
                  </a:lnTo>
                  <a:lnTo>
                    <a:pt x="438403" y="360041"/>
                  </a:lnTo>
                  <a:close/>
                </a:path>
                <a:path w="1365884" h="722629">
                  <a:moveTo>
                    <a:pt x="1314538" y="31750"/>
                  </a:moveTo>
                  <a:lnTo>
                    <a:pt x="1310538" y="27939"/>
                  </a:lnTo>
                  <a:lnTo>
                    <a:pt x="1310792" y="27939"/>
                  </a:lnTo>
                  <a:lnTo>
                    <a:pt x="1306664" y="25400"/>
                  </a:lnTo>
                  <a:lnTo>
                    <a:pt x="1306918" y="25400"/>
                  </a:lnTo>
                  <a:lnTo>
                    <a:pt x="1302651" y="24129"/>
                  </a:lnTo>
                  <a:lnTo>
                    <a:pt x="1302918" y="24129"/>
                  </a:lnTo>
                  <a:lnTo>
                    <a:pt x="1298524" y="21589"/>
                  </a:lnTo>
                  <a:lnTo>
                    <a:pt x="1298803" y="21589"/>
                  </a:lnTo>
                  <a:lnTo>
                    <a:pt x="1294295" y="19050"/>
                  </a:lnTo>
                  <a:lnTo>
                    <a:pt x="1294574" y="19050"/>
                  </a:lnTo>
                  <a:lnTo>
                    <a:pt x="1289951" y="17779"/>
                  </a:lnTo>
                  <a:lnTo>
                    <a:pt x="1290243" y="17779"/>
                  </a:lnTo>
                  <a:lnTo>
                    <a:pt x="1285506" y="16510"/>
                  </a:lnTo>
                  <a:lnTo>
                    <a:pt x="1285811" y="16510"/>
                  </a:lnTo>
                  <a:lnTo>
                    <a:pt x="1280972" y="15239"/>
                  </a:lnTo>
                  <a:lnTo>
                    <a:pt x="1281277" y="15239"/>
                  </a:lnTo>
                  <a:lnTo>
                    <a:pt x="1276350" y="13970"/>
                  </a:lnTo>
                  <a:lnTo>
                    <a:pt x="1276667" y="13970"/>
                  </a:lnTo>
                  <a:lnTo>
                    <a:pt x="1271638" y="12700"/>
                  </a:lnTo>
                  <a:lnTo>
                    <a:pt x="1308849" y="12700"/>
                  </a:lnTo>
                  <a:lnTo>
                    <a:pt x="1330032" y="27939"/>
                  </a:lnTo>
                  <a:lnTo>
                    <a:pt x="1333792" y="30479"/>
                  </a:lnTo>
                  <a:lnTo>
                    <a:pt x="1314297" y="30479"/>
                  </a:lnTo>
                  <a:lnTo>
                    <a:pt x="1314538" y="31750"/>
                  </a:lnTo>
                  <a:close/>
                </a:path>
                <a:path w="1365884" h="722629">
                  <a:moveTo>
                    <a:pt x="489369" y="31750"/>
                  </a:moveTo>
                  <a:lnTo>
                    <a:pt x="489610" y="30479"/>
                  </a:lnTo>
                  <a:lnTo>
                    <a:pt x="490702" y="30479"/>
                  </a:lnTo>
                  <a:lnTo>
                    <a:pt x="489369" y="31750"/>
                  </a:lnTo>
                  <a:close/>
                </a:path>
                <a:path w="1365884" h="722629">
                  <a:moveTo>
                    <a:pt x="1324927" y="40639"/>
                  </a:moveTo>
                  <a:lnTo>
                    <a:pt x="1321384" y="36829"/>
                  </a:lnTo>
                  <a:lnTo>
                    <a:pt x="1321612" y="36829"/>
                  </a:lnTo>
                  <a:lnTo>
                    <a:pt x="1317904" y="34289"/>
                  </a:lnTo>
                  <a:lnTo>
                    <a:pt x="1318145" y="34289"/>
                  </a:lnTo>
                  <a:lnTo>
                    <a:pt x="1314297" y="30479"/>
                  </a:lnTo>
                  <a:lnTo>
                    <a:pt x="1333792" y="30479"/>
                  </a:lnTo>
                  <a:lnTo>
                    <a:pt x="1337373" y="34289"/>
                  </a:lnTo>
                  <a:lnTo>
                    <a:pt x="1340777" y="39370"/>
                  </a:lnTo>
                  <a:lnTo>
                    <a:pt x="1324711" y="39370"/>
                  </a:lnTo>
                  <a:lnTo>
                    <a:pt x="1324927" y="40639"/>
                  </a:lnTo>
                  <a:close/>
                </a:path>
                <a:path w="1365884" h="722629">
                  <a:moveTo>
                    <a:pt x="478980" y="40639"/>
                  </a:moveTo>
                  <a:lnTo>
                    <a:pt x="479196" y="39370"/>
                  </a:lnTo>
                  <a:lnTo>
                    <a:pt x="480161" y="39370"/>
                  </a:lnTo>
                  <a:lnTo>
                    <a:pt x="478980" y="40639"/>
                  </a:lnTo>
                  <a:close/>
                </a:path>
                <a:path w="1365884" h="722629">
                  <a:moveTo>
                    <a:pt x="1345361" y="71120"/>
                  </a:moveTo>
                  <a:lnTo>
                    <a:pt x="1343317" y="66039"/>
                  </a:lnTo>
                  <a:lnTo>
                    <a:pt x="1343456" y="66039"/>
                  </a:lnTo>
                  <a:lnTo>
                    <a:pt x="1341196" y="62229"/>
                  </a:lnTo>
                  <a:lnTo>
                    <a:pt x="1341348" y="62229"/>
                  </a:lnTo>
                  <a:lnTo>
                    <a:pt x="1338897" y="58420"/>
                  </a:lnTo>
                  <a:lnTo>
                    <a:pt x="1339049" y="58420"/>
                  </a:lnTo>
                  <a:lnTo>
                    <a:pt x="1336408" y="54610"/>
                  </a:lnTo>
                  <a:lnTo>
                    <a:pt x="1336573" y="54610"/>
                  </a:lnTo>
                  <a:lnTo>
                    <a:pt x="1333728" y="50800"/>
                  </a:lnTo>
                  <a:lnTo>
                    <a:pt x="1333919" y="50800"/>
                  </a:lnTo>
                  <a:lnTo>
                    <a:pt x="1330883" y="46989"/>
                  </a:lnTo>
                  <a:lnTo>
                    <a:pt x="1331086" y="46989"/>
                  </a:lnTo>
                  <a:lnTo>
                    <a:pt x="1327873" y="43179"/>
                  </a:lnTo>
                  <a:lnTo>
                    <a:pt x="1328077" y="43179"/>
                  </a:lnTo>
                  <a:lnTo>
                    <a:pt x="1324711" y="39370"/>
                  </a:lnTo>
                  <a:lnTo>
                    <a:pt x="1340777" y="39370"/>
                  </a:lnTo>
                  <a:lnTo>
                    <a:pt x="1343990" y="43179"/>
                  </a:lnTo>
                  <a:lnTo>
                    <a:pt x="1347012" y="46989"/>
                  </a:lnTo>
                  <a:lnTo>
                    <a:pt x="1349832" y="52070"/>
                  </a:lnTo>
                  <a:lnTo>
                    <a:pt x="1352435" y="55879"/>
                  </a:lnTo>
                  <a:lnTo>
                    <a:pt x="1354823" y="60960"/>
                  </a:lnTo>
                  <a:lnTo>
                    <a:pt x="1356994" y="66039"/>
                  </a:lnTo>
                  <a:lnTo>
                    <a:pt x="1358938" y="69850"/>
                  </a:lnTo>
                  <a:lnTo>
                    <a:pt x="1345234" y="69850"/>
                  </a:lnTo>
                  <a:lnTo>
                    <a:pt x="1345361" y="71120"/>
                  </a:lnTo>
                  <a:close/>
                </a:path>
                <a:path w="1365884" h="722629">
                  <a:moveTo>
                    <a:pt x="458546" y="71120"/>
                  </a:moveTo>
                  <a:lnTo>
                    <a:pt x="458673" y="69850"/>
                  </a:lnTo>
                  <a:lnTo>
                    <a:pt x="459057" y="69850"/>
                  </a:lnTo>
                  <a:lnTo>
                    <a:pt x="458546" y="71120"/>
                  </a:lnTo>
                  <a:close/>
                </a:path>
                <a:path w="1365884" h="722629">
                  <a:moveTo>
                    <a:pt x="1350899" y="88900"/>
                  </a:moveTo>
                  <a:lnTo>
                    <a:pt x="1349755" y="83820"/>
                  </a:lnTo>
                  <a:lnTo>
                    <a:pt x="1348460" y="78739"/>
                  </a:lnTo>
                  <a:lnTo>
                    <a:pt x="1346949" y="74929"/>
                  </a:lnTo>
                  <a:lnTo>
                    <a:pt x="1345234" y="69850"/>
                  </a:lnTo>
                  <a:lnTo>
                    <a:pt x="1358938" y="69850"/>
                  </a:lnTo>
                  <a:lnTo>
                    <a:pt x="1360639" y="74929"/>
                  </a:lnTo>
                  <a:lnTo>
                    <a:pt x="1362100" y="80010"/>
                  </a:lnTo>
                  <a:lnTo>
                    <a:pt x="1363539" y="87629"/>
                  </a:lnTo>
                  <a:lnTo>
                    <a:pt x="1350835" y="87629"/>
                  </a:lnTo>
                  <a:lnTo>
                    <a:pt x="1350899" y="88900"/>
                  </a:lnTo>
                  <a:close/>
                </a:path>
                <a:path w="1365884" h="722629">
                  <a:moveTo>
                    <a:pt x="453008" y="88900"/>
                  </a:moveTo>
                  <a:lnTo>
                    <a:pt x="453072" y="87629"/>
                  </a:lnTo>
                  <a:lnTo>
                    <a:pt x="453294" y="87629"/>
                  </a:lnTo>
                  <a:lnTo>
                    <a:pt x="453008" y="88900"/>
                  </a:lnTo>
                  <a:close/>
                </a:path>
                <a:path w="1365884" h="722629">
                  <a:moveTo>
                    <a:pt x="1364945" y="525779"/>
                  </a:moveTo>
                  <a:lnTo>
                    <a:pt x="1352295" y="525779"/>
                  </a:lnTo>
                  <a:lnTo>
                    <a:pt x="1352689" y="520700"/>
                  </a:lnTo>
                  <a:lnTo>
                    <a:pt x="1352677" y="102870"/>
                  </a:lnTo>
                  <a:lnTo>
                    <a:pt x="1352295" y="97789"/>
                  </a:lnTo>
                  <a:lnTo>
                    <a:pt x="1351673" y="92710"/>
                  </a:lnTo>
                  <a:lnTo>
                    <a:pt x="1350835" y="87629"/>
                  </a:lnTo>
                  <a:lnTo>
                    <a:pt x="1363539" y="87629"/>
                  </a:lnTo>
                  <a:lnTo>
                    <a:pt x="1365503" y="515620"/>
                  </a:lnTo>
                  <a:lnTo>
                    <a:pt x="1365364" y="520700"/>
                  </a:lnTo>
                  <a:lnTo>
                    <a:pt x="1364945" y="525779"/>
                  </a:lnTo>
                  <a:close/>
                </a:path>
                <a:path w="1365884" h="722629">
                  <a:moveTo>
                    <a:pt x="438403" y="361950"/>
                  </a:moveTo>
                  <a:lnTo>
                    <a:pt x="438403" y="360041"/>
                  </a:lnTo>
                  <a:lnTo>
                    <a:pt x="440702" y="358139"/>
                  </a:lnTo>
                  <a:lnTo>
                    <a:pt x="438403" y="361950"/>
                  </a:lnTo>
                  <a:close/>
                </a:path>
                <a:path w="1365884" h="722629">
                  <a:moveTo>
                    <a:pt x="451103" y="361950"/>
                  </a:moveTo>
                  <a:lnTo>
                    <a:pt x="438403" y="361950"/>
                  </a:lnTo>
                  <a:lnTo>
                    <a:pt x="440702" y="358139"/>
                  </a:lnTo>
                  <a:lnTo>
                    <a:pt x="451103" y="358139"/>
                  </a:lnTo>
                  <a:lnTo>
                    <a:pt x="451103" y="361950"/>
                  </a:lnTo>
                  <a:close/>
                </a:path>
                <a:path w="1365884" h="722629">
                  <a:moveTo>
                    <a:pt x="0" y="722629"/>
                  </a:moveTo>
                  <a:lnTo>
                    <a:pt x="438403" y="360041"/>
                  </a:lnTo>
                  <a:lnTo>
                    <a:pt x="438403" y="361950"/>
                  </a:lnTo>
                  <a:lnTo>
                    <a:pt x="451103" y="361950"/>
                  </a:lnTo>
                  <a:lnTo>
                    <a:pt x="451103" y="365760"/>
                  </a:lnTo>
                  <a:lnTo>
                    <a:pt x="79357" y="673314"/>
                  </a:lnTo>
                  <a:lnTo>
                    <a:pt x="37642" y="692150"/>
                  </a:lnTo>
                  <a:lnTo>
                    <a:pt x="44310" y="702310"/>
                  </a:lnTo>
                  <a:lnTo>
                    <a:pt x="45018" y="702310"/>
                  </a:lnTo>
                  <a:lnTo>
                    <a:pt x="0" y="722629"/>
                  </a:lnTo>
                  <a:close/>
                </a:path>
                <a:path w="1365884" h="722629">
                  <a:moveTo>
                    <a:pt x="45018" y="702310"/>
                  </a:moveTo>
                  <a:lnTo>
                    <a:pt x="44310" y="702310"/>
                  </a:lnTo>
                  <a:lnTo>
                    <a:pt x="79357" y="673314"/>
                  </a:lnTo>
                  <a:lnTo>
                    <a:pt x="451103" y="505460"/>
                  </a:lnTo>
                  <a:lnTo>
                    <a:pt x="451103" y="515620"/>
                  </a:lnTo>
                  <a:lnTo>
                    <a:pt x="438403" y="515620"/>
                  </a:lnTo>
                  <a:lnTo>
                    <a:pt x="438543" y="520700"/>
                  </a:lnTo>
                  <a:lnTo>
                    <a:pt x="438860" y="524540"/>
                  </a:lnTo>
                  <a:lnTo>
                    <a:pt x="45018" y="702310"/>
                  </a:lnTo>
                  <a:close/>
                </a:path>
                <a:path w="1365884" h="722629">
                  <a:moveTo>
                    <a:pt x="438860" y="524540"/>
                  </a:moveTo>
                  <a:lnTo>
                    <a:pt x="438543" y="520700"/>
                  </a:lnTo>
                  <a:lnTo>
                    <a:pt x="438403" y="515620"/>
                  </a:lnTo>
                  <a:lnTo>
                    <a:pt x="447370" y="520700"/>
                  </a:lnTo>
                  <a:lnTo>
                    <a:pt x="438860" y="524540"/>
                  </a:lnTo>
                  <a:close/>
                </a:path>
                <a:path w="1365884" h="722629">
                  <a:moveTo>
                    <a:pt x="1268298" y="623570"/>
                  </a:moveTo>
                  <a:lnTo>
                    <a:pt x="535609" y="623570"/>
                  </a:lnTo>
                  <a:lnTo>
                    <a:pt x="524852" y="621029"/>
                  </a:lnTo>
                  <a:lnTo>
                    <a:pt x="509447" y="617220"/>
                  </a:lnTo>
                  <a:lnTo>
                    <a:pt x="504520" y="614679"/>
                  </a:lnTo>
                  <a:lnTo>
                    <a:pt x="499732" y="613410"/>
                  </a:lnTo>
                  <a:lnTo>
                    <a:pt x="495058" y="610870"/>
                  </a:lnTo>
                  <a:lnTo>
                    <a:pt x="490524" y="608329"/>
                  </a:lnTo>
                  <a:lnTo>
                    <a:pt x="486130" y="604520"/>
                  </a:lnTo>
                  <a:lnTo>
                    <a:pt x="481888" y="601979"/>
                  </a:lnTo>
                  <a:lnTo>
                    <a:pt x="456895" y="575310"/>
                  </a:lnTo>
                  <a:lnTo>
                    <a:pt x="454075" y="571500"/>
                  </a:lnTo>
                  <a:lnTo>
                    <a:pt x="451472" y="566420"/>
                  </a:lnTo>
                  <a:lnTo>
                    <a:pt x="449084" y="562610"/>
                  </a:lnTo>
                  <a:lnTo>
                    <a:pt x="446912" y="557529"/>
                  </a:lnTo>
                  <a:lnTo>
                    <a:pt x="438929" y="524510"/>
                  </a:lnTo>
                  <a:lnTo>
                    <a:pt x="447370" y="520700"/>
                  </a:lnTo>
                  <a:lnTo>
                    <a:pt x="438403" y="515620"/>
                  </a:lnTo>
                  <a:lnTo>
                    <a:pt x="451103" y="515620"/>
                  </a:lnTo>
                  <a:lnTo>
                    <a:pt x="451218" y="520700"/>
                  </a:lnTo>
                  <a:lnTo>
                    <a:pt x="451611" y="525779"/>
                  </a:lnTo>
                  <a:lnTo>
                    <a:pt x="452221" y="529589"/>
                  </a:lnTo>
                  <a:lnTo>
                    <a:pt x="453072" y="534670"/>
                  </a:lnTo>
                  <a:lnTo>
                    <a:pt x="454151" y="539750"/>
                  </a:lnTo>
                  <a:lnTo>
                    <a:pt x="454418" y="539750"/>
                  </a:lnTo>
                  <a:lnTo>
                    <a:pt x="455447" y="543560"/>
                  </a:lnTo>
                  <a:lnTo>
                    <a:pt x="456958" y="548639"/>
                  </a:lnTo>
                  <a:lnTo>
                    <a:pt x="458673" y="552450"/>
                  </a:lnTo>
                  <a:lnTo>
                    <a:pt x="460590" y="556260"/>
                  </a:lnTo>
                  <a:lnTo>
                    <a:pt x="460451" y="556260"/>
                  </a:lnTo>
                  <a:lnTo>
                    <a:pt x="462711" y="561339"/>
                  </a:lnTo>
                  <a:lnTo>
                    <a:pt x="462559" y="561339"/>
                  </a:lnTo>
                  <a:lnTo>
                    <a:pt x="465010" y="565150"/>
                  </a:lnTo>
                  <a:lnTo>
                    <a:pt x="464858" y="565150"/>
                  </a:lnTo>
                  <a:lnTo>
                    <a:pt x="467499" y="568960"/>
                  </a:lnTo>
                  <a:lnTo>
                    <a:pt x="467334" y="568960"/>
                  </a:lnTo>
                  <a:lnTo>
                    <a:pt x="470179" y="572770"/>
                  </a:lnTo>
                  <a:lnTo>
                    <a:pt x="469988" y="572770"/>
                  </a:lnTo>
                  <a:lnTo>
                    <a:pt x="473024" y="576579"/>
                  </a:lnTo>
                  <a:lnTo>
                    <a:pt x="472820" y="576579"/>
                  </a:lnTo>
                  <a:lnTo>
                    <a:pt x="476034" y="579120"/>
                  </a:lnTo>
                  <a:lnTo>
                    <a:pt x="475830" y="579120"/>
                  </a:lnTo>
                  <a:lnTo>
                    <a:pt x="479196" y="582929"/>
                  </a:lnTo>
                  <a:lnTo>
                    <a:pt x="478980" y="582929"/>
                  </a:lnTo>
                  <a:lnTo>
                    <a:pt x="482523" y="586739"/>
                  </a:lnTo>
                  <a:lnTo>
                    <a:pt x="483531" y="586739"/>
                  </a:lnTo>
                  <a:lnTo>
                    <a:pt x="486003" y="589279"/>
                  </a:lnTo>
                  <a:lnTo>
                    <a:pt x="485762" y="589279"/>
                  </a:lnTo>
                  <a:lnTo>
                    <a:pt x="489610" y="591820"/>
                  </a:lnTo>
                  <a:lnTo>
                    <a:pt x="489369" y="591820"/>
                  </a:lnTo>
                  <a:lnTo>
                    <a:pt x="493369" y="594360"/>
                  </a:lnTo>
                  <a:lnTo>
                    <a:pt x="493115" y="594360"/>
                  </a:lnTo>
                  <a:lnTo>
                    <a:pt x="497243" y="596900"/>
                  </a:lnTo>
                  <a:lnTo>
                    <a:pt x="496989" y="596900"/>
                  </a:lnTo>
                  <a:lnTo>
                    <a:pt x="501256" y="599439"/>
                  </a:lnTo>
                  <a:lnTo>
                    <a:pt x="500989" y="599439"/>
                  </a:lnTo>
                  <a:lnTo>
                    <a:pt x="505383" y="601979"/>
                  </a:lnTo>
                  <a:lnTo>
                    <a:pt x="505104" y="601979"/>
                  </a:lnTo>
                  <a:lnTo>
                    <a:pt x="509612" y="603250"/>
                  </a:lnTo>
                  <a:lnTo>
                    <a:pt x="509333" y="603250"/>
                  </a:lnTo>
                  <a:lnTo>
                    <a:pt x="513956" y="604520"/>
                  </a:lnTo>
                  <a:lnTo>
                    <a:pt x="513664" y="604520"/>
                  </a:lnTo>
                  <a:lnTo>
                    <a:pt x="518401" y="607060"/>
                  </a:lnTo>
                  <a:lnTo>
                    <a:pt x="518096" y="607060"/>
                  </a:lnTo>
                  <a:lnTo>
                    <a:pt x="522935" y="608329"/>
                  </a:lnTo>
                  <a:lnTo>
                    <a:pt x="522630" y="608329"/>
                  </a:lnTo>
                  <a:lnTo>
                    <a:pt x="527557" y="609600"/>
                  </a:lnTo>
                  <a:lnTo>
                    <a:pt x="531952" y="609600"/>
                  </a:lnTo>
                  <a:lnTo>
                    <a:pt x="537044" y="610870"/>
                  </a:lnTo>
                  <a:lnTo>
                    <a:pt x="1308849" y="610870"/>
                  </a:lnTo>
                  <a:lnTo>
                    <a:pt x="1304175" y="613410"/>
                  </a:lnTo>
                  <a:lnTo>
                    <a:pt x="1299387" y="614679"/>
                  </a:lnTo>
                  <a:lnTo>
                    <a:pt x="1294460" y="617220"/>
                  </a:lnTo>
                  <a:lnTo>
                    <a:pt x="1279055" y="621029"/>
                  </a:lnTo>
                  <a:lnTo>
                    <a:pt x="1268298" y="623570"/>
                  </a:lnTo>
                  <a:close/>
                </a:path>
                <a:path w="1365884" h="722629">
                  <a:moveTo>
                    <a:pt x="451735" y="525779"/>
                  </a:moveTo>
                  <a:lnTo>
                    <a:pt x="451573" y="524510"/>
                  </a:lnTo>
                  <a:lnTo>
                    <a:pt x="451735" y="525779"/>
                  </a:lnTo>
                  <a:close/>
                </a:path>
                <a:path w="1365884" h="722629">
                  <a:moveTo>
                    <a:pt x="1362703" y="539750"/>
                  </a:moveTo>
                  <a:lnTo>
                    <a:pt x="1349755" y="539750"/>
                  </a:lnTo>
                  <a:lnTo>
                    <a:pt x="1350899" y="534670"/>
                  </a:lnTo>
                  <a:lnTo>
                    <a:pt x="1351724" y="529589"/>
                  </a:lnTo>
                  <a:lnTo>
                    <a:pt x="1352321" y="524510"/>
                  </a:lnTo>
                  <a:lnTo>
                    <a:pt x="1352295" y="525779"/>
                  </a:lnTo>
                  <a:lnTo>
                    <a:pt x="1364945" y="525779"/>
                  </a:lnTo>
                  <a:lnTo>
                    <a:pt x="1364259" y="532129"/>
                  </a:lnTo>
                  <a:lnTo>
                    <a:pt x="1363306" y="537210"/>
                  </a:lnTo>
                  <a:lnTo>
                    <a:pt x="1362703" y="539750"/>
                  </a:lnTo>
                  <a:close/>
                </a:path>
                <a:path w="1365884" h="722629">
                  <a:moveTo>
                    <a:pt x="454418" y="539750"/>
                  </a:moveTo>
                  <a:lnTo>
                    <a:pt x="454151" y="539750"/>
                  </a:lnTo>
                  <a:lnTo>
                    <a:pt x="454075" y="538479"/>
                  </a:lnTo>
                  <a:lnTo>
                    <a:pt x="454418" y="539750"/>
                  </a:lnTo>
                  <a:close/>
                </a:path>
                <a:path w="1365884" h="722629">
                  <a:moveTo>
                    <a:pt x="1338508" y="586739"/>
                  </a:moveTo>
                  <a:lnTo>
                    <a:pt x="1321384" y="586739"/>
                  </a:lnTo>
                  <a:lnTo>
                    <a:pt x="1324927" y="582929"/>
                  </a:lnTo>
                  <a:lnTo>
                    <a:pt x="1324711" y="582929"/>
                  </a:lnTo>
                  <a:lnTo>
                    <a:pt x="1328077" y="579120"/>
                  </a:lnTo>
                  <a:lnTo>
                    <a:pt x="1327873" y="579120"/>
                  </a:lnTo>
                  <a:lnTo>
                    <a:pt x="1331086" y="576579"/>
                  </a:lnTo>
                  <a:lnTo>
                    <a:pt x="1330883" y="576579"/>
                  </a:lnTo>
                  <a:lnTo>
                    <a:pt x="1333919" y="572770"/>
                  </a:lnTo>
                  <a:lnTo>
                    <a:pt x="1333728" y="572770"/>
                  </a:lnTo>
                  <a:lnTo>
                    <a:pt x="1336573" y="568960"/>
                  </a:lnTo>
                  <a:lnTo>
                    <a:pt x="1336408" y="568960"/>
                  </a:lnTo>
                  <a:lnTo>
                    <a:pt x="1339049" y="565150"/>
                  </a:lnTo>
                  <a:lnTo>
                    <a:pt x="1338897" y="565150"/>
                  </a:lnTo>
                  <a:lnTo>
                    <a:pt x="1341348" y="561339"/>
                  </a:lnTo>
                  <a:lnTo>
                    <a:pt x="1341196" y="561339"/>
                  </a:lnTo>
                  <a:lnTo>
                    <a:pt x="1343456" y="556260"/>
                  </a:lnTo>
                  <a:lnTo>
                    <a:pt x="1343317" y="556260"/>
                  </a:lnTo>
                  <a:lnTo>
                    <a:pt x="1345361" y="552450"/>
                  </a:lnTo>
                  <a:lnTo>
                    <a:pt x="1347063" y="548639"/>
                  </a:lnTo>
                  <a:lnTo>
                    <a:pt x="1348562" y="543560"/>
                  </a:lnTo>
                  <a:lnTo>
                    <a:pt x="1349832" y="538479"/>
                  </a:lnTo>
                  <a:lnTo>
                    <a:pt x="1349755" y="539750"/>
                  </a:lnTo>
                  <a:lnTo>
                    <a:pt x="1362703" y="539750"/>
                  </a:lnTo>
                  <a:lnTo>
                    <a:pt x="1362100" y="542289"/>
                  </a:lnTo>
                  <a:lnTo>
                    <a:pt x="1352435" y="566420"/>
                  </a:lnTo>
                  <a:lnTo>
                    <a:pt x="1349832" y="571500"/>
                  </a:lnTo>
                  <a:lnTo>
                    <a:pt x="1347012" y="575310"/>
                  </a:lnTo>
                  <a:lnTo>
                    <a:pt x="1343990" y="580389"/>
                  </a:lnTo>
                  <a:lnTo>
                    <a:pt x="1340777" y="584200"/>
                  </a:lnTo>
                  <a:lnTo>
                    <a:pt x="1338508" y="586739"/>
                  </a:lnTo>
                  <a:close/>
                </a:path>
                <a:path w="1365884" h="722629">
                  <a:moveTo>
                    <a:pt x="483531" y="586739"/>
                  </a:moveTo>
                  <a:lnTo>
                    <a:pt x="482523" y="586739"/>
                  </a:lnTo>
                  <a:lnTo>
                    <a:pt x="482295" y="585470"/>
                  </a:lnTo>
                  <a:lnTo>
                    <a:pt x="483531" y="586739"/>
                  </a:lnTo>
                  <a:close/>
                </a:path>
                <a:path w="1365884" h="722629">
                  <a:moveTo>
                    <a:pt x="1308849" y="610870"/>
                  </a:moveTo>
                  <a:lnTo>
                    <a:pt x="1266863" y="610870"/>
                  </a:lnTo>
                  <a:lnTo>
                    <a:pt x="1271955" y="609600"/>
                  </a:lnTo>
                  <a:lnTo>
                    <a:pt x="1276350" y="609600"/>
                  </a:lnTo>
                  <a:lnTo>
                    <a:pt x="1281277" y="608329"/>
                  </a:lnTo>
                  <a:lnTo>
                    <a:pt x="1280972" y="608329"/>
                  </a:lnTo>
                  <a:lnTo>
                    <a:pt x="1285811" y="607060"/>
                  </a:lnTo>
                  <a:lnTo>
                    <a:pt x="1285506" y="607060"/>
                  </a:lnTo>
                  <a:lnTo>
                    <a:pt x="1290243" y="604520"/>
                  </a:lnTo>
                  <a:lnTo>
                    <a:pt x="1289951" y="604520"/>
                  </a:lnTo>
                  <a:lnTo>
                    <a:pt x="1294574" y="603250"/>
                  </a:lnTo>
                  <a:lnTo>
                    <a:pt x="1294295" y="603250"/>
                  </a:lnTo>
                  <a:lnTo>
                    <a:pt x="1298803" y="601979"/>
                  </a:lnTo>
                  <a:lnTo>
                    <a:pt x="1298524" y="601979"/>
                  </a:lnTo>
                  <a:lnTo>
                    <a:pt x="1302918" y="599439"/>
                  </a:lnTo>
                  <a:lnTo>
                    <a:pt x="1302651" y="599439"/>
                  </a:lnTo>
                  <a:lnTo>
                    <a:pt x="1306918" y="596900"/>
                  </a:lnTo>
                  <a:lnTo>
                    <a:pt x="1306664" y="596900"/>
                  </a:lnTo>
                  <a:lnTo>
                    <a:pt x="1310792" y="594360"/>
                  </a:lnTo>
                  <a:lnTo>
                    <a:pt x="1310538" y="594360"/>
                  </a:lnTo>
                  <a:lnTo>
                    <a:pt x="1314538" y="591820"/>
                  </a:lnTo>
                  <a:lnTo>
                    <a:pt x="1314297" y="591820"/>
                  </a:lnTo>
                  <a:lnTo>
                    <a:pt x="1318145" y="589279"/>
                  </a:lnTo>
                  <a:lnTo>
                    <a:pt x="1317904" y="589279"/>
                  </a:lnTo>
                  <a:lnTo>
                    <a:pt x="1321612" y="585470"/>
                  </a:lnTo>
                  <a:lnTo>
                    <a:pt x="1321384" y="586739"/>
                  </a:lnTo>
                  <a:lnTo>
                    <a:pt x="1338508" y="586739"/>
                  </a:lnTo>
                  <a:lnTo>
                    <a:pt x="1317777" y="604520"/>
                  </a:lnTo>
                  <a:lnTo>
                    <a:pt x="1313383" y="608329"/>
                  </a:lnTo>
                  <a:lnTo>
                    <a:pt x="1308849" y="610870"/>
                  </a:lnTo>
                  <a:close/>
                </a:path>
                <a:path w="1365884" h="722629">
                  <a:moveTo>
                    <a:pt x="532256" y="609600"/>
                  </a:moveTo>
                  <a:lnTo>
                    <a:pt x="527557" y="609600"/>
                  </a:lnTo>
                  <a:lnTo>
                    <a:pt x="527240" y="608329"/>
                  </a:lnTo>
                  <a:lnTo>
                    <a:pt x="532256" y="609600"/>
                  </a:lnTo>
                  <a:close/>
                </a:path>
                <a:path w="1365884" h="722629">
                  <a:moveTo>
                    <a:pt x="1276350" y="609600"/>
                  </a:moveTo>
                  <a:lnTo>
                    <a:pt x="1271638" y="609600"/>
                  </a:lnTo>
                  <a:lnTo>
                    <a:pt x="1276667" y="608329"/>
                  </a:lnTo>
                  <a:lnTo>
                    <a:pt x="1276350" y="609600"/>
                  </a:lnTo>
                  <a:close/>
                </a:path>
                <a:path w="1365884" h="722629">
                  <a:moveTo>
                    <a:pt x="44310" y="702310"/>
                  </a:moveTo>
                  <a:lnTo>
                    <a:pt x="37642" y="692150"/>
                  </a:lnTo>
                  <a:lnTo>
                    <a:pt x="79357" y="673314"/>
                  </a:lnTo>
                  <a:lnTo>
                    <a:pt x="44310" y="70231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938509" y="5480050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结语</a:t>
            </a:r>
            <a:endParaRPr sz="240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4" grpId="0"/>
      <p:bldP spid="28" grpId="0"/>
      <p:bldP spid="32" grpId="0"/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20900" y="181927"/>
            <a:ext cx="79502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人民解放军百万大军横渡长江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71650" y="1367789"/>
            <a:ext cx="8570595" cy="490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812800">
              <a:lnSpc>
                <a:spcPct val="100000"/>
              </a:lnSpc>
              <a:spcBef>
                <a:spcPts val="105"/>
              </a:spcBef>
              <a:tabLst>
                <a:tab pos="7743825" algn="l"/>
              </a:tabLst>
            </a:pPr>
            <a:r>
              <a:rPr sz="3200" b="1" spc="5" dirty="0">
                <a:latin typeface="Microsoft JhengHei"/>
                <a:cs typeface="Microsoft JhengHei"/>
              </a:rPr>
              <a:t>新华社长江前线二十二日二十二时电	</a:t>
            </a:r>
            <a:r>
              <a:rPr sz="3200" dirty="0">
                <a:latin typeface="SimSun"/>
                <a:cs typeface="SimSun"/>
              </a:rPr>
              <a:t>人民 解放军百万大军，从一千余华里的战线上，冲破 敌阵，横渡长江。西起九江</a:t>
            </a:r>
            <a:r>
              <a:rPr sz="3200" spc="-540" dirty="0">
                <a:latin typeface="SimSun"/>
                <a:cs typeface="SimSun"/>
              </a:rPr>
              <a:t>(</a:t>
            </a:r>
            <a:r>
              <a:rPr sz="3200" dirty="0">
                <a:latin typeface="SimSun"/>
                <a:cs typeface="SimSun"/>
              </a:rPr>
              <a:t>不含</a:t>
            </a:r>
            <a:r>
              <a:rPr sz="3200" spc="-270" dirty="0">
                <a:latin typeface="SimSun"/>
                <a:cs typeface="SimSun"/>
              </a:rPr>
              <a:t>)，</a:t>
            </a:r>
            <a:r>
              <a:rPr sz="3200" dirty="0">
                <a:latin typeface="SimSun"/>
                <a:cs typeface="SimSun"/>
              </a:rPr>
              <a:t>东至江阴</a:t>
            </a:r>
            <a:r>
              <a:rPr sz="3200" spc="5" dirty="0">
                <a:latin typeface="SimSun"/>
                <a:cs typeface="SimSun"/>
              </a:rPr>
              <a:t>， </a:t>
            </a:r>
            <a:r>
              <a:rPr sz="3200" spc="-1585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均是人民解放军的渡江区域。二十日夜起，长江 北岸人民解放军中路军首先突破安庆、芜湖线， 渡至繁昌、铜陵、青阳、荻港、鲁港地区，二十 四小时内即已渡过三十万人。二十一日下午五时 起，我西路军开始渡江，地点在九江、安庆段。 至发电时止，该路三十五万人民解放军已渡过三 分之二，余部二十三日可渡完</a:t>
            </a:r>
            <a:r>
              <a:rPr sz="3200" spc="5" dirty="0">
                <a:latin typeface="SimSun"/>
                <a:cs typeface="SimSun"/>
              </a:rPr>
              <a:t>。</a:t>
            </a:r>
            <a:endParaRPr sz="3200">
              <a:latin typeface="SimSun"/>
              <a:cs typeface="SimSu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478266" y="1306194"/>
            <a:ext cx="1950720" cy="623570"/>
            <a:chOff x="478266" y="1306194"/>
            <a:chExt cx="1950720" cy="623570"/>
          </a:xfrm>
        </p:grpSpPr>
        <p:sp>
          <p:nvSpPr>
            <p:cNvPr id="7" name="object 7"/>
            <p:cNvSpPr/>
            <p:nvPr/>
          </p:nvSpPr>
          <p:spPr>
            <a:xfrm>
              <a:off x="484504" y="1312163"/>
              <a:ext cx="1892935" cy="612775"/>
            </a:xfrm>
            <a:custGeom>
              <a:avLst/>
              <a:gdLst/>
              <a:ahLst/>
              <a:cxnLst/>
              <a:rect l="l" t="t" r="r" b="b"/>
              <a:pathLst>
                <a:path w="1892935" h="612775">
                  <a:moveTo>
                    <a:pt x="812419" y="612648"/>
                  </a:moveTo>
                  <a:lnTo>
                    <a:pt x="102235" y="612648"/>
                  </a:lnTo>
                  <a:lnTo>
                    <a:pt x="62381" y="604198"/>
                  </a:lnTo>
                  <a:lnTo>
                    <a:pt x="29891" y="582129"/>
                  </a:lnTo>
                  <a:lnTo>
                    <a:pt x="8014" y="549650"/>
                  </a:lnTo>
                  <a:lnTo>
                    <a:pt x="0" y="509968"/>
                  </a:lnTo>
                  <a:lnTo>
                    <a:pt x="126" y="510540"/>
                  </a:lnTo>
                  <a:lnTo>
                    <a:pt x="126" y="102108"/>
                  </a:lnTo>
                  <a:lnTo>
                    <a:pt x="8067" y="62541"/>
                  </a:lnTo>
                  <a:lnTo>
                    <a:pt x="29906" y="30160"/>
                  </a:lnTo>
                  <a:lnTo>
                    <a:pt x="62382" y="8226"/>
                  </a:lnTo>
                  <a:lnTo>
                    <a:pt x="102235" y="0"/>
                  </a:lnTo>
                  <a:lnTo>
                    <a:pt x="812419" y="0"/>
                  </a:lnTo>
                  <a:lnTo>
                    <a:pt x="852128" y="8226"/>
                  </a:lnTo>
                  <a:lnTo>
                    <a:pt x="884556" y="30160"/>
                  </a:lnTo>
                  <a:lnTo>
                    <a:pt x="906443" y="62541"/>
                  </a:lnTo>
                  <a:lnTo>
                    <a:pt x="914526" y="102108"/>
                  </a:lnTo>
                  <a:lnTo>
                    <a:pt x="914526" y="356616"/>
                  </a:lnTo>
                  <a:lnTo>
                    <a:pt x="1892934" y="352044"/>
                  </a:lnTo>
                  <a:lnTo>
                    <a:pt x="914400" y="509968"/>
                  </a:lnTo>
                  <a:lnTo>
                    <a:pt x="914526" y="510540"/>
                  </a:lnTo>
                  <a:lnTo>
                    <a:pt x="906443" y="549891"/>
                  </a:lnTo>
                  <a:lnTo>
                    <a:pt x="884556" y="582201"/>
                  </a:lnTo>
                  <a:lnTo>
                    <a:pt x="852128" y="604207"/>
                  </a:lnTo>
                  <a:lnTo>
                    <a:pt x="812419" y="6126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78266" y="1306194"/>
              <a:ext cx="1950720" cy="623570"/>
            </a:xfrm>
            <a:custGeom>
              <a:avLst/>
              <a:gdLst/>
              <a:ahLst/>
              <a:cxnLst/>
              <a:rect l="l" t="t" r="r" b="b"/>
              <a:pathLst>
                <a:path w="1950720" h="623569">
                  <a:moveTo>
                    <a:pt x="829782" y="623569"/>
                  </a:moveTo>
                  <a:lnTo>
                    <a:pt x="97094" y="623569"/>
                  </a:lnTo>
                  <a:lnTo>
                    <a:pt x="86337" y="621029"/>
                  </a:lnTo>
                  <a:lnTo>
                    <a:pt x="70932" y="617219"/>
                  </a:lnTo>
                  <a:lnTo>
                    <a:pt x="66004" y="614679"/>
                  </a:lnTo>
                  <a:lnTo>
                    <a:pt x="61216" y="613409"/>
                  </a:lnTo>
                  <a:lnTo>
                    <a:pt x="56542" y="610869"/>
                  </a:lnTo>
                  <a:lnTo>
                    <a:pt x="52009" y="608329"/>
                  </a:lnTo>
                  <a:lnTo>
                    <a:pt x="47614" y="604519"/>
                  </a:lnTo>
                  <a:lnTo>
                    <a:pt x="43373" y="601979"/>
                  </a:lnTo>
                  <a:lnTo>
                    <a:pt x="18379" y="575309"/>
                  </a:lnTo>
                  <a:lnTo>
                    <a:pt x="15560" y="571499"/>
                  </a:lnTo>
                  <a:lnTo>
                    <a:pt x="12956" y="566419"/>
                  </a:lnTo>
                  <a:lnTo>
                    <a:pt x="10568" y="562609"/>
                  </a:lnTo>
                  <a:lnTo>
                    <a:pt x="8397" y="557529"/>
                  </a:lnTo>
                  <a:lnTo>
                    <a:pt x="0" y="102869"/>
                  </a:lnTo>
                  <a:lnTo>
                    <a:pt x="27" y="101599"/>
                  </a:lnTo>
                  <a:lnTo>
                    <a:pt x="8397" y="66039"/>
                  </a:lnTo>
                  <a:lnTo>
                    <a:pt x="10568" y="60959"/>
                  </a:lnTo>
                  <a:lnTo>
                    <a:pt x="12956" y="55879"/>
                  </a:lnTo>
                  <a:lnTo>
                    <a:pt x="15560" y="52069"/>
                  </a:lnTo>
                  <a:lnTo>
                    <a:pt x="18379" y="46989"/>
                  </a:lnTo>
                  <a:lnTo>
                    <a:pt x="21402" y="43179"/>
                  </a:lnTo>
                  <a:lnTo>
                    <a:pt x="24615" y="39369"/>
                  </a:lnTo>
                  <a:lnTo>
                    <a:pt x="28018" y="34289"/>
                  </a:lnTo>
                  <a:lnTo>
                    <a:pt x="31600" y="30479"/>
                  </a:lnTo>
                  <a:lnTo>
                    <a:pt x="35359" y="27939"/>
                  </a:lnTo>
                  <a:lnTo>
                    <a:pt x="39283" y="24129"/>
                  </a:lnTo>
                  <a:lnTo>
                    <a:pt x="70932" y="6349"/>
                  </a:lnTo>
                  <a:lnTo>
                    <a:pt x="75961" y="3809"/>
                  </a:lnTo>
                  <a:lnTo>
                    <a:pt x="91671" y="0"/>
                  </a:lnTo>
                  <a:lnTo>
                    <a:pt x="835205" y="0"/>
                  </a:lnTo>
                  <a:lnTo>
                    <a:pt x="850915" y="3809"/>
                  </a:lnTo>
                  <a:lnTo>
                    <a:pt x="855944" y="6349"/>
                  </a:lnTo>
                  <a:lnTo>
                    <a:pt x="860872" y="7619"/>
                  </a:lnTo>
                  <a:lnTo>
                    <a:pt x="865659" y="10159"/>
                  </a:lnTo>
                  <a:lnTo>
                    <a:pt x="870333" y="12699"/>
                  </a:lnTo>
                  <a:lnTo>
                    <a:pt x="93741" y="12699"/>
                  </a:lnTo>
                  <a:lnTo>
                    <a:pt x="88724" y="13969"/>
                  </a:lnTo>
                  <a:lnTo>
                    <a:pt x="89042" y="13969"/>
                  </a:lnTo>
                  <a:lnTo>
                    <a:pt x="84114" y="15239"/>
                  </a:lnTo>
                  <a:lnTo>
                    <a:pt x="84419" y="15239"/>
                  </a:lnTo>
                  <a:lnTo>
                    <a:pt x="79580" y="16509"/>
                  </a:lnTo>
                  <a:lnTo>
                    <a:pt x="79885" y="16509"/>
                  </a:lnTo>
                  <a:lnTo>
                    <a:pt x="75148" y="17779"/>
                  </a:lnTo>
                  <a:lnTo>
                    <a:pt x="75440" y="17779"/>
                  </a:lnTo>
                  <a:lnTo>
                    <a:pt x="70817" y="19049"/>
                  </a:lnTo>
                  <a:lnTo>
                    <a:pt x="71097" y="19049"/>
                  </a:lnTo>
                  <a:lnTo>
                    <a:pt x="66588" y="21589"/>
                  </a:lnTo>
                  <a:lnTo>
                    <a:pt x="66868" y="21589"/>
                  </a:lnTo>
                  <a:lnTo>
                    <a:pt x="62473" y="24129"/>
                  </a:lnTo>
                  <a:lnTo>
                    <a:pt x="62740" y="24129"/>
                  </a:lnTo>
                  <a:lnTo>
                    <a:pt x="58473" y="25399"/>
                  </a:lnTo>
                  <a:lnTo>
                    <a:pt x="58727" y="25399"/>
                  </a:lnTo>
                  <a:lnTo>
                    <a:pt x="54599" y="27939"/>
                  </a:lnTo>
                  <a:lnTo>
                    <a:pt x="54853" y="27939"/>
                  </a:lnTo>
                  <a:lnTo>
                    <a:pt x="52186" y="30479"/>
                  </a:lnTo>
                  <a:lnTo>
                    <a:pt x="51094" y="30479"/>
                  </a:lnTo>
                  <a:lnTo>
                    <a:pt x="47246" y="34289"/>
                  </a:lnTo>
                  <a:lnTo>
                    <a:pt x="47487" y="34289"/>
                  </a:lnTo>
                  <a:lnTo>
                    <a:pt x="43779" y="36829"/>
                  </a:lnTo>
                  <a:lnTo>
                    <a:pt x="44008" y="36829"/>
                  </a:lnTo>
                  <a:lnTo>
                    <a:pt x="41645" y="39369"/>
                  </a:lnTo>
                  <a:lnTo>
                    <a:pt x="40680" y="39369"/>
                  </a:lnTo>
                  <a:lnTo>
                    <a:pt x="37315" y="43179"/>
                  </a:lnTo>
                  <a:lnTo>
                    <a:pt x="37518" y="43179"/>
                  </a:lnTo>
                  <a:lnTo>
                    <a:pt x="34305" y="46989"/>
                  </a:lnTo>
                  <a:lnTo>
                    <a:pt x="34508" y="46989"/>
                  </a:lnTo>
                  <a:lnTo>
                    <a:pt x="31473" y="50799"/>
                  </a:lnTo>
                  <a:lnTo>
                    <a:pt x="31663" y="50799"/>
                  </a:lnTo>
                  <a:lnTo>
                    <a:pt x="28818" y="54609"/>
                  </a:lnTo>
                  <a:lnTo>
                    <a:pt x="28983" y="54609"/>
                  </a:lnTo>
                  <a:lnTo>
                    <a:pt x="26342" y="58419"/>
                  </a:lnTo>
                  <a:lnTo>
                    <a:pt x="26494" y="58419"/>
                  </a:lnTo>
                  <a:lnTo>
                    <a:pt x="24043" y="62229"/>
                  </a:lnTo>
                  <a:lnTo>
                    <a:pt x="24196" y="62229"/>
                  </a:lnTo>
                  <a:lnTo>
                    <a:pt x="21935" y="66039"/>
                  </a:lnTo>
                  <a:lnTo>
                    <a:pt x="22075" y="66039"/>
                  </a:lnTo>
                  <a:lnTo>
                    <a:pt x="20541" y="69849"/>
                  </a:lnTo>
                  <a:lnTo>
                    <a:pt x="20157" y="69849"/>
                  </a:lnTo>
                  <a:lnTo>
                    <a:pt x="18328" y="74929"/>
                  </a:lnTo>
                  <a:lnTo>
                    <a:pt x="16830" y="78739"/>
                  </a:lnTo>
                  <a:lnTo>
                    <a:pt x="15560" y="83819"/>
                  </a:lnTo>
                  <a:lnTo>
                    <a:pt x="14778" y="87629"/>
                  </a:lnTo>
                  <a:lnTo>
                    <a:pt x="14556" y="87629"/>
                  </a:lnTo>
                  <a:lnTo>
                    <a:pt x="13667" y="92709"/>
                  </a:lnTo>
                  <a:lnTo>
                    <a:pt x="13058" y="97789"/>
                  </a:lnTo>
                  <a:lnTo>
                    <a:pt x="12715" y="102869"/>
                  </a:lnTo>
                  <a:lnTo>
                    <a:pt x="12702" y="520699"/>
                  </a:lnTo>
                  <a:lnTo>
                    <a:pt x="13096" y="525779"/>
                  </a:lnTo>
                  <a:lnTo>
                    <a:pt x="13705" y="529589"/>
                  </a:lnTo>
                  <a:lnTo>
                    <a:pt x="14556" y="534669"/>
                  </a:lnTo>
                  <a:lnTo>
                    <a:pt x="15636" y="539749"/>
                  </a:lnTo>
                  <a:lnTo>
                    <a:pt x="15902" y="539749"/>
                  </a:lnTo>
                  <a:lnTo>
                    <a:pt x="16931" y="543559"/>
                  </a:lnTo>
                  <a:lnTo>
                    <a:pt x="18442" y="548639"/>
                  </a:lnTo>
                  <a:lnTo>
                    <a:pt x="20157" y="552449"/>
                  </a:lnTo>
                  <a:lnTo>
                    <a:pt x="20030" y="552449"/>
                  </a:lnTo>
                  <a:lnTo>
                    <a:pt x="22075" y="556259"/>
                  </a:lnTo>
                  <a:lnTo>
                    <a:pt x="21935" y="556259"/>
                  </a:lnTo>
                  <a:lnTo>
                    <a:pt x="24196" y="561339"/>
                  </a:lnTo>
                  <a:lnTo>
                    <a:pt x="24043" y="561339"/>
                  </a:lnTo>
                  <a:lnTo>
                    <a:pt x="26494" y="565149"/>
                  </a:lnTo>
                  <a:lnTo>
                    <a:pt x="26342" y="565149"/>
                  </a:lnTo>
                  <a:lnTo>
                    <a:pt x="28983" y="568959"/>
                  </a:lnTo>
                  <a:lnTo>
                    <a:pt x="28818" y="568959"/>
                  </a:lnTo>
                  <a:lnTo>
                    <a:pt x="31663" y="572769"/>
                  </a:lnTo>
                  <a:lnTo>
                    <a:pt x="31473" y="572769"/>
                  </a:lnTo>
                  <a:lnTo>
                    <a:pt x="34508" y="576579"/>
                  </a:lnTo>
                  <a:lnTo>
                    <a:pt x="34305" y="576579"/>
                  </a:lnTo>
                  <a:lnTo>
                    <a:pt x="37518" y="579119"/>
                  </a:lnTo>
                  <a:lnTo>
                    <a:pt x="37315" y="579119"/>
                  </a:lnTo>
                  <a:lnTo>
                    <a:pt x="40680" y="582929"/>
                  </a:lnTo>
                  <a:lnTo>
                    <a:pt x="40464" y="582929"/>
                  </a:lnTo>
                  <a:lnTo>
                    <a:pt x="44008" y="586739"/>
                  </a:lnTo>
                  <a:lnTo>
                    <a:pt x="45015" y="586739"/>
                  </a:lnTo>
                  <a:lnTo>
                    <a:pt x="47487" y="589279"/>
                  </a:lnTo>
                  <a:lnTo>
                    <a:pt x="47246" y="589279"/>
                  </a:lnTo>
                  <a:lnTo>
                    <a:pt x="51094" y="591819"/>
                  </a:lnTo>
                  <a:lnTo>
                    <a:pt x="50853" y="591819"/>
                  </a:lnTo>
                  <a:lnTo>
                    <a:pt x="54853" y="594359"/>
                  </a:lnTo>
                  <a:lnTo>
                    <a:pt x="54599" y="594359"/>
                  </a:lnTo>
                  <a:lnTo>
                    <a:pt x="58727" y="596899"/>
                  </a:lnTo>
                  <a:lnTo>
                    <a:pt x="58473" y="596899"/>
                  </a:lnTo>
                  <a:lnTo>
                    <a:pt x="62740" y="599439"/>
                  </a:lnTo>
                  <a:lnTo>
                    <a:pt x="62473" y="599439"/>
                  </a:lnTo>
                  <a:lnTo>
                    <a:pt x="66868" y="601979"/>
                  </a:lnTo>
                  <a:lnTo>
                    <a:pt x="66588" y="601979"/>
                  </a:lnTo>
                  <a:lnTo>
                    <a:pt x="71097" y="603249"/>
                  </a:lnTo>
                  <a:lnTo>
                    <a:pt x="70817" y="603249"/>
                  </a:lnTo>
                  <a:lnTo>
                    <a:pt x="75440" y="604519"/>
                  </a:lnTo>
                  <a:lnTo>
                    <a:pt x="75148" y="604519"/>
                  </a:lnTo>
                  <a:lnTo>
                    <a:pt x="79885" y="607059"/>
                  </a:lnTo>
                  <a:lnTo>
                    <a:pt x="79580" y="607059"/>
                  </a:lnTo>
                  <a:lnTo>
                    <a:pt x="84419" y="608329"/>
                  </a:lnTo>
                  <a:lnTo>
                    <a:pt x="84114" y="608329"/>
                  </a:lnTo>
                  <a:lnTo>
                    <a:pt x="89042" y="609599"/>
                  </a:lnTo>
                  <a:lnTo>
                    <a:pt x="93436" y="609599"/>
                  </a:lnTo>
                  <a:lnTo>
                    <a:pt x="98529" y="610869"/>
                  </a:lnTo>
                  <a:lnTo>
                    <a:pt x="870333" y="610869"/>
                  </a:lnTo>
                  <a:lnTo>
                    <a:pt x="865659" y="613409"/>
                  </a:lnTo>
                  <a:lnTo>
                    <a:pt x="860872" y="614679"/>
                  </a:lnTo>
                  <a:lnTo>
                    <a:pt x="855944" y="617219"/>
                  </a:lnTo>
                  <a:lnTo>
                    <a:pt x="840539" y="621029"/>
                  </a:lnTo>
                  <a:lnTo>
                    <a:pt x="829782" y="623569"/>
                  </a:lnTo>
                  <a:close/>
                </a:path>
                <a:path w="1950720" h="623569">
                  <a:moveTo>
                    <a:pt x="876023" y="31749"/>
                  </a:moveTo>
                  <a:lnTo>
                    <a:pt x="872022" y="27939"/>
                  </a:lnTo>
                  <a:lnTo>
                    <a:pt x="872276" y="27939"/>
                  </a:lnTo>
                  <a:lnTo>
                    <a:pt x="868149" y="25399"/>
                  </a:lnTo>
                  <a:lnTo>
                    <a:pt x="868403" y="25399"/>
                  </a:lnTo>
                  <a:lnTo>
                    <a:pt x="864135" y="24129"/>
                  </a:lnTo>
                  <a:lnTo>
                    <a:pt x="864402" y="24129"/>
                  </a:lnTo>
                  <a:lnTo>
                    <a:pt x="860008" y="21589"/>
                  </a:lnTo>
                  <a:lnTo>
                    <a:pt x="860287" y="21589"/>
                  </a:lnTo>
                  <a:lnTo>
                    <a:pt x="855779" y="19049"/>
                  </a:lnTo>
                  <a:lnTo>
                    <a:pt x="856058" y="19049"/>
                  </a:lnTo>
                  <a:lnTo>
                    <a:pt x="851435" y="17779"/>
                  </a:lnTo>
                  <a:lnTo>
                    <a:pt x="851728" y="17779"/>
                  </a:lnTo>
                  <a:lnTo>
                    <a:pt x="846990" y="16509"/>
                  </a:lnTo>
                  <a:lnTo>
                    <a:pt x="847295" y="16509"/>
                  </a:lnTo>
                  <a:lnTo>
                    <a:pt x="842457" y="15239"/>
                  </a:lnTo>
                  <a:lnTo>
                    <a:pt x="842761" y="15239"/>
                  </a:lnTo>
                  <a:lnTo>
                    <a:pt x="837834" y="13969"/>
                  </a:lnTo>
                  <a:lnTo>
                    <a:pt x="838151" y="13969"/>
                  </a:lnTo>
                  <a:lnTo>
                    <a:pt x="833122" y="12699"/>
                  </a:lnTo>
                  <a:lnTo>
                    <a:pt x="870333" y="12699"/>
                  </a:lnTo>
                  <a:lnTo>
                    <a:pt x="891517" y="27939"/>
                  </a:lnTo>
                  <a:lnTo>
                    <a:pt x="895276" y="30479"/>
                  </a:lnTo>
                  <a:lnTo>
                    <a:pt x="875781" y="30479"/>
                  </a:lnTo>
                  <a:lnTo>
                    <a:pt x="876023" y="31749"/>
                  </a:lnTo>
                  <a:close/>
                </a:path>
                <a:path w="1950720" h="623569">
                  <a:moveTo>
                    <a:pt x="50853" y="31749"/>
                  </a:moveTo>
                  <a:lnTo>
                    <a:pt x="51094" y="30479"/>
                  </a:lnTo>
                  <a:lnTo>
                    <a:pt x="52186" y="30479"/>
                  </a:lnTo>
                  <a:lnTo>
                    <a:pt x="50853" y="31749"/>
                  </a:lnTo>
                  <a:close/>
                </a:path>
                <a:path w="1950720" h="623569">
                  <a:moveTo>
                    <a:pt x="886411" y="40639"/>
                  </a:moveTo>
                  <a:lnTo>
                    <a:pt x="882868" y="36829"/>
                  </a:lnTo>
                  <a:lnTo>
                    <a:pt x="883097" y="36829"/>
                  </a:lnTo>
                  <a:lnTo>
                    <a:pt x="879388" y="34289"/>
                  </a:lnTo>
                  <a:lnTo>
                    <a:pt x="879629" y="34289"/>
                  </a:lnTo>
                  <a:lnTo>
                    <a:pt x="875781" y="30479"/>
                  </a:lnTo>
                  <a:lnTo>
                    <a:pt x="895276" y="30479"/>
                  </a:lnTo>
                  <a:lnTo>
                    <a:pt x="898857" y="34289"/>
                  </a:lnTo>
                  <a:lnTo>
                    <a:pt x="902261" y="39369"/>
                  </a:lnTo>
                  <a:lnTo>
                    <a:pt x="886195" y="39369"/>
                  </a:lnTo>
                  <a:lnTo>
                    <a:pt x="886411" y="40639"/>
                  </a:lnTo>
                  <a:close/>
                </a:path>
                <a:path w="1950720" h="623569">
                  <a:moveTo>
                    <a:pt x="40464" y="40639"/>
                  </a:moveTo>
                  <a:lnTo>
                    <a:pt x="40680" y="39369"/>
                  </a:lnTo>
                  <a:lnTo>
                    <a:pt x="41645" y="39369"/>
                  </a:lnTo>
                  <a:lnTo>
                    <a:pt x="40464" y="40639"/>
                  </a:lnTo>
                  <a:close/>
                </a:path>
                <a:path w="1950720" h="623569">
                  <a:moveTo>
                    <a:pt x="906846" y="71119"/>
                  </a:moveTo>
                  <a:lnTo>
                    <a:pt x="904801" y="66039"/>
                  </a:lnTo>
                  <a:lnTo>
                    <a:pt x="904941" y="66039"/>
                  </a:lnTo>
                  <a:lnTo>
                    <a:pt x="902680" y="62229"/>
                  </a:lnTo>
                  <a:lnTo>
                    <a:pt x="902832" y="62229"/>
                  </a:lnTo>
                  <a:lnTo>
                    <a:pt x="900381" y="58419"/>
                  </a:lnTo>
                  <a:lnTo>
                    <a:pt x="900534" y="58419"/>
                  </a:lnTo>
                  <a:lnTo>
                    <a:pt x="897892" y="54609"/>
                  </a:lnTo>
                  <a:lnTo>
                    <a:pt x="898057" y="54609"/>
                  </a:lnTo>
                  <a:lnTo>
                    <a:pt x="895212" y="50799"/>
                  </a:lnTo>
                  <a:lnTo>
                    <a:pt x="895403" y="50799"/>
                  </a:lnTo>
                  <a:lnTo>
                    <a:pt x="892368" y="46989"/>
                  </a:lnTo>
                  <a:lnTo>
                    <a:pt x="892571" y="46989"/>
                  </a:lnTo>
                  <a:lnTo>
                    <a:pt x="889358" y="43179"/>
                  </a:lnTo>
                  <a:lnTo>
                    <a:pt x="889561" y="43179"/>
                  </a:lnTo>
                  <a:lnTo>
                    <a:pt x="886195" y="39369"/>
                  </a:lnTo>
                  <a:lnTo>
                    <a:pt x="902261" y="39369"/>
                  </a:lnTo>
                  <a:lnTo>
                    <a:pt x="905474" y="43179"/>
                  </a:lnTo>
                  <a:lnTo>
                    <a:pt x="908497" y="46989"/>
                  </a:lnTo>
                  <a:lnTo>
                    <a:pt x="911316" y="52069"/>
                  </a:lnTo>
                  <a:lnTo>
                    <a:pt x="913919" y="55879"/>
                  </a:lnTo>
                  <a:lnTo>
                    <a:pt x="916307" y="60959"/>
                  </a:lnTo>
                  <a:lnTo>
                    <a:pt x="918479" y="66039"/>
                  </a:lnTo>
                  <a:lnTo>
                    <a:pt x="920422" y="69849"/>
                  </a:lnTo>
                  <a:lnTo>
                    <a:pt x="906719" y="69849"/>
                  </a:lnTo>
                  <a:lnTo>
                    <a:pt x="906846" y="71119"/>
                  </a:lnTo>
                  <a:close/>
                </a:path>
                <a:path w="1950720" h="623569">
                  <a:moveTo>
                    <a:pt x="20030" y="71119"/>
                  </a:moveTo>
                  <a:lnTo>
                    <a:pt x="20157" y="69849"/>
                  </a:lnTo>
                  <a:lnTo>
                    <a:pt x="20541" y="69849"/>
                  </a:lnTo>
                  <a:lnTo>
                    <a:pt x="20030" y="71119"/>
                  </a:lnTo>
                  <a:close/>
                </a:path>
                <a:path w="1950720" h="623569">
                  <a:moveTo>
                    <a:pt x="912383" y="88899"/>
                  </a:moveTo>
                  <a:lnTo>
                    <a:pt x="911240" y="83819"/>
                  </a:lnTo>
                  <a:lnTo>
                    <a:pt x="909944" y="78739"/>
                  </a:lnTo>
                  <a:lnTo>
                    <a:pt x="908433" y="74929"/>
                  </a:lnTo>
                  <a:lnTo>
                    <a:pt x="906719" y="69849"/>
                  </a:lnTo>
                  <a:lnTo>
                    <a:pt x="920422" y="69849"/>
                  </a:lnTo>
                  <a:lnTo>
                    <a:pt x="922124" y="74929"/>
                  </a:lnTo>
                  <a:lnTo>
                    <a:pt x="923584" y="80009"/>
                  </a:lnTo>
                  <a:lnTo>
                    <a:pt x="925023" y="87629"/>
                  </a:lnTo>
                  <a:lnTo>
                    <a:pt x="912319" y="87629"/>
                  </a:lnTo>
                  <a:lnTo>
                    <a:pt x="912383" y="88899"/>
                  </a:lnTo>
                  <a:close/>
                </a:path>
                <a:path w="1950720" h="623569">
                  <a:moveTo>
                    <a:pt x="14493" y="88899"/>
                  </a:moveTo>
                  <a:lnTo>
                    <a:pt x="14556" y="87629"/>
                  </a:lnTo>
                  <a:lnTo>
                    <a:pt x="14778" y="87629"/>
                  </a:lnTo>
                  <a:lnTo>
                    <a:pt x="14493" y="88899"/>
                  </a:lnTo>
                  <a:close/>
                </a:path>
                <a:path w="1950720" h="623569">
                  <a:moveTo>
                    <a:pt x="914288" y="368299"/>
                  </a:moveTo>
                  <a:lnTo>
                    <a:pt x="914288" y="107949"/>
                  </a:lnTo>
                  <a:lnTo>
                    <a:pt x="914161" y="102869"/>
                  </a:lnTo>
                  <a:lnTo>
                    <a:pt x="913780" y="97789"/>
                  </a:lnTo>
                  <a:lnTo>
                    <a:pt x="913170" y="92709"/>
                  </a:lnTo>
                  <a:lnTo>
                    <a:pt x="912319" y="87629"/>
                  </a:lnTo>
                  <a:lnTo>
                    <a:pt x="925023" y="87629"/>
                  </a:lnTo>
                  <a:lnTo>
                    <a:pt x="925743" y="91439"/>
                  </a:lnTo>
                  <a:lnTo>
                    <a:pt x="926429" y="96519"/>
                  </a:lnTo>
                  <a:lnTo>
                    <a:pt x="926848" y="101599"/>
                  </a:lnTo>
                  <a:lnTo>
                    <a:pt x="926876" y="102869"/>
                  </a:lnTo>
                  <a:lnTo>
                    <a:pt x="926988" y="355568"/>
                  </a:lnTo>
                  <a:lnTo>
                    <a:pt x="920600" y="355599"/>
                  </a:lnTo>
                  <a:lnTo>
                    <a:pt x="926988" y="361949"/>
                  </a:lnTo>
                  <a:lnTo>
                    <a:pt x="1835275" y="361949"/>
                  </a:lnTo>
                  <a:lnTo>
                    <a:pt x="1817404" y="364808"/>
                  </a:lnTo>
                  <a:lnTo>
                    <a:pt x="914288" y="368299"/>
                  </a:lnTo>
                  <a:close/>
                </a:path>
                <a:path w="1950720" h="623569">
                  <a:moveTo>
                    <a:pt x="1835275" y="361949"/>
                  </a:moveTo>
                  <a:lnTo>
                    <a:pt x="926988" y="361949"/>
                  </a:lnTo>
                  <a:lnTo>
                    <a:pt x="926988" y="355568"/>
                  </a:lnTo>
                  <a:lnTo>
                    <a:pt x="1950227" y="350519"/>
                  </a:lnTo>
                  <a:lnTo>
                    <a:pt x="1950328" y="351789"/>
                  </a:lnTo>
                  <a:lnTo>
                    <a:pt x="1898792" y="351789"/>
                  </a:lnTo>
                  <a:lnTo>
                    <a:pt x="1835275" y="361949"/>
                  </a:lnTo>
                  <a:close/>
                </a:path>
                <a:path w="1950720" h="623569">
                  <a:moveTo>
                    <a:pt x="926429" y="525779"/>
                  </a:moveTo>
                  <a:lnTo>
                    <a:pt x="913780" y="525779"/>
                  </a:lnTo>
                  <a:lnTo>
                    <a:pt x="914173" y="520699"/>
                  </a:lnTo>
                  <a:lnTo>
                    <a:pt x="914288" y="515619"/>
                  </a:lnTo>
                  <a:lnTo>
                    <a:pt x="914288" y="509269"/>
                  </a:lnTo>
                  <a:lnTo>
                    <a:pt x="1898792" y="351789"/>
                  </a:lnTo>
                  <a:lnTo>
                    <a:pt x="1899778" y="363822"/>
                  </a:lnTo>
                  <a:lnTo>
                    <a:pt x="960928" y="515619"/>
                  </a:lnTo>
                  <a:lnTo>
                    <a:pt x="926988" y="515619"/>
                  </a:lnTo>
                  <a:lnTo>
                    <a:pt x="921654" y="521969"/>
                  </a:lnTo>
                  <a:lnTo>
                    <a:pt x="926743" y="521969"/>
                  </a:lnTo>
                  <a:lnTo>
                    <a:pt x="926429" y="525779"/>
                  </a:lnTo>
                  <a:close/>
                </a:path>
                <a:path w="1950720" h="623569">
                  <a:moveTo>
                    <a:pt x="1899778" y="363822"/>
                  </a:moveTo>
                  <a:lnTo>
                    <a:pt x="1898792" y="351789"/>
                  </a:lnTo>
                  <a:lnTo>
                    <a:pt x="1950328" y="351789"/>
                  </a:lnTo>
                  <a:lnTo>
                    <a:pt x="1950633" y="355599"/>
                  </a:lnTo>
                  <a:lnTo>
                    <a:pt x="1899778" y="363822"/>
                  </a:lnTo>
                  <a:close/>
                </a:path>
                <a:path w="1950720" h="623569">
                  <a:moveTo>
                    <a:pt x="926988" y="361949"/>
                  </a:moveTo>
                  <a:lnTo>
                    <a:pt x="920600" y="355599"/>
                  </a:lnTo>
                  <a:lnTo>
                    <a:pt x="926988" y="355568"/>
                  </a:lnTo>
                  <a:lnTo>
                    <a:pt x="926988" y="361949"/>
                  </a:lnTo>
                  <a:close/>
                </a:path>
                <a:path w="1950720" h="623569">
                  <a:moveTo>
                    <a:pt x="1895547" y="364506"/>
                  </a:moveTo>
                  <a:lnTo>
                    <a:pt x="1899778" y="363822"/>
                  </a:lnTo>
                  <a:lnTo>
                    <a:pt x="1899833" y="364489"/>
                  </a:lnTo>
                  <a:lnTo>
                    <a:pt x="1895547" y="364506"/>
                  </a:lnTo>
                  <a:close/>
                </a:path>
                <a:path w="1950720" h="623569">
                  <a:moveTo>
                    <a:pt x="1893679" y="364808"/>
                  </a:moveTo>
                  <a:lnTo>
                    <a:pt x="1817404" y="364808"/>
                  </a:lnTo>
                  <a:lnTo>
                    <a:pt x="1895547" y="364506"/>
                  </a:lnTo>
                  <a:lnTo>
                    <a:pt x="1893679" y="364808"/>
                  </a:lnTo>
                  <a:close/>
                </a:path>
                <a:path w="1950720" h="623569">
                  <a:moveTo>
                    <a:pt x="921654" y="521969"/>
                  </a:moveTo>
                  <a:lnTo>
                    <a:pt x="926988" y="515619"/>
                  </a:lnTo>
                  <a:lnTo>
                    <a:pt x="926848" y="520699"/>
                  </a:lnTo>
                  <a:lnTo>
                    <a:pt x="926812" y="521135"/>
                  </a:lnTo>
                  <a:lnTo>
                    <a:pt x="921654" y="521969"/>
                  </a:lnTo>
                  <a:close/>
                </a:path>
                <a:path w="1950720" h="623569">
                  <a:moveTo>
                    <a:pt x="926812" y="521135"/>
                  </a:moveTo>
                  <a:lnTo>
                    <a:pt x="926848" y="520699"/>
                  </a:lnTo>
                  <a:lnTo>
                    <a:pt x="926988" y="515619"/>
                  </a:lnTo>
                  <a:lnTo>
                    <a:pt x="960928" y="515619"/>
                  </a:lnTo>
                  <a:lnTo>
                    <a:pt x="926812" y="521135"/>
                  </a:lnTo>
                  <a:close/>
                </a:path>
                <a:path w="1950720" h="623569">
                  <a:moveTo>
                    <a:pt x="926743" y="521969"/>
                  </a:moveTo>
                  <a:lnTo>
                    <a:pt x="921654" y="521969"/>
                  </a:lnTo>
                  <a:lnTo>
                    <a:pt x="926812" y="521135"/>
                  </a:lnTo>
                  <a:lnTo>
                    <a:pt x="926743" y="521969"/>
                  </a:lnTo>
                  <a:close/>
                </a:path>
                <a:path w="1950720" h="623569">
                  <a:moveTo>
                    <a:pt x="13220" y="525779"/>
                  </a:moveTo>
                  <a:lnTo>
                    <a:pt x="13058" y="524509"/>
                  </a:lnTo>
                  <a:lnTo>
                    <a:pt x="13220" y="525779"/>
                  </a:lnTo>
                  <a:close/>
                </a:path>
                <a:path w="1950720" h="623569">
                  <a:moveTo>
                    <a:pt x="924187" y="539749"/>
                  </a:moveTo>
                  <a:lnTo>
                    <a:pt x="911240" y="539749"/>
                  </a:lnTo>
                  <a:lnTo>
                    <a:pt x="912383" y="534669"/>
                  </a:lnTo>
                  <a:lnTo>
                    <a:pt x="913208" y="529589"/>
                  </a:lnTo>
                  <a:lnTo>
                    <a:pt x="913818" y="524509"/>
                  </a:lnTo>
                  <a:lnTo>
                    <a:pt x="913780" y="525779"/>
                  </a:lnTo>
                  <a:lnTo>
                    <a:pt x="926429" y="525779"/>
                  </a:lnTo>
                  <a:lnTo>
                    <a:pt x="925743" y="532129"/>
                  </a:lnTo>
                  <a:lnTo>
                    <a:pt x="924791" y="537209"/>
                  </a:lnTo>
                  <a:lnTo>
                    <a:pt x="924187" y="539749"/>
                  </a:lnTo>
                  <a:close/>
                </a:path>
                <a:path w="1950720" h="623569">
                  <a:moveTo>
                    <a:pt x="15902" y="539749"/>
                  </a:moveTo>
                  <a:lnTo>
                    <a:pt x="15636" y="539749"/>
                  </a:lnTo>
                  <a:lnTo>
                    <a:pt x="15560" y="538479"/>
                  </a:lnTo>
                  <a:lnTo>
                    <a:pt x="15902" y="539749"/>
                  </a:lnTo>
                  <a:close/>
                </a:path>
                <a:path w="1950720" h="623569">
                  <a:moveTo>
                    <a:pt x="899992" y="586739"/>
                  </a:moveTo>
                  <a:lnTo>
                    <a:pt x="882868" y="586739"/>
                  </a:lnTo>
                  <a:lnTo>
                    <a:pt x="886411" y="582929"/>
                  </a:lnTo>
                  <a:lnTo>
                    <a:pt x="886195" y="582929"/>
                  </a:lnTo>
                  <a:lnTo>
                    <a:pt x="889561" y="579119"/>
                  </a:lnTo>
                  <a:lnTo>
                    <a:pt x="889358" y="579119"/>
                  </a:lnTo>
                  <a:lnTo>
                    <a:pt x="892571" y="576579"/>
                  </a:lnTo>
                  <a:lnTo>
                    <a:pt x="892368" y="576579"/>
                  </a:lnTo>
                  <a:lnTo>
                    <a:pt x="895403" y="572769"/>
                  </a:lnTo>
                  <a:lnTo>
                    <a:pt x="895212" y="572769"/>
                  </a:lnTo>
                  <a:lnTo>
                    <a:pt x="898057" y="568959"/>
                  </a:lnTo>
                  <a:lnTo>
                    <a:pt x="897892" y="568959"/>
                  </a:lnTo>
                  <a:lnTo>
                    <a:pt x="900534" y="565149"/>
                  </a:lnTo>
                  <a:lnTo>
                    <a:pt x="900381" y="565149"/>
                  </a:lnTo>
                  <a:lnTo>
                    <a:pt x="902832" y="561339"/>
                  </a:lnTo>
                  <a:lnTo>
                    <a:pt x="902680" y="561339"/>
                  </a:lnTo>
                  <a:lnTo>
                    <a:pt x="904941" y="556259"/>
                  </a:lnTo>
                  <a:lnTo>
                    <a:pt x="904801" y="556259"/>
                  </a:lnTo>
                  <a:lnTo>
                    <a:pt x="906846" y="552449"/>
                  </a:lnTo>
                  <a:lnTo>
                    <a:pt x="908547" y="548639"/>
                  </a:lnTo>
                  <a:lnTo>
                    <a:pt x="910046" y="543559"/>
                  </a:lnTo>
                  <a:lnTo>
                    <a:pt x="911316" y="538479"/>
                  </a:lnTo>
                  <a:lnTo>
                    <a:pt x="911240" y="539749"/>
                  </a:lnTo>
                  <a:lnTo>
                    <a:pt x="924187" y="539749"/>
                  </a:lnTo>
                  <a:lnTo>
                    <a:pt x="923584" y="542289"/>
                  </a:lnTo>
                  <a:lnTo>
                    <a:pt x="913919" y="566419"/>
                  </a:lnTo>
                  <a:lnTo>
                    <a:pt x="911316" y="571499"/>
                  </a:lnTo>
                  <a:lnTo>
                    <a:pt x="908497" y="575309"/>
                  </a:lnTo>
                  <a:lnTo>
                    <a:pt x="905474" y="580389"/>
                  </a:lnTo>
                  <a:lnTo>
                    <a:pt x="902261" y="584199"/>
                  </a:lnTo>
                  <a:lnTo>
                    <a:pt x="899992" y="586739"/>
                  </a:lnTo>
                  <a:close/>
                </a:path>
                <a:path w="1950720" h="623569">
                  <a:moveTo>
                    <a:pt x="45015" y="586739"/>
                  </a:moveTo>
                  <a:lnTo>
                    <a:pt x="44008" y="586739"/>
                  </a:lnTo>
                  <a:lnTo>
                    <a:pt x="43779" y="585469"/>
                  </a:lnTo>
                  <a:lnTo>
                    <a:pt x="45015" y="586739"/>
                  </a:lnTo>
                  <a:close/>
                </a:path>
                <a:path w="1950720" h="623569">
                  <a:moveTo>
                    <a:pt x="870333" y="610869"/>
                  </a:moveTo>
                  <a:lnTo>
                    <a:pt x="828347" y="610869"/>
                  </a:lnTo>
                  <a:lnTo>
                    <a:pt x="833440" y="609599"/>
                  </a:lnTo>
                  <a:lnTo>
                    <a:pt x="837834" y="609599"/>
                  </a:lnTo>
                  <a:lnTo>
                    <a:pt x="842761" y="608329"/>
                  </a:lnTo>
                  <a:lnTo>
                    <a:pt x="842457" y="608329"/>
                  </a:lnTo>
                  <a:lnTo>
                    <a:pt x="847295" y="607059"/>
                  </a:lnTo>
                  <a:lnTo>
                    <a:pt x="846990" y="607059"/>
                  </a:lnTo>
                  <a:lnTo>
                    <a:pt x="851728" y="604519"/>
                  </a:lnTo>
                  <a:lnTo>
                    <a:pt x="851435" y="604519"/>
                  </a:lnTo>
                  <a:lnTo>
                    <a:pt x="856058" y="603249"/>
                  </a:lnTo>
                  <a:lnTo>
                    <a:pt x="855779" y="603249"/>
                  </a:lnTo>
                  <a:lnTo>
                    <a:pt x="860287" y="601979"/>
                  </a:lnTo>
                  <a:lnTo>
                    <a:pt x="860008" y="601979"/>
                  </a:lnTo>
                  <a:lnTo>
                    <a:pt x="864402" y="599439"/>
                  </a:lnTo>
                  <a:lnTo>
                    <a:pt x="864135" y="599439"/>
                  </a:lnTo>
                  <a:lnTo>
                    <a:pt x="868403" y="596899"/>
                  </a:lnTo>
                  <a:lnTo>
                    <a:pt x="868149" y="596899"/>
                  </a:lnTo>
                  <a:lnTo>
                    <a:pt x="872276" y="594359"/>
                  </a:lnTo>
                  <a:lnTo>
                    <a:pt x="872022" y="594359"/>
                  </a:lnTo>
                  <a:lnTo>
                    <a:pt x="876023" y="591819"/>
                  </a:lnTo>
                  <a:lnTo>
                    <a:pt x="875781" y="591819"/>
                  </a:lnTo>
                  <a:lnTo>
                    <a:pt x="879629" y="589279"/>
                  </a:lnTo>
                  <a:lnTo>
                    <a:pt x="879388" y="589279"/>
                  </a:lnTo>
                  <a:lnTo>
                    <a:pt x="883097" y="585469"/>
                  </a:lnTo>
                  <a:lnTo>
                    <a:pt x="882868" y="586739"/>
                  </a:lnTo>
                  <a:lnTo>
                    <a:pt x="899992" y="586739"/>
                  </a:lnTo>
                  <a:lnTo>
                    <a:pt x="879261" y="604519"/>
                  </a:lnTo>
                  <a:lnTo>
                    <a:pt x="874867" y="608329"/>
                  </a:lnTo>
                  <a:lnTo>
                    <a:pt x="870333" y="610869"/>
                  </a:lnTo>
                  <a:close/>
                </a:path>
                <a:path w="1950720" h="623569">
                  <a:moveTo>
                    <a:pt x="93741" y="609599"/>
                  </a:moveTo>
                  <a:lnTo>
                    <a:pt x="89042" y="609599"/>
                  </a:lnTo>
                  <a:lnTo>
                    <a:pt x="88724" y="608329"/>
                  </a:lnTo>
                  <a:lnTo>
                    <a:pt x="93741" y="609599"/>
                  </a:lnTo>
                  <a:close/>
                </a:path>
                <a:path w="1950720" h="623569">
                  <a:moveTo>
                    <a:pt x="837834" y="609599"/>
                  </a:moveTo>
                  <a:lnTo>
                    <a:pt x="833122" y="609599"/>
                  </a:lnTo>
                  <a:lnTo>
                    <a:pt x="838151" y="608329"/>
                  </a:lnTo>
                  <a:lnTo>
                    <a:pt x="837834" y="609599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23569" y="1394459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电头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0074262" y="109854"/>
            <a:ext cx="1739900" cy="623570"/>
            <a:chOff x="10074262" y="109854"/>
            <a:chExt cx="1739900" cy="623570"/>
          </a:xfrm>
        </p:grpSpPr>
        <p:sp>
          <p:nvSpPr>
            <p:cNvPr id="11" name="object 11"/>
            <p:cNvSpPr/>
            <p:nvPr/>
          </p:nvSpPr>
          <p:spPr>
            <a:xfrm>
              <a:off x="10125456" y="115823"/>
              <a:ext cx="1682750" cy="612775"/>
            </a:xfrm>
            <a:custGeom>
              <a:avLst/>
              <a:gdLst/>
              <a:ahLst/>
              <a:cxnLst/>
              <a:rect l="l" t="t" r="r" b="b"/>
              <a:pathLst>
                <a:path w="1682750" h="612775">
                  <a:moveTo>
                    <a:pt x="767433" y="510459"/>
                  </a:moveTo>
                  <a:lnTo>
                    <a:pt x="0" y="417575"/>
                  </a:lnTo>
                  <a:lnTo>
                    <a:pt x="768096" y="356616"/>
                  </a:lnTo>
                  <a:lnTo>
                    <a:pt x="768096" y="102107"/>
                  </a:lnTo>
                  <a:lnTo>
                    <a:pt x="775655" y="62541"/>
                  </a:lnTo>
                  <a:lnTo>
                    <a:pt x="797209" y="30160"/>
                  </a:lnTo>
                  <a:lnTo>
                    <a:pt x="829351" y="8226"/>
                  </a:lnTo>
                  <a:lnTo>
                    <a:pt x="868679" y="0"/>
                  </a:lnTo>
                  <a:lnTo>
                    <a:pt x="1580388" y="0"/>
                  </a:lnTo>
                  <a:lnTo>
                    <a:pt x="1619739" y="8226"/>
                  </a:lnTo>
                  <a:lnTo>
                    <a:pt x="1652049" y="30160"/>
                  </a:lnTo>
                  <a:lnTo>
                    <a:pt x="1674055" y="62541"/>
                  </a:lnTo>
                  <a:lnTo>
                    <a:pt x="1682496" y="102107"/>
                  </a:lnTo>
                  <a:lnTo>
                    <a:pt x="1682496" y="356616"/>
                  </a:lnTo>
                  <a:lnTo>
                    <a:pt x="1681734" y="509968"/>
                  </a:lnTo>
                  <a:lnTo>
                    <a:pt x="767334" y="509968"/>
                  </a:lnTo>
                  <a:lnTo>
                    <a:pt x="767433" y="510459"/>
                  </a:lnTo>
                  <a:close/>
                </a:path>
                <a:path w="1682750" h="612775">
                  <a:moveTo>
                    <a:pt x="1682496" y="510539"/>
                  </a:moveTo>
                  <a:lnTo>
                    <a:pt x="768096" y="510539"/>
                  </a:lnTo>
                  <a:lnTo>
                    <a:pt x="767334" y="509968"/>
                  </a:lnTo>
                  <a:lnTo>
                    <a:pt x="1681734" y="509968"/>
                  </a:lnTo>
                  <a:lnTo>
                    <a:pt x="1682496" y="510539"/>
                  </a:lnTo>
                  <a:close/>
                </a:path>
                <a:path w="1682750" h="612775">
                  <a:moveTo>
                    <a:pt x="1580388" y="612647"/>
                  </a:moveTo>
                  <a:lnTo>
                    <a:pt x="868679" y="612647"/>
                  </a:lnTo>
                  <a:lnTo>
                    <a:pt x="829339" y="604198"/>
                  </a:lnTo>
                  <a:lnTo>
                    <a:pt x="797113" y="582129"/>
                  </a:lnTo>
                  <a:lnTo>
                    <a:pt x="775334" y="549650"/>
                  </a:lnTo>
                  <a:lnTo>
                    <a:pt x="767433" y="510459"/>
                  </a:lnTo>
                  <a:lnTo>
                    <a:pt x="768096" y="510539"/>
                  </a:lnTo>
                  <a:lnTo>
                    <a:pt x="1682496" y="510539"/>
                  </a:lnTo>
                  <a:lnTo>
                    <a:pt x="1674055" y="549891"/>
                  </a:lnTo>
                  <a:lnTo>
                    <a:pt x="1652049" y="582201"/>
                  </a:lnTo>
                  <a:lnTo>
                    <a:pt x="1619739" y="604207"/>
                  </a:lnTo>
                  <a:lnTo>
                    <a:pt x="1580388" y="61264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074262" y="109854"/>
              <a:ext cx="1739900" cy="623570"/>
            </a:xfrm>
            <a:custGeom>
              <a:avLst/>
              <a:gdLst/>
              <a:ahLst/>
              <a:cxnLst/>
              <a:rect l="l" t="t" r="r" b="b"/>
              <a:pathLst>
                <a:path w="1739900" h="623570">
                  <a:moveTo>
                    <a:pt x="812177" y="356071"/>
                  </a:moveTo>
                  <a:lnTo>
                    <a:pt x="812289" y="102870"/>
                  </a:lnTo>
                  <a:lnTo>
                    <a:pt x="820686" y="66040"/>
                  </a:lnTo>
                  <a:lnTo>
                    <a:pt x="822858" y="60960"/>
                  </a:lnTo>
                  <a:lnTo>
                    <a:pt x="825246" y="55880"/>
                  </a:lnTo>
                  <a:lnTo>
                    <a:pt x="827849" y="52070"/>
                  </a:lnTo>
                  <a:lnTo>
                    <a:pt x="830668" y="46990"/>
                  </a:lnTo>
                  <a:lnTo>
                    <a:pt x="833691" y="43180"/>
                  </a:lnTo>
                  <a:lnTo>
                    <a:pt x="836904" y="39370"/>
                  </a:lnTo>
                  <a:lnTo>
                    <a:pt x="840295" y="34290"/>
                  </a:lnTo>
                  <a:lnTo>
                    <a:pt x="843889" y="30480"/>
                  </a:lnTo>
                  <a:lnTo>
                    <a:pt x="847648" y="27940"/>
                  </a:lnTo>
                  <a:lnTo>
                    <a:pt x="851573" y="24130"/>
                  </a:lnTo>
                  <a:lnTo>
                    <a:pt x="883221" y="6350"/>
                  </a:lnTo>
                  <a:lnTo>
                    <a:pt x="888250" y="3810"/>
                  </a:lnTo>
                  <a:lnTo>
                    <a:pt x="903960" y="0"/>
                  </a:lnTo>
                  <a:lnTo>
                    <a:pt x="1647494" y="0"/>
                  </a:lnTo>
                  <a:lnTo>
                    <a:pt x="1663204" y="3810"/>
                  </a:lnTo>
                  <a:lnTo>
                    <a:pt x="1668233" y="6350"/>
                  </a:lnTo>
                  <a:lnTo>
                    <a:pt x="1673161" y="7620"/>
                  </a:lnTo>
                  <a:lnTo>
                    <a:pt x="1677949" y="10160"/>
                  </a:lnTo>
                  <a:lnTo>
                    <a:pt x="1682623" y="12700"/>
                  </a:lnTo>
                  <a:lnTo>
                    <a:pt x="906030" y="12700"/>
                  </a:lnTo>
                  <a:lnTo>
                    <a:pt x="901014" y="13970"/>
                  </a:lnTo>
                  <a:lnTo>
                    <a:pt x="901331" y="13970"/>
                  </a:lnTo>
                  <a:lnTo>
                    <a:pt x="896404" y="15240"/>
                  </a:lnTo>
                  <a:lnTo>
                    <a:pt x="896708" y="15240"/>
                  </a:lnTo>
                  <a:lnTo>
                    <a:pt x="891870" y="16510"/>
                  </a:lnTo>
                  <a:lnTo>
                    <a:pt x="892175" y="16510"/>
                  </a:lnTo>
                  <a:lnTo>
                    <a:pt x="887437" y="17780"/>
                  </a:lnTo>
                  <a:lnTo>
                    <a:pt x="887729" y="17780"/>
                  </a:lnTo>
                  <a:lnTo>
                    <a:pt x="883094" y="19050"/>
                  </a:lnTo>
                  <a:lnTo>
                    <a:pt x="883386" y="19050"/>
                  </a:lnTo>
                  <a:lnTo>
                    <a:pt x="878878" y="21590"/>
                  </a:lnTo>
                  <a:lnTo>
                    <a:pt x="879157" y="21590"/>
                  </a:lnTo>
                  <a:lnTo>
                    <a:pt x="874763" y="24130"/>
                  </a:lnTo>
                  <a:lnTo>
                    <a:pt x="875029" y="24130"/>
                  </a:lnTo>
                  <a:lnTo>
                    <a:pt x="870762" y="25400"/>
                  </a:lnTo>
                  <a:lnTo>
                    <a:pt x="871016" y="25400"/>
                  </a:lnTo>
                  <a:lnTo>
                    <a:pt x="866889" y="27940"/>
                  </a:lnTo>
                  <a:lnTo>
                    <a:pt x="867143" y="27940"/>
                  </a:lnTo>
                  <a:lnTo>
                    <a:pt x="864476" y="30480"/>
                  </a:lnTo>
                  <a:lnTo>
                    <a:pt x="863384" y="30480"/>
                  </a:lnTo>
                  <a:lnTo>
                    <a:pt x="859535" y="34290"/>
                  </a:lnTo>
                  <a:lnTo>
                    <a:pt x="859777" y="34290"/>
                  </a:lnTo>
                  <a:lnTo>
                    <a:pt x="856068" y="36830"/>
                  </a:lnTo>
                  <a:lnTo>
                    <a:pt x="856297" y="36830"/>
                  </a:lnTo>
                  <a:lnTo>
                    <a:pt x="853935" y="39370"/>
                  </a:lnTo>
                  <a:lnTo>
                    <a:pt x="852970" y="39370"/>
                  </a:lnTo>
                  <a:lnTo>
                    <a:pt x="849591" y="43180"/>
                  </a:lnTo>
                  <a:lnTo>
                    <a:pt x="849807" y="43180"/>
                  </a:lnTo>
                  <a:lnTo>
                    <a:pt x="846594" y="46990"/>
                  </a:lnTo>
                  <a:lnTo>
                    <a:pt x="846797" y="46990"/>
                  </a:lnTo>
                  <a:lnTo>
                    <a:pt x="843762" y="50800"/>
                  </a:lnTo>
                  <a:lnTo>
                    <a:pt x="843953" y="50800"/>
                  </a:lnTo>
                  <a:lnTo>
                    <a:pt x="841108" y="54610"/>
                  </a:lnTo>
                  <a:lnTo>
                    <a:pt x="841273" y="54610"/>
                  </a:lnTo>
                  <a:lnTo>
                    <a:pt x="838631" y="58420"/>
                  </a:lnTo>
                  <a:lnTo>
                    <a:pt x="838784" y="58420"/>
                  </a:lnTo>
                  <a:lnTo>
                    <a:pt x="836333" y="62230"/>
                  </a:lnTo>
                  <a:lnTo>
                    <a:pt x="836485" y="62230"/>
                  </a:lnTo>
                  <a:lnTo>
                    <a:pt x="834224" y="66040"/>
                  </a:lnTo>
                  <a:lnTo>
                    <a:pt x="834364" y="66040"/>
                  </a:lnTo>
                  <a:lnTo>
                    <a:pt x="832831" y="69850"/>
                  </a:lnTo>
                  <a:lnTo>
                    <a:pt x="832446" y="69850"/>
                  </a:lnTo>
                  <a:lnTo>
                    <a:pt x="830618" y="74930"/>
                  </a:lnTo>
                  <a:lnTo>
                    <a:pt x="829119" y="78740"/>
                  </a:lnTo>
                  <a:lnTo>
                    <a:pt x="827849" y="83820"/>
                  </a:lnTo>
                  <a:lnTo>
                    <a:pt x="827068" y="87630"/>
                  </a:lnTo>
                  <a:lnTo>
                    <a:pt x="826846" y="87630"/>
                  </a:lnTo>
                  <a:lnTo>
                    <a:pt x="825957" y="92710"/>
                  </a:lnTo>
                  <a:lnTo>
                    <a:pt x="825347" y="97790"/>
                  </a:lnTo>
                  <a:lnTo>
                    <a:pt x="825004" y="102870"/>
                  </a:lnTo>
                  <a:lnTo>
                    <a:pt x="824877" y="355600"/>
                  </a:lnTo>
                  <a:lnTo>
                    <a:pt x="818019" y="355600"/>
                  </a:lnTo>
                  <a:lnTo>
                    <a:pt x="812177" y="356071"/>
                  </a:lnTo>
                  <a:close/>
                </a:path>
                <a:path w="1739900" h="623570">
                  <a:moveTo>
                    <a:pt x="1688312" y="31750"/>
                  </a:moveTo>
                  <a:lnTo>
                    <a:pt x="1684312" y="27940"/>
                  </a:lnTo>
                  <a:lnTo>
                    <a:pt x="1684566" y="27940"/>
                  </a:lnTo>
                  <a:lnTo>
                    <a:pt x="1680438" y="25400"/>
                  </a:lnTo>
                  <a:lnTo>
                    <a:pt x="1680692" y="25400"/>
                  </a:lnTo>
                  <a:lnTo>
                    <a:pt x="1676425" y="24130"/>
                  </a:lnTo>
                  <a:lnTo>
                    <a:pt x="1676692" y="24130"/>
                  </a:lnTo>
                  <a:lnTo>
                    <a:pt x="1672297" y="21590"/>
                  </a:lnTo>
                  <a:lnTo>
                    <a:pt x="1672577" y="21590"/>
                  </a:lnTo>
                  <a:lnTo>
                    <a:pt x="1668068" y="19050"/>
                  </a:lnTo>
                  <a:lnTo>
                    <a:pt x="1668348" y="19050"/>
                  </a:lnTo>
                  <a:lnTo>
                    <a:pt x="1663725" y="17780"/>
                  </a:lnTo>
                  <a:lnTo>
                    <a:pt x="1664017" y="17780"/>
                  </a:lnTo>
                  <a:lnTo>
                    <a:pt x="1659280" y="16510"/>
                  </a:lnTo>
                  <a:lnTo>
                    <a:pt x="1659585" y="16510"/>
                  </a:lnTo>
                  <a:lnTo>
                    <a:pt x="1654746" y="15240"/>
                  </a:lnTo>
                  <a:lnTo>
                    <a:pt x="1655051" y="15240"/>
                  </a:lnTo>
                  <a:lnTo>
                    <a:pt x="1650123" y="13970"/>
                  </a:lnTo>
                  <a:lnTo>
                    <a:pt x="1650441" y="13970"/>
                  </a:lnTo>
                  <a:lnTo>
                    <a:pt x="1645411" y="12700"/>
                  </a:lnTo>
                  <a:lnTo>
                    <a:pt x="1682623" y="12700"/>
                  </a:lnTo>
                  <a:lnTo>
                    <a:pt x="1703806" y="27940"/>
                  </a:lnTo>
                  <a:lnTo>
                    <a:pt x="1707565" y="30480"/>
                  </a:lnTo>
                  <a:lnTo>
                    <a:pt x="1688071" y="30480"/>
                  </a:lnTo>
                  <a:lnTo>
                    <a:pt x="1688312" y="31750"/>
                  </a:lnTo>
                  <a:close/>
                </a:path>
                <a:path w="1739900" h="623570">
                  <a:moveTo>
                    <a:pt x="863142" y="31750"/>
                  </a:moveTo>
                  <a:lnTo>
                    <a:pt x="863384" y="30480"/>
                  </a:lnTo>
                  <a:lnTo>
                    <a:pt x="864476" y="30480"/>
                  </a:lnTo>
                  <a:lnTo>
                    <a:pt x="863142" y="31750"/>
                  </a:lnTo>
                  <a:close/>
                </a:path>
                <a:path w="1739900" h="623570">
                  <a:moveTo>
                    <a:pt x="1698701" y="40640"/>
                  </a:moveTo>
                  <a:lnTo>
                    <a:pt x="1695157" y="36830"/>
                  </a:lnTo>
                  <a:lnTo>
                    <a:pt x="1695386" y="36830"/>
                  </a:lnTo>
                  <a:lnTo>
                    <a:pt x="1691678" y="34290"/>
                  </a:lnTo>
                  <a:lnTo>
                    <a:pt x="1691919" y="34290"/>
                  </a:lnTo>
                  <a:lnTo>
                    <a:pt x="1688071" y="30480"/>
                  </a:lnTo>
                  <a:lnTo>
                    <a:pt x="1707565" y="30480"/>
                  </a:lnTo>
                  <a:lnTo>
                    <a:pt x="1711147" y="34290"/>
                  </a:lnTo>
                  <a:lnTo>
                    <a:pt x="1714550" y="39370"/>
                  </a:lnTo>
                  <a:lnTo>
                    <a:pt x="1698485" y="39370"/>
                  </a:lnTo>
                  <a:lnTo>
                    <a:pt x="1698701" y="40640"/>
                  </a:lnTo>
                  <a:close/>
                </a:path>
                <a:path w="1739900" h="623570">
                  <a:moveTo>
                    <a:pt x="852754" y="40640"/>
                  </a:moveTo>
                  <a:lnTo>
                    <a:pt x="852970" y="39370"/>
                  </a:lnTo>
                  <a:lnTo>
                    <a:pt x="853935" y="39370"/>
                  </a:lnTo>
                  <a:lnTo>
                    <a:pt x="852754" y="40640"/>
                  </a:lnTo>
                  <a:close/>
                </a:path>
                <a:path w="1739900" h="623570">
                  <a:moveTo>
                    <a:pt x="1719135" y="71120"/>
                  </a:moveTo>
                  <a:lnTo>
                    <a:pt x="1717090" y="66040"/>
                  </a:lnTo>
                  <a:lnTo>
                    <a:pt x="1717230" y="66040"/>
                  </a:lnTo>
                  <a:lnTo>
                    <a:pt x="1714969" y="62230"/>
                  </a:lnTo>
                  <a:lnTo>
                    <a:pt x="1715122" y="62230"/>
                  </a:lnTo>
                  <a:lnTo>
                    <a:pt x="1712671" y="58420"/>
                  </a:lnTo>
                  <a:lnTo>
                    <a:pt x="1712823" y="58420"/>
                  </a:lnTo>
                  <a:lnTo>
                    <a:pt x="1710181" y="54610"/>
                  </a:lnTo>
                  <a:lnTo>
                    <a:pt x="1710347" y="54610"/>
                  </a:lnTo>
                  <a:lnTo>
                    <a:pt x="1707502" y="50800"/>
                  </a:lnTo>
                  <a:lnTo>
                    <a:pt x="1707692" y="50800"/>
                  </a:lnTo>
                  <a:lnTo>
                    <a:pt x="1704657" y="46990"/>
                  </a:lnTo>
                  <a:lnTo>
                    <a:pt x="1704860" y="46990"/>
                  </a:lnTo>
                  <a:lnTo>
                    <a:pt x="1701647" y="43180"/>
                  </a:lnTo>
                  <a:lnTo>
                    <a:pt x="1701850" y="43180"/>
                  </a:lnTo>
                  <a:lnTo>
                    <a:pt x="1698485" y="39370"/>
                  </a:lnTo>
                  <a:lnTo>
                    <a:pt x="1714550" y="39370"/>
                  </a:lnTo>
                  <a:lnTo>
                    <a:pt x="1717763" y="43180"/>
                  </a:lnTo>
                  <a:lnTo>
                    <a:pt x="1720786" y="46990"/>
                  </a:lnTo>
                  <a:lnTo>
                    <a:pt x="1723605" y="52070"/>
                  </a:lnTo>
                  <a:lnTo>
                    <a:pt x="1726209" y="55880"/>
                  </a:lnTo>
                  <a:lnTo>
                    <a:pt x="1728597" y="60960"/>
                  </a:lnTo>
                  <a:lnTo>
                    <a:pt x="1730768" y="66040"/>
                  </a:lnTo>
                  <a:lnTo>
                    <a:pt x="1732711" y="69850"/>
                  </a:lnTo>
                  <a:lnTo>
                    <a:pt x="1719008" y="69850"/>
                  </a:lnTo>
                  <a:lnTo>
                    <a:pt x="1719135" y="71120"/>
                  </a:lnTo>
                  <a:close/>
                </a:path>
                <a:path w="1739900" h="623570">
                  <a:moveTo>
                    <a:pt x="832319" y="71120"/>
                  </a:moveTo>
                  <a:lnTo>
                    <a:pt x="832446" y="69850"/>
                  </a:lnTo>
                  <a:lnTo>
                    <a:pt x="832831" y="69850"/>
                  </a:lnTo>
                  <a:lnTo>
                    <a:pt x="832319" y="71120"/>
                  </a:lnTo>
                  <a:close/>
                </a:path>
                <a:path w="1739900" h="623570">
                  <a:moveTo>
                    <a:pt x="1724672" y="88900"/>
                  </a:moveTo>
                  <a:lnTo>
                    <a:pt x="1723529" y="83820"/>
                  </a:lnTo>
                  <a:lnTo>
                    <a:pt x="1722234" y="78740"/>
                  </a:lnTo>
                  <a:lnTo>
                    <a:pt x="1720723" y="74930"/>
                  </a:lnTo>
                  <a:lnTo>
                    <a:pt x="1719008" y="69850"/>
                  </a:lnTo>
                  <a:lnTo>
                    <a:pt x="1732711" y="69850"/>
                  </a:lnTo>
                  <a:lnTo>
                    <a:pt x="1734413" y="74930"/>
                  </a:lnTo>
                  <a:lnTo>
                    <a:pt x="1735874" y="80010"/>
                  </a:lnTo>
                  <a:lnTo>
                    <a:pt x="1737313" y="87630"/>
                  </a:lnTo>
                  <a:lnTo>
                    <a:pt x="1724609" y="87630"/>
                  </a:lnTo>
                  <a:lnTo>
                    <a:pt x="1724672" y="88900"/>
                  </a:lnTo>
                  <a:close/>
                </a:path>
                <a:path w="1739900" h="623570">
                  <a:moveTo>
                    <a:pt x="826782" y="88900"/>
                  </a:moveTo>
                  <a:lnTo>
                    <a:pt x="826846" y="87630"/>
                  </a:lnTo>
                  <a:lnTo>
                    <a:pt x="827068" y="87630"/>
                  </a:lnTo>
                  <a:lnTo>
                    <a:pt x="826782" y="88900"/>
                  </a:lnTo>
                  <a:close/>
                </a:path>
                <a:path w="1739900" h="623570">
                  <a:moveTo>
                    <a:pt x="1738718" y="525780"/>
                  </a:moveTo>
                  <a:lnTo>
                    <a:pt x="1726069" y="525780"/>
                  </a:lnTo>
                  <a:lnTo>
                    <a:pt x="1726463" y="520700"/>
                  </a:lnTo>
                  <a:lnTo>
                    <a:pt x="1726450" y="102870"/>
                  </a:lnTo>
                  <a:lnTo>
                    <a:pt x="1726069" y="97790"/>
                  </a:lnTo>
                  <a:lnTo>
                    <a:pt x="1725447" y="92710"/>
                  </a:lnTo>
                  <a:lnTo>
                    <a:pt x="1724609" y="87630"/>
                  </a:lnTo>
                  <a:lnTo>
                    <a:pt x="1737313" y="87630"/>
                  </a:lnTo>
                  <a:lnTo>
                    <a:pt x="1739277" y="515620"/>
                  </a:lnTo>
                  <a:lnTo>
                    <a:pt x="1739137" y="520700"/>
                  </a:lnTo>
                  <a:lnTo>
                    <a:pt x="1738718" y="525780"/>
                  </a:lnTo>
                  <a:close/>
                </a:path>
                <a:path w="1739900" h="623570">
                  <a:moveTo>
                    <a:pt x="812177" y="361950"/>
                  </a:moveTo>
                  <a:lnTo>
                    <a:pt x="812177" y="356071"/>
                  </a:lnTo>
                  <a:lnTo>
                    <a:pt x="818019" y="355600"/>
                  </a:lnTo>
                  <a:lnTo>
                    <a:pt x="812177" y="361950"/>
                  </a:lnTo>
                  <a:close/>
                </a:path>
                <a:path w="1739900" h="623570">
                  <a:moveTo>
                    <a:pt x="824877" y="361950"/>
                  </a:moveTo>
                  <a:lnTo>
                    <a:pt x="812177" y="361950"/>
                  </a:lnTo>
                  <a:lnTo>
                    <a:pt x="818019" y="355600"/>
                  </a:lnTo>
                  <a:lnTo>
                    <a:pt x="824877" y="355600"/>
                  </a:lnTo>
                  <a:lnTo>
                    <a:pt x="824877" y="361950"/>
                  </a:lnTo>
                  <a:close/>
                </a:path>
                <a:path w="1739900" h="623570">
                  <a:moveTo>
                    <a:pt x="812368" y="521323"/>
                  </a:moveTo>
                  <a:lnTo>
                    <a:pt x="0" y="424180"/>
                  </a:lnTo>
                  <a:lnTo>
                    <a:pt x="50" y="421640"/>
                  </a:lnTo>
                  <a:lnTo>
                    <a:pt x="812177" y="356071"/>
                  </a:lnTo>
                  <a:lnTo>
                    <a:pt x="812177" y="361950"/>
                  </a:lnTo>
                  <a:lnTo>
                    <a:pt x="824877" y="361950"/>
                  </a:lnTo>
                  <a:lnTo>
                    <a:pt x="824877" y="368300"/>
                  </a:lnTo>
                  <a:lnTo>
                    <a:pt x="196362" y="417830"/>
                  </a:lnTo>
                  <a:lnTo>
                    <a:pt x="51574" y="417830"/>
                  </a:lnTo>
                  <a:lnTo>
                    <a:pt x="51320" y="429260"/>
                  </a:lnTo>
                  <a:lnTo>
                    <a:pt x="148237" y="429260"/>
                  </a:lnTo>
                  <a:lnTo>
                    <a:pt x="824877" y="509270"/>
                  </a:lnTo>
                  <a:lnTo>
                    <a:pt x="824877" y="515620"/>
                  </a:lnTo>
                  <a:lnTo>
                    <a:pt x="812177" y="515620"/>
                  </a:lnTo>
                  <a:lnTo>
                    <a:pt x="812317" y="520700"/>
                  </a:lnTo>
                  <a:lnTo>
                    <a:pt x="812368" y="521323"/>
                  </a:lnTo>
                  <a:close/>
                </a:path>
                <a:path w="1739900" h="623570">
                  <a:moveTo>
                    <a:pt x="51320" y="429260"/>
                  </a:moveTo>
                  <a:lnTo>
                    <a:pt x="51574" y="417830"/>
                  </a:lnTo>
                  <a:lnTo>
                    <a:pt x="109478" y="424676"/>
                  </a:lnTo>
                  <a:lnTo>
                    <a:pt x="51320" y="429260"/>
                  </a:lnTo>
                  <a:close/>
                </a:path>
                <a:path w="1739900" h="623570">
                  <a:moveTo>
                    <a:pt x="109478" y="424676"/>
                  </a:moveTo>
                  <a:lnTo>
                    <a:pt x="51574" y="417830"/>
                  </a:lnTo>
                  <a:lnTo>
                    <a:pt x="196362" y="417830"/>
                  </a:lnTo>
                  <a:lnTo>
                    <a:pt x="109478" y="424676"/>
                  </a:lnTo>
                  <a:close/>
                </a:path>
                <a:path w="1739900" h="623570">
                  <a:moveTo>
                    <a:pt x="148237" y="429260"/>
                  </a:moveTo>
                  <a:lnTo>
                    <a:pt x="51320" y="429260"/>
                  </a:lnTo>
                  <a:lnTo>
                    <a:pt x="109478" y="424676"/>
                  </a:lnTo>
                  <a:lnTo>
                    <a:pt x="148237" y="429260"/>
                  </a:lnTo>
                  <a:close/>
                </a:path>
                <a:path w="1739900" h="623570">
                  <a:moveTo>
                    <a:pt x="817778" y="521970"/>
                  </a:moveTo>
                  <a:lnTo>
                    <a:pt x="812368" y="521323"/>
                  </a:lnTo>
                  <a:lnTo>
                    <a:pt x="812317" y="520700"/>
                  </a:lnTo>
                  <a:lnTo>
                    <a:pt x="812177" y="515620"/>
                  </a:lnTo>
                  <a:lnTo>
                    <a:pt x="817778" y="521970"/>
                  </a:lnTo>
                  <a:close/>
                </a:path>
                <a:path w="1739900" h="623570">
                  <a:moveTo>
                    <a:pt x="825090" y="521970"/>
                  </a:moveTo>
                  <a:lnTo>
                    <a:pt x="817778" y="521970"/>
                  </a:lnTo>
                  <a:lnTo>
                    <a:pt x="812177" y="515620"/>
                  </a:lnTo>
                  <a:lnTo>
                    <a:pt x="824877" y="515620"/>
                  </a:lnTo>
                  <a:lnTo>
                    <a:pt x="824991" y="520700"/>
                  </a:lnTo>
                  <a:lnTo>
                    <a:pt x="825090" y="521970"/>
                  </a:lnTo>
                  <a:close/>
                </a:path>
                <a:path w="1739900" h="623570">
                  <a:moveTo>
                    <a:pt x="1642071" y="623570"/>
                  </a:moveTo>
                  <a:lnTo>
                    <a:pt x="909383" y="623570"/>
                  </a:lnTo>
                  <a:lnTo>
                    <a:pt x="898626" y="621030"/>
                  </a:lnTo>
                  <a:lnTo>
                    <a:pt x="883221" y="617220"/>
                  </a:lnTo>
                  <a:lnTo>
                    <a:pt x="878293" y="614680"/>
                  </a:lnTo>
                  <a:lnTo>
                    <a:pt x="873505" y="613410"/>
                  </a:lnTo>
                  <a:lnTo>
                    <a:pt x="868832" y="610870"/>
                  </a:lnTo>
                  <a:lnTo>
                    <a:pt x="864298" y="608330"/>
                  </a:lnTo>
                  <a:lnTo>
                    <a:pt x="859904" y="604520"/>
                  </a:lnTo>
                  <a:lnTo>
                    <a:pt x="855662" y="601980"/>
                  </a:lnTo>
                  <a:lnTo>
                    <a:pt x="830668" y="575310"/>
                  </a:lnTo>
                  <a:lnTo>
                    <a:pt x="827849" y="571500"/>
                  </a:lnTo>
                  <a:lnTo>
                    <a:pt x="825246" y="566420"/>
                  </a:lnTo>
                  <a:lnTo>
                    <a:pt x="822858" y="562610"/>
                  </a:lnTo>
                  <a:lnTo>
                    <a:pt x="820686" y="557530"/>
                  </a:lnTo>
                  <a:lnTo>
                    <a:pt x="812368" y="521323"/>
                  </a:lnTo>
                  <a:lnTo>
                    <a:pt x="817778" y="521970"/>
                  </a:lnTo>
                  <a:lnTo>
                    <a:pt x="825090" y="521970"/>
                  </a:lnTo>
                  <a:lnTo>
                    <a:pt x="825385" y="525780"/>
                  </a:lnTo>
                  <a:lnTo>
                    <a:pt x="825995" y="529590"/>
                  </a:lnTo>
                  <a:lnTo>
                    <a:pt x="826846" y="534670"/>
                  </a:lnTo>
                  <a:lnTo>
                    <a:pt x="827925" y="539750"/>
                  </a:lnTo>
                  <a:lnTo>
                    <a:pt x="828192" y="539750"/>
                  </a:lnTo>
                  <a:lnTo>
                    <a:pt x="829221" y="543560"/>
                  </a:lnTo>
                  <a:lnTo>
                    <a:pt x="830732" y="548640"/>
                  </a:lnTo>
                  <a:lnTo>
                    <a:pt x="832446" y="552450"/>
                  </a:lnTo>
                  <a:lnTo>
                    <a:pt x="832319" y="552450"/>
                  </a:lnTo>
                  <a:lnTo>
                    <a:pt x="834364" y="556260"/>
                  </a:lnTo>
                  <a:lnTo>
                    <a:pt x="834224" y="556260"/>
                  </a:lnTo>
                  <a:lnTo>
                    <a:pt x="836485" y="561340"/>
                  </a:lnTo>
                  <a:lnTo>
                    <a:pt x="836333" y="561340"/>
                  </a:lnTo>
                  <a:lnTo>
                    <a:pt x="838784" y="565150"/>
                  </a:lnTo>
                  <a:lnTo>
                    <a:pt x="838631" y="565150"/>
                  </a:lnTo>
                  <a:lnTo>
                    <a:pt x="841273" y="568960"/>
                  </a:lnTo>
                  <a:lnTo>
                    <a:pt x="841108" y="568960"/>
                  </a:lnTo>
                  <a:lnTo>
                    <a:pt x="843953" y="572770"/>
                  </a:lnTo>
                  <a:lnTo>
                    <a:pt x="843762" y="572770"/>
                  </a:lnTo>
                  <a:lnTo>
                    <a:pt x="846797" y="576580"/>
                  </a:lnTo>
                  <a:lnTo>
                    <a:pt x="846594" y="576580"/>
                  </a:lnTo>
                  <a:lnTo>
                    <a:pt x="849807" y="579120"/>
                  </a:lnTo>
                  <a:lnTo>
                    <a:pt x="849591" y="579120"/>
                  </a:lnTo>
                  <a:lnTo>
                    <a:pt x="852970" y="582930"/>
                  </a:lnTo>
                  <a:lnTo>
                    <a:pt x="852754" y="582930"/>
                  </a:lnTo>
                  <a:lnTo>
                    <a:pt x="856297" y="586740"/>
                  </a:lnTo>
                  <a:lnTo>
                    <a:pt x="857305" y="586740"/>
                  </a:lnTo>
                  <a:lnTo>
                    <a:pt x="859777" y="589280"/>
                  </a:lnTo>
                  <a:lnTo>
                    <a:pt x="859535" y="589280"/>
                  </a:lnTo>
                  <a:lnTo>
                    <a:pt x="863384" y="591820"/>
                  </a:lnTo>
                  <a:lnTo>
                    <a:pt x="863142" y="591820"/>
                  </a:lnTo>
                  <a:lnTo>
                    <a:pt x="867143" y="594360"/>
                  </a:lnTo>
                  <a:lnTo>
                    <a:pt x="866889" y="594360"/>
                  </a:lnTo>
                  <a:lnTo>
                    <a:pt x="871016" y="596900"/>
                  </a:lnTo>
                  <a:lnTo>
                    <a:pt x="870762" y="596900"/>
                  </a:lnTo>
                  <a:lnTo>
                    <a:pt x="875029" y="599440"/>
                  </a:lnTo>
                  <a:lnTo>
                    <a:pt x="874763" y="599440"/>
                  </a:lnTo>
                  <a:lnTo>
                    <a:pt x="879157" y="601980"/>
                  </a:lnTo>
                  <a:lnTo>
                    <a:pt x="878878" y="601980"/>
                  </a:lnTo>
                  <a:lnTo>
                    <a:pt x="883386" y="603250"/>
                  </a:lnTo>
                  <a:lnTo>
                    <a:pt x="883094" y="603250"/>
                  </a:lnTo>
                  <a:lnTo>
                    <a:pt x="887729" y="604520"/>
                  </a:lnTo>
                  <a:lnTo>
                    <a:pt x="887437" y="604520"/>
                  </a:lnTo>
                  <a:lnTo>
                    <a:pt x="892175" y="607060"/>
                  </a:lnTo>
                  <a:lnTo>
                    <a:pt x="891870" y="607060"/>
                  </a:lnTo>
                  <a:lnTo>
                    <a:pt x="896708" y="608330"/>
                  </a:lnTo>
                  <a:lnTo>
                    <a:pt x="896404" y="608330"/>
                  </a:lnTo>
                  <a:lnTo>
                    <a:pt x="901331" y="609600"/>
                  </a:lnTo>
                  <a:lnTo>
                    <a:pt x="905725" y="609600"/>
                  </a:lnTo>
                  <a:lnTo>
                    <a:pt x="910818" y="610870"/>
                  </a:lnTo>
                  <a:lnTo>
                    <a:pt x="1682623" y="610870"/>
                  </a:lnTo>
                  <a:lnTo>
                    <a:pt x="1677949" y="613410"/>
                  </a:lnTo>
                  <a:lnTo>
                    <a:pt x="1673161" y="614680"/>
                  </a:lnTo>
                  <a:lnTo>
                    <a:pt x="1668233" y="617220"/>
                  </a:lnTo>
                  <a:lnTo>
                    <a:pt x="1652828" y="621030"/>
                  </a:lnTo>
                  <a:lnTo>
                    <a:pt x="1642071" y="623570"/>
                  </a:lnTo>
                  <a:close/>
                </a:path>
                <a:path w="1739900" h="623570">
                  <a:moveTo>
                    <a:pt x="825509" y="525780"/>
                  </a:moveTo>
                  <a:lnTo>
                    <a:pt x="825347" y="524510"/>
                  </a:lnTo>
                  <a:lnTo>
                    <a:pt x="825509" y="525780"/>
                  </a:lnTo>
                  <a:close/>
                </a:path>
                <a:path w="1739900" h="623570">
                  <a:moveTo>
                    <a:pt x="1736477" y="539750"/>
                  </a:moveTo>
                  <a:lnTo>
                    <a:pt x="1723529" y="539750"/>
                  </a:lnTo>
                  <a:lnTo>
                    <a:pt x="1724672" y="534670"/>
                  </a:lnTo>
                  <a:lnTo>
                    <a:pt x="1725498" y="529590"/>
                  </a:lnTo>
                  <a:lnTo>
                    <a:pt x="1726095" y="524510"/>
                  </a:lnTo>
                  <a:lnTo>
                    <a:pt x="1726069" y="525780"/>
                  </a:lnTo>
                  <a:lnTo>
                    <a:pt x="1738718" y="525780"/>
                  </a:lnTo>
                  <a:lnTo>
                    <a:pt x="1738033" y="532130"/>
                  </a:lnTo>
                  <a:lnTo>
                    <a:pt x="1737080" y="537210"/>
                  </a:lnTo>
                  <a:lnTo>
                    <a:pt x="1736477" y="539750"/>
                  </a:lnTo>
                  <a:close/>
                </a:path>
                <a:path w="1739900" h="623570">
                  <a:moveTo>
                    <a:pt x="828192" y="539750"/>
                  </a:moveTo>
                  <a:lnTo>
                    <a:pt x="827925" y="539750"/>
                  </a:lnTo>
                  <a:lnTo>
                    <a:pt x="827849" y="538480"/>
                  </a:lnTo>
                  <a:lnTo>
                    <a:pt x="828192" y="539750"/>
                  </a:lnTo>
                  <a:close/>
                </a:path>
                <a:path w="1739900" h="623570">
                  <a:moveTo>
                    <a:pt x="1712281" y="586740"/>
                  </a:moveTo>
                  <a:lnTo>
                    <a:pt x="1695157" y="586740"/>
                  </a:lnTo>
                  <a:lnTo>
                    <a:pt x="1698701" y="582930"/>
                  </a:lnTo>
                  <a:lnTo>
                    <a:pt x="1698485" y="582930"/>
                  </a:lnTo>
                  <a:lnTo>
                    <a:pt x="1701850" y="579120"/>
                  </a:lnTo>
                  <a:lnTo>
                    <a:pt x="1701647" y="579120"/>
                  </a:lnTo>
                  <a:lnTo>
                    <a:pt x="1704860" y="576580"/>
                  </a:lnTo>
                  <a:lnTo>
                    <a:pt x="1704657" y="576580"/>
                  </a:lnTo>
                  <a:lnTo>
                    <a:pt x="1707692" y="572770"/>
                  </a:lnTo>
                  <a:lnTo>
                    <a:pt x="1707502" y="572770"/>
                  </a:lnTo>
                  <a:lnTo>
                    <a:pt x="1710347" y="568960"/>
                  </a:lnTo>
                  <a:lnTo>
                    <a:pt x="1710181" y="568960"/>
                  </a:lnTo>
                  <a:lnTo>
                    <a:pt x="1712823" y="565150"/>
                  </a:lnTo>
                  <a:lnTo>
                    <a:pt x="1712671" y="565150"/>
                  </a:lnTo>
                  <a:lnTo>
                    <a:pt x="1715122" y="561340"/>
                  </a:lnTo>
                  <a:lnTo>
                    <a:pt x="1714969" y="561340"/>
                  </a:lnTo>
                  <a:lnTo>
                    <a:pt x="1717230" y="556260"/>
                  </a:lnTo>
                  <a:lnTo>
                    <a:pt x="1717090" y="556260"/>
                  </a:lnTo>
                  <a:lnTo>
                    <a:pt x="1719135" y="552450"/>
                  </a:lnTo>
                  <a:lnTo>
                    <a:pt x="1720837" y="548640"/>
                  </a:lnTo>
                  <a:lnTo>
                    <a:pt x="1722335" y="543560"/>
                  </a:lnTo>
                  <a:lnTo>
                    <a:pt x="1723605" y="538480"/>
                  </a:lnTo>
                  <a:lnTo>
                    <a:pt x="1723529" y="539750"/>
                  </a:lnTo>
                  <a:lnTo>
                    <a:pt x="1736477" y="539750"/>
                  </a:lnTo>
                  <a:lnTo>
                    <a:pt x="1735874" y="542290"/>
                  </a:lnTo>
                  <a:lnTo>
                    <a:pt x="1726209" y="566420"/>
                  </a:lnTo>
                  <a:lnTo>
                    <a:pt x="1723605" y="571500"/>
                  </a:lnTo>
                  <a:lnTo>
                    <a:pt x="1720786" y="575310"/>
                  </a:lnTo>
                  <a:lnTo>
                    <a:pt x="1717763" y="580390"/>
                  </a:lnTo>
                  <a:lnTo>
                    <a:pt x="1714550" y="584200"/>
                  </a:lnTo>
                  <a:lnTo>
                    <a:pt x="1712281" y="586740"/>
                  </a:lnTo>
                  <a:close/>
                </a:path>
                <a:path w="1739900" h="623570">
                  <a:moveTo>
                    <a:pt x="857305" y="586740"/>
                  </a:moveTo>
                  <a:lnTo>
                    <a:pt x="856297" y="586740"/>
                  </a:lnTo>
                  <a:lnTo>
                    <a:pt x="856068" y="585470"/>
                  </a:lnTo>
                  <a:lnTo>
                    <a:pt x="857305" y="586740"/>
                  </a:lnTo>
                  <a:close/>
                </a:path>
                <a:path w="1739900" h="623570">
                  <a:moveTo>
                    <a:pt x="1682623" y="610870"/>
                  </a:moveTo>
                  <a:lnTo>
                    <a:pt x="1640636" y="610870"/>
                  </a:lnTo>
                  <a:lnTo>
                    <a:pt x="1645729" y="609600"/>
                  </a:lnTo>
                  <a:lnTo>
                    <a:pt x="1650123" y="609600"/>
                  </a:lnTo>
                  <a:lnTo>
                    <a:pt x="1655051" y="608330"/>
                  </a:lnTo>
                  <a:lnTo>
                    <a:pt x="1654746" y="608330"/>
                  </a:lnTo>
                  <a:lnTo>
                    <a:pt x="1659585" y="607060"/>
                  </a:lnTo>
                  <a:lnTo>
                    <a:pt x="1659280" y="607060"/>
                  </a:lnTo>
                  <a:lnTo>
                    <a:pt x="1664017" y="604520"/>
                  </a:lnTo>
                  <a:lnTo>
                    <a:pt x="1663725" y="604520"/>
                  </a:lnTo>
                  <a:lnTo>
                    <a:pt x="1668348" y="603250"/>
                  </a:lnTo>
                  <a:lnTo>
                    <a:pt x="1668068" y="603250"/>
                  </a:lnTo>
                  <a:lnTo>
                    <a:pt x="1672577" y="601980"/>
                  </a:lnTo>
                  <a:lnTo>
                    <a:pt x="1672297" y="601980"/>
                  </a:lnTo>
                  <a:lnTo>
                    <a:pt x="1676692" y="599440"/>
                  </a:lnTo>
                  <a:lnTo>
                    <a:pt x="1676425" y="599440"/>
                  </a:lnTo>
                  <a:lnTo>
                    <a:pt x="1680692" y="596900"/>
                  </a:lnTo>
                  <a:lnTo>
                    <a:pt x="1680438" y="596900"/>
                  </a:lnTo>
                  <a:lnTo>
                    <a:pt x="1684566" y="594360"/>
                  </a:lnTo>
                  <a:lnTo>
                    <a:pt x="1684312" y="594360"/>
                  </a:lnTo>
                  <a:lnTo>
                    <a:pt x="1688312" y="591820"/>
                  </a:lnTo>
                  <a:lnTo>
                    <a:pt x="1688071" y="591820"/>
                  </a:lnTo>
                  <a:lnTo>
                    <a:pt x="1691919" y="589280"/>
                  </a:lnTo>
                  <a:lnTo>
                    <a:pt x="1691678" y="589280"/>
                  </a:lnTo>
                  <a:lnTo>
                    <a:pt x="1695386" y="585470"/>
                  </a:lnTo>
                  <a:lnTo>
                    <a:pt x="1695157" y="586740"/>
                  </a:lnTo>
                  <a:lnTo>
                    <a:pt x="1712281" y="586740"/>
                  </a:lnTo>
                  <a:lnTo>
                    <a:pt x="1691551" y="604520"/>
                  </a:lnTo>
                  <a:lnTo>
                    <a:pt x="1687156" y="608330"/>
                  </a:lnTo>
                  <a:lnTo>
                    <a:pt x="1682623" y="610870"/>
                  </a:lnTo>
                  <a:close/>
                </a:path>
                <a:path w="1739900" h="623570">
                  <a:moveTo>
                    <a:pt x="906030" y="609600"/>
                  </a:moveTo>
                  <a:lnTo>
                    <a:pt x="901331" y="609600"/>
                  </a:lnTo>
                  <a:lnTo>
                    <a:pt x="901014" y="608330"/>
                  </a:lnTo>
                  <a:lnTo>
                    <a:pt x="906030" y="609600"/>
                  </a:lnTo>
                  <a:close/>
                </a:path>
                <a:path w="1739900" h="623570">
                  <a:moveTo>
                    <a:pt x="1650123" y="609600"/>
                  </a:moveTo>
                  <a:lnTo>
                    <a:pt x="1645411" y="609600"/>
                  </a:lnTo>
                  <a:lnTo>
                    <a:pt x="1650441" y="608330"/>
                  </a:lnTo>
                  <a:lnTo>
                    <a:pt x="1650123" y="60960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1031855" y="198120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标题</a:t>
            </a:r>
            <a:endParaRPr sz="2400" dirty="0">
              <a:latin typeface="SimSun"/>
              <a:cs typeface="SimSun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0287051" y="1753235"/>
            <a:ext cx="1526540" cy="623570"/>
            <a:chOff x="10287051" y="1753235"/>
            <a:chExt cx="1526540" cy="623570"/>
          </a:xfrm>
        </p:grpSpPr>
        <p:sp>
          <p:nvSpPr>
            <p:cNvPr id="15" name="object 15"/>
            <p:cNvSpPr/>
            <p:nvPr/>
          </p:nvSpPr>
          <p:spPr>
            <a:xfrm>
              <a:off x="10334244" y="1760220"/>
              <a:ext cx="1473835" cy="611505"/>
            </a:xfrm>
            <a:custGeom>
              <a:avLst/>
              <a:gdLst/>
              <a:ahLst/>
              <a:cxnLst/>
              <a:rect l="l" t="t" r="r" b="b"/>
              <a:pathLst>
                <a:path w="1473834" h="611505">
                  <a:moveTo>
                    <a:pt x="1371600" y="611123"/>
                  </a:moveTo>
                  <a:lnTo>
                    <a:pt x="659891" y="611123"/>
                  </a:lnTo>
                  <a:lnTo>
                    <a:pt x="620551" y="602967"/>
                  </a:lnTo>
                  <a:lnTo>
                    <a:pt x="588325" y="581050"/>
                  </a:lnTo>
                  <a:lnTo>
                    <a:pt x="566546" y="548626"/>
                  </a:lnTo>
                  <a:lnTo>
                    <a:pt x="558546" y="508952"/>
                  </a:lnTo>
                  <a:lnTo>
                    <a:pt x="559307" y="509015"/>
                  </a:lnTo>
                  <a:lnTo>
                    <a:pt x="0" y="327659"/>
                  </a:lnTo>
                  <a:lnTo>
                    <a:pt x="559307" y="356615"/>
                  </a:lnTo>
                  <a:lnTo>
                    <a:pt x="559307" y="100583"/>
                  </a:lnTo>
                  <a:lnTo>
                    <a:pt x="566867" y="61327"/>
                  </a:lnTo>
                  <a:lnTo>
                    <a:pt x="588421" y="29208"/>
                  </a:lnTo>
                  <a:lnTo>
                    <a:pt x="620563" y="7631"/>
                  </a:lnTo>
                  <a:lnTo>
                    <a:pt x="659891" y="0"/>
                  </a:lnTo>
                  <a:lnTo>
                    <a:pt x="1371600" y="0"/>
                  </a:lnTo>
                  <a:lnTo>
                    <a:pt x="1410951" y="7631"/>
                  </a:lnTo>
                  <a:lnTo>
                    <a:pt x="1443261" y="29208"/>
                  </a:lnTo>
                  <a:lnTo>
                    <a:pt x="1465267" y="61327"/>
                  </a:lnTo>
                  <a:lnTo>
                    <a:pt x="1473707" y="100583"/>
                  </a:lnTo>
                  <a:lnTo>
                    <a:pt x="1473707" y="356615"/>
                  </a:lnTo>
                  <a:lnTo>
                    <a:pt x="1472946" y="508952"/>
                  </a:lnTo>
                  <a:lnTo>
                    <a:pt x="1473707" y="509015"/>
                  </a:lnTo>
                  <a:lnTo>
                    <a:pt x="1465267" y="548653"/>
                  </a:lnTo>
                  <a:lnTo>
                    <a:pt x="1443261" y="581058"/>
                  </a:lnTo>
                  <a:lnTo>
                    <a:pt x="1410951" y="602968"/>
                  </a:lnTo>
                  <a:lnTo>
                    <a:pt x="1371600" y="61112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287051" y="1753235"/>
              <a:ext cx="1526540" cy="623570"/>
            </a:xfrm>
            <a:custGeom>
              <a:avLst/>
              <a:gdLst/>
              <a:ahLst/>
              <a:cxnLst/>
              <a:rect l="l" t="t" r="r" b="b"/>
              <a:pathLst>
                <a:path w="1526540" h="623569">
                  <a:moveTo>
                    <a:pt x="612089" y="361950"/>
                  </a:moveTo>
                  <a:lnTo>
                    <a:pt x="599389" y="361950"/>
                  </a:lnTo>
                  <a:lnTo>
                    <a:pt x="606056" y="355600"/>
                  </a:lnTo>
                  <a:lnTo>
                    <a:pt x="599389" y="355278"/>
                  </a:lnTo>
                  <a:lnTo>
                    <a:pt x="599500" y="102869"/>
                  </a:lnTo>
                  <a:lnTo>
                    <a:pt x="607898" y="66039"/>
                  </a:lnTo>
                  <a:lnTo>
                    <a:pt x="610069" y="60960"/>
                  </a:lnTo>
                  <a:lnTo>
                    <a:pt x="612457" y="55880"/>
                  </a:lnTo>
                  <a:lnTo>
                    <a:pt x="615060" y="52069"/>
                  </a:lnTo>
                  <a:lnTo>
                    <a:pt x="617880" y="46989"/>
                  </a:lnTo>
                  <a:lnTo>
                    <a:pt x="620902" y="43180"/>
                  </a:lnTo>
                  <a:lnTo>
                    <a:pt x="624116" y="39369"/>
                  </a:lnTo>
                  <a:lnTo>
                    <a:pt x="627506" y="34289"/>
                  </a:lnTo>
                  <a:lnTo>
                    <a:pt x="631101" y="30480"/>
                  </a:lnTo>
                  <a:lnTo>
                    <a:pt x="634860" y="27939"/>
                  </a:lnTo>
                  <a:lnTo>
                    <a:pt x="638784" y="24130"/>
                  </a:lnTo>
                  <a:lnTo>
                    <a:pt x="670432" y="6350"/>
                  </a:lnTo>
                  <a:lnTo>
                    <a:pt x="675462" y="3810"/>
                  </a:lnTo>
                  <a:lnTo>
                    <a:pt x="691172" y="0"/>
                  </a:lnTo>
                  <a:lnTo>
                    <a:pt x="1434706" y="0"/>
                  </a:lnTo>
                  <a:lnTo>
                    <a:pt x="1450416" y="3810"/>
                  </a:lnTo>
                  <a:lnTo>
                    <a:pt x="1455445" y="6350"/>
                  </a:lnTo>
                  <a:lnTo>
                    <a:pt x="1460373" y="7619"/>
                  </a:lnTo>
                  <a:lnTo>
                    <a:pt x="1465160" y="10160"/>
                  </a:lnTo>
                  <a:lnTo>
                    <a:pt x="1469834" y="12700"/>
                  </a:lnTo>
                  <a:lnTo>
                    <a:pt x="693242" y="12700"/>
                  </a:lnTo>
                  <a:lnTo>
                    <a:pt x="688225" y="13969"/>
                  </a:lnTo>
                  <a:lnTo>
                    <a:pt x="688543" y="13969"/>
                  </a:lnTo>
                  <a:lnTo>
                    <a:pt x="683615" y="15239"/>
                  </a:lnTo>
                  <a:lnTo>
                    <a:pt x="683920" y="15239"/>
                  </a:lnTo>
                  <a:lnTo>
                    <a:pt x="679081" y="16510"/>
                  </a:lnTo>
                  <a:lnTo>
                    <a:pt x="679386" y="16510"/>
                  </a:lnTo>
                  <a:lnTo>
                    <a:pt x="674649" y="17780"/>
                  </a:lnTo>
                  <a:lnTo>
                    <a:pt x="674941" y="17780"/>
                  </a:lnTo>
                  <a:lnTo>
                    <a:pt x="670305" y="19050"/>
                  </a:lnTo>
                  <a:lnTo>
                    <a:pt x="670598" y="19050"/>
                  </a:lnTo>
                  <a:lnTo>
                    <a:pt x="666089" y="21589"/>
                  </a:lnTo>
                  <a:lnTo>
                    <a:pt x="666369" y="21589"/>
                  </a:lnTo>
                  <a:lnTo>
                    <a:pt x="661974" y="24130"/>
                  </a:lnTo>
                  <a:lnTo>
                    <a:pt x="662241" y="24130"/>
                  </a:lnTo>
                  <a:lnTo>
                    <a:pt x="657974" y="25400"/>
                  </a:lnTo>
                  <a:lnTo>
                    <a:pt x="658228" y="25400"/>
                  </a:lnTo>
                  <a:lnTo>
                    <a:pt x="654100" y="27939"/>
                  </a:lnTo>
                  <a:lnTo>
                    <a:pt x="654354" y="27939"/>
                  </a:lnTo>
                  <a:lnTo>
                    <a:pt x="651687" y="30480"/>
                  </a:lnTo>
                  <a:lnTo>
                    <a:pt x="650595" y="30480"/>
                  </a:lnTo>
                  <a:lnTo>
                    <a:pt x="646747" y="34289"/>
                  </a:lnTo>
                  <a:lnTo>
                    <a:pt x="646988" y="34289"/>
                  </a:lnTo>
                  <a:lnTo>
                    <a:pt x="643280" y="36830"/>
                  </a:lnTo>
                  <a:lnTo>
                    <a:pt x="643508" y="36830"/>
                  </a:lnTo>
                  <a:lnTo>
                    <a:pt x="641146" y="39369"/>
                  </a:lnTo>
                  <a:lnTo>
                    <a:pt x="640181" y="39369"/>
                  </a:lnTo>
                  <a:lnTo>
                    <a:pt x="636803" y="43180"/>
                  </a:lnTo>
                  <a:lnTo>
                    <a:pt x="637019" y="43180"/>
                  </a:lnTo>
                  <a:lnTo>
                    <a:pt x="633806" y="46989"/>
                  </a:lnTo>
                  <a:lnTo>
                    <a:pt x="634009" y="46989"/>
                  </a:lnTo>
                  <a:lnTo>
                    <a:pt x="630974" y="50800"/>
                  </a:lnTo>
                  <a:lnTo>
                    <a:pt x="631164" y="50800"/>
                  </a:lnTo>
                  <a:lnTo>
                    <a:pt x="628319" y="54610"/>
                  </a:lnTo>
                  <a:lnTo>
                    <a:pt x="628484" y="54610"/>
                  </a:lnTo>
                  <a:lnTo>
                    <a:pt x="625843" y="58419"/>
                  </a:lnTo>
                  <a:lnTo>
                    <a:pt x="625995" y="58419"/>
                  </a:lnTo>
                  <a:lnTo>
                    <a:pt x="623544" y="62230"/>
                  </a:lnTo>
                  <a:lnTo>
                    <a:pt x="623697" y="62230"/>
                  </a:lnTo>
                  <a:lnTo>
                    <a:pt x="621436" y="66039"/>
                  </a:lnTo>
                  <a:lnTo>
                    <a:pt x="621576" y="66039"/>
                  </a:lnTo>
                  <a:lnTo>
                    <a:pt x="620042" y="69850"/>
                  </a:lnTo>
                  <a:lnTo>
                    <a:pt x="619658" y="69850"/>
                  </a:lnTo>
                  <a:lnTo>
                    <a:pt x="617829" y="74930"/>
                  </a:lnTo>
                  <a:lnTo>
                    <a:pt x="616330" y="78739"/>
                  </a:lnTo>
                  <a:lnTo>
                    <a:pt x="615060" y="83819"/>
                  </a:lnTo>
                  <a:lnTo>
                    <a:pt x="614279" y="87630"/>
                  </a:lnTo>
                  <a:lnTo>
                    <a:pt x="614057" y="87630"/>
                  </a:lnTo>
                  <a:lnTo>
                    <a:pt x="613168" y="92710"/>
                  </a:lnTo>
                  <a:lnTo>
                    <a:pt x="612559" y="97789"/>
                  </a:lnTo>
                  <a:lnTo>
                    <a:pt x="612216" y="102869"/>
                  </a:lnTo>
                  <a:lnTo>
                    <a:pt x="612089" y="361950"/>
                  </a:lnTo>
                  <a:close/>
                </a:path>
                <a:path w="1526540" h="623569">
                  <a:moveTo>
                    <a:pt x="1475524" y="31750"/>
                  </a:moveTo>
                  <a:lnTo>
                    <a:pt x="1471523" y="27939"/>
                  </a:lnTo>
                  <a:lnTo>
                    <a:pt x="1471777" y="27939"/>
                  </a:lnTo>
                  <a:lnTo>
                    <a:pt x="1467650" y="25400"/>
                  </a:lnTo>
                  <a:lnTo>
                    <a:pt x="1467904" y="25400"/>
                  </a:lnTo>
                  <a:lnTo>
                    <a:pt x="1463636" y="24130"/>
                  </a:lnTo>
                  <a:lnTo>
                    <a:pt x="1463903" y="24130"/>
                  </a:lnTo>
                  <a:lnTo>
                    <a:pt x="1459509" y="21589"/>
                  </a:lnTo>
                  <a:lnTo>
                    <a:pt x="1459788" y="21589"/>
                  </a:lnTo>
                  <a:lnTo>
                    <a:pt x="1455280" y="19050"/>
                  </a:lnTo>
                  <a:lnTo>
                    <a:pt x="1455559" y="19050"/>
                  </a:lnTo>
                  <a:lnTo>
                    <a:pt x="1450936" y="17780"/>
                  </a:lnTo>
                  <a:lnTo>
                    <a:pt x="1451228" y="17780"/>
                  </a:lnTo>
                  <a:lnTo>
                    <a:pt x="1446491" y="16510"/>
                  </a:lnTo>
                  <a:lnTo>
                    <a:pt x="1446796" y="16510"/>
                  </a:lnTo>
                  <a:lnTo>
                    <a:pt x="1441957" y="15239"/>
                  </a:lnTo>
                  <a:lnTo>
                    <a:pt x="1442262" y="15239"/>
                  </a:lnTo>
                  <a:lnTo>
                    <a:pt x="1437335" y="13969"/>
                  </a:lnTo>
                  <a:lnTo>
                    <a:pt x="1437652" y="13969"/>
                  </a:lnTo>
                  <a:lnTo>
                    <a:pt x="1432623" y="12700"/>
                  </a:lnTo>
                  <a:lnTo>
                    <a:pt x="1469834" y="12700"/>
                  </a:lnTo>
                  <a:lnTo>
                    <a:pt x="1491018" y="27939"/>
                  </a:lnTo>
                  <a:lnTo>
                    <a:pt x="1494777" y="30480"/>
                  </a:lnTo>
                  <a:lnTo>
                    <a:pt x="1475282" y="30480"/>
                  </a:lnTo>
                  <a:lnTo>
                    <a:pt x="1475524" y="31750"/>
                  </a:lnTo>
                  <a:close/>
                </a:path>
                <a:path w="1526540" h="623569">
                  <a:moveTo>
                    <a:pt x="650354" y="31750"/>
                  </a:moveTo>
                  <a:lnTo>
                    <a:pt x="650595" y="30480"/>
                  </a:lnTo>
                  <a:lnTo>
                    <a:pt x="651687" y="30480"/>
                  </a:lnTo>
                  <a:lnTo>
                    <a:pt x="650354" y="31750"/>
                  </a:lnTo>
                  <a:close/>
                </a:path>
                <a:path w="1526540" h="623569">
                  <a:moveTo>
                    <a:pt x="1485912" y="40639"/>
                  </a:moveTo>
                  <a:lnTo>
                    <a:pt x="1482369" y="36830"/>
                  </a:lnTo>
                  <a:lnTo>
                    <a:pt x="1482598" y="36830"/>
                  </a:lnTo>
                  <a:lnTo>
                    <a:pt x="1478889" y="34289"/>
                  </a:lnTo>
                  <a:lnTo>
                    <a:pt x="1479130" y="34289"/>
                  </a:lnTo>
                  <a:lnTo>
                    <a:pt x="1475282" y="30480"/>
                  </a:lnTo>
                  <a:lnTo>
                    <a:pt x="1494777" y="30480"/>
                  </a:lnTo>
                  <a:lnTo>
                    <a:pt x="1498358" y="34289"/>
                  </a:lnTo>
                  <a:lnTo>
                    <a:pt x="1501762" y="39369"/>
                  </a:lnTo>
                  <a:lnTo>
                    <a:pt x="1485696" y="39369"/>
                  </a:lnTo>
                  <a:lnTo>
                    <a:pt x="1485912" y="40639"/>
                  </a:lnTo>
                  <a:close/>
                </a:path>
                <a:path w="1526540" h="623569">
                  <a:moveTo>
                    <a:pt x="639965" y="40639"/>
                  </a:moveTo>
                  <a:lnTo>
                    <a:pt x="640181" y="39369"/>
                  </a:lnTo>
                  <a:lnTo>
                    <a:pt x="641146" y="39369"/>
                  </a:lnTo>
                  <a:lnTo>
                    <a:pt x="639965" y="40639"/>
                  </a:lnTo>
                  <a:close/>
                </a:path>
                <a:path w="1526540" h="623569">
                  <a:moveTo>
                    <a:pt x="1506347" y="71119"/>
                  </a:moveTo>
                  <a:lnTo>
                    <a:pt x="1504302" y="66039"/>
                  </a:lnTo>
                  <a:lnTo>
                    <a:pt x="1504442" y="66039"/>
                  </a:lnTo>
                  <a:lnTo>
                    <a:pt x="1502181" y="62230"/>
                  </a:lnTo>
                  <a:lnTo>
                    <a:pt x="1502333" y="62230"/>
                  </a:lnTo>
                  <a:lnTo>
                    <a:pt x="1499882" y="58419"/>
                  </a:lnTo>
                  <a:lnTo>
                    <a:pt x="1500035" y="58419"/>
                  </a:lnTo>
                  <a:lnTo>
                    <a:pt x="1497393" y="54610"/>
                  </a:lnTo>
                  <a:lnTo>
                    <a:pt x="1497558" y="54610"/>
                  </a:lnTo>
                  <a:lnTo>
                    <a:pt x="1494713" y="50800"/>
                  </a:lnTo>
                  <a:lnTo>
                    <a:pt x="1494904" y="50800"/>
                  </a:lnTo>
                  <a:lnTo>
                    <a:pt x="1491869" y="46989"/>
                  </a:lnTo>
                  <a:lnTo>
                    <a:pt x="1492072" y="46989"/>
                  </a:lnTo>
                  <a:lnTo>
                    <a:pt x="1488859" y="43180"/>
                  </a:lnTo>
                  <a:lnTo>
                    <a:pt x="1489062" y="43180"/>
                  </a:lnTo>
                  <a:lnTo>
                    <a:pt x="1485696" y="39369"/>
                  </a:lnTo>
                  <a:lnTo>
                    <a:pt x="1501762" y="39369"/>
                  </a:lnTo>
                  <a:lnTo>
                    <a:pt x="1504975" y="43180"/>
                  </a:lnTo>
                  <a:lnTo>
                    <a:pt x="1507998" y="46989"/>
                  </a:lnTo>
                  <a:lnTo>
                    <a:pt x="1510817" y="52069"/>
                  </a:lnTo>
                  <a:lnTo>
                    <a:pt x="1513420" y="55880"/>
                  </a:lnTo>
                  <a:lnTo>
                    <a:pt x="1515808" y="60960"/>
                  </a:lnTo>
                  <a:lnTo>
                    <a:pt x="1517980" y="66039"/>
                  </a:lnTo>
                  <a:lnTo>
                    <a:pt x="1519923" y="69850"/>
                  </a:lnTo>
                  <a:lnTo>
                    <a:pt x="1506220" y="69850"/>
                  </a:lnTo>
                  <a:lnTo>
                    <a:pt x="1506347" y="71119"/>
                  </a:lnTo>
                  <a:close/>
                </a:path>
                <a:path w="1526540" h="623569">
                  <a:moveTo>
                    <a:pt x="619531" y="71119"/>
                  </a:moveTo>
                  <a:lnTo>
                    <a:pt x="619658" y="69850"/>
                  </a:lnTo>
                  <a:lnTo>
                    <a:pt x="620042" y="69850"/>
                  </a:lnTo>
                  <a:lnTo>
                    <a:pt x="619531" y="71119"/>
                  </a:lnTo>
                  <a:close/>
                </a:path>
                <a:path w="1526540" h="623569">
                  <a:moveTo>
                    <a:pt x="1511884" y="88900"/>
                  </a:moveTo>
                  <a:lnTo>
                    <a:pt x="1510741" y="83819"/>
                  </a:lnTo>
                  <a:lnTo>
                    <a:pt x="1509445" y="78739"/>
                  </a:lnTo>
                  <a:lnTo>
                    <a:pt x="1507934" y="74930"/>
                  </a:lnTo>
                  <a:lnTo>
                    <a:pt x="1506220" y="69850"/>
                  </a:lnTo>
                  <a:lnTo>
                    <a:pt x="1519923" y="69850"/>
                  </a:lnTo>
                  <a:lnTo>
                    <a:pt x="1521625" y="74930"/>
                  </a:lnTo>
                  <a:lnTo>
                    <a:pt x="1523085" y="80010"/>
                  </a:lnTo>
                  <a:lnTo>
                    <a:pt x="1524524" y="87630"/>
                  </a:lnTo>
                  <a:lnTo>
                    <a:pt x="1511820" y="87630"/>
                  </a:lnTo>
                  <a:lnTo>
                    <a:pt x="1511884" y="88900"/>
                  </a:lnTo>
                  <a:close/>
                </a:path>
                <a:path w="1526540" h="623569">
                  <a:moveTo>
                    <a:pt x="613994" y="88900"/>
                  </a:moveTo>
                  <a:lnTo>
                    <a:pt x="614057" y="87630"/>
                  </a:lnTo>
                  <a:lnTo>
                    <a:pt x="614279" y="87630"/>
                  </a:lnTo>
                  <a:lnTo>
                    <a:pt x="613994" y="88900"/>
                  </a:lnTo>
                  <a:close/>
                </a:path>
                <a:path w="1526540" h="623569">
                  <a:moveTo>
                    <a:pt x="1525930" y="525780"/>
                  </a:moveTo>
                  <a:lnTo>
                    <a:pt x="1513281" y="525780"/>
                  </a:lnTo>
                  <a:lnTo>
                    <a:pt x="1513674" y="520700"/>
                  </a:lnTo>
                  <a:lnTo>
                    <a:pt x="1513662" y="102869"/>
                  </a:lnTo>
                  <a:lnTo>
                    <a:pt x="1513281" y="97789"/>
                  </a:lnTo>
                  <a:lnTo>
                    <a:pt x="1512658" y="92710"/>
                  </a:lnTo>
                  <a:lnTo>
                    <a:pt x="1511820" y="87630"/>
                  </a:lnTo>
                  <a:lnTo>
                    <a:pt x="1524524" y="87630"/>
                  </a:lnTo>
                  <a:lnTo>
                    <a:pt x="1526489" y="515619"/>
                  </a:lnTo>
                  <a:lnTo>
                    <a:pt x="1526352" y="520590"/>
                  </a:lnTo>
                  <a:lnTo>
                    <a:pt x="1525930" y="525780"/>
                  </a:lnTo>
                  <a:close/>
                </a:path>
                <a:path w="1526540" h="623569">
                  <a:moveTo>
                    <a:pt x="599525" y="520590"/>
                  </a:moveTo>
                  <a:lnTo>
                    <a:pt x="0" y="326389"/>
                  </a:lnTo>
                  <a:lnTo>
                    <a:pt x="52700" y="328930"/>
                  </a:lnTo>
                  <a:lnTo>
                    <a:pt x="49529" y="328930"/>
                  </a:lnTo>
                  <a:lnTo>
                    <a:pt x="47269" y="340360"/>
                  </a:lnTo>
                  <a:lnTo>
                    <a:pt x="92120" y="342679"/>
                  </a:lnTo>
                  <a:lnTo>
                    <a:pt x="612089" y="510539"/>
                  </a:lnTo>
                  <a:lnTo>
                    <a:pt x="612089" y="515619"/>
                  </a:lnTo>
                  <a:lnTo>
                    <a:pt x="599389" y="515619"/>
                  </a:lnTo>
                  <a:lnTo>
                    <a:pt x="599525" y="520590"/>
                  </a:lnTo>
                  <a:close/>
                </a:path>
                <a:path w="1526540" h="623569">
                  <a:moveTo>
                    <a:pt x="92120" y="342679"/>
                  </a:moveTo>
                  <a:lnTo>
                    <a:pt x="47269" y="340360"/>
                  </a:lnTo>
                  <a:lnTo>
                    <a:pt x="49529" y="328930"/>
                  </a:lnTo>
                  <a:lnTo>
                    <a:pt x="92120" y="342679"/>
                  </a:lnTo>
                  <a:close/>
                </a:path>
                <a:path w="1526540" h="623569">
                  <a:moveTo>
                    <a:pt x="612089" y="369569"/>
                  </a:moveTo>
                  <a:lnTo>
                    <a:pt x="92120" y="342679"/>
                  </a:lnTo>
                  <a:lnTo>
                    <a:pt x="49529" y="328930"/>
                  </a:lnTo>
                  <a:lnTo>
                    <a:pt x="52700" y="328930"/>
                  </a:lnTo>
                  <a:lnTo>
                    <a:pt x="599389" y="355278"/>
                  </a:lnTo>
                  <a:lnTo>
                    <a:pt x="599389" y="361950"/>
                  </a:lnTo>
                  <a:lnTo>
                    <a:pt x="612089" y="361950"/>
                  </a:lnTo>
                  <a:lnTo>
                    <a:pt x="612089" y="369569"/>
                  </a:lnTo>
                  <a:close/>
                </a:path>
                <a:path w="1526540" h="623569">
                  <a:moveTo>
                    <a:pt x="599389" y="361950"/>
                  </a:moveTo>
                  <a:lnTo>
                    <a:pt x="599389" y="355278"/>
                  </a:lnTo>
                  <a:lnTo>
                    <a:pt x="606056" y="355600"/>
                  </a:lnTo>
                  <a:lnTo>
                    <a:pt x="599389" y="361950"/>
                  </a:lnTo>
                  <a:close/>
                </a:path>
                <a:path w="1526540" h="623569">
                  <a:moveTo>
                    <a:pt x="603783" y="521969"/>
                  </a:moveTo>
                  <a:lnTo>
                    <a:pt x="599525" y="520590"/>
                  </a:lnTo>
                  <a:lnTo>
                    <a:pt x="599389" y="515619"/>
                  </a:lnTo>
                  <a:lnTo>
                    <a:pt x="603783" y="521969"/>
                  </a:lnTo>
                  <a:close/>
                </a:path>
                <a:path w="1526540" h="623569">
                  <a:moveTo>
                    <a:pt x="612301" y="521969"/>
                  </a:moveTo>
                  <a:lnTo>
                    <a:pt x="603783" y="521969"/>
                  </a:lnTo>
                  <a:lnTo>
                    <a:pt x="599389" y="515619"/>
                  </a:lnTo>
                  <a:lnTo>
                    <a:pt x="612089" y="515619"/>
                  </a:lnTo>
                  <a:lnTo>
                    <a:pt x="612203" y="520700"/>
                  </a:lnTo>
                  <a:lnTo>
                    <a:pt x="612301" y="521969"/>
                  </a:lnTo>
                  <a:close/>
                </a:path>
                <a:path w="1526540" h="623569">
                  <a:moveTo>
                    <a:pt x="1429283" y="623569"/>
                  </a:moveTo>
                  <a:lnTo>
                    <a:pt x="696595" y="623569"/>
                  </a:lnTo>
                  <a:lnTo>
                    <a:pt x="685838" y="621030"/>
                  </a:lnTo>
                  <a:lnTo>
                    <a:pt x="670432" y="617219"/>
                  </a:lnTo>
                  <a:lnTo>
                    <a:pt x="665505" y="614680"/>
                  </a:lnTo>
                  <a:lnTo>
                    <a:pt x="660717" y="613410"/>
                  </a:lnTo>
                  <a:lnTo>
                    <a:pt x="656043" y="610869"/>
                  </a:lnTo>
                  <a:lnTo>
                    <a:pt x="651509" y="608330"/>
                  </a:lnTo>
                  <a:lnTo>
                    <a:pt x="647115" y="604519"/>
                  </a:lnTo>
                  <a:lnTo>
                    <a:pt x="642874" y="601980"/>
                  </a:lnTo>
                  <a:lnTo>
                    <a:pt x="617880" y="575310"/>
                  </a:lnTo>
                  <a:lnTo>
                    <a:pt x="615060" y="571500"/>
                  </a:lnTo>
                  <a:lnTo>
                    <a:pt x="612457" y="566419"/>
                  </a:lnTo>
                  <a:lnTo>
                    <a:pt x="610069" y="562610"/>
                  </a:lnTo>
                  <a:lnTo>
                    <a:pt x="607898" y="557530"/>
                  </a:lnTo>
                  <a:lnTo>
                    <a:pt x="599525" y="520590"/>
                  </a:lnTo>
                  <a:lnTo>
                    <a:pt x="603783" y="521969"/>
                  </a:lnTo>
                  <a:lnTo>
                    <a:pt x="612301" y="521969"/>
                  </a:lnTo>
                  <a:lnTo>
                    <a:pt x="612597" y="525780"/>
                  </a:lnTo>
                  <a:lnTo>
                    <a:pt x="613206" y="529589"/>
                  </a:lnTo>
                  <a:lnTo>
                    <a:pt x="614057" y="534669"/>
                  </a:lnTo>
                  <a:lnTo>
                    <a:pt x="615137" y="539750"/>
                  </a:lnTo>
                  <a:lnTo>
                    <a:pt x="615403" y="539750"/>
                  </a:lnTo>
                  <a:lnTo>
                    <a:pt x="616432" y="543560"/>
                  </a:lnTo>
                  <a:lnTo>
                    <a:pt x="617943" y="548639"/>
                  </a:lnTo>
                  <a:lnTo>
                    <a:pt x="619658" y="552450"/>
                  </a:lnTo>
                  <a:lnTo>
                    <a:pt x="619531" y="552450"/>
                  </a:lnTo>
                  <a:lnTo>
                    <a:pt x="621576" y="556260"/>
                  </a:lnTo>
                  <a:lnTo>
                    <a:pt x="621436" y="556260"/>
                  </a:lnTo>
                  <a:lnTo>
                    <a:pt x="623697" y="561339"/>
                  </a:lnTo>
                  <a:lnTo>
                    <a:pt x="623544" y="561339"/>
                  </a:lnTo>
                  <a:lnTo>
                    <a:pt x="625995" y="565150"/>
                  </a:lnTo>
                  <a:lnTo>
                    <a:pt x="625843" y="565150"/>
                  </a:lnTo>
                  <a:lnTo>
                    <a:pt x="628484" y="568960"/>
                  </a:lnTo>
                  <a:lnTo>
                    <a:pt x="628319" y="568960"/>
                  </a:lnTo>
                  <a:lnTo>
                    <a:pt x="631164" y="572769"/>
                  </a:lnTo>
                  <a:lnTo>
                    <a:pt x="630974" y="572769"/>
                  </a:lnTo>
                  <a:lnTo>
                    <a:pt x="634009" y="576580"/>
                  </a:lnTo>
                  <a:lnTo>
                    <a:pt x="633806" y="576580"/>
                  </a:lnTo>
                  <a:lnTo>
                    <a:pt x="637019" y="579119"/>
                  </a:lnTo>
                  <a:lnTo>
                    <a:pt x="636803" y="579119"/>
                  </a:lnTo>
                  <a:lnTo>
                    <a:pt x="640181" y="582930"/>
                  </a:lnTo>
                  <a:lnTo>
                    <a:pt x="639965" y="582930"/>
                  </a:lnTo>
                  <a:lnTo>
                    <a:pt x="643508" y="586739"/>
                  </a:lnTo>
                  <a:lnTo>
                    <a:pt x="644516" y="586739"/>
                  </a:lnTo>
                  <a:lnTo>
                    <a:pt x="646988" y="589280"/>
                  </a:lnTo>
                  <a:lnTo>
                    <a:pt x="646747" y="589280"/>
                  </a:lnTo>
                  <a:lnTo>
                    <a:pt x="650595" y="591819"/>
                  </a:lnTo>
                  <a:lnTo>
                    <a:pt x="650354" y="591819"/>
                  </a:lnTo>
                  <a:lnTo>
                    <a:pt x="654354" y="594360"/>
                  </a:lnTo>
                  <a:lnTo>
                    <a:pt x="654100" y="594360"/>
                  </a:lnTo>
                  <a:lnTo>
                    <a:pt x="658228" y="596900"/>
                  </a:lnTo>
                  <a:lnTo>
                    <a:pt x="657974" y="596900"/>
                  </a:lnTo>
                  <a:lnTo>
                    <a:pt x="662241" y="599439"/>
                  </a:lnTo>
                  <a:lnTo>
                    <a:pt x="661974" y="599439"/>
                  </a:lnTo>
                  <a:lnTo>
                    <a:pt x="666369" y="601980"/>
                  </a:lnTo>
                  <a:lnTo>
                    <a:pt x="666089" y="601980"/>
                  </a:lnTo>
                  <a:lnTo>
                    <a:pt x="670598" y="603250"/>
                  </a:lnTo>
                  <a:lnTo>
                    <a:pt x="670305" y="603250"/>
                  </a:lnTo>
                  <a:lnTo>
                    <a:pt x="674941" y="604519"/>
                  </a:lnTo>
                  <a:lnTo>
                    <a:pt x="674649" y="604519"/>
                  </a:lnTo>
                  <a:lnTo>
                    <a:pt x="679386" y="607060"/>
                  </a:lnTo>
                  <a:lnTo>
                    <a:pt x="679081" y="607060"/>
                  </a:lnTo>
                  <a:lnTo>
                    <a:pt x="683920" y="608330"/>
                  </a:lnTo>
                  <a:lnTo>
                    <a:pt x="683615" y="608330"/>
                  </a:lnTo>
                  <a:lnTo>
                    <a:pt x="688543" y="609600"/>
                  </a:lnTo>
                  <a:lnTo>
                    <a:pt x="692937" y="609600"/>
                  </a:lnTo>
                  <a:lnTo>
                    <a:pt x="698030" y="610869"/>
                  </a:lnTo>
                  <a:lnTo>
                    <a:pt x="1469834" y="610869"/>
                  </a:lnTo>
                  <a:lnTo>
                    <a:pt x="1465160" y="613410"/>
                  </a:lnTo>
                  <a:lnTo>
                    <a:pt x="1460373" y="614680"/>
                  </a:lnTo>
                  <a:lnTo>
                    <a:pt x="1455445" y="617219"/>
                  </a:lnTo>
                  <a:lnTo>
                    <a:pt x="1440040" y="621030"/>
                  </a:lnTo>
                  <a:lnTo>
                    <a:pt x="1429283" y="623569"/>
                  </a:lnTo>
                  <a:close/>
                </a:path>
                <a:path w="1526540" h="623569">
                  <a:moveTo>
                    <a:pt x="612721" y="525780"/>
                  </a:moveTo>
                  <a:lnTo>
                    <a:pt x="612559" y="524510"/>
                  </a:lnTo>
                  <a:lnTo>
                    <a:pt x="612721" y="525780"/>
                  </a:lnTo>
                  <a:close/>
                </a:path>
                <a:path w="1526540" h="623569">
                  <a:moveTo>
                    <a:pt x="1523688" y="539750"/>
                  </a:moveTo>
                  <a:lnTo>
                    <a:pt x="1510741" y="539750"/>
                  </a:lnTo>
                  <a:lnTo>
                    <a:pt x="1511884" y="534669"/>
                  </a:lnTo>
                  <a:lnTo>
                    <a:pt x="1512709" y="529589"/>
                  </a:lnTo>
                  <a:lnTo>
                    <a:pt x="1513306" y="524510"/>
                  </a:lnTo>
                  <a:lnTo>
                    <a:pt x="1513281" y="525780"/>
                  </a:lnTo>
                  <a:lnTo>
                    <a:pt x="1525930" y="525780"/>
                  </a:lnTo>
                  <a:lnTo>
                    <a:pt x="1525244" y="532130"/>
                  </a:lnTo>
                  <a:lnTo>
                    <a:pt x="1524292" y="537210"/>
                  </a:lnTo>
                  <a:lnTo>
                    <a:pt x="1523688" y="539750"/>
                  </a:lnTo>
                  <a:close/>
                </a:path>
                <a:path w="1526540" h="623569">
                  <a:moveTo>
                    <a:pt x="615403" y="539750"/>
                  </a:moveTo>
                  <a:lnTo>
                    <a:pt x="615137" y="539750"/>
                  </a:lnTo>
                  <a:lnTo>
                    <a:pt x="615060" y="538480"/>
                  </a:lnTo>
                  <a:lnTo>
                    <a:pt x="615403" y="539750"/>
                  </a:lnTo>
                  <a:close/>
                </a:path>
                <a:path w="1526540" h="623569">
                  <a:moveTo>
                    <a:pt x="1499493" y="586739"/>
                  </a:moveTo>
                  <a:lnTo>
                    <a:pt x="1482369" y="586739"/>
                  </a:lnTo>
                  <a:lnTo>
                    <a:pt x="1485912" y="582930"/>
                  </a:lnTo>
                  <a:lnTo>
                    <a:pt x="1485696" y="582930"/>
                  </a:lnTo>
                  <a:lnTo>
                    <a:pt x="1489062" y="579119"/>
                  </a:lnTo>
                  <a:lnTo>
                    <a:pt x="1488859" y="579119"/>
                  </a:lnTo>
                  <a:lnTo>
                    <a:pt x="1492072" y="576580"/>
                  </a:lnTo>
                  <a:lnTo>
                    <a:pt x="1491869" y="576580"/>
                  </a:lnTo>
                  <a:lnTo>
                    <a:pt x="1494904" y="572769"/>
                  </a:lnTo>
                  <a:lnTo>
                    <a:pt x="1494713" y="572769"/>
                  </a:lnTo>
                  <a:lnTo>
                    <a:pt x="1497558" y="568960"/>
                  </a:lnTo>
                  <a:lnTo>
                    <a:pt x="1497393" y="568960"/>
                  </a:lnTo>
                  <a:lnTo>
                    <a:pt x="1500035" y="565150"/>
                  </a:lnTo>
                  <a:lnTo>
                    <a:pt x="1499882" y="565150"/>
                  </a:lnTo>
                  <a:lnTo>
                    <a:pt x="1502333" y="561339"/>
                  </a:lnTo>
                  <a:lnTo>
                    <a:pt x="1502181" y="561339"/>
                  </a:lnTo>
                  <a:lnTo>
                    <a:pt x="1504442" y="556260"/>
                  </a:lnTo>
                  <a:lnTo>
                    <a:pt x="1504302" y="556260"/>
                  </a:lnTo>
                  <a:lnTo>
                    <a:pt x="1506347" y="552450"/>
                  </a:lnTo>
                  <a:lnTo>
                    <a:pt x="1508048" y="548639"/>
                  </a:lnTo>
                  <a:lnTo>
                    <a:pt x="1509547" y="543560"/>
                  </a:lnTo>
                  <a:lnTo>
                    <a:pt x="1510817" y="538480"/>
                  </a:lnTo>
                  <a:lnTo>
                    <a:pt x="1510741" y="539750"/>
                  </a:lnTo>
                  <a:lnTo>
                    <a:pt x="1523688" y="539750"/>
                  </a:lnTo>
                  <a:lnTo>
                    <a:pt x="1523085" y="542289"/>
                  </a:lnTo>
                  <a:lnTo>
                    <a:pt x="1513420" y="566419"/>
                  </a:lnTo>
                  <a:lnTo>
                    <a:pt x="1510817" y="571500"/>
                  </a:lnTo>
                  <a:lnTo>
                    <a:pt x="1507998" y="575310"/>
                  </a:lnTo>
                  <a:lnTo>
                    <a:pt x="1504975" y="580389"/>
                  </a:lnTo>
                  <a:lnTo>
                    <a:pt x="1501762" y="584200"/>
                  </a:lnTo>
                  <a:lnTo>
                    <a:pt x="1499493" y="586739"/>
                  </a:lnTo>
                  <a:close/>
                </a:path>
                <a:path w="1526540" h="623569">
                  <a:moveTo>
                    <a:pt x="644516" y="586739"/>
                  </a:moveTo>
                  <a:lnTo>
                    <a:pt x="643508" y="586739"/>
                  </a:lnTo>
                  <a:lnTo>
                    <a:pt x="643280" y="585469"/>
                  </a:lnTo>
                  <a:lnTo>
                    <a:pt x="644516" y="586739"/>
                  </a:lnTo>
                  <a:close/>
                </a:path>
                <a:path w="1526540" h="623569">
                  <a:moveTo>
                    <a:pt x="1469834" y="610869"/>
                  </a:moveTo>
                  <a:lnTo>
                    <a:pt x="1427848" y="610869"/>
                  </a:lnTo>
                  <a:lnTo>
                    <a:pt x="1432940" y="609600"/>
                  </a:lnTo>
                  <a:lnTo>
                    <a:pt x="1437335" y="609600"/>
                  </a:lnTo>
                  <a:lnTo>
                    <a:pt x="1442262" y="608330"/>
                  </a:lnTo>
                  <a:lnTo>
                    <a:pt x="1441957" y="608330"/>
                  </a:lnTo>
                  <a:lnTo>
                    <a:pt x="1446796" y="607060"/>
                  </a:lnTo>
                  <a:lnTo>
                    <a:pt x="1446491" y="607060"/>
                  </a:lnTo>
                  <a:lnTo>
                    <a:pt x="1451228" y="604519"/>
                  </a:lnTo>
                  <a:lnTo>
                    <a:pt x="1450936" y="604519"/>
                  </a:lnTo>
                  <a:lnTo>
                    <a:pt x="1455559" y="603250"/>
                  </a:lnTo>
                  <a:lnTo>
                    <a:pt x="1455280" y="603250"/>
                  </a:lnTo>
                  <a:lnTo>
                    <a:pt x="1459788" y="601980"/>
                  </a:lnTo>
                  <a:lnTo>
                    <a:pt x="1459509" y="601980"/>
                  </a:lnTo>
                  <a:lnTo>
                    <a:pt x="1463903" y="599439"/>
                  </a:lnTo>
                  <a:lnTo>
                    <a:pt x="1463636" y="599439"/>
                  </a:lnTo>
                  <a:lnTo>
                    <a:pt x="1467904" y="596900"/>
                  </a:lnTo>
                  <a:lnTo>
                    <a:pt x="1467650" y="596900"/>
                  </a:lnTo>
                  <a:lnTo>
                    <a:pt x="1471777" y="594360"/>
                  </a:lnTo>
                  <a:lnTo>
                    <a:pt x="1471523" y="594360"/>
                  </a:lnTo>
                  <a:lnTo>
                    <a:pt x="1475524" y="591819"/>
                  </a:lnTo>
                  <a:lnTo>
                    <a:pt x="1475282" y="591819"/>
                  </a:lnTo>
                  <a:lnTo>
                    <a:pt x="1479130" y="589280"/>
                  </a:lnTo>
                  <a:lnTo>
                    <a:pt x="1478889" y="589280"/>
                  </a:lnTo>
                  <a:lnTo>
                    <a:pt x="1482598" y="585469"/>
                  </a:lnTo>
                  <a:lnTo>
                    <a:pt x="1482369" y="586739"/>
                  </a:lnTo>
                  <a:lnTo>
                    <a:pt x="1499493" y="586739"/>
                  </a:lnTo>
                  <a:lnTo>
                    <a:pt x="1478762" y="604519"/>
                  </a:lnTo>
                  <a:lnTo>
                    <a:pt x="1474368" y="608330"/>
                  </a:lnTo>
                  <a:lnTo>
                    <a:pt x="1469834" y="610869"/>
                  </a:lnTo>
                  <a:close/>
                </a:path>
                <a:path w="1526540" h="623569">
                  <a:moveTo>
                    <a:pt x="693242" y="609600"/>
                  </a:moveTo>
                  <a:lnTo>
                    <a:pt x="688543" y="609600"/>
                  </a:lnTo>
                  <a:lnTo>
                    <a:pt x="688225" y="608330"/>
                  </a:lnTo>
                  <a:lnTo>
                    <a:pt x="693242" y="609600"/>
                  </a:lnTo>
                  <a:close/>
                </a:path>
                <a:path w="1526540" h="623569">
                  <a:moveTo>
                    <a:pt x="1437335" y="609600"/>
                  </a:moveTo>
                  <a:lnTo>
                    <a:pt x="1432623" y="609600"/>
                  </a:lnTo>
                  <a:lnTo>
                    <a:pt x="1437652" y="608330"/>
                  </a:lnTo>
                  <a:lnTo>
                    <a:pt x="1437335" y="60960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1031855" y="1841500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导语</a:t>
            </a:r>
            <a:endParaRPr sz="2400">
              <a:latin typeface="SimSun"/>
              <a:cs typeface="SimSun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78266" y="4452620"/>
            <a:ext cx="1353185" cy="623570"/>
            <a:chOff x="478266" y="4452620"/>
            <a:chExt cx="1353185" cy="623570"/>
          </a:xfrm>
        </p:grpSpPr>
        <p:sp>
          <p:nvSpPr>
            <p:cNvPr id="19" name="object 19"/>
            <p:cNvSpPr/>
            <p:nvPr/>
          </p:nvSpPr>
          <p:spPr>
            <a:xfrm>
              <a:off x="484507" y="4459224"/>
              <a:ext cx="1311275" cy="611505"/>
            </a:xfrm>
            <a:custGeom>
              <a:avLst/>
              <a:gdLst/>
              <a:ahLst/>
              <a:cxnLst/>
              <a:rect l="l" t="t" r="r" b="b"/>
              <a:pathLst>
                <a:path w="1311275" h="611504">
                  <a:moveTo>
                    <a:pt x="812416" y="611124"/>
                  </a:moveTo>
                  <a:lnTo>
                    <a:pt x="102232" y="611124"/>
                  </a:lnTo>
                  <a:lnTo>
                    <a:pt x="62371" y="603183"/>
                  </a:lnTo>
                  <a:lnTo>
                    <a:pt x="29888" y="581383"/>
                  </a:lnTo>
                  <a:lnTo>
                    <a:pt x="8011" y="549001"/>
                  </a:lnTo>
                  <a:lnTo>
                    <a:pt x="0" y="509346"/>
                  </a:lnTo>
                  <a:lnTo>
                    <a:pt x="124" y="102108"/>
                  </a:lnTo>
                  <a:lnTo>
                    <a:pt x="8065" y="62184"/>
                  </a:lnTo>
                  <a:lnTo>
                    <a:pt x="29904" y="29684"/>
                  </a:lnTo>
                  <a:lnTo>
                    <a:pt x="62380" y="7869"/>
                  </a:lnTo>
                  <a:lnTo>
                    <a:pt x="102232" y="0"/>
                  </a:lnTo>
                  <a:lnTo>
                    <a:pt x="812416" y="0"/>
                  </a:lnTo>
                  <a:lnTo>
                    <a:pt x="852125" y="7869"/>
                  </a:lnTo>
                  <a:lnTo>
                    <a:pt x="884554" y="29684"/>
                  </a:lnTo>
                  <a:lnTo>
                    <a:pt x="906440" y="62184"/>
                  </a:lnTo>
                  <a:lnTo>
                    <a:pt x="914524" y="102108"/>
                  </a:lnTo>
                  <a:lnTo>
                    <a:pt x="914524" y="356615"/>
                  </a:lnTo>
                  <a:lnTo>
                    <a:pt x="1170163" y="509015"/>
                  </a:lnTo>
                  <a:lnTo>
                    <a:pt x="914524" y="509015"/>
                  </a:lnTo>
                  <a:lnTo>
                    <a:pt x="906440" y="548868"/>
                  </a:lnTo>
                  <a:lnTo>
                    <a:pt x="884554" y="581344"/>
                  </a:lnTo>
                  <a:lnTo>
                    <a:pt x="852100" y="603188"/>
                  </a:lnTo>
                  <a:lnTo>
                    <a:pt x="812416" y="611124"/>
                  </a:lnTo>
                  <a:close/>
                </a:path>
                <a:path w="1311275" h="611504">
                  <a:moveTo>
                    <a:pt x="1310764" y="592836"/>
                  </a:moveTo>
                  <a:lnTo>
                    <a:pt x="914457" y="509346"/>
                  </a:lnTo>
                  <a:lnTo>
                    <a:pt x="914524" y="509015"/>
                  </a:lnTo>
                  <a:lnTo>
                    <a:pt x="1170163" y="509015"/>
                  </a:lnTo>
                  <a:lnTo>
                    <a:pt x="1310764" y="59283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78266" y="4452620"/>
              <a:ext cx="1353185" cy="623570"/>
            </a:xfrm>
            <a:custGeom>
              <a:avLst/>
              <a:gdLst/>
              <a:ahLst/>
              <a:cxnLst/>
              <a:rect l="l" t="t" r="r" b="b"/>
              <a:pathLst>
                <a:path w="1353185" h="623570">
                  <a:moveTo>
                    <a:pt x="829782" y="623570"/>
                  </a:moveTo>
                  <a:lnTo>
                    <a:pt x="97094" y="623570"/>
                  </a:lnTo>
                  <a:lnTo>
                    <a:pt x="86337" y="621029"/>
                  </a:lnTo>
                  <a:lnTo>
                    <a:pt x="70932" y="617220"/>
                  </a:lnTo>
                  <a:lnTo>
                    <a:pt x="66004" y="614679"/>
                  </a:lnTo>
                  <a:lnTo>
                    <a:pt x="61216" y="613410"/>
                  </a:lnTo>
                  <a:lnTo>
                    <a:pt x="56542" y="610870"/>
                  </a:lnTo>
                  <a:lnTo>
                    <a:pt x="52009" y="608329"/>
                  </a:lnTo>
                  <a:lnTo>
                    <a:pt x="47614" y="604520"/>
                  </a:lnTo>
                  <a:lnTo>
                    <a:pt x="43373" y="601979"/>
                  </a:lnTo>
                  <a:lnTo>
                    <a:pt x="18379" y="575310"/>
                  </a:lnTo>
                  <a:lnTo>
                    <a:pt x="15560" y="571500"/>
                  </a:lnTo>
                  <a:lnTo>
                    <a:pt x="12956" y="566420"/>
                  </a:lnTo>
                  <a:lnTo>
                    <a:pt x="10568" y="562610"/>
                  </a:lnTo>
                  <a:lnTo>
                    <a:pt x="8397" y="557529"/>
                  </a:lnTo>
                  <a:lnTo>
                    <a:pt x="0" y="102870"/>
                  </a:lnTo>
                  <a:lnTo>
                    <a:pt x="27" y="101600"/>
                  </a:lnTo>
                  <a:lnTo>
                    <a:pt x="8397" y="66039"/>
                  </a:lnTo>
                  <a:lnTo>
                    <a:pt x="10568" y="60960"/>
                  </a:lnTo>
                  <a:lnTo>
                    <a:pt x="12956" y="55879"/>
                  </a:lnTo>
                  <a:lnTo>
                    <a:pt x="15560" y="52070"/>
                  </a:lnTo>
                  <a:lnTo>
                    <a:pt x="18379" y="46989"/>
                  </a:lnTo>
                  <a:lnTo>
                    <a:pt x="21402" y="43179"/>
                  </a:lnTo>
                  <a:lnTo>
                    <a:pt x="24615" y="39370"/>
                  </a:lnTo>
                  <a:lnTo>
                    <a:pt x="28018" y="34289"/>
                  </a:lnTo>
                  <a:lnTo>
                    <a:pt x="31600" y="30479"/>
                  </a:lnTo>
                  <a:lnTo>
                    <a:pt x="35359" y="27939"/>
                  </a:lnTo>
                  <a:lnTo>
                    <a:pt x="39283" y="24129"/>
                  </a:lnTo>
                  <a:lnTo>
                    <a:pt x="70932" y="6350"/>
                  </a:lnTo>
                  <a:lnTo>
                    <a:pt x="75961" y="3810"/>
                  </a:lnTo>
                  <a:lnTo>
                    <a:pt x="91671" y="0"/>
                  </a:lnTo>
                  <a:lnTo>
                    <a:pt x="835205" y="0"/>
                  </a:lnTo>
                  <a:lnTo>
                    <a:pt x="850915" y="3810"/>
                  </a:lnTo>
                  <a:lnTo>
                    <a:pt x="855944" y="6350"/>
                  </a:lnTo>
                  <a:lnTo>
                    <a:pt x="860872" y="7620"/>
                  </a:lnTo>
                  <a:lnTo>
                    <a:pt x="865659" y="10160"/>
                  </a:lnTo>
                  <a:lnTo>
                    <a:pt x="870333" y="12700"/>
                  </a:lnTo>
                  <a:lnTo>
                    <a:pt x="93741" y="12700"/>
                  </a:lnTo>
                  <a:lnTo>
                    <a:pt x="88724" y="13970"/>
                  </a:lnTo>
                  <a:lnTo>
                    <a:pt x="89042" y="13970"/>
                  </a:lnTo>
                  <a:lnTo>
                    <a:pt x="84114" y="15239"/>
                  </a:lnTo>
                  <a:lnTo>
                    <a:pt x="84419" y="15239"/>
                  </a:lnTo>
                  <a:lnTo>
                    <a:pt x="79580" y="16510"/>
                  </a:lnTo>
                  <a:lnTo>
                    <a:pt x="79885" y="16510"/>
                  </a:lnTo>
                  <a:lnTo>
                    <a:pt x="75148" y="17779"/>
                  </a:lnTo>
                  <a:lnTo>
                    <a:pt x="75440" y="17779"/>
                  </a:lnTo>
                  <a:lnTo>
                    <a:pt x="70817" y="19050"/>
                  </a:lnTo>
                  <a:lnTo>
                    <a:pt x="71097" y="19050"/>
                  </a:lnTo>
                  <a:lnTo>
                    <a:pt x="66588" y="21589"/>
                  </a:lnTo>
                  <a:lnTo>
                    <a:pt x="66868" y="21589"/>
                  </a:lnTo>
                  <a:lnTo>
                    <a:pt x="62473" y="24129"/>
                  </a:lnTo>
                  <a:lnTo>
                    <a:pt x="62740" y="24129"/>
                  </a:lnTo>
                  <a:lnTo>
                    <a:pt x="58473" y="25400"/>
                  </a:lnTo>
                  <a:lnTo>
                    <a:pt x="58727" y="25400"/>
                  </a:lnTo>
                  <a:lnTo>
                    <a:pt x="54599" y="27939"/>
                  </a:lnTo>
                  <a:lnTo>
                    <a:pt x="54853" y="27939"/>
                  </a:lnTo>
                  <a:lnTo>
                    <a:pt x="52186" y="30479"/>
                  </a:lnTo>
                  <a:lnTo>
                    <a:pt x="51094" y="30479"/>
                  </a:lnTo>
                  <a:lnTo>
                    <a:pt x="47246" y="34289"/>
                  </a:lnTo>
                  <a:lnTo>
                    <a:pt x="47487" y="34289"/>
                  </a:lnTo>
                  <a:lnTo>
                    <a:pt x="43779" y="36829"/>
                  </a:lnTo>
                  <a:lnTo>
                    <a:pt x="44008" y="36829"/>
                  </a:lnTo>
                  <a:lnTo>
                    <a:pt x="41645" y="39370"/>
                  </a:lnTo>
                  <a:lnTo>
                    <a:pt x="40680" y="39370"/>
                  </a:lnTo>
                  <a:lnTo>
                    <a:pt x="37315" y="43179"/>
                  </a:lnTo>
                  <a:lnTo>
                    <a:pt x="37518" y="43179"/>
                  </a:lnTo>
                  <a:lnTo>
                    <a:pt x="34305" y="46989"/>
                  </a:lnTo>
                  <a:lnTo>
                    <a:pt x="34508" y="46989"/>
                  </a:lnTo>
                  <a:lnTo>
                    <a:pt x="31473" y="50800"/>
                  </a:lnTo>
                  <a:lnTo>
                    <a:pt x="31663" y="50800"/>
                  </a:lnTo>
                  <a:lnTo>
                    <a:pt x="28818" y="54610"/>
                  </a:lnTo>
                  <a:lnTo>
                    <a:pt x="28983" y="54610"/>
                  </a:lnTo>
                  <a:lnTo>
                    <a:pt x="26342" y="58420"/>
                  </a:lnTo>
                  <a:lnTo>
                    <a:pt x="26494" y="58420"/>
                  </a:lnTo>
                  <a:lnTo>
                    <a:pt x="24043" y="62229"/>
                  </a:lnTo>
                  <a:lnTo>
                    <a:pt x="24196" y="62229"/>
                  </a:lnTo>
                  <a:lnTo>
                    <a:pt x="21935" y="66039"/>
                  </a:lnTo>
                  <a:lnTo>
                    <a:pt x="22075" y="66039"/>
                  </a:lnTo>
                  <a:lnTo>
                    <a:pt x="20541" y="69850"/>
                  </a:lnTo>
                  <a:lnTo>
                    <a:pt x="20157" y="69850"/>
                  </a:lnTo>
                  <a:lnTo>
                    <a:pt x="18328" y="74929"/>
                  </a:lnTo>
                  <a:lnTo>
                    <a:pt x="16830" y="78739"/>
                  </a:lnTo>
                  <a:lnTo>
                    <a:pt x="15560" y="83820"/>
                  </a:lnTo>
                  <a:lnTo>
                    <a:pt x="14778" y="87629"/>
                  </a:lnTo>
                  <a:lnTo>
                    <a:pt x="14556" y="87629"/>
                  </a:lnTo>
                  <a:lnTo>
                    <a:pt x="13667" y="92710"/>
                  </a:lnTo>
                  <a:lnTo>
                    <a:pt x="13058" y="97789"/>
                  </a:lnTo>
                  <a:lnTo>
                    <a:pt x="12715" y="102870"/>
                  </a:lnTo>
                  <a:lnTo>
                    <a:pt x="12702" y="520700"/>
                  </a:lnTo>
                  <a:lnTo>
                    <a:pt x="13096" y="525779"/>
                  </a:lnTo>
                  <a:lnTo>
                    <a:pt x="13705" y="529589"/>
                  </a:lnTo>
                  <a:lnTo>
                    <a:pt x="14556" y="534670"/>
                  </a:lnTo>
                  <a:lnTo>
                    <a:pt x="15636" y="539750"/>
                  </a:lnTo>
                  <a:lnTo>
                    <a:pt x="15902" y="539750"/>
                  </a:lnTo>
                  <a:lnTo>
                    <a:pt x="16931" y="543560"/>
                  </a:lnTo>
                  <a:lnTo>
                    <a:pt x="18442" y="548639"/>
                  </a:lnTo>
                  <a:lnTo>
                    <a:pt x="20157" y="552450"/>
                  </a:lnTo>
                  <a:lnTo>
                    <a:pt x="20030" y="552450"/>
                  </a:lnTo>
                  <a:lnTo>
                    <a:pt x="22075" y="556260"/>
                  </a:lnTo>
                  <a:lnTo>
                    <a:pt x="21935" y="556260"/>
                  </a:lnTo>
                  <a:lnTo>
                    <a:pt x="24196" y="561339"/>
                  </a:lnTo>
                  <a:lnTo>
                    <a:pt x="24043" y="561339"/>
                  </a:lnTo>
                  <a:lnTo>
                    <a:pt x="26494" y="565150"/>
                  </a:lnTo>
                  <a:lnTo>
                    <a:pt x="26342" y="565150"/>
                  </a:lnTo>
                  <a:lnTo>
                    <a:pt x="28983" y="568960"/>
                  </a:lnTo>
                  <a:lnTo>
                    <a:pt x="28818" y="568960"/>
                  </a:lnTo>
                  <a:lnTo>
                    <a:pt x="31663" y="572770"/>
                  </a:lnTo>
                  <a:lnTo>
                    <a:pt x="31473" y="572770"/>
                  </a:lnTo>
                  <a:lnTo>
                    <a:pt x="34508" y="576579"/>
                  </a:lnTo>
                  <a:lnTo>
                    <a:pt x="34305" y="576579"/>
                  </a:lnTo>
                  <a:lnTo>
                    <a:pt x="37518" y="579120"/>
                  </a:lnTo>
                  <a:lnTo>
                    <a:pt x="37315" y="579120"/>
                  </a:lnTo>
                  <a:lnTo>
                    <a:pt x="40680" y="582929"/>
                  </a:lnTo>
                  <a:lnTo>
                    <a:pt x="40464" y="582929"/>
                  </a:lnTo>
                  <a:lnTo>
                    <a:pt x="44008" y="586739"/>
                  </a:lnTo>
                  <a:lnTo>
                    <a:pt x="45015" y="586739"/>
                  </a:lnTo>
                  <a:lnTo>
                    <a:pt x="47487" y="589279"/>
                  </a:lnTo>
                  <a:lnTo>
                    <a:pt x="47246" y="589279"/>
                  </a:lnTo>
                  <a:lnTo>
                    <a:pt x="51094" y="591820"/>
                  </a:lnTo>
                  <a:lnTo>
                    <a:pt x="50853" y="591820"/>
                  </a:lnTo>
                  <a:lnTo>
                    <a:pt x="54853" y="594360"/>
                  </a:lnTo>
                  <a:lnTo>
                    <a:pt x="54599" y="594360"/>
                  </a:lnTo>
                  <a:lnTo>
                    <a:pt x="58727" y="596900"/>
                  </a:lnTo>
                  <a:lnTo>
                    <a:pt x="58473" y="596900"/>
                  </a:lnTo>
                  <a:lnTo>
                    <a:pt x="62740" y="599439"/>
                  </a:lnTo>
                  <a:lnTo>
                    <a:pt x="62473" y="599439"/>
                  </a:lnTo>
                  <a:lnTo>
                    <a:pt x="66868" y="601979"/>
                  </a:lnTo>
                  <a:lnTo>
                    <a:pt x="66588" y="601979"/>
                  </a:lnTo>
                  <a:lnTo>
                    <a:pt x="71097" y="603250"/>
                  </a:lnTo>
                  <a:lnTo>
                    <a:pt x="70817" y="603250"/>
                  </a:lnTo>
                  <a:lnTo>
                    <a:pt x="75440" y="604520"/>
                  </a:lnTo>
                  <a:lnTo>
                    <a:pt x="75148" y="604520"/>
                  </a:lnTo>
                  <a:lnTo>
                    <a:pt x="79885" y="607060"/>
                  </a:lnTo>
                  <a:lnTo>
                    <a:pt x="79580" y="607060"/>
                  </a:lnTo>
                  <a:lnTo>
                    <a:pt x="84419" y="608329"/>
                  </a:lnTo>
                  <a:lnTo>
                    <a:pt x="84114" y="608329"/>
                  </a:lnTo>
                  <a:lnTo>
                    <a:pt x="89042" y="609600"/>
                  </a:lnTo>
                  <a:lnTo>
                    <a:pt x="93436" y="609600"/>
                  </a:lnTo>
                  <a:lnTo>
                    <a:pt x="98529" y="610870"/>
                  </a:lnTo>
                  <a:lnTo>
                    <a:pt x="870333" y="610870"/>
                  </a:lnTo>
                  <a:lnTo>
                    <a:pt x="865659" y="613410"/>
                  </a:lnTo>
                  <a:lnTo>
                    <a:pt x="860872" y="614679"/>
                  </a:lnTo>
                  <a:lnTo>
                    <a:pt x="855944" y="617220"/>
                  </a:lnTo>
                  <a:lnTo>
                    <a:pt x="840539" y="621029"/>
                  </a:lnTo>
                  <a:lnTo>
                    <a:pt x="829782" y="623570"/>
                  </a:lnTo>
                  <a:close/>
                </a:path>
                <a:path w="1353185" h="623570">
                  <a:moveTo>
                    <a:pt x="876023" y="31750"/>
                  </a:moveTo>
                  <a:lnTo>
                    <a:pt x="872022" y="27939"/>
                  </a:lnTo>
                  <a:lnTo>
                    <a:pt x="872276" y="27939"/>
                  </a:lnTo>
                  <a:lnTo>
                    <a:pt x="868149" y="25400"/>
                  </a:lnTo>
                  <a:lnTo>
                    <a:pt x="868403" y="25400"/>
                  </a:lnTo>
                  <a:lnTo>
                    <a:pt x="864135" y="24129"/>
                  </a:lnTo>
                  <a:lnTo>
                    <a:pt x="864402" y="24129"/>
                  </a:lnTo>
                  <a:lnTo>
                    <a:pt x="860008" y="21589"/>
                  </a:lnTo>
                  <a:lnTo>
                    <a:pt x="860287" y="21589"/>
                  </a:lnTo>
                  <a:lnTo>
                    <a:pt x="855779" y="19050"/>
                  </a:lnTo>
                  <a:lnTo>
                    <a:pt x="856058" y="19050"/>
                  </a:lnTo>
                  <a:lnTo>
                    <a:pt x="851435" y="17779"/>
                  </a:lnTo>
                  <a:lnTo>
                    <a:pt x="851728" y="17779"/>
                  </a:lnTo>
                  <a:lnTo>
                    <a:pt x="846990" y="16510"/>
                  </a:lnTo>
                  <a:lnTo>
                    <a:pt x="847295" y="16510"/>
                  </a:lnTo>
                  <a:lnTo>
                    <a:pt x="842457" y="15239"/>
                  </a:lnTo>
                  <a:lnTo>
                    <a:pt x="842761" y="15239"/>
                  </a:lnTo>
                  <a:lnTo>
                    <a:pt x="837834" y="13970"/>
                  </a:lnTo>
                  <a:lnTo>
                    <a:pt x="838151" y="13970"/>
                  </a:lnTo>
                  <a:lnTo>
                    <a:pt x="833122" y="12700"/>
                  </a:lnTo>
                  <a:lnTo>
                    <a:pt x="870333" y="12700"/>
                  </a:lnTo>
                  <a:lnTo>
                    <a:pt x="891517" y="27939"/>
                  </a:lnTo>
                  <a:lnTo>
                    <a:pt x="895276" y="30479"/>
                  </a:lnTo>
                  <a:lnTo>
                    <a:pt x="875781" y="30479"/>
                  </a:lnTo>
                  <a:lnTo>
                    <a:pt x="876023" y="31750"/>
                  </a:lnTo>
                  <a:close/>
                </a:path>
                <a:path w="1353185" h="623570">
                  <a:moveTo>
                    <a:pt x="50853" y="31750"/>
                  </a:moveTo>
                  <a:lnTo>
                    <a:pt x="51094" y="30479"/>
                  </a:lnTo>
                  <a:lnTo>
                    <a:pt x="52186" y="30479"/>
                  </a:lnTo>
                  <a:lnTo>
                    <a:pt x="50853" y="31750"/>
                  </a:lnTo>
                  <a:close/>
                </a:path>
                <a:path w="1353185" h="623570">
                  <a:moveTo>
                    <a:pt x="886411" y="40639"/>
                  </a:moveTo>
                  <a:lnTo>
                    <a:pt x="882868" y="36829"/>
                  </a:lnTo>
                  <a:lnTo>
                    <a:pt x="883097" y="36829"/>
                  </a:lnTo>
                  <a:lnTo>
                    <a:pt x="879388" y="34289"/>
                  </a:lnTo>
                  <a:lnTo>
                    <a:pt x="879629" y="34289"/>
                  </a:lnTo>
                  <a:lnTo>
                    <a:pt x="875781" y="30479"/>
                  </a:lnTo>
                  <a:lnTo>
                    <a:pt x="895276" y="30479"/>
                  </a:lnTo>
                  <a:lnTo>
                    <a:pt x="898857" y="34289"/>
                  </a:lnTo>
                  <a:lnTo>
                    <a:pt x="902261" y="39370"/>
                  </a:lnTo>
                  <a:lnTo>
                    <a:pt x="886195" y="39370"/>
                  </a:lnTo>
                  <a:lnTo>
                    <a:pt x="886411" y="40639"/>
                  </a:lnTo>
                  <a:close/>
                </a:path>
                <a:path w="1353185" h="623570">
                  <a:moveTo>
                    <a:pt x="40464" y="40639"/>
                  </a:moveTo>
                  <a:lnTo>
                    <a:pt x="40680" y="39370"/>
                  </a:lnTo>
                  <a:lnTo>
                    <a:pt x="41645" y="39370"/>
                  </a:lnTo>
                  <a:lnTo>
                    <a:pt x="40464" y="40639"/>
                  </a:lnTo>
                  <a:close/>
                </a:path>
                <a:path w="1353185" h="623570">
                  <a:moveTo>
                    <a:pt x="906846" y="71120"/>
                  </a:moveTo>
                  <a:lnTo>
                    <a:pt x="904801" y="66039"/>
                  </a:lnTo>
                  <a:lnTo>
                    <a:pt x="904941" y="66039"/>
                  </a:lnTo>
                  <a:lnTo>
                    <a:pt x="902680" y="62229"/>
                  </a:lnTo>
                  <a:lnTo>
                    <a:pt x="902832" y="62229"/>
                  </a:lnTo>
                  <a:lnTo>
                    <a:pt x="900381" y="58420"/>
                  </a:lnTo>
                  <a:lnTo>
                    <a:pt x="900534" y="58420"/>
                  </a:lnTo>
                  <a:lnTo>
                    <a:pt x="897892" y="54610"/>
                  </a:lnTo>
                  <a:lnTo>
                    <a:pt x="898057" y="54610"/>
                  </a:lnTo>
                  <a:lnTo>
                    <a:pt x="895212" y="50800"/>
                  </a:lnTo>
                  <a:lnTo>
                    <a:pt x="895403" y="50800"/>
                  </a:lnTo>
                  <a:lnTo>
                    <a:pt x="892368" y="46989"/>
                  </a:lnTo>
                  <a:lnTo>
                    <a:pt x="892571" y="46989"/>
                  </a:lnTo>
                  <a:lnTo>
                    <a:pt x="889358" y="43179"/>
                  </a:lnTo>
                  <a:lnTo>
                    <a:pt x="889561" y="43179"/>
                  </a:lnTo>
                  <a:lnTo>
                    <a:pt x="886195" y="39370"/>
                  </a:lnTo>
                  <a:lnTo>
                    <a:pt x="902261" y="39370"/>
                  </a:lnTo>
                  <a:lnTo>
                    <a:pt x="905474" y="43179"/>
                  </a:lnTo>
                  <a:lnTo>
                    <a:pt x="908497" y="46989"/>
                  </a:lnTo>
                  <a:lnTo>
                    <a:pt x="911316" y="52070"/>
                  </a:lnTo>
                  <a:lnTo>
                    <a:pt x="913919" y="55879"/>
                  </a:lnTo>
                  <a:lnTo>
                    <a:pt x="916307" y="60960"/>
                  </a:lnTo>
                  <a:lnTo>
                    <a:pt x="918479" y="66039"/>
                  </a:lnTo>
                  <a:lnTo>
                    <a:pt x="920422" y="69850"/>
                  </a:lnTo>
                  <a:lnTo>
                    <a:pt x="906719" y="69850"/>
                  </a:lnTo>
                  <a:lnTo>
                    <a:pt x="906846" y="71120"/>
                  </a:lnTo>
                  <a:close/>
                </a:path>
                <a:path w="1353185" h="623570">
                  <a:moveTo>
                    <a:pt x="20030" y="71120"/>
                  </a:moveTo>
                  <a:lnTo>
                    <a:pt x="20157" y="69850"/>
                  </a:lnTo>
                  <a:lnTo>
                    <a:pt x="20541" y="69850"/>
                  </a:lnTo>
                  <a:lnTo>
                    <a:pt x="20030" y="71120"/>
                  </a:lnTo>
                  <a:close/>
                </a:path>
                <a:path w="1353185" h="623570">
                  <a:moveTo>
                    <a:pt x="912383" y="88900"/>
                  </a:moveTo>
                  <a:lnTo>
                    <a:pt x="911240" y="83820"/>
                  </a:lnTo>
                  <a:lnTo>
                    <a:pt x="909944" y="78739"/>
                  </a:lnTo>
                  <a:lnTo>
                    <a:pt x="908433" y="74929"/>
                  </a:lnTo>
                  <a:lnTo>
                    <a:pt x="906719" y="69850"/>
                  </a:lnTo>
                  <a:lnTo>
                    <a:pt x="920422" y="69850"/>
                  </a:lnTo>
                  <a:lnTo>
                    <a:pt x="922124" y="74929"/>
                  </a:lnTo>
                  <a:lnTo>
                    <a:pt x="923584" y="80010"/>
                  </a:lnTo>
                  <a:lnTo>
                    <a:pt x="925023" y="87629"/>
                  </a:lnTo>
                  <a:lnTo>
                    <a:pt x="912319" y="87629"/>
                  </a:lnTo>
                  <a:lnTo>
                    <a:pt x="912383" y="88900"/>
                  </a:lnTo>
                  <a:close/>
                </a:path>
                <a:path w="1353185" h="623570">
                  <a:moveTo>
                    <a:pt x="14493" y="88900"/>
                  </a:moveTo>
                  <a:lnTo>
                    <a:pt x="14556" y="87629"/>
                  </a:lnTo>
                  <a:lnTo>
                    <a:pt x="14778" y="87629"/>
                  </a:lnTo>
                  <a:lnTo>
                    <a:pt x="14493" y="88900"/>
                  </a:lnTo>
                  <a:close/>
                </a:path>
                <a:path w="1353185" h="623570">
                  <a:moveTo>
                    <a:pt x="1337992" y="604520"/>
                  </a:moveTo>
                  <a:lnTo>
                    <a:pt x="1313627" y="604520"/>
                  </a:lnTo>
                  <a:lnTo>
                    <a:pt x="1318186" y="593089"/>
                  </a:lnTo>
                  <a:lnTo>
                    <a:pt x="1281628" y="585388"/>
                  </a:lnTo>
                  <a:lnTo>
                    <a:pt x="914288" y="365760"/>
                  </a:lnTo>
                  <a:lnTo>
                    <a:pt x="914288" y="107950"/>
                  </a:lnTo>
                  <a:lnTo>
                    <a:pt x="914161" y="102870"/>
                  </a:lnTo>
                  <a:lnTo>
                    <a:pt x="913780" y="97789"/>
                  </a:lnTo>
                  <a:lnTo>
                    <a:pt x="913170" y="92710"/>
                  </a:lnTo>
                  <a:lnTo>
                    <a:pt x="912319" y="87629"/>
                  </a:lnTo>
                  <a:lnTo>
                    <a:pt x="925023" y="87629"/>
                  </a:lnTo>
                  <a:lnTo>
                    <a:pt x="926988" y="356870"/>
                  </a:lnTo>
                  <a:lnTo>
                    <a:pt x="923889" y="356870"/>
                  </a:lnTo>
                  <a:lnTo>
                    <a:pt x="926988" y="361950"/>
                  </a:lnTo>
                  <a:lnTo>
                    <a:pt x="932383" y="361950"/>
                  </a:lnTo>
                  <a:lnTo>
                    <a:pt x="1337992" y="604520"/>
                  </a:lnTo>
                  <a:close/>
                </a:path>
                <a:path w="1353185" h="623570">
                  <a:moveTo>
                    <a:pt x="926988" y="361950"/>
                  </a:moveTo>
                  <a:lnTo>
                    <a:pt x="923889" y="356870"/>
                  </a:lnTo>
                  <a:lnTo>
                    <a:pt x="926988" y="358723"/>
                  </a:lnTo>
                  <a:lnTo>
                    <a:pt x="926988" y="361950"/>
                  </a:lnTo>
                  <a:close/>
                </a:path>
                <a:path w="1353185" h="623570">
                  <a:moveTo>
                    <a:pt x="926988" y="358723"/>
                  </a:moveTo>
                  <a:lnTo>
                    <a:pt x="923889" y="356870"/>
                  </a:lnTo>
                  <a:lnTo>
                    <a:pt x="926988" y="356870"/>
                  </a:lnTo>
                  <a:lnTo>
                    <a:pt x="926988" y="358723"/>
                  </a:lnTo>
                  <a:close/>
                </a:path>
                <a:path w="1353185" h="623570">
                  <a:moveTo>
                    <a:pt x="932383" y="361950"/>
                  </a:moveTo>
                  <a:lnTo>
                    <a:pt x="926988" y="361950"/>
                  </a:lnTo>
                  <a:lnTo>
                    <a:pt x="926988" y="358723"/>
                  </a:lnTo>
                  <a:lnTo>
                    <a:pt x="932383" y="361950"/>
                  </a:lnTo>
                  <a:close/>
                </a:path>
                <a:path w="1353185" h="623570">
                  <a:moveTo>
                    <a:pt x="926429" y="525779"/>
                  </a:moveTo>
                  <a:lnTo>
                    <a:pt x="913780" y="525779"/>
                  </a:lnTo>
                  <a:lnTo>
                    <a:pt x="914173" y="520700"/>
                  </a:lnTo>
                  <a:lnTo>
                    <a:pt x="914288" y="515620"/>
                  </a:lnTo>
                  <a:lnTo>
                    <a:pt x="914288" y="508000"/>
                  </a:lnTo>
                  <a:lnTo>
                    <a:pt x="950458" y="515620"/>
                  </a:lnTo>
                  <a:lnTo>
                    <a:pt x="926988" y="515620"/>
                  </a:lnTo>
                  <a:lnTo>
                    <a:pt x="919330" y="521970"/>
                  </a:lnTo>
                  <a:lnTo>
                    <a:pt x="926616" y="523506"/>
                  </a:lnTo>
                  <a:lnTo>
                    <a:pt x="926429" y="525779"/>
                  </a:lnTo>
                  <a:close/>
                </a:path>
                <a:path w="1353185" h="623570">
                  <a:moveTo>
                    <a:pt x="926616" y="523506"/>
                  </a:moveTo>
                  <a:lnTo>
                    <a:pt x="919330" y="521970"/>
                  </a:lnTo>
                  <a:lnTo>
                    <a:pt x="926988" y="515620"/>
                  </a:lnTo>
                  <a:lnTo>
                    <a:pt x="926848" y="520700"/>
                  </a:lnTo>
                  <a:lnTo>
                    <a:pt x="926616" y="523506"/>
                  </a:lnTo>
                  <a:close/>
                </a:path>
                <a:path w="1353185" h="623570">
                  <a:moveTo>
                    <a:pt x="1352857" y="613410"/>
                  </a:moveTo>
                  <a:lnTo>
                    <a:pt x="926616" y="523506"/>
                  </a:lnTo>
                  <a:lnTo>
                    <a:pt x="926848" y="520700"/>
                  </a:lnTo>
                  <a:lnTo>
                    <a:pt x="926988" y="515620"/>
                  </a:lnTo>
                  <a:lnTo>
                    <a:pt x="950458" y="515620"/>
                  </a:lnTo>
                  <a:lnTo>
                    <a:pt x="1281628" y="585388"/>
                  </a:lnTo>
                  <a:lnTo>
                    <a:pt x="1313627" y="604520"/>
                  </a:lnTo>
                  <a:lnTo>
                    <a:pt x="1337992" y="604520"/>
                  </a:lnTo>
                  <a:lnTo>
                    <a:pt x="1352857" y="613410"/>
                  </a:lnTo>
                  <a:close/>
                </a:path>
                <a:path w="1353185" h="623570">
                  <a:moveTo>
                    <a:pt x="13220" y="525779"/>
                  </a:moveTo>
                  <a:lnTo>
                    <a:pt x="13058" y="524510"/>
                  </a:lnTo>
                  <a:lnTo>
                    <a:pt x="13220" y="525779"/>
                  </a:lnTo>
                  <a:close/>
                </a:path>
                <a:path w="1353185" h="623570">
                  <a:moveTo>
                    <a:pt x="924187" y="539750"/>
                  </a:moveTo>
                  <a:lnTo>
                    <a:pt x="911240" y="539750"/>
                  </a:lnTo>
                  <a:lnTo>
                    <a:pt x="912383" y="534670"/>
                  </a:lnTo>
                  <a:lnTo>
                    <a:pt x="913208" y="529589"/>
                  </a:lnTo>
                  <a:lnTo>
                    <a:pt x="913818" y="524510"/>
                  </a:lnTo>
                  <a:lnTo>
                    <a:pt x="913780" y="525779"/>
                  </a:lnTo>
                  <a:lnTo>
                    <a:pt x="926429" y="525779"/>
                  </a:lnTo>
                  <a:lnTo>
                    <a:pt x="925743" y="532129"/>
                  </a:lnTo>
                  <a:lnTo>
                    <a:pt x="924791" y="537210"/>
                  </a:lnTo>
                  <a:lnTo>
                    <a:pt x="924187" y="539750"/>
                  </a:lnTo>
                  <a:close/>
                </a:path>
                <a:path w="1353185" h="623570">
                  <a:moveTo>
                    <a:pt x="15902" y="539750"/>
                  </a:moveTo>
                  <a:lnTo>
                    <a:pt x="15636" y="539750"/>
                  </a:lnTo>
                  <a:lnTo>
                    <a:pt x="15560" y="538479"/>
                  </a:lnTo>
                  <a:lnTo>
                    <a:pt x="15902" y="539750"/>
                  </a:lnTo>
                  <a:close/>
                </a:path>
                <a:path w="1353185" h="623570">
                  <a:moveTo>
                    <a:pt x="899992" y="586739"/>
                  </a:moveTo>
                  <a:lnTo>
                    <a:pt x="882868" y="586739"/>
                  </a:lnTo>
                  <a:lnTo>
                    <a:pt x="886411" y="582929"/>
                  </a:lnTo>
                  <a:lnTo>
                    <a:pt x="886195" y="582929"/>
                  </a:lnTo>
                  <a:lnTo>
                    <a:pt x="889561" y="579120"/>
                  </a:lnTo>
                  <a:lnTo>
                    <a:pt x="889358" y="579120"/>
                  </a:lnTo>
                  <a:lnTo>
                    <a:pt x="892571" y="576579"/>
                  </a:lnTo>
                  <a:lnTo>
                    <a:pt x="892368" y="576579"/>
                  </a:lnTo>
                  <a:lnTo>
                    <a:pt x="895403" y="572770"/>
                  </a:lnTo>
                  <a:lnTo>
                    <a:pt x="895212" y="572770"/>
                  </a:lnTo>
                  <a:lnTo>
                    <a:pt x="898057" y="568960"/>
                  </a:lnTo>
                  <a:lnTo>
                    <a:pt x="897892" y="568960"/>
                  </a:lnTo>
                  <a:lnTo>
                    <a:pt x="900534" y="565150"/>
                  </a:lnTo>
                  <a:lnTo>
                    <a:pt x="900381" y="565150"/>
                  </a:lnTo>
                  <a:lnTo>
                    <a:pt x="902832" y="561339"/>
                  </a:lnTo>
                  <a:lnTo>
                    <a:pt x="902680" y="561339"/>
                  </a:lnTo>
                  <a:lnTo>
                    <a:pt x="904941" y="556260"/>
                  </a:lnTo>
                  <a:lnTo>
                    <a:pt x="904801" y="556260"/>
                  </a:lnTo>
                  <a:lnTo>
                    <a:pt x="906846" y="552450"/>
                  </a:lnTo>
                  <a:lnTo>
                    <a:pt x="908547" y="548639"/>
                  </a:lnTo>
                  <a:lnTo>
                    <a:pt x="910046" y="543560"/>
                  </a:lnTo>
                  <a:lnTo>
                    <a:pt x="911316" y="538479"/>
                  </a:lnTo>
                  <a:lnTo>
                    <a:pt x="911240" y="539750"/>
                  </a:lnTo>
                  <a:lnTo>
                    <a:pt x="924187" y="539750"/>
                  </a:lnTo>
                  <a:lnTo>
                    <a:pt x="923584" y="542289"/>
                  </a:lnTo>
                  <a:lnTo>
                    <a:pt x="913919" y="566420"/>
                  </a:lnTo>
                  <a:lnTo>
                    <a:pt x="911316" y="571500"/>
                  </a:lnTo>
                  <a:lnTo>
                    <a:pt x="908497" y="575310"/>
                  </a:lnTo>
                  <a:lnTo>
                    <a:pt x="905474" y="580389"/>
                  </a:lnTo>
                  <a:lnTo>
                    <a:pt x="902261" y="584200"/>
                  </a:lnTo>
                  <a:lnTo>
                    <a:pt x="899992" y="586739"/>
                  </a:lnTo>
                  <a:close/>
                </a:path>
                <a:path w="1353185" h="623570">
                  <a:moveTo>
                    <a:pt x="1313627" y="604520"/>
                  </a:moveTo>
                  <a:lnTo>
                    <a:pt x="1281628" y="585388"/>
                  </a:lnTo>
                  <a:lnTo>
                    <a:pt x="1318186" y="593089"/>
                  </a:lnTo>
                  <a:lnTo>
                    <a:pt x="1313627" y="604520"/>
                  </a:lnTo>
                  <a:close/>
                </a:path>
                <a:path w="1353185" h="623570">
                  <a:moveTo>
                    <a:pt x="45015" y="586739"/>
                  </a:moveTo>
                  <a:lnTo>
                    <a:pt x="44008" y="586739"/>
                  </a:lnTo>
                  <a:lnTo>
                    <a:pt x="43779" y="585470"/>
                  </a:lnTo>
                  <a:lnTo>
                    <a:pt x="45015" y="586739"/>
                  </a:lnTo>
                  <a:close/>
                </a:path>
                <a:path w="1353185" h="623570">
                  <a:moveTo>
                    <a:pt x="870333" y="610870"/>
                  </a:moveTo>
                  <a:lnTo>
                    <a:pt x="828347" y="610870"/>
                  </a:lnTo>
                  <a:lnTo>
                    <a:pt x="833440" y="609600"/>
                  </a:lnTo>
                  <a:lnTo>
                    <a:pt x="837834" y="609600"/>
                  </a:lnTo>
                  <a:lnTo>
                    <a:pt x="842761" y="608329"/>
                  </a:lnTo>
                  <a:lnTo>
                    <a:pt x="842457" y="608329"/>
                  </a:lnTo>
                  <a:lnTo>
                    <a:pt x="847295" y="607060"/>
                  </a:lnTo>
                  <a:lnTo>
                    <a:pt x="846990" y="607060"/>
                  </a:lnTo>
                  <a:lnTo>
                    <a:pt x="851728" y="604520"/>
                  </a:lnTo>
                  <a:lnTo>
                    <a:pt x="851435" y="604520"/>
                  </a:lnTo>
                  <a:lnTo>
                    <a:pt x="856058" y="603250"/>
                  </a:lnTo>
                  <a:lnTo>
                    <a:pt x="855779" y="603250"/>
                  </a:lnTo>
                  <a:lnTo>
                    <a:pt x="860287" y="601979"/>
                  </a:lnTo>
                  <a:lnTo>
                    <a:pt x="860008" y="601979"/>
                  </a:lnTo>
                  <a:lnTo>
                    <a:pt x="864402" y="599439"/>
                  </a:lnTo>
                  <a:lnTo>
                    <a:pt x="864135" y="599439"/>
                  </a:lnTo>
                  <a:lnTo>
                    <a:pt x="868403" y="596900"/>
                  </a:lnTo>
                  <a:lnTo>
                    <a:pt x="868149" y="596900"/>
                  </a:lnTo>
                  <a:lnTo>
                    <a:pt x="872276" y="594360"/>
                  </a:lnTo>
                  <a:lnTo>
                    <a:pt x="872022" y="594360"/>
                  </a:lnTo>
                  <a:lnTo>
                    <a:pt x="876023" y="591820"/>
                  </a:lnTo>
                  <a:lnTo>
                    <a:pt x="875781" y="591820"/>
                  </a:lnTo>
                  <a:lnTo>
                    <a:pt x="879629" y="589279"/>
                  </a:lnTo>
                  <a:lnTo>
                    <a:pt x="879388" y="589279"/>
                  </a:lnTo>
                  <a:lnTo>
                    <a:pt x="883097" y="585470"/>
                  </a:lnTo>
                  <a:lnTo>
                    <a:pt x="882868" y="586739"/>
                  </a:lnTo>
                  <a:lnTo>
                    <a:pt x="899992" y="586739"/>
                  </a:lnTo>
                  <a:lnTo>
                    <a:pt x="879261" y="604520"/>
                  </a:lnTo>
                  <a:lnTo>
                    <a:pt x="874867" y="608329"/>
                  </a:lnTo>
                  <a:lnTo>
                    <a:pt x="870333" y="610870"/>
                  </a:lnTo>
                  <a:close/>
                </a:path>
                <a:path w="1353185" h="623570">
                  <a:moveTo>
                    <a:pt x="93741" y="609600"/>
                  </a:moveTo>
                  <a:lnTo>
                    <a:pt x="89042" y="609600"/>
                  </a:lnTo>
                  <a:lnTo>
                    <a:pt x="88724" y="608329"/>
                  </a:lnTo>
                  <a:lnTo>
                    <a:pt x="93741" y="609600"/>
                  </a:lnTo>
                  <a:close/>
                </a:path>
                <a:path w="1353185" h="623570">
                  <a:moveTo>
                    <a:pt x="837834" y="609600"/>
                  </a:moveTo>
                  <a:lnTo>
                    <a:pt x="833122" y="609600"/>
                  </a:lnTo>
                  <a:lnTo>
                    <a:pt x="838151" y="608329"/>
                  </a:lnTo>
                  <a:lnTo>
                    <a:pt x="837834" y="60960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623569" y="4540884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主体</a:t>
            </a:r>
            <a:endParaRPr sz="240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7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人民解放军百万大军横渡长江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800" y="1447800"/>
            <a:ext cx="9373235" cy="4415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8128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SimSun"/>
                <a:cs typeface="SimSun"/>
              </a:rPr>
              <a:t>这一路现已占领贵池、殷家汇、东流、至德</a:t>
            </a:r>
            <a:r>
              <a:rPr sz="3200" spc="5" dirty="0">
                <a:latin typeface="SimSun"/>
                <a:cs typeface="SimSun"/>
              </a:rPr>
              <a:t>、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彭泽之线的广大南岸阵地，正向南扩展中。和中</a:t>
            </a:r>
            <a:r>
              <a:rPr sz="3200" spc="5" dirty="0">
                <a:latin typeface="SimSun"/>
                <a:cs typeface="SimSun"/>
              </a:rPr>
              <a:t>路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军所遇敌情一样，我西路军当面之敌亦纷纷溃退</a:t>
            </a:r>
            <a:r>
              <a:rPr sz="3200" spc="5" dirty="0">
                <a:latin typeface="SimSun"/>
                <a:cs typeface="SimSun"/>
              </a:rPr>
              <a:t>，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毫无斗志，我军所遇之抵抗，甚为微弱。</a:t>
            </a:r>
            <a:r>
              <a:rPr sz="3200" dirty="0">
                <a:solidFill>
                  <a:srgbClr val="1D41D4"/>
                </a:solidFill>
                <a:latin typeface="SimSun"/>
                <a:cs typeface="SimSun"/>
              </a:rPr>
              <a:t>此种情况， 一方面由于人民解放军英勇善战，锐不可当；另</a:t>
            </a:r>
            <a:r>
              <a:rPr sz="3200" spc="5" dirty="0">
                <a:solidFill>
                  <a:srgbClr val="1D41D4"/>
                </a:solidFill>
                <a:latin typeface="SimSun"/>
                <a:cs typeface="SimSun"/>
              </a:rPr>
              <a:t>一 </a:t>
            </a:r>
            <a:r>
              <a:rPr sz="3200" spc="10" dirty="0">
                <a:solidFill>
                  <a:srgbClr val="1D41D4"/>
                </a:solidFill>
                <a:latin typeface="SimSun"/>
                <a:cs typeface="SimSun"/>
              </a:rPr>
              <a:t> </a:t>
            </a:r>
            <a:r>
              <a:rPr sz="3200" dirty="0">
                <a:solidFill>
                  <a:srgbClr val="1D41D4"/>
                </a:solidFill>
                <a:latin typeface="SimSun"/>
                <a:cs typeface="SimSun"/>
              </a:rPr>
              <a:t>方面，这和国民党反动派拒绝签订和平协定，有</a:t>
            </a:r>
            <a:r>
              <a:rPr sz="3200" spc="5" dirty="0">
                <a:solidFill>
                  <a:srgbClr val="1D41D4"/>
                </a:solidFill>
                <a:latin typeface="SimSun"/>
                <a:cs typeface="SimSun"/>
              </a:rPr>
              <a:t>很 </a:t>
            </a:r>
            <a:r>
              <a:rPr sz="3200" spc="10" dirty="0">
                <a:solidFill>
                  <a:srgbClr val="1D41D4"/>
                </a:solidFill>
                <a:latin typeface="SimSun"/>
                <a:cs typeface="SimSun"/>
              </a:rPr>
              <a:t> </a:t>
            </a:r>
            <a:r>
              <a:rPr sz="3200" dirty="0">
                <a:solidFill>
                  <a:srgbClr val="1D41D4"/>
                </a:solidFill>
                <a:latin typeface="SimSun"/>
                <a:cs typeface="SimSun"/>
              </a:rPr>
              <a:t>大关系。国民党的广大官兵一致希望和平，不想</a:t>
            </a:r>
            <a:r>
              <a:rPr sz="3200" spc="5" dirty="0">
                <a:solidFill>
                  <a:srgbClr val="1D41D4"/>
                </a:solidFill>
                <a:latin typeface="SimSun"/>
                <a:cs typeface="SimSun"/>
              </a:rPr>
              <a:t>再 </a:t>
            </a:r>
            <a:r>
              <a:rPr sz="3200" spc="10" dirty="0">
                <a:solidFill>
                  <a:srgbClr val="1D41D4"/>
                </a:solidFill>
                <a:latin typeface="SimSun"/>
                <a:cs typeface="SimSun"/>
              </a:rPr>
              <a:t> </a:t>
            </a:r>
            <a:r>
              <a:rPr sz="3200" dirty="0">
                <a:solidFill>
                  <a:srgbClr val="1D41D4"/>
                </a:solidFill>
                <a:latin typeface="SimSun"/>
                <a:cs typeface="SimSun"/>
              </a:rPr>
              <a:t>打了，听见南京拒绝和平，都很泄气。</a:t>
            </a:r>
            <a:r>
              <a:rPr sz="3200" dirty="0">
                <a:latin typeface="SimSun"/>
                <a:cs typeface="SimSun"/>
              </a:rPr>
              <a:t>战犯汤恩</a:t>
            </a:r>
            <a:r>
              <a:rPr sz="3200" spc="5" dirty="0">
                <a:latin typeface="SimSun"/>
                <a:cs typeface="SimSun"/>
              </a:rPr>
              <a:t>伯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二十一日到芜湖督战，不起丝毫作用</a:t>
            </a:r>
            <a:r>
              <a:rPr sz="3200" spc="5" dirty="0">
                <a:latin typeface="SimSun"/>
                <a:cs typeface="SimSun"/>
              </a:rPr>
              <a:t>。</a:t>
            </a:r>
            <a:endParaRPr sz="3200" dirty="0">
              <a:latin typeface="SimSun"/>
              <a:cs typeface="SimSu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134600" y="4038600"/>
            <a:ext cx="1471295" cy="590550"/>
            <a:chOff x="10659516" y="4015104"/>
            <a:chExt cx="1471295" cy="590550"/>
          </a:xfrm>
        </p:grpSpPr>
        <p:sp>
          <p:nvSpPr>
            <p:cNvPr id="5" name="object 5"/>
            <p:cNvSpPr/>
            <p:nvPr/>
          </p:nvSpPr>
          <p:spPr>
            <a:xfrm>
              <a:off x="10706099" y="4021835"/>
              <a:ext cx="1417955" cy="577850"/>
            </a:xfrm>
            <a:custGeom>
              <a:avLst/>
              <a:gdLst/>
              <a:ahLst/>
              <a:cxnLst/>
              <a:rect l="l" t="t" r="r" b="b"/>
              <a:pathLst>
                <a:path w="1417954" h="577850">
                  <a:moveTo>
                    <a:pt x="1321307" y="577596"/>
                  </a:moveTo>
                  <a:lnTo>
                    <a:pt x="600455" y="577596"/>
                  </a:lnTo>
                  <a:lnTo>
                    <a:pt x="562624" y="569954"/>
                  </a:lnTo>
                  <a:lnTo>
                    <a:pt x="531836" y="549278"/>
                  </a:lnTo>
                  <a:lnTo>
                    <a:pt x="511132" y="518652"/>
                  </a:lnTo>
                  <a:lnTo>
                    <a:pt x="503554" y="481164"/>
                  </a:lnTo>
                  <a:lnTo>
                    <a:pt x="502920" y="481584"/>
                  </a:lnTo>
                  <a:lnTo>
                    <a:pt x="0" y="289560"/>
                  </a:lnTo>
                  <a:lnTo>
                    <a:pt x="502920" y="336803"/>
                  </a:lnTo>
                  <a:lnTo>
                    <a:pt x="502920" y="96012"/>
                  </a:lnTo>
                  <a:lnTo>
                    <a:pt x="510864" y="58480"/>
                  </a:lnTo>
                  <a:lnTo>
                    <a:pt x="531756" y="27884"/>
                  </a:lnTo>
                  <a:lnTo>
                    <a:pt x="562614" y="7349"/>
                  </a:lnTo>
                  <a:lnTo>
                    <a:pt x="600455" y="0"/>
                  </a:lnTo>
                  <a:lnTo>
                    <a:pt x="1321307" y="0"/>
                  </a:lnTo>
                  <a:lnTo>
                    <a:pt x="1358982" y="7349"/>
                  </a:lnTo>
                  <a:lnTo>
                    <a:pt x="1389626" y="27884"/>
                  </a:lnTo>
                  <a:lnTo>
                    <a:pt x="1410113" y="58480"/>
                  </a:lnTo>
                  <a:lnTo>
                    <a:pt x="1417320" y="96012"/>
                  </a:lnTo>
                  <a:lnTo>
                    <a:pt x="1417320" y="336803"/>
                  </a:lnTo>
                  <a:lnTo>
                    <a:pt x="1417954" y="481164"/>
                  </a:lnTo>
                  <a:lnTo>
                    <a:pt x="1417320" y="481584"/>
                  </a:lnTo>
                  <a:lnTo>
                    <a:pt x="1410113" y="518829"/>
                  </a:lnTo>
                  <a:lnTo>
                    <a:pt x="1389626" y="549330"/>
                  </a:lnTo>
                  <a:lnTo>
                    <a:pt x="1358982" y="569961"/>
                  </a:lnTo>
                  <a:lnTo>
                    <a:pt x="1321307" y="5775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659516" y="4015104"/>
              <a:ext cx="1471295" cy="590550"/>
            </a:xfrm>
            <a:custGeom>
              <a:avLst/>
              <a:gdLst/>
              <a:ahLst/>
              <a:cxnLst/>
              <a:rect l="l" t="t" r="r" b="b"/>
              <a:pathLst>
                <a:path w="1471295" h="590550">
                  <a:moveTo>
                    <a:pt x="556488" y="342900"/>
                  </a:moveTo>
                  <a:lnTo>
                    <a:pt x="543788" y="342900"/>
                  </a:lnTo>
                  <a:lnTo>
                    <a:pt x="550722" y="336550"/>
                  </a:lnTo>
                  <a:lnTo>
                    <a:pt x="543788" y="335910"/>
                  </a:lnTo>
                  <a:lnTo>
                    <a:pt x="543915" y="96520"/>
                  </a:lnTo>
                  <a:lnTo>
                    <a:pt x="550011" y="67310"/>
                  </a:lnTo>
                  <a:lnTo>
                    <a:pt x="551853" y="62229"/>
                  </a:lnTo>
                  <a:lnTo>
                    <a:pt x="553910" y="57150"/>
                  </a:lnTo>
                  <a:lnTo>
                    <a:pt x="556183" y="53339"/>
                  </a:lnTo>
                  <a:lnTo>
                    <a:pt x="558647" y="48260"/>
                  </a:lnTo>
                  <a:lnTo>
                    <a:pt x="577418" y="26670"/>
                  </a:lnTo>
                  <a:lnTo>
                    <a:pt x="581139" y="22860"/>
                  </a:lnTo>
                  <a:lnTo>
                    <a:pt x="585012" y="20320"/>
                  </a:lnTo>
                  <a:lnTo>
                    <a:pt x="589038" y="16510"/>
                  </a:lnTo>
                  <a:lnTo>
                    <a:pt x="593204" y="13970"/>
                  </a:lnTo>
                  <a:lnTo>
                    <a:pt x="597509" y="11429"/>
                  </a:lnTo>
                  <a:lnTo>
                    <a:pt x="601929" y="8889"/>
                  </a:lnTo>
                  <a:lnTo>
                    <a:pt x="606488" y="7620"/>
                  </a:lnTo>
                  <a:lnTo>
                    <a:pt x="611149" y="5079"/>
                  </a:lnTo>
                  <a:lnTo>
                    <a:pt x="620788" y="2539"/>
                  </a:lnTo>
                  <a:lnTo>
                    <a:pt x="630821" y="0"/>
                  </a:lnTo>
                  <a:lnTo>
                    <a:pt x="1383855" y="0"/>
                  </a:lnTo>
                  <a:lnTo>
                    <a:pt x="1393888" y="2539"/>
                  </a:lnTo>
                  <a:lnTo>
                    <a:pt x="1403527" y="5079"/>
                  </a:lnTo>
                  <a:lnTo>
                    <a:pt x="1408188" y="7620"/>
                  </a:lnTo>
                  <a:lnTo>
                    <a:pt x="1412748" y="8889"/>
                  </a:lnTo>
                  <a:lnTo>
                    <a:pt x="1417167" y="11429"/>
                  </a:lnTo>
                  <a:lnTo>
                    <a:pt x="1419320" y="12700"/>
                  </a:lnTo>
                  <a:lnTo>
                    <a:pt x="632891" y="12700"/>
                  </a:lnTo>
                  <a:lnTo>
                    <a:pt x="628154" y="13970"/>
                  </a:lnTo>
                  <a:lnTo>
                    <a:pt x="628459" y="13970"/>
                  </a:lnTo>
                  <a:lnTo>
                    <a:pt x="623798" y="15239"/>
                  </a:lnTo>
                  <a:lnTo>
                    <a:pt x="624103" y="15239"/>
                  </a:lnTo>
                  <a:lnTo>
                    <a:pt x="619544" y="16510"/>
                  </a:lnTo>
                  <a:lnTo>
                    <a:pt x="619836" y="16510"/>
                  </a:lnTo>
                  <a:lnTo>
                    <a:pt x="615365" y="17779"/>
                  </a:lnTo>
                  <a:lnTo>
                    <a:pt x="615657" y="17779"/>
                  </a:lnTo>
                  <a:lnTo>
                    <a:pt x="611289" y="19050"/>
                  </a:lnTo>
                  <a:lnTo>
                    <a:pt x="611568" y="19050"/>
                  </a:lnTo>
                  <a:lnTo>
                    <a:pt x="609434" y="20320"/>
                  </a:lnTo>
                  <a:lnTo>
                    <a:pt x="607580" y="20320"/>
                  </a:lnTo>
                  <a:lnTo>
                    <a:pt x="603427" y="22860"/>
                  </a:lnTo>
                  <a:lnTo>
                    <a:pt x="603707" y="22860"/>
                  </a:lnTo>
                  <a:lnTo>
                    <a:pt x="599668" y="25400"/>
                  </a:lnTo>
                  <a:lnTo>
                    <a:pt x="599935" y="25400"/>
                  </a:lnTo>
                  <a:lnTo>
                    <a:pt x="596023" y="27939"/>
                  </a:lnTo>
                  <a:lnTo>
                    <a:pt x="596277" y="27939"/>
                  </a:lnTo>
                  <a:lnTo>
                    <a:pt x="592505" y="30479"/>
                  </a:lnTo>
                  <a:lnTo>
                    <a:pt x="592747" y="30479"/>
                  </a:lnTo>
                  <a:lnTo>
                    <a:pt x="589102" y="33020"/>
                  </a:lnTo>
                  <a:lnTo>
                    <a:pt x="589343" y="33020"/>
                  </a:lnTo>
                  <a:lnTo>
                    <a:pt x="585851" y="35560"/>
                  </a:lnTo>
                  <a:lnTo>
                    <a:pt x="586066" y="35560"/>
                  </a:lnTo>
                  <a:lnTo>
                    <a:pt x="582726" y="38100"/>
                  </a:lnTo>
                  <a:lnTo>
                    <a:pt x="582942" y="38100"/>
                  </a:lnTo>
                  <a:lnTo>
                    <a:pt x="579754" y="41910"/>
                  </a:lnTo>
                  <a:lnTo>
                    <a:pt x="579958" y="41910"/>
                  </a:lnTo>
                  <a:lnTo>
                    <a:pt x="576922" y="44450"/>
                  </a:lnTo>
                  <a:lnTo>
                    <a:pt x="577126" y="44450"/>
                  </a:lnTo>
                  <a:lnTo>
                    <a:pt x="574268" y="48260"/>
                  </a:lnTo>
                  <a:lnTo>
                    <a:pt x="574446" y="48260"/>
                  </a:lnTo>
                  <a:lnTo>
                    <a:pt x="571753" y="52070"/>
                  </a:lnTo>
                  <a:lnTo>
                    <a:pt x="571931" y="52070"/>
                  </a:lnTo>
                  <a:lnTo>
                    <a:pt x="569429" y="55879"/>
                  </a:lnTo>
                  <a:lnTo>
                    <a:pt x="569582" y="55879"/>
                  </a:lnTo>
                  <a:lnTo>
                    <a:pt x="568041" y="58420"/>
                  </a:lnTo>
                  <a:lnTo>
                    <a:pt x="567410" y="58420"/>
                  </a:lnTo>
                  <a:lnTo>
                    <a:pt x="565289" y="63500"/>
                  </a:lnTo>
                  <a:lnTo>
                    <a:pt x="563486" y="67310"/>
                  </a:lnTo>
                  <a:lnTo>
                    <a:pt x="561886" y="71120"/>
                  </a:lnTo>
                  <a:lnTo>
                    <a:pt x="560476" y="74929"/>
                  </a:lnTo>
                  <a:lnTo>
                    <a:pt x="559282" y="80010"/>
                  </a:lnTo>
                  <a:lnTo>
                    <a:pt x="558279" y="83820"/>
                  </a:lnTo>
                  <a:lnTo>
                    <a:pt x="557714" y="87629"/>
                  </a:lnTo>
                  <a:lnTo>
                    <a:pt x="557542" y="87629"/>
                  </a:lnTo>
                  <a:lnTo>
                    <a:pt x="556933" y="92710"/>
                  </a:lnTo>
                  <a:lnTo>
                    <a:pt x="556685" y="96520"/>
                  </a:lnTo>
                  <a:lnTo>
                    <a:pt x="556615" y="97789"/>
                  </a:lnTo>
                  <a:lnTo>
                    <a:pt x="556488" y="342900"/>
                  </a:lnTo>
                  <a:close/>
                </a:path>
                <a:path w="1471295" h="590550">
                  <a:moveTo>
                    <a:pt x="1407363" y="21589"/>
                  </a:moveTo>
                  <a:lnTo>
                    <a:pt x="1403108" y="19050"/>
                  </a:lnTo>
                  <a:lnTo>
                    <a:pt x="1403388" y="19050"/>
                  </a:lnTo>
                  <a:lnTo>
                    <a:pt x="1399019" y="17779"/>
                  </a:lnTo>
                  <a:lnTo>
                    <a:pt x="1399311" y="17779"/>
                  </a:lnTo>
                  <a:lnTo>
                    <a:pt x="1394841" y="16510"/>
                  </a:lnTo>
                  <a:lnTo>
                    <a:pt x="1395133" y="16510"/>
                  </a:lnTo>
                  <a:lnTo>
                    <a:pt x="1390561" y="15239"/>
                  </a:lnTo>
                  <a:lnTo>
                    <a:pt x="1390878" y="15239"/>
                  </a:lnTo>
                  <a:lnTo>
                    <a:pt x="1386217" y="13970"/>
                  </a:lnTo>
                  <a:lnTo>
                    <a:pt x="1386522" y="13970"/>
                  </a:lnTo>
                  <a:lnTo>
                    <a:pt x="1381785" y="12700"/>
                  </a:lnTo>
                  <a:lnTo>
                    <a:pt x="1419320" y="12700"/>
                  </a:lnTo>
                  <a:lnTo>
                    <a:pt x="1421472" y="13970"/>
                  </a:lnTo>
                  <a:lnTo>
                    <a:pt x="1425638" y="16510"/>
                  </a:lnTo>
                  <a:lnTo>
                    <a:pt x="1429664" y="20320"/>
                  </a:lnTo>
                  <a:lnTo>
                    <a:pt x="1407096" y="20320"/>
                  </a:lnTo>
                  <a:lnTo>
                    <a:pt x="1407363" y="21589"/>
                  </a:lnTo>
                  <a:close/>
                </a:path>
                <a:path w="1471295" h="590550">
                  <a:moveTo>
                    <a:pt x="607301" y="21589"/>
                  </a:moveTo>
                  <a:lnTo>
                    <a:pt x="607580" y="20320"/>
                  </a:lnTo>
                  <a:lnTo>
                    <a:pt x="609434" y="20320"/>
                  </a:lnTo>
                  <a:lnTo>
                    <a:pt x="607301" y="21589"/>
                  </a:lnTo>
                  <a:close/>
                </a:path>
                <a:path w="1471295" h="590550">
                  <a:moveTo>
                    <a:pt x="1447406" y="59689"/>
                  </a:moveTo>
                  <a:lnTo>
                    <a:pt x="1445094" y="55879"/>
                  </a:lnTo>
                  <a:lnTo>
                    <a:pt x="1445247" y="55879"/>
                  </a:lnTo>
                  <a:lnTo>
                    <a:pt x="1442745" y="52070"/>
                  </a:lnTo>
                  <a:lnTo>
                    <a:pt x="1442910" y="52070"/>
                  </a:lnTo>
                  <a:lnTo>
                    <a:pt x="1440230" y="48260"/>
                  </a:lnTo>
                  <a:lnTo>
                    <a:pt x="1440408" y="48260"/>
                  </a:lnTo>
                  <a:lnTo>
                    <a:pt x="1437551" y="44450"/>
                  </a:lnTo>
                  <a:lnTo>
                    <a:pt x="1437741" y="44450"/>
                  </a:lnTo>
                  <a:lnTo>
                    <a:pt x="1434719" y="41910"/>
                  </a:lnTo>
                  <a:lnTo>
                    <a:pt x="1434922" y="41910"/>
                  </a:lnTo>
                  <a:lnTo>
                    <a:pt x="1431734" y="38100"/>
                  </a:lnTo>
                  <a:lnTo>
                    <a:pt x="1431950" y="38100"/>
                  </a:lnTo>
                  <a:lnTo>
                    <a:pt x="1428610" y="35560"/>
                  </a:lnTo>
                  <a:lnTo>
                    <a:pt x="1428826" y="35560"/>
                  </a:lnTo>
                  <a:lnTo>
                    <a:pt x="1425333" y="33020"/>
                  </a:lnTo>
                  <a:lnTo>
                    <a:pt x="1425562" y="33020"/>
                  </a:lnTo>
                  <a:lnTo>
                    <a:pt x="1421930" y="30479"/>
                  </a:lnTo>
                  <a:lnTo>
                    <a:pt x="1422171" y="30479"/>
                  </a:lnTo>
                  <a:lnTo>
                    <a:pt x="1418399" y="27939"/>
                  </a:lnTo>
                  <a:lnTo>
                    <a:pt x="1418653" y="27939"/>
                  </a:lnTo>
                  <a:lnTo>
                    <a:pt x="1414741" y="25400"/>
                  </a:lnTo>
                  <a:lnTo>
                    <a:pt x="1415008" y="25400"/>
                  </a:lnTo>
                  <a:lnTo>
                    <a:pt x="1410970" y="22860"/>
                  </a:lnTo>
                  <a:lnTo>
                    <a:pt x="1411236" y="22860"/>
                  </a:lnTo>
                  <a:lnTo>
                    <a:pt x="1407096" y="20320"/>
                  </a:lnTo>
                  <a:lnTo>
                    <a:pt x="1429664" y="20320"/>
                  </a:lnTo>
                  <a:lnTo>
                    <a:pt x="1433537" y="22860"/>
                  </a:lnTo>
                  <a:lnTo>
                    <a:pt x="1437258" y="26670"/>
                  </a:lnTo>
                  <a:lnTo>
                    <a:pt x="1440827" y="29210"/>
                  </a:lnTo>
                  <a:lnTo>
                    <a:pt x="1458493" y="53339"/>
                  </a:lnTo>
                  <a:lnTo>
                    <a:pt x="1460766" y="57150"/>
                  </a:lnTo>
                  <a:lnTo>
                    <a:pt x="1461281" y="58420"/>
                  </a:lnTo>
                  <a:lnTo>
                    <a:pt x="1447266" y="58420"/>
                  </a:lnTo>
                  <a:lnTo>
                    <a:pt x="1447406" y="59689"/>
                  </a:lnTo>
                  <a:close/>
                </a:path>
                <a:path w="1471295" h="590550">
                  <a:moveTo>
                    <a:pt x="567270" y="59689"/>
                  </a:moveTo>
                  <a:lnTo>
                    <a:pt x="567410" y="58420"/>
                  </a:lnTo>
                  <a:lnTo>
                    <a:pt x="568041" y="58420"/>
                  </a:lnTo>
                  <a:lnTo>
                    <a:pt x="567270" y="59689"/>
                  </a:lnTo>
                  <a:close/>
                </a:path>
                <a:path w="1471295" h="590550">
                  <a:moveTo>
                    <a:pt x="1457172" y="88900"/>
                  </a:moveTo>
                  <a:lnTo>
                    <a:pt x="1456334" y="83820"/>
                  </a:lnTo>
                  <a:lnTo>
                    <a:pt x="1455318" y="80010"/>
                  </a:lnTo>
                  <a:lnTo>
                    <a:pt x="1454099" y="74929"/>
                  </a:lnTo>
                  <a:lnTo>
                    <a:pt x="1452676" y="71120"/>
                  </a:lnTo>
                  <a:lnTo>
                    <a:pt x="1451063" y="67310"/>
                  </a:lnTo>
                  <a:lnTo>
                    <a:pt x="1449260" y="63500"/>
                  </a:lnTo>
                  <a:lnTo>
                    <a:pt x="1447266" y="58420"/>
                  </a:lnTo>
                  <a:lnTo>
                    <a:pt x="1461281" y="58420"/>
                  </a:lnTo>
                  <a:lnTo>
                    <a:pt x="1462824" y="62229"/>
                  </a:lnTo>
                  <a:lnTo>
                    <a:pt x="1464652" y="67310"/>
                  </a:lnTo>
                  <a:lnTo>
                    <a:pt x="1466278" y="71120"/>
                  </a:lnTo>
                  <a:lnTo>
                    <a:pt x="1467662" y="76200"/>
                  </a:lnTo>
                  <a:lnTo>
                    <a:pt x="1468805" y="81279"/>
                  </a:lnTo>
                  <a:lnTo>
                    <a:pt x="1469707" y="86360"/>
                  </a:lnTo>
                  <a:lnTo>
                    <a:pt x="1469869" y="87629"/>
                  </a:lnTo>
                  <a:lnTo>
                    <a:pt x="1457134" y="87629"/>
                  </a:lnTo>
                  <a:lnTo>
                    <a:pt x="1457172" y="88900"/>
                  </a:lnTo>
                  <a:close/>
                </a:path>
                <a:path w="1471295" h="590550">
                  <a:moveTo>
                    <a:pt x="557504" y="88900"/>
                  </a:moveTo>
                  <a:lnTo>
                    <a:pt x="557542" y="87629"/>
                  </a:lnTo>
                  <a:lnTo>
                    <a:pt x="557714" y="87629"/>
                  </a:lnTo>
                  <a:lnTo>
                    <a:pt x="557504" y="88900"/>
                  </a:lnTo>
                  <a:close/>
                </a:path>
                <a:path w="1471295" h="590550">
                  <a:moveTo>
                    <a:pt x="1469869" y="501650"/>
                  </a:moveTo>
                  <a:lnTo>
                    <a:pt x="1457134" y="501650"/>
                  </a:lnTo>
                  <a:lnTo>
                    <a:pt x="1457744" y="496570"/>
                  </a:lnTo>
                  <a:lnTo>
                    <a:pt x="1458087" y="491489"/>
                  </a:lnTo>
                  <a:lnTo>
                    <a:pt x="1458061" y="97789"/>
                  </a:lnTo>
                  <a:lnTo>
                    <a:pt x="1457991" y="96520"/>
                  </a:lnTo>
                  <a:lnTo>
                    <a:pt x="1457705" y="92710"/>
                  </a:lnTo>
                  <a:lnTo>
                    <a:pt x="1457134" y="87629"/>
                  </a:lnTo>
                  <a:lnTo>
                    <a:pt x="1469869" y="87629"/>
                  </a:lnTo>
                  <a:lnTo>
                    <a:pt x="1470355" y="91439"/>
                  </a:lnTo>
                  <a:lnTo>
                    <a:pt x="1470761" y="96520"/>
                  </a:lnTo>
                  <a:lnTo>
                    <a:pt x="1470761" y="492760"/>
                  </a:lnTo>
                  <a:lnTo>
                    <a:pt x="1470355" y="497839"/>
                  </a:lnTo>
                  <a:lnTo>
                    <a:pt x="1469869" y="501650"/>
                  </a:lnTo>
                  <a:close/>
                </a:path>
                <a:path w="1471295" h="590550">
                  <a:moveTo>
                    <a:pt x="543877" y="491243"/>
                  </a:moveTo>
                  <a:lnTo>
                    <a:pt x="0" y="285750"/>
                  </a:lnTo>
                  <a:lnTo>
                    <a:pt x="55072" y="290829"/>
                  </a:lnTo>
                  <a:lnTo>
                    <a:pt x="48209" y="290829"/>
                  </a:lnTo>
                  <a:lnTo>
                    <a:pt x="45377" y="302260"/>
                  </a:lnTo>
                  <a:lnTo>
                    <a:pt x="89176" y="306286"/>
                  </a:lnTo>
                  <a:lnTo>
                    <a:pt x="556488" y="482600"/>
                  </a:lnTo>
                  <a:lnTo>
                    <a:pt x="556488" y="487679"/>
                  </a:lnTo>
                  <a:lnTo>
                    <a:pt x="543788" y="487679"/>
                  </a:lnTo>
                  <a:lnTo>
                    <a:pt x="543877" y="491243"/>
                  </a:lnTo>
                  <a:close/>
                </a:path>
                <a:path w="1471295" h="590550">
                  <a:moveTo>
                    <a:pt x="89176" y="306286"/>
                  </a:moveTo>
                  <a:lnTo>
                    <a:pt x="45377" y="302260"/>
                  </a:lnTo>
                  <a:lnTo>
                    <a:pt x="48209" y="290829"/>
                  </a:lnTo>
                  <a:lnTo>
                    <a:pt x="89176" y="306286"/>
                  </a:lnTo>
                  <a:close/>
                </a:path>
                <a:path w="1471295" h="590550">
                  <a:moveTo>
                    <a:pt x="556488" y="349250"/>
                  </a:moveTo>
                  <a:lnTo>
                    <a:pt x="89176" y="306286"/>
                  </a:lnTo>
                  <a:lnTo>
                    <a:pt x="48209" y="290829"/>
                  </a:lnTo>
                  <a:lnTo>
                    <a:pt x="55072" y="290829"/>
                  </a:lnTo>
                  <a:lnTo>
                    <a:pt x="543788" y="335910"/>
                  </a:lnTo>
                  <a:lnTo>
                    <a:pt x="543788" y="342900"/>
                  </a:lnTo>
                  <a:lnTo>
                    <a:pt x="556488" y="342900"/>
                  </a:lnTo>
                  <a:lnTo>
                    <a:pt x="556488" y="349250"/>
                  </a:lnTo>
                  <a:close/>
                </a:path>
                <a:path w="1471295" h="590550">
                  <a:moveTo>
                    <a:pt x="543788" y="342900"/>
                  </a:moveTo>
                  <a:lnTo>
                    <a:pt x="543788" y="335910"/>
                  </a:lnTo>
                  <a:lnTo>
                    <a:pt x="550722" y="336550"/>
                  </a:lnTo>
                  <a:lnTo>
                    <a:pt x="543788" y="342900"/>
                  </a:lnTo>
                  <a:close/>
                </a:path>
                <a:path w="1471295" h="590550">
                  <a:moveTo>
                    <a:pt x="547890" y="492760"/>
                  </a:moveTo>
                  <a:lnTo>
                    <a:pt x="543877" y="491243"/>
                  </a:lnTo>
                  <a:lnTo>
                    <a:pt x="543788" y="487679"/>
                  </a:lnTo>
                  <a:lnTo>
                    <a:pt x="547890" y="492760"/>
                  </a:lnTo>
                  <a:close/>
                </a:path>
                <a:path w="1471295" h="590550">
                  <a:moveTo>
                    <a:pt x="556685" y="492760"/>
                  </a:moveTo>
                  <a:lnTo>
                    <a:pt x="547890" y="492760"/>
                  </a:lnTo>
                  <a:lnTo>
                    <a:pt x="543788" y="487679"/>
                  </a:lnTo>
                  <a:lnTo>
                    <a:pt x="556488" y="487679"/>
                  </a:lnTo>
                  <a:lnTo>
                    <a:pt x="556590" y="491489"/>
                  </a:lnTo>
                  <a:lnTo>
                    <a:pt x="556685" y="492760"/>
                  </a:lnTo>
                  <a:close/>
                </a:path>
                <a:path w="1471295" h="590550">
                  <a:moveTo>
                    <a:pt x="1383855" y="589279"/>
                  </a:moveTo>
                  <a:lnTo>
                    <a:pt x="630821" y="589279"/>
                  </a:lnTo>
                  <a:lnTo>
                    <a:pt x="620788" y="586739"/>
                  </a:lnTo>
                  <a:lnTo>
                    <a:pt x="611149" y="584200"/>
                  </a:lnTo>
                  <a:lnTo>
                    <a:pt x="606488" y="581660"/>
                  </a:lnTo>
                  <a:lnTo>
                    <a:pt x="601929" y="580389"/>
                  </a:lnTo>
                  <a:lnTo>
                    <a:pt x="597509" y="577850"/>
                  </a:lnTo>
                  <a:lnTo>
                    <a:pt x="593204" y="575310"/>
                  </a:lnTo>
                  <a:lnTo>
                    <a:pt x="589038" y="572770"/>
                  </a:lnTo>
                  <a:lnTo>
                    <a:pt x="585012" y="568960"/>
                  </a:lnTo>
                  <a:lnTo>
                    <a:pt x="581139" y="566420"/>
                  </a:lnTo>
                  <a:lnTo>
                    <a:pt x="556183" y="535939"/>
                  </a:lnTo>
                  <a:lnTo>
                    <a:pt x="553910" y="532129"/>
                  </a:lnTo>
                  <a:lnTo>
                    <a:pt x="551853" y="527050"/>
                  </a:lnTo>
                  <a:lnTo>
                    <a:pt x="550011" y="521970"/>
                  </a:lnTo>
                  <a:lnTo>
                    <a:pt x="548398" y="518160"/>
                  </a:lnTo>
                  <a:lnTo>
                    <a:pt x="543877" y="491243"/>
                  </a:lnTo>
                  <a:lnTo>
                    <a:pt x="547890" y="492760"/>
                  </a:lnTo>
                  <a:lnTo>
                    <a:pt x="556685" y="492760"/>
                  </a:lnTo>
                  <a:lnTo>
                    <a:pt x="556971" y="496570"/>
                  </a:lnTo>
                  <a:lnTo>
                    <a:pt x="557542" y="501650"/>
                  </a:lnTo>
                  <a:lnTo>
                    <a:pt x="557714" y="501650"/>
                  </a:lnTo>
                  <a:lnTo>
                    <a:pt x="558342" y="505460"/>
                  </a:lnTo>
                  <a:lnTo>
                    <a:pt x="559358" y="510539"/>
                  </a:lnTo>
                  <a:lnTo>
                    <a:pt x="559606" y="510539"/>
                  </a:lnTo>
                  <a:lnTo>
                    <a:pt x="560577" y="514350"/>
                  </a:lnTo>
                  <a:lnTo>
                    <a:pt x="562000" y="518160"/>
                  </a:lnTo>
                  <a:lnTo>
                    <a:pt x="563613" y="521970"/>
                  </a:lnTo>
                  <a:lnTo>
                    <a:pt x="565416" y="525779"/>
                  </a:lnTo>
                  <a:lnTo>
                    <a:pt x="567410" y="530860"/>
                  </a:lnTo>
                  <a:lnTo>
                    <a:pt x="567848" y="530860"/>
                  </a:lnTo>
                  <a:lnTo>
                    <a:pt x="569582" y="534670"/>
                  </a:lnTo>
                  <a:lnTo>
                    <a:pt x="570263" y="534670"/>
                  </a:lnTo>
                  <a:lnTo>
                    <a:pt x="571931" y="537210"/>
                  </a:lnTo>
                  <a:lnTo>
                    <a:pt x="571753" y="537210"/>
                  </a:lnTo>
                  <a:lnTo>
                    <a:pt x="574446" y="541020"/>
                  </a:lnTo>
                  <a:lnTo>
                    <a:pt x="574268" y="541020"/>
                  </a:lnTo>
                  <a:lnTo>
                    <a:pt x="577126" y="544829"/>
                  </a:lnTo>
                  <a:lnTo>
                    <a:pt x="576922" y="544829"/>
                  </a:lnTo>
                  <a:lnTo>
                    <a:pt x="579958" y="547370"/>
                  </a:lnTo>
                  <a:lnTo>
                    <a:pt x="579754" y="547370"/>
                  </a:lnTo>
                  <a:lnTo>
                    <a:pt x="582942" y="551179"/>
                  </a:lnTo>
                  <a:lnTo>
                    <a:pt x="582726" y="551179"/>
                  </a:lnTo>
                  <a:lnTo>
                    <a:pt x="586066" y="553720"/>
                  </a:lnTo>
                  <a:lnTo>
                    <a:pt x="585851" y="553720"/>
                  </a:lnTo>
                  <a:lnTo>
                    <a:pt x="589343" y="556260"/>
                  </a:lnTo>
                  <a:lnTo>
                    <a:pt x="589102" y="556260"/>
                  </a:lnTo>
                  <a:lnTo>
                    <a:pt x="592747" y="560070"/>
                  </a:lnTo>
                  <a:lnTo>
                    <a:pt x="594391" y="560070"/>
                  </a:lnTo>
                  <a:lnTo>
                    <a:pt x="596277" y="561339"/>
                  </a:lnTo>
                  <a:lnTo>
                    <a:pt x="596023" y="561339"/>
                  </a:lnTo>
                  <a:lnTo>
                    <a:pt x="599935" y="563879"/>
                  </a:lnTo>
                  <a:lnTo>
                    <a:pt x="599668" y="563879"/>
                  </a:lnTo>
                  <a:lnTo>
                    <a:pt x="603707" y="566420"/>
                  </a:lnTo>
                  <a:lnTo>
                    <a:pt x="603427" y="566420"/>
                  </a:lnTo>
                  <a:lnTo>
                    <a:pt x="607580" y="568960"/>
                  </a:lnTo>
                  <a:lnTo>
                    <a:pt x="609434" y="568960"/>
                  </a:lnTo>
                  <a:lnTo>
                    <a:pt x="611568" y="570229"/>
                  </a:lnTo>
                  <a:lnTo>
                    <a:pt x="611289" y="570229"/>
                  </a:lnTo>
                  <a:lnTo>
                    <a:pt x="615657" y="571500"/>
                  </a:lnTo>
                  <a:lnTo>
                    <a:pt x="615365" y="571500"/>
                  </a:lnTo>
                  <a:lnTo>
                    <a:pt x="619836" y="572770"/>
                  </a:lnTo>
                  <a:lnTo>
                    <a:pt x="619544" y="572770"/>
                  </a:lnTo>
                  <a:lnTo>
                    <a:pt x="624103" y="574039"/>
                  </a:lnTo>
                  <a:lnTo>
                    <a:pt x="623798" y="574039"/>
                  </a:lnTo>
                  <a:lnTo>
                    <a:pt x="628459" y="575310"/>
                  </a:lnTo>
                  <a:lnTo>
                    <a:pt x="628154" y="575310"/>
                  </a:lnTo>
                  <a:lnTo>
                    <a:pt x="632891" y="576579"/>
                  </a:lnTo>
                  <a:lnTo>
                    <a:pt x="641642" y="576579"/>
                  </a:lnTo>
                  <a:lnTo>
                    <a:pt x="646607" y="577850"/>
                  </a:lnTo>
                  <a:lnTo>
                    <a:pt x="1417167" y="577850"/>
                  </a:lnTo>
                  <a:lnTo>
                    <a:pt x="1412748" y="580389"/>
                  </a:lnTo>
                  <a:lnTo>
                    <a:pt x="1408188" y="581660"/>
                  </a:lnTo>
                  <a:lnTo>
                    <a:pt x="1403527" y="584200"/>
                  </a:lnTo>
                  <a:lnTo>
                    <a:pt x="1393888" y="586739"/>
                  </a:lnTo>
                  <a:lnTo>
                    <a:pt x="1383855" y="589279"/>
                  </a:lnTo>
                  <a:close/>
                </a:path>
                <a:path w="1471295" h="590550">
                  <a:moveTo>
                    <a:pt x="557714" y="501650"/>
                  </a:moveTo>
                  <a:lnTo>
                    <a:pt x="557542" y="501650"/>
                  </a:lnTo>
                  <a:lnTo>
                    <a:pt x="557504" y="500379"/>
                  </a:lnTo>
                  <a:lnTo>
                    <a:pt x="557714" y="501650"/>
                  </a:lnTo>
                  <a:close/>
                </a:path>
                <a:path w="1471295" h="590550">
                  <a:moveTo>
                    <a:pt x="1468234" y="510539"/>
                  </a:moveTo>
                  <a:lnTo>
                    <a:pt x="1455318" y="510539"/>
                  </a:lnTo>
                  <a:lnTo>
                    <a:pt x="1456397" y="505460"/>
                  </a:lnTo>
                  <a:lnTo>
                    <a:pt x="1457172" y="500379"/>
                  </a:lnTo>
                  <a:lnTo>
                    <a:pt x="1457134" y="501650"/>
                  </a:lnTo>
                  <a:lnTo>
                    <a:pt x="1469869" y="501650"/>
                  </a:lnTo>
                  <a:lnTo>
                    <a:pt x="1469707" y="502920"/>
                  </a:lnTo>
                  <a:lnTo>
                    <a:pt x="1468805" y="508000"/>
                  </a:lnTo>
                  <a:lnTo>
                    <a:pt x="1468234" y="510539"/>
                  </a:lnTo>
                  <a:close/>
                </a:path>
                <a:path w="1471295" h="590550">
                  <a:moveTo>
                    <a:pt x="559606" y="510539"/>
                  </a:moveTo>
                  <a:lnTo>
                    <a:pt x="559358" y="510539"/>
                  </a:lnTo>
                  <a:lnTo>
                    <a:pt x="559282" y="509270"/>
                  </a:lnTo>
                  <a:lnTo>
                    <a:pt x="559606" y="510539"/>
                  </a:lnTo>
                  <a:close/>
                </a:path>
                <a:path w="1471295" h="590550">
                  <a:moveTo>
                    <a:pt x="1461281" y="530860"/>
                  </a:moveTo>
                  <a:lnTo>
                    <a:pt x="1447266" y="530860"/>
                  </a:lnTo>
                  <a:lnTo>
                    <a:pt x="1449387" y="525779"/>
                  </a:lnTo>
                  <a:lnTo>
                    <a:pt x="1451178" y="521970"/>
                  </a:lnTo>
                  <a:lnTo>
                    <a:pt x="1452791" y="518160"/>
                  </a:lnTo>
                  <a:lnTo>
                    <a:pt x="1454188" y="514350"/>
                  </a:lnTo>
                  <a:lnTo>
                    <a:pt x="1455394" y="509270"/>
                  </a:lnTo>
                  <a:lnTo>
                    <a:pt x="1455318" y="510539"/>
                  </a:lnTo>
                  <a:lnTo>
                    <a:pt x="1468234" y="510539"/>
                  </a:lnTo>
                  <a:lnTo>
                    <a:pt x="1467662" y="513079"/>
                  </a:lnTo>
                  <a:lnTo>
                    <a:pt x="1466278" y="518160"/>
                  </a:lnTo>
                  <a:lnTo>
                    <a:pt x="1464652" y="521970"/>
                  </a:lnTo>
                  <a:lnTo>
                    <a:pt x="1462824" y="527050"/>
                  </a:lnTo>
                  <a:lnTo>
                    <a:pt x="1461281" y="530860"/>
                  </a:lnTo>
                  <a:close/>
                </a:path>
                <a:path w="1471295" h="590550">
                  <a:moveTo>
                    <a:pt x="567848" y="530860"/>
                  </a:moveTo>
                  <a:lnTo>
                    <a:pt x="567410" y="530860"/>
                  </a:lnTo>
                  <a:lnTo>
                    <a:pt x="567270" y="529589"/>
                  </a:lnTo>
                  <a:lnTo>
                    <a:pt x="567848" y="530860"/>
                  </a:lnTo>
                  <a:close/>
                </a:path>
                <a:path w="1471295" h="590550">
                  <a:moveTo>
                    <a:pt x="1459251" y="534670"/>
                  </a:moveTo>
                  <a:lnTo>
                    <a:pt x="1445094" y="534670"/>
                  </a:lnTo>
                  <a:lnTo>
                    <a:pt x="1447406" y="529589"/>
                  </a:lnTo>
                  <a:lnTo>
                    <a:pt x="1447266" y="530860"/>
                  </a:lnTo>
                  <a:lnTo>
                    <a:pt x="1461281" y="530860"/>
                  </a:lnTo>
                  <a:lnTo>
                    <a:pt x="1460766" y="532129"/>
                  </a:lnTo>
                  <a:lnTo>
                    <a:pt x="1459251" y="534670"/>
                  </a:lnTo>
                  <a:close/>
                </a:path>
                <a:path w="1471295" h="590550">
                  <a:moveTo>
                    <a:pt x="570263" y="534670"/>
                  </a:moveTo>
                  <a:lnTo>
                    <a:pt x="569582" y="534670"/>
                  </a:lnTo>
                  <a:lnTo>
                    <a:pt x="569429" y="533400"/>
                  </a:lnTo>
                  <a:lnTo>
                    <a:pt x="570263" y="534670"/>
                  </a:lnTo>
                  <a:close/>
                </a:path>
                <a:path w="1471295" h="590550">
                  <a:moveTo>
                    <a:pt x="1440827" y="560070"/>
                  </a:moveTo>
                  <a:lnTo>
                    <a:pt x="1421930" y="560070"/>
                  </a:lnTo>
                  <a:lnTo>
                    <a:pt x="1425562" y="556260"/>
                  </a:lnTo>
                  <a:lnTo>
                    <a:pt x="1425333" y="556260"/>
                  </a:lnTo>
                  <a:lnTo>
                    <a:pt x="1428826" y="553720"/>
                  </a:lnTo>
                  <a:lnTo>
                    <a:pt x="1428610" y="553720"/>
                  </a:lnTo>
                  <a:lnTo>
                    <a:pt x="1431950" y="551179"/>
                  </a:lnTo>
                  <a:lnTo>
                    <a:pt x="1431734" y="551179"/>
                  </a:lnTo>
                  <a:lnTo>
                    <a:pt x="1434922" y="547370"/>
                  </a:lnTo>
                  <a:lnTo>
                    <a:pt x="1434719" y="547370"/>
                  </a:lnTo>
                  <a:lnTo>
                    <a:pt x="1437741" y="544829"/>
                  </a:lnTo>
                  <a:lnTo>
                    <a:pt x="1437551" y="544829"/>
                  </a:lnTo>
                  <a:lnTo>
                    <a:pt x="1440408" y="541020"/>
                  </a:lnTo>
                  <a:lnTo>
                    <a:pt x="1440230" y="541020"/>
                  </a:lnTo>
                  <a:lnTo>
                    <a:pt x="1442910" y="537210"/>
                  </a:lnTo>
                  <a:lnTo>
                    <a:pt x="1442745" y="537210"/>
                  </a:lnTo>
                  <a:lnTo>
                    <a:pt x="1445247" y="533400"/>
                  </a:lnTo>
                  <a:lnTo>
                    <a:pt x="1445094" y="534670"/>
                  </a:lnTo>
                  <a:lnTo>
                    <a:pt x="1459251" y="534670"/>
                  </a:lnTo>
                  <a:lnTo>
                    <a:pt x="1458493" y="535939"/>
                  </a:lnTo>
                  <a:lnTo>
                    <a:pt x="1456029" y="541020"/>
                  </a:lnTo>
                  <a:lnTo>
                    <a:pt x="1453349" y="544829"/>
                  </a:lnTo>
                  <a:lnTo>
                    <a:pt x="1450492" y="548639"/>
                  </a:lnTo>
                  <a:lnTo>
                    <a:pt x="1447444" y="552450"/>
                  </a:lnTo>
                  <a:lnTo>
                    <a:pt x="1444218" y="556260"/>
                  </a:lnTo>
                  <a:lnTo>
                    <a:pt x="1440827" y="560070"/>
                  </a:lnTo>
                  <a:close/>
                </a:path>
                <a:path w="1471295" h="590550">
                  <a:moveTo>
                    <a:pt x="594391" y="560070"/>
                  </a:moveTo>
                  <a:lnTo>
                    <a:pt x="592747" y="560070"/>
                  </a:lnTo>
                  <a:lnTo>
                    <a:pt x="592505" y="558800"/>
                  </a:lnTo>
                  <a:lnTo>
                    <a:pt x="594391" y="560070"/>
                  </a:lnTo>
                  <a:close/>
                </a:path>
                <a:path w="1471295" h="590550">
                  <a:moveTo>
                    <a:pt x="1429664" y="568960"/>
                  </a:moveTo>
                  <a:lnTo>
                    <a:pt x="1407096" y="568960"/>
                  </a:lnTo>
                  <a:lnTo>
                    <a:pt x="1411236" y="566420"/>
                  </a:lnTo>
                  <a:lnTo>
                    <a:pt x="1410970" y="566420"/>
                  </a:lnTo>
                  <a:lnTo>
                    <a:pt x="1415008" y="563879"/>
                  </a:lnTo>
                  <a:lnTo>
                    <a:pt x="1414741" y="563879"/>
                  </a:lnTo>
                  <a:lnTo>
                    <a:pt x="1418653" y="561339"/>
                  </a:lnTo>
                  <a:lnTo>
                    <a:pt x="1418399" y="561339"/>
                  </a:lnTo>
                  <a:lnTo>
                    <a:pt x="1422171" y="558800"/>
                  </a:lnTo>
                  <a:lnTo>
                    <a:pt x="1421930" y="560070"/>
                  </a:lnTo>
                  <a:lnTo>
                    <a:pt x="1440827" y="560070"/>
                  </a:lnTo>
                  <a:lnTo>
                    <a:pt x="1437258" y="563879"/>
                  </a:lnTo>
                  <a:lnTo>
                    <a:pt x="1433537" y="566420"/>
                  </a:lnTo>
                  <a:lnTo>
                    <a:pt x="1429664" y="568960"/>
                  </a:lnTo>
                  <a:close/>
                </a:path>
                <a:path w="1471295" h="590550">
                  <a:moveTo>
                    <a:pt x="609434" y="568960"/>
                  </a:moveTo>
                  <a:lnTo>
                    <a:pt x="607580" y="568960"/>
                  </a:lnTo>
                  <a:lnTo>
                    <a:pt x="607301" y="567689"/>
                  </a:lnTo>
                  <a:lnTo>
                    <a:pt x="609434" y="568960"/>
                  </a:lnTo>
                  <a:close/>
                </a:path>
                <a:path w="1471295" h="590550">
                  <a:moveTo>
                    <a:pt x="1417167" y="577850"/>
                  </a:moveTo>
                  <a:lnTo>
                    <a:pt x="1368069" y="577850"/>
                  </a:lnTo>
                  <a:lnTo>
                    <a:pt x="1373035" y="576579"/>
                  </a:lnTo>
                  <a:lnTo>
                    <a:pt x="1381785" y="576579"/>
                  </a:lnTo>
                  <a:lnTo>
                    <a:pt x="1386522" y="575310"/>
                  </a:lnTo>
                  <a:lnTo>
                    <a:pt x="1386217" y="575310"/>
                  </a:lnTo>
                  <a:lnTo>
                    <a:pt x="1390878" y="574039"/>
                  </a:lnTo>
                  <a:lnTo>
                    <a:pt x="1390561" y="574039"/>
                  </a:lnTo>
                  <a:lnTo>
                    <a:pt x="1395133" y="572770"/>
                  </a:lnTo>
                  <a:lnTo>
                    <a:pt x="1394841" y="572770"/>
                  </a:lnTo>
                  <a:lnTo>
                    <a:pt x="1399311" y="571500"/>
                  </a:lnTo>
                  <a:lnTo>
                    <a:pt x="1399019" y="571500"/>
                  </a:lnTo>
                  <a:lnTo>
                    <a:pt x="1403388" y="570229"/>
                  </a:lnTo>
                  <a:lnTo>
                    <a:pt x="1403108" y="570229"/>
                  </a:lnTo>
                  <a:lnTo>
                    <a:pt x="1407363" y="567689"/>
                  </a:lnTo>
                  <a:lnTo>
                    <a:pt x="1407096" y="568960"/>
                  </a:lnTo>
                  <a:lnTo>
                    <a:pt x="1429664" y="568960"/>
                  </a:lnTo>
                  <a:lnTo>
                    <a:pt x="1425638" y="572770"/>
                  </a:lnTo>
                  <a:lnTo>
                    <a:pt x="1421472" y="575310"/>
                  </a:lnTo>
                  <a:lnTo>
                    <a:pt x="1417167" y="577850"/>
                  </a:lnTo>
                  <a:close/>
                </a:path>
                <a:path w="1471295" h="590550">
                  <a:moveTo>
                    <a:pt x="1368310" y="590550"/>
                  </a:moveTo>
                  <a:lnTo>
                    <a:pt x="646366" y="590550"/>
                  </a:lnTo>
                  <a:lnTo>
                    <a:pt x="641172" y="589279"/>
                  </a:lnTo>
                  <a:lnTo>
                    <a:pt x="1373504" y="589279"/>
                  </a:lnTo>
                  <a:lnTo>
                    <a:pt x="1368310" y="59055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0824070" y="4110622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C00000"/>
                </a:solidFill>
                <a:latin typeface="SimSun"/>
                <a:cs typeface="SimSun"/>
              </a:rPr>
              <a:t>背景</a:t>
            </a:r>
            <a:endParaRPr sz="24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6"/>
          <p:cNvSpPr txBox="1">
            <a:spLocks/>
          </p:cNvSpPr>
          <p:nvPr/>
        </p:nvSpPr>
        <p:spPr>
          <a:xfrm>
            <a:off x="4800600" y="233680"/>
            <a:ext cx="2463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800" b="0" i="0">
                <a:solidFill>
                  <a:schemeClr val="tx1"/>
                </a:solidFill>
                <a:latin typeface="SimSun"/>
                <a:ea typeface="+mj-ea"/>
                <a:cs typeface="SimSun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zh-CN" altLang="en-US" b="1" kern="0" dirty="0" smtClean="0"/>
              <a:t>消息结构</a:t>
            </a:r>
            <a:endParaRPr lang="zh-CN" altLang="en-US" b="1" kern="0" dirty="0"/>
          </a:p>
        </p:txBody>
      </p:sp>
      <p:sp>
        <p:nvSpPr>
          <p:cNvPr id="4" name="文本框 3"/>
          <p:cNvSpPr txBox="1"/>
          <p:nvPr/>
        </p:nvSpPr>
        <p:spPr>
          <a:xfrm>
            <a:off x="587747" y="1116816"/>
            <a:ext cx="84257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如果想</a:t>
            </a:r>
            <a:r>
              <a:rPr lang="zh-CN" altLang="en-US" sz="3200" b="1" dirty="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迅速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了解新闻的主要内容，看什么？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1920" y="2723934"/>
            <a:ext cx="76017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想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比较详细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了解新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闻的内容，看什么？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7747" y="4221483"/>
            <a:ext cx="76017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想</a:t>
            </a:r>
            <a:r>
              <a:rPr lang="zh-CN" altLang="en-US" sz="3200" b="1" dirty="0" smtClean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更为细致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了解新闻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的内容，看什么？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90600" y="1804477"/>
            <a:ext cx="7188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我三十万大军胜利南渡长江。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（标题）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2562" y="3398470"/>
            <a:ext cx="117198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英勇的人民解放军二十一日已有大约三十万人渡过长江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（导语）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8791" y="4806258"/>
            <a:ext cx="1131111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渡江战斗于二十日夜午夜开始，地点在安庆、芜湖之间。</a:t>
            </a:r>
            <a:endParaRPr lang="en-US" altLang="zh-CN" sz="3200" b="1" dirty="0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国民党</a:t>
            </a:r>
            <a:r>
              <a:rPr lang="en-US" altLang="zh-CN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我军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（主体）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14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52034" y="259079"/>
            <a:ext cx="2463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dirty="0"/>
              <a:t>消息结构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3722471"/>
              </p:ext>
            </p:extLst>
          </p:nvPr>
        </p:nvGraphicFramePr>
        <p:xfrm>
          <a:off x="1555750" y="1212850"/>
          <a:ext cx="10097768" cy="49110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56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410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2800" b="1" spc="10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五结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构</a:t>
                      </a:r>
                      <a:endParaRPr sz="2800">
                        <a:latin typeface="Microsoft JhengHei"/>
                        <a:cs typeface="Microsoft JhengHei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2800" b="1" spc="10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我的发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Microsoft JhengHei"/>
                          <a:cs typeface="Microsoft JhengHei"/>
                        </a:rPr>
                        <a:t>现</a:t>
                      </a:r>
                      <a:endParaRPr sz="2800">
                        <a:latin typeface="Microsoft JhengHei"/>
                        <a:cs typeface="Microsoft JhengHei"/>
                      </a:endParaRPr>
                    </a:p>
                  </a:txBody>
                  <a:tcPr marL="0" marR="0" marT="133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1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3200" b="1" dirty="0">
                          <a:latin typeface="SimSun"/>
                          <a:cs typeface="SimSun"/>
                        </a:rPr>
                        <a:t>标题</a:t>
                      </a:r>
                    </a:p>
                  </a:txBody>
                  <a:tcPr marL="0" marR="0" marT="952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SimSun"/>
                        <a:buNone/>
                      </a:pPr>
                      <a:endParaRPr lang="en-US" sz="2900" dirty="0" smtClean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SimSun"/>
                        <a:buNone/>
                      </a:pPr>
                      <a:endParaRPr lang="en-US" sz="2900" dirty="0" smtClean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SimSun"/>
                        <a:buNone/>
                      </a:pPr>
                      <a:endParaRPr lang="en-US" sz="2900" dirty="0" smtClean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SimSun"/>
                        <a:buNone/>
                      </a:pPr>
                      <a:endParaRPr lang="en-US" sz="2900" dirty="0" smtClean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SimSun"/>
                        <a:buNone/>
                      </a:pPr>
                      <a:endParaRPr lang="en-US" sz="2900" dirty="0" smtClean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SimSun"/>
                        <a:buNone/>
                      </a:pPr>
                      <a:endParaRPr sz="2900" dirty="0" smtClean="0">
                        <a:latin typeface="Times New Roman"/>
                        <a:cs typeface="Times New Roman"/>
                      </a:endParaRPr>
                    </a:p>
                  </a:txBody>
                  <a:tcPr marL="0" marR="0" marT="1047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3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3200" b="1" dirty="0">
                          <a:latin typeface="SimSun"/>
                          <a:cs typeface="SimSun"/>
                        </a:rPr>
                        <a:t>导语</a:t>
                      </a:r>
                      <a:endParaRPr sz="3200" b="1">
                        <a:latin typeface="SimSun"/>
                        <a:cs typeface="SimSun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47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27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3200" b="1" dirty="0">
                          <a:latin typeface="SimSun"/>
                          <a:cs typeface="SimSun"/>
                        </a:rPr>
                        <a:t>主体</a:t>
                      </a:r>
                    </a:p>
                  </a:txBody>
                  <a:tcPr marL="0" marR="0" marT="952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47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45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3200" b="1" dirty="0">
                          <a:latin typeface="SimSun"/>
                          <a:cs typeface="SimSun"/>
                        </a:rPr>
                        <a:t>背景</a:t>
                      </a:r>
                    </a:p>
                  </a:txBody>
                  <a:tcPr marL="0" marR="0" marT="51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8E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47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48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200" b="1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4000" b="1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3200" b="1" dirty="0">
                          <a:latin typeface="SimSun"/>
                          <a:cs typeface="SimSun"/>
                        </a:rPr>
                        <a:t>结语</a:t>
                      </a: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47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3505200" y="1828800"/>
            <a:ext cx="853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070" marR="638175">
              <a:lnSpc>
                <a:spcPct val="100000"/>
              </a:lnSpc>
              <a:spcBef>
                <a:spcPts val="825"/>
              </a:spcBef>
              <a:buSzPct val="96428"/>
              <a:buAutoNum type="arabicPeriod"/>
              <a:tabLst>
                <a:tab pos="485140" algn="l"/>
              </a:tabLst>
            </a:pPr>
            <a:r>
              <a:rPr lang="zh-CN" altLang="en-US" sz="2800" b="1" spc="5" dirty="0">
                <a:latin typeface="SimSun"/>
                <a:cs typeface="SimSun"/>
              </a:rPr>
              <a:t>消息必有</a:t>
            </a:r>
            <a:r>
              <a:rPr lang="zh-CN" altLang="en-US" sz="2800" b="1" spc="5" dirty="0">
                <a:solidFill>
                  <a:srgbClr val="C00000"/>
                </a:solidFill>
                <a:latin typeface="SimSun"/>
                <a:cs typeface="SimSun"/>
              </a:rPr>
              <a:t>标题、导语和主体</a:t>
            </a:r>
            <a:r>
              <a:rPr lang="zh-CN" altLang="en-US" sz="2800" b="1" spc="5" dirty="0">
                <a:latin typeface="SimSun"/>
                <a:cs typeface="SimSun"/>
              </a:rPr>
              <a:t>。背景和结语</a:t>
            </a:r>
            <a:r>
              <a:rPr lang="zh-CN" altLang="en-US" sz="2800" b="1" spc="5" dirty="0" smtClean="0">
                <a:latin typeface="SimSun"/>
                <a:cs typeface="SimSun"/>
              </a:rPr>
              <a:t>有</a:t>
            </a:r>
            <a:r>
              <a:rPr lang="zh-CN" altLang="en-US" sz="2800" b="1" dirty="0" smtClean="0">
                <a:latin typeface="SimSun"/>
                <a:cs typeface="SimSun"/>
              </a:rPr>
              <a:t>时</a:t>
            </a:r>
            <a:r>
              <a:rPr lang="zh-CN" altLang="en-US" sz="2800" b="1" dirty="0" smtClean="0">
                <a:solidFill>
                  <a:srgbClr val="C00000"/>
                </a:solidFill>
                <a:latin typeface="SimSun"/>
                <a:cs typeface="SimSun"/>
              </a:rPr>
              <a:t>暗含</a:t>
            </a:r>
            <a:r>
              <a:rPr lang="zh-CN" altLang="en-US" sz="2800" b="1" dirty="0">
                <a:solidFill>
                  <a:srgbClr val="C00000"/>
                </a:solidFill>
                <a:latin typeface="SimSun"/>
                <a:cs typeface="SimSun"/>
              </a:rPr>
              <a:t>在主体中</a:t>
            </a:r>
            <a:r>
              <a:rPr lang="zh-CN" altLang="en-US" sz="2800" b="1" dirty="0">
                <a:latin typeface="SimSun"/>
                <a:cs typeface="SimSun"/>
              </a:rPr>
              <a:t>，</a:t>
            </a:r>
            <a:r>
              <a:rPr lang="zh-CN" altLang="en-US" sz="2800" b="1" dirty="0">
                <a:solidFill>
                  <a:srgbClr val="C00000"/>
                </a:solidFill>
                <a:latin typeface="SimSun"/>
                <a:cs typeface="SimSun"/>
              </a:rPr>
              <a:t>有时没有</a:t>
            </a:r>
            <a:r>
              <a:rPr lang="zh-CN" altLang="en-US" sz="2800" b="1" spc="-5" dirty="0">
                <a:latin typeface="SimSun"/>
                <a:cs typeface="SimSun"/>
              </a:rPr>
              <a:t>。</a:t>
            </a:r>
            <a:endParaRPr lang="zh-CN" altLang="en-US" sz="2800" b="1" dirty="0">
              <a:latin typeface="SimSun"/>
              <a:cs typeface="SimSun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38603" y="3154534"/>
            <a:ext cx="83820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070" marR="232410">
              <a:lnSpc>
                <a:spcPct val="100000"/>
              </a:lnSpc>
              <a:buSzPct val="96428"/>
              <a:tabLst>
                <a:tab pos="485140" algn="l"/>
              </a:tabLst>
            </a:pPr>
            <a:r>
              <a:rPr lang="en-US" altLang="zh-CN" sz="2800" b="1" dirty="0" smtClean="0">
                <a:latin typeface="SimSun"/>
                <a:cs typeface="SimSun"/>
              </a:rPr>
              <a:t>2.</a:t>
            </a:r>
            <a:r>
              <a:rPr lang="zh-CN" altLang="en-US" sz="28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导语</a:t>
            </a:r>
            <a:r>
              <a:rPr lang="zh-CN" altLang="en-US" sz="2800" b="1" dirty="0">
                <a:latin typeface="SimSun"/>
                <a:cs typeface="SimSun"/>
              </a:rPr>
              <a:t>一般为消息正文</a:t>
            </a:r>
            <a:r>
              <a:rPr lang="zh-CN" altLang="en-US" sz="2800" b="1" dirty="0">
                <a:solidFill>
                  <a:srgbClr val="C00000"/>
                </a:solidFill>
                <a:latin typeface="SimSun"/>
                <a:cs typeface="SimSun"/>
              </a:rPr>
              <a:t>第一句或第一段</a:t>
            </a:r>
            <a:r>
              <a:rPr lang="zh-CN" altLang="en-US" sz="2800" b="1" dirty="0">
                <a:latin typeface="SimSun"/>
                <a:cs typeface="SimSun"/>
              </a:rPr>
              <a:t>。导语</a:t>
            </a:r>
            <a:r>
              <a:rPr lang="zh-CN" altLang="en-US" sz="2800" b="1" spc="-5" dirty="0">
                <a:latin typeface="SimSun"/>
                <a:cs typeface="SimSun"/>
              </a:rPr>
              <a:t>一 </a:t>
            </a:r>
            <a:r>
              <a:rPr lang="zh-CN" altLang="en-US" sz="2800" b="1" dirty="0">
                <a:latin typeface="SimSun"/>
                <a:cs typeface="SimSun"/>
              </a:rPr>
              <a:t> </a:t>
            </a:r>
            <a:r>
              <a:rPr lang="zh-CN" altLang="en-US" sz="2800" b="1" spc="5" dirty="0">
                <a:latin typeface="SimSun"/>
                <a:cs typeface="SimSun"/>
              </a:rPr>
              <a:t>般会交代</a:t>
            </a:r>
            <a:r>
              <a:rPr lang="zh-CN" altLang="en-US" sz="2800" b="1" spc="5" dirty="0">
                <a:solidFill>
                  <a:srgbClr val="C00000"/>
                </a:solidFill>
                <a:latin typeface="SimSun"/>
                <a:cs typeface="SimSun"/>
              </a:rPr>
              <a:t>“何时”“何地”“何人”“何事”等</a:t>
            </a:r>
            <a:r>
              <a:rPr lang="zh-CN" altLang="en-US" sz="2800" b="1" dirty="0">
                <a:latin typeface="SimSun"/>
                <a:cs typeface="SimSun"/>
              </a:rPr>
              <a:t>。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SimSun"/>
              <a:buAutoNum type="arabicPeriod"/>
            </a:pPr>
            <a:endParaRPr lang="zh-CN" altLang="en-US" sz="2000" dirty="0">
              <a:latin typeface="Times New Roman"/>
              <a:cs typeface="Times New Roman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05200" y="4437295"/>
            <a:ext cx="8305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070" marR="282575">
              <a:lnSpc>
                <a:spcPct val="100000"/>
              </a:lnSpc>
              <a:buSzPct val="96428"/>
              <a:tabLst>
                <a:tab pos="485140" algn="l"/>
              </a:tabLst>
            </a:pPr>
            <a:r>
              <a:rPr lang="en-US" altLang="zh-CN" sz="2800" b="1" spc="5" dirty="0" smtClean="0">
                <a:latin typeface="+mn-ea"/>
                <a:cs typeface="SimSun"/>
              </a:rPr>
              <a:t>3.</a:t>
            </a:r>
            <a:r>
              <a:rPr lang="zh-CN" altLang="en-US" sz="2800" b="1" spc="5" dirty="0" smtClean="0">
                <a:latin typeface="+mn-ea"/>
                <a:cs typeface="SimSun"/>
              </a:rPr>
              <a:t>两</a:t>
            </a:r>
            <a:r>
              <a:rPr lang="zh-CN" altLang="en-US" sz="2800" b="1" spc="5" dirty="0">
                <a:latin typeface="+mn-ea"/>
                <a:cs typeface="SimSun"/>
              </a:rPr>
              <a:t>则消息同是对</a:t>
            </a:r>
            <a:r>
              <a:rPr lang="zh-CN" altLang="en-US" sz="2800" b="1" spc="5" dirty="0">
                <a:solidFill>
                  <a:srgbClr val="C00000"/>
                </a:solidFill>
                <a:latin typeface="+mn-ea"/>
                <a:cs typeface="SimSun"/>
              </a:rPr>
              <a:t>渡江战役的报道</a:t>
            </a:r>
            <a:r>
              <a:rPr lang="zh-CN" altLang="en-US" sz="2800" b="1" spc="5" dirty="0">
                <a:latin typeface="+mn-ea"/>
                <a:cs typeface="SimSun"/>
              </a:rPr>
              <a:t>，时间有先后</a:t>
            </a:r>
            <a:r>
              <a:rPr lang="zh-CN" altLang="en-US" sz="2800" b="1" dirty="0">
                <a:latin typeface="+mn-ea"/>
                <a:cs typeface="SimSun"/>
              </a:rPr>
              <a:t>， 报道侧重点也不同，第二则是在第一则基础上</a:t>
            </a:r>
            <a:r>
              <a:rPr lang="zh-CN" altLang="en-US" sz="2800" b="1" spc="-5" dirty="0" smtClean="0">
                <a:latin typeface="+mn-ea"/>
                <a:cs typeface="SimSun"/>
              </a:rPr>
              <a:t>对</a:t>
            </a:r>
            <a:r>
              <a:rPr lang="zh-CN" altLang="en-US" sz="2800" b="1" dirty="0" smtClean="0">
                <a:solidFill>
                  <a:srgbClr val="C00000"/>
                </a:solidFill>
                <a:latin typeface="+mn-ea"/>
                <a:cs typeface="SimSun"/>
              </a:rPr>
              <a:t>战役</a:t>
            </a:r>
            <a:r>
              <a:rPr lang="zh-CN" altLang="en-US" sz="2800" b="1" dirty="0">
                <a:solidFill>
                  <a:srgbClr val="C00000"/>
                </a:solidFill>
                <a:latin typeface="+mn-ea"/>
                <a:cs typeface="SimSun"/>
              </a:rPr>
              <a:t>继续扩展情况的报道</a:t>
            </a:r>
            <a:r>
              <a:rPr lang="zh-CN" altLang="en-US" sz="2800" b="1" spc="-5" dirty="0">
                <a:latin typeface="+mn-ea"/>
                <a:cs typeface="SimSun"/>
              </a:rPr>
              <a:t>。</a:t>
            </a:r>
            <a:endParaRPr lang="zh-CN" altLang="en-US" sz="2800" b="1" dirty="0">
              <a:latin typeface="+mn-ea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54500" y="434657"/>
            <a:ext cx="473710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mtClean="0"/>
              <a:t>倒金字塔结构</a:t>
            </a:r>
            <a:r>
              <a:rPr lang="en-US" altLang="zh-CN" sz="2800" dirty="0" smtClean="0"/>
              <a:t>p17</a:t>
            </a:r>
            <a:endParaRPr sz="2800" dirty="0"/>
          </a:p>
        </p:txBody>
      </p:sp>
      <p:sp>
        <p:nvSpPr>
          <p:cNvPr id="3" name="object 3"/>
          <p:cNvSpPr/>
          <p:nvPr/>
        </p:nvSpPr>
        <p:spPr>
          <a:xfrm>
            <a:off x="186372" y="1586547"/>
            <a:ext cx="5956935" cy="4532630"/>
          </a:xfrm>
          <a:custGeom>
            <a:avLst/>
            <a:gdLst/>
            <a:ahLst/>
            <a:cxnLst/>
            <a:rect l="l" t="t" r="r" b="b"/>
            <a:pathLst>
              <a:path w="5956935" h="4532630">
                <a:moveTo>
                  <a:pt x="5952172" y="4532630"/>
                </a:moveTo>
                <a:lnTo>
                  <a:pt x="4762" y="4532630"/>
                </a:lnTo>
                <a:lnTo>
                  <a:pt x="3289" y="4532401"/>
                </a:lnTo>
                <a:lnTo>
                  <a:pt x="1968" y="4531715"/>
                </a:lnTo>
                <a:lnTo>
                  <a:pt x="914" y="4530661"/>
                </a:lnTo>
                <a:lnTo>
                  <a:pt x="228" y="4529340"/>
                </a:lnTo>
                <a:lnTo>
                  <a:pt x="0" y="4527867"/>
                </a:lnTo>
                <a:lnTo>
                  <a:pt x="0" y="4762"/>
                </a:lnTo>
                <a:lnTo>
                  <a:pt x="4762" y="0"/>
                </a:lnTo>
                <a:lnTo>
                  <a:pt x="5952172" y="0"/>
                </a:lnTo>
                <a:lnTo>
                  <a:pt x="5956935" y="4762"/>
                </a:lnTo>
                <a:lnTo>
                  <a:pt x="9525" y="4762"/>
                </a:lnTo>
                <a:lnTo>
                  <a:pt x="4762" y="9524"/>
                </a:lnTo>
                <a:lnTo>
                  <a:pt x="9525" y="9524"/>
                </a:lnTo>
                <a:lnTo>
                  <a:pt x="9525" y="4523105"/>
                </a:lnTo>
                <a:lnTo>
                  <a:pt x="4762" y="4523105"/>
                </a:lnTo>
                <a:lnTo>
                  <a:pt x="9525" y="4527867"/>
                </a:lnTo>
                <a:lnTo>
                  <a:pt x="5956935" y="4527867"/>
                </a:lnTo>
                <a:lnTo>
                  <a:pt x="5956706" y="4529340"/>
                </a:lnTo>
                <a:lnTo>
                  <a:pt x="5956020" y="4530661"/>
                </a:lnTo>
                <a:lnTo>
                  <a:pt x="5954966" y="4531715"/>
                </a:lnTo>
                <a:lnTo>
                  <a:pt x="5953645" y="4532401"/>
                </a:lnTo>
                <a:lnTo>
                  <a:pt x="5952172" y="4532630"/>
                </a:lnTo>
                <a:close/>
              </a:path>
              <a:path w="5956935" h="4532630">
                <a:moveTo>
                  <a:pt x="9525" y="9524"/>
                </a:moveTo>
                <a:lnTo>
                  <a:pt x="4762" y="9524"/>
                </a:lnTo>
                <a:lnTo>
                  <a:pt x="9525" y="4762"/>
                </a:lnTo>
                <a:lnTo>
                  <a:pt x="9525" y="9524"/>
                </a:lnTo>
                <a:close/>
              </a:path>
              <a:path w="5956935" h="4532630">
                <a:moveTo>
                  <a:pt x="5947410" y="9524"/>
                </a:moveTo>
                <a:lnTo>
                  <a:pt x="9525" y="9524"/>
                </a:lnTo>
                <a:lnTo>
                  <a:pt x="9525" y="4762"/>
                </a:lnTo>
                <a:lnTo>
                  <a:pt x="5947410" y="4762"/>
                </a:lnTo>
                <a:lnTo>
                  <a:pt x="5947410" y="9524"/>
                </a:lnTo>
                <a:close/>
              </a:path>
              <a:path w="5956935" h="4532630">
                <a:moveTo>
                  <a:pt x="5947410" y="4527867"/>
                </a:moveTo>
                <a:lnTo>
                  <a:pt x="5947410" y="4762"/>
                </a:lnTo>
                <a:lnTo>
                  <a:pt x="5952172" y="9524"/>
                </a:lnTo>
                <a:lnTo>
                  <a:pt x="5956935" y="9524"/>
                </a:lnTo>
                <a:lnTo>
                  <a:pt x="5956935" y="4523105"/>
                </a:lnTo>
                <a:lnTo>
                  <a:pt x="5952172" y="4523105"/>
                </a:lnTo>
                <a:lnTo>
                  <a:pt x="5947410" y="4527867"/>
                </a:lnTo>
                <a:close/>
              </a:path>
              <a:path w="5956935" h="4532630">
                <a:moveTo>
                  <a:pt x="5956935" y="9524"/>
                </a:moveTo>
                <a:lnTo>
                  <a:pt x="5952172" y="9524"/>
                </a:lnTo>
                <a:lnTo>
                  <a:pt x="5947410" y="4762"/>
                </a:lnTo>
                <a:lnTo>
                  <a:pt x="5956935" y="4762"/>
                </a:lnTo>
                <a:lnTo>
                  <a:pt x="5956935" y="9524"/>
                </a:lnTo>
                <a:close/>
              </a:path>
              <a:path w="5956935" h="4532630">
                <a:moveTo>
                  <a:pt x="9525" y="4527867"/>
                </a:moveTo>
                <a:lnTo>
                  <a:pt x="4762" y="4523105"/>
                </a:lnTo>
                <a:lnTo>
                  <a:pt x="9525" y="4523105"/>
                </a:lnTo>
                <a:lnTo>
                  <a:pt x="9525" y="4527867"/>
                </a:lnTo>
                <a:close/>
              </a:path>
              <a:path w="5956935" h="4532630">
                <a:moveTo>
                  <a:pt x="5947410" y="4527867"/>
                </a:moveTo>
                <a:lnTo>
                  <a:pt x="9525" y="4527867"/>
                </a:lnTo>
                <a:lnTo>
                  <a:pt x="9525" y="4523105"/>
                </a:lnTo>
                <a:lnTo>
                  <a:pt x="5947410" y="4523105"/>
                </a:lnTo>
                <a:lnTo>
                  <a:pt x="5947410" y="4527867"/>
                </a:lnTo>
                <a:close/>
              </a:path>
              <a:path w="5956935" h="4532630">
                <a:moveTo>
                  <a:pt x="5956935" y="4527867"/>
                </a:moveTo>
                <a:lnTo>
                  <a:pt x="5947410" y="4527867"/>
                </a:lnTo>
                <a:lnTo>
                  <a:pt x="5952172" y="4523105"/>
                </a:lnTo>
                <a:lnTo>
                  <a:pt x="5956935" y="4523105"/>
                </a:lnTo>
                <a:lnTo>
                  <a:pt x="5956935" y="4527867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69875" y="2074544"/>
            <a:ext cx="5521325" cy="39530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812800">
              <a:lnSpc>
                <a:spcPct val="100000"/>
              </a:lnSpc>
              <a:spcBef>
                <a:spcPts val="105"/>
              </a:spcBef>
            </a:pPr>
            <a:r>
              <a:rPr sz="3200" dirty="0" err="1" smtClean="0">
                <a:latin typeface="SimSun"/>
                <a:cs typeface="SimSun"/>
              </a:rPr>
              <a:t>消息正文的结构通常按照</a:t>
            </a:r>
            <a:r>
              <a:rPr sz="3200" b="1" spc="5" dirty="0" err="1" smtClean="0">
                <a:solidFill>
                  <a:srgbClr val="FF0000"/>
                </a:solidFill>
                <a:latin typeface="SimSun"/>
                <a:cs typeface="SimSun"/>
              </a:rPr>
              <a:t>重</a:t>
            </a:r>
            <a:r>
              <a:rPr sz="3200" b="1" dirty="0" err="1" smtClean="0">
                <a:solidFill>
                  <a:srgbClr val="FF0000"/>
                </a:solidFill>
                <a:latin typeface="SimSun"/>
                <a:cs typeface="SimSun"/>
              </a:rPr>
              <a:t>要性递减的原则</a:t>
            </a:r>
            <a:r>
              <a:rPr sz="3200" dirty="0" err="1" smtClean="0">
                <a:latin typeface="SimSun"/>
                <a:cs typeface="SimSun"/>
              </a:rPr>
              <a:t>安排</a:t>
            </a:r>
            <a:r>
              <a:rPr sz="3200" dirty="0" err="1">
                <a:latin typeface="SimSun"/>
                <a:cs typeface="SimSun"/>
              </a:rPr>
              <a:t>，即所谓</a:t>
            </a:r>
            <a:r>
              <a:rPr sz="3200" spc="5" dirty="0" err="1">
                <a:latin typeface="SimSun"/>
                <a:cs typeface="SimSun"/>
              </a:rPr>
              <a:t>的</a:t>
            </a:r>
            <a:r>
              <a:rPr sz="3200" spc="5" dirty="0">
                <a:latin typeface="SimSun"/>
                <a:cs typeface="SimSun"/>
              </a:rPr>
              <a:t> </a:t>
            </a:r>
            <a:r>
              <a:rPr sz="3200" spc="10" dirty="0">
                <a:latin typeface="SimSun"/>
                <a:cs typeface="SimSun"/>
              </a:rPr>
              <a:t> </a:t>
            </a:r>
            <a:r>
              <a:rPr sz="3200" dirty="0">
                <a:latin typeface="SimSun"/>
                <a:cs typeface="SimSun"/>
              </a:rPr>
              <a:t>“倒金字塔结构”。</a:t>
            </a:r>
            <a:r>
              <a:rPr sz="3200" b="1" dirty="0" smtClean="0">
                <a:solidFill>
                  <a:srgbClr val="0000FF"/>
                </a:solidFill>
                <a:latin typeface="SimSun"/>
                <a:cs typeface="SimSun"/>
              </a:rPr>
              <a:t>其中导语</a:t>
            </a:r>
            <a:r>
              <a:rPr sz="3200" b="1" spc="5" dirty="0" smtClean="0">
                <a:solidFill>
                  <a:srgbClr val="0000FF"/>
                </a:solidFill>
                <a:latin typeface="SimSun"/>
                <a:cs typeface="SimSun"/>
              </a:rPr>
              <a:t>部</a:t>
            </a:r>
            <a:r>
              <a:rPr sz="3200" b="1" dirty="0" smtClean="0">
                <a:solidFill>
                  <a:srgbClr val="0000FF"/>
                </a:solidFill>
                <a:latin typeface="SimSun"/>
                <a:cs typeface="SimSun"/>
              </a:rPr>
              <a:t>分集中讲述最重要的新闻事实</a:t>
            </a:r>
            <a:r>
              <a:rPr sz="3200" spc="5" dirty="0" smtClean="0">
                <a:latin typeface="SimSun"/>
                <a:cs typeface="SimSun"/>
              </a:rPr>
              <a:t>；</a:t>
            </a:r>
            <a:r>
              <a:rPr sz="3200" dirty="0" smtClean="0">
                <a:latin typeface="SimSun"/>
                <a:cs typeface="SimSun"/>
              </a:rPr>
              <a:t>此后随文章的展开</a:t>
            </a:r>
            <a:r>
              <a:rPr sz="3200" dirty="0">
                <a:latin typeface="SimSun"/>
                <a:cs typeface="SimSun"/>
              </a:rPr>
              <a:t>，</a:t>
            </a:r>
            <a:r>
              <a:rPr sz="3200" dirty="0" smtClean="0">
                <a:latin typeface="SimSun"/>
                <a:cs typeface="SimSun"/>
              </a:rPr>
              <a:t>事实的重</a:t>
            </a:r>
            <a:r>
              <a:rPr sz="3200" spc="5" dirty="0" smtClean="0">
                <a:latin typeface="SimSun"/>
                <a:cs typeface="SimSun"/>
              </a:rPr>
              <a:t>要</a:t>
            </a:r>
            <a:r>
              <a:rPr sz="3200" dirty="0" smtClean="0">
                <a:latin typeface="SimSun"/>
                <a:cs typeface="SimSun"/>
              </a:rPr>
              <a:t>性逐渐减弱</a:t>
            </a:r>
            <a:r>
              <a:rPr sz="3200" dirty="0">
                <a:latin typeface="SimSun"/>
                <a:cs typeface="SimSun"/>
              </a:rPr>
              <a:t>；</a:t>
            </a:r>
            <a:r>
              <a:rPr sz="3200" dirty="0" smtClean="0">
                <a:latin typeface="SimSun"/>
                <a:cs typeface="SimSun"/>
              </a:rPr>
              <a:t>如果有相关的背</a:t>
            </a:r>
            <a:r>
              <a:rPr sz="3200" spc="5" dirty="0" smtClean="0">
                <a:latin typeface="SimSun"/>
                <a:cs typeface="SimSun"/>
              </a:rPr>
              <a:t>景</a:t>
            </a:r>
            <a:r>
              <a:rPr sz="3200" dirty="0" smtClean="0">
                <a:latin typeface="SimSun"/>
                <a:cs typeface="SimSun"/>
              </a:rPr>
              <a:t>材料</a:t>
            </a:r>
            <a:r>
              <a:rPr sz="3200" dirty="0">
                <a:latin typeface="SimSun"/>
                <a:cs typeface="SimSun"/>
              </a:rPr>
              <a:t>，一般放在新闻事实的后面</a:t>
            </a:r>
            <a:r>
              <a:rPr sz="3200" spc="5" dirty="0">
                <a:latin typeface="SimSun"/>
                <a:cs typeface="SimSun"/>
              </a:rPr>
              <a:t>。</a:t>
            </a:r>
            <a:endParaRPr sz="3200" dirty="0">
              <a:latin typeface="SimSun"/>
              <a:cs typeface="SimSu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6296050" y="2013204"/>
            <a:ext cx="5132705" cy="3708400"/>
            <a:chOff x="6296050" y="2013204"/>
            <a:chExt cx="5132705" cy="370840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07936" y="2013204"/>
              <a:ext cx="4320539" cy="370789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296050" y="2113102"/>
              <a:ext cx="816610" cy="469900"/>
            </a:xfrm>
            <a:custGeom>
              <a:avLst/>
              <a:gdLst/>
              <a:ahLst/>
              <a:cxnLst/>
              <a:rect l="l" t="t" r="r" b="b"/>
              <a:pathLst>
                <a:path w="816609" h="469900">
                  <a:moveTo>
                    <a:pt x="811796" y="469900"/>
                  </a:moveTo>
                  <a:lnTo>
                    <a:pt x="4762" y="469900"/>
                  </a:lnTo>
                  <a:lnTo>
                    <a:pt x="3289" y="469658"/>
                  </a:lnTo>
                  <a:lnTo>
                    <a:pt x="1968" y="468985"/>
                  </a:lnTo>
                  <a:lnTo>
                    <a:pt x="914" y="467931"/>
                  </a:lnTo>
                  <a:lnTo>
                    <a:pt x="241" y="466610"/>
                  </a:lnTo>
                  <a:lnTo>
                    <a:pt x="0" y="465137"/>
                  </a:lnTo>
                  <a:lnTo>
                    <a:pt x="0" y="4762"/>
                  </a:lnTo>
                  <a:lnTo>
                    <a:pt x="4762" y="0"/>
                  </a:lnTo>
                  <a:lnTo>
                    <a:pt x="811796" y="0"/>
                  </a:lnTo>
                  <a:lnTo>
                    <a:pt x="816559" y="4762"/>
                  </a:lnTo>
                  <a:lnTo>
                    <a:pt x="9525" y="4762"/>
                  </a:lnTo>
                  <a:lnTo>
                    <a:pt x="4762" y="9525"/>
                  </a:lnTo>
                  <a:lnTo>
                    <a:pt x="9525" y="9525"/>
                  </a:lnTo>
                  <a:lnTo>
                    <a:pt x="9525" y="460375"/>
                  </a:lnTo>
                  <a:lnTo>
                    <a:pt x="4762" y="460375"/>
                  </a:lnTo>
                  <a:lnTo>
                    <a:pt x="9525" y="465137"/>
                  </a:lnTo>
                  <a:lnTo>
                    <a:pt x="816559" y="465137"/>
                  </a:lnTo>
                  <a:lnTo>
                    <a:pt x="816317" y="466610"/>
                  </a:lnTo>
                  <a:lnTo>
                    <a:pt x="815644" y="467931"/>
                  </a:lnTo>
                  <a:lnTo>
                    <a:pt x="814590" y="468985"/>
                  </a:lnTo>
                  <a:lnTo>
                    <a:pt x="813257" y="469658"/>
                  </a:lnTo>
                  <a:lnTo>
                    <a:pt x="811796" y="469900"/>
                  </a:lnTo>
                  <a:close/>
                </a:path>
                <a:path w="816609" h="469900">
                  <a:moveTo>
                    <a:pt x="9525" y="9525"/>
                  </a:moveTo>
                  <a:lnTo>
                    <a:pt x="4762" y="9525"/>
                  </a:lnTo>
                  <a:lnTo>
                    <a:pt x="9525" y="4762"/>
                  </a:lnTo>
                  <a:lnTo>
                    <a:pt x="9525" y="9525"/>
                  </a:lnTo>
                  <a:close/>
                </a:path>
                <a:path w="816609" h="469900">
                  <a:moveTo>
                    <a:pt x="807034" y="9525"/>
                  </a:moveTo>
                  <a:lnTo>
                    <a:pt x="9525" y="9525"/>
                  </a:lnTo>
                  <a:lnTo>
                    <a:pt x="9525" y="4762"/>
                  </a:lnTo>
                  <a:lnTo>
                    <a:pt x="807034" y="4762"/>
                  </a:lnTo>
                  <a:lnTo>
                    <a:pt x="807034" y="9525"/>
                  </a:lnTo>
                  <a:close/>
                </a:path>
                <a:path w="816609" h="469900">
                  <a:moveTo>
                    <a:pt x="807034" y="465137"/>
                  </a:moveTo>
                  <a:lnTo>
                    <a:pt x="807034" y="4762"/>
                  </a:lnTo>
                  <a:lnTo>
                    <a:pt x="811796" y="9525"/>
                  </a:lnTo>
                  <a:lnTo>
                    <a:pt x="816559" y="9525"/>
                  </a:lnTo>
                  <a:lnTo>
                    <a:pt x="816559" y="460375"/>
                  </a:lnTo>
                  <a:lnTo>
                    <a:pt x="811796" y="460375"/>
                  </a:lnTo>
                  <a:lnTo>
                    <a:pt x="807034" y="465137"/>
                  </a:lnTo>
                  <a:close/>
                </a:path>
                <a:path w="816609" h="469900">
                  <a:moveTo>
                    <a:pt x="816559" y="9525"/>
                  </a:moveTo>
                  <a:lnTo>
                    <a:pt x="811796" y="9525"/>
                  </a:lnTo>
                  <a:lnTo>
                    <a:pt x="807034" y="4762"/>
                  </a:lnTo>
                  <a:lnTo>
                    <a:pt x="816559" y="4762"/>
                  </a:lnTo>
                  <a:lnTo>
                    <a:pt x="816559" y="9525"/>
                  </a:lnTo>
                  <a:close/>
                </a:path>
                <a:path w="816609" h="469900">
                  <a:moveTo>
                    <a:pt x="9525" y="465137"/>
                  </a:moveTo>
                  <a:lnTo>
                    <a:pt x="4762" y="460375"/>
                  </a:lnTo>
                  <a:lnTo>
                    <a:pt x="9525" y="460375"/>
                  </a:lnTo>
                  <a:lnTo>
                    <a:pt x="9525" y="465137"/>
                  </a:lnTo>
                  <a:close/>
                </a:path>
                <a:path w="816609" h="469900">
                  <a:moveTo>
                    <a:pt x="807034" y="465137"/>
                  </a:moveTo>
                  <a:lnTo>
                    <a:pt x="9525" y="465137"/>
                  </a:lnTo>
                  <a:lnTo>
                    <a:pt x="9525" y="460375"/>
                  </a:lnTo>
                  <a:lnTo>
                    <a:pt x="807034" y="460375"/>
                  </a:lnTo>
                  <a:lnTo>
                    <a:pt x="807034" y="465137"/>
                  </a:lnTo>
                  <a:close/>
                </a:path>
                <a:path w="816609" h="469900">
                  <a:moveTo>
                    <a:pt x="816559" y="465137"/>
                  </a:moveTo>
                  <a:lnTo>
                    <a:pt x="807034" y="465137"/>
                  </a:lnTo>
                  <a:lnTo>
                    <a:pt x="811796" y="460375"/>
                  </a:lnTo>
                  <a:lnTo>
                    <a:pt x="816559" y="460375"/>
                  </a:lnTo>
                  <a:lnTo>
                    <a:pt x="816559" y="46513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379552" y="2123579"/>
            <a:ext cx="6356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latin typeface="Microsoft YaHei UI"/>
                <a:cs typeface="Microsoft YaHei UI"/>
              </a:rPr>
              <a:t>导</a:t>
            </a:r>
            <a:r>
              <a:rPr sz="2400" b="1" dirty="0">
                <a:latin typeface="Microsoft YaHei UI"/>
                <a:cs typeface="Microsoft YaHei UI"/>
              </a:rPr>
              <a:t>语</a:t>
            </a:r>
            <a:endParaRPr sz="2400">
              <a:latin typeface="Microsoft YaHei UI"/>
              <a:cs typeface="Microsoft YaHei U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294437" y="3796487"/>
            <a:ext cx="819785" cy="469900"/>
          </a:xfrm>
          <a:custGeom>
            <a:avLst/>
            <a:gdLst/>
            <a:ahLst/>
            <a:cxnLst/>
            <a:rect l="l" t="t" r="r" b="b"/>
            <a:pathLst>
              <a:path w="819784" h="469900">
                <a:moveTo>
                  <a:pt x="815022" y="469900"/>
                </a:moveTo>
                <a:lnTo>
                  <a:pt x="4762" y="469900"/>
                </a:lnTo>
                <a:lnTo>
                  <a:pt x="3289" y="469671"/>
                </a:lnTo>
                <a:lnTo>
                  <a:pt x="1968" y="468985"/>
                </a:lnTo>
                <a:lnTo>
                  <a:pt x="914" y="467931"/>
                </a:lnTo>
                <a:lnTo>
                  <a:pt x="228" y="466610"/>
                </a:lnTo>
                <a:lnTo>
                  <a:pt x="0" y="465137"/>
                </a:lnTo>
                <a:lnTo>
                  <a:pt x="0" y="4762"/>
                </a:lnTo>
                <a:lnTo>
                  <a:pt x="4762" y="0"/>
                </a:lnTo>
                <a:lnTo>
                  <a:pt x="815022" y="0"/>
                </a:lnTo>
                <a:lnTo>
                  <a:pt x="819784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460375"/>
                </a:lnTo>
                <a:lnTo>
                  <a:pt x="4762" y="460375"/>
                </a:lnTo>
                <a:lnTo>
                  <a:pt x="9525" y="465137"/>
                </a:lnTo>
                <a:lnTo>
                  <a:pt x="819784" y="465137"/>
                </a:lnTo>
                <a:lnTo>
                  <a:pt x="819543" y="466610"/>
                </a:lnTo>
                <a:lnTo>
                  <a:pt x="818870" y="467931"/>
                </a:lnTo>
                <a:lnTo>
                  <a:pt x="817816" y="468985"/>
                </a:lnTo>
                <a:lnTo>
                  <a:pt x="816495" y="469671"/>
                </a:lnTo>
                <a:lnTo>
                  <a:pt x="815022" y="469900"/>
                </a:lnTo>
                <a:close/>
              </a:path>
              <a:path w="819784" h="469900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819784" h="469900">
                <a:moveTo>
                  <a:pt x="810259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810259" y="4762"/>
                </a:lnTo>
                <a:lnTo>
                  <a:pt x="810259" y="9525"/>
                </a:lnTo>
                <a:close/>
              </a:path>
              <a:path w="819784" h="469900">
                <a:moveTo>
                  <a:pt x="810259" y="465137"/>
                </a:moveTo>
                <a:lnTo>
                  <a:pt x="810259" y="4762"/>
                </a:lnTo>
                <a:lnTo>
                  <a:pt x="815022" y="9525"/>
                </a:lnTo>
                <a:lnTo>
                  <a:pt x="819784" y="9525"/>
                </a:lnTo>
                <a:lnTo>
                  <a:pt x="819784" y="460375"/>
                </a:lnTo>
                <a:lnTo>
                  <a:pt x="815022" y="460375"/>
                </a:lnTo>
                <a:lnTo>
                  <a:pt x="810259" y="465137"/>
                </a:lnTo>
                <a:close/>
              </a:path>
              <a:path w="819784" h="469900">
                <a:moveTo>
                  <a:pt x="819784" y="9525"/>
                </a:moveTo>
                <a:lnTo>
                  <a:pt x="815022" y="9525"/>
                </a:lnTo>
                <a:lnTo>
                  <a:pt x="810259" y="4762"/>
                </a:lnTo>
                <a:lnTo>
                  <a:pt x="819784" y="4762"/>
                </a:lnTo>
                <a:lnTo>
                  <a:pt x="819784" y="9525"/>
                </a:lnTo>
                <a:close/>
              </a:path>
              <a:path w="819784" h="469900">
                <a:moveTo>
                  <a:pt x="9525" y="465137"/>
                </a:moveTo>
                <a:lnTo>
                  <a:pt x="4762" y="460375"/>
                </a:lnTo>
                <a:lnTo>
                  <a:pt x="9525" y="460375"/>
                </a:lnTo>
                <a:lnTo>
                  <a:pt x="9525" y="465137"/>
                </a:lnTo>
                <a:close/>
              </a:path>
              <a:path w="819784" h="469900">
                <a:moveTo>
                  <a:pt x="810259" y="465137"/>
                </a:moveTo>
                <a:lnTo>
                  <a:pt x="9525" y="465137"/>
                </a:lnTo>
                <a:lnTo>
                  <a:pt x="9525" y="460375"/>
                </a:lnTo>
                <a:lnTo>
                  <a:pt x="810259" y="460375"/>
                </a:lnTo>
                <a:lnTo>
                  <a:pt x="810259" y="465137"/>
                </a:lnTo>
                <a:close/>
              </a:path>
              <a:path w="819784" h="469900">
                <a:moveTo>
                  <a:pt x="819784" y="465137"/>
                </a:moveTo>
                <a:lnTo>
                  <a:pt x="810259" y="465137"/>
                </a:lnTo>
                <a:lnTo>
                  <a:pt x="815022" y="460375"/>
                </a:lnTo>
                <a:lnTo>
                  <a:pt x="819784" y="460375"/>
                </a:lnTo>
                <a:lnTo>
                  <a:pt x="819784" y="4651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377940" y="3806964"/>
            <a:ext cx="6356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latin typeface="Microsoft YaHei UI"/>
                <a:cs typeface="Microsoft YaHei UI"/>
              </a:rPr>
              <a:t>主</a:t>
            </a:r>
            <a:r>
              <a:rPr sz="2400" b="1" dirty="0">
                <a:latin typeface="Microsoft YaHei UI"/>
                <a:cs typeface="Microsoft YaHei UI"/>
              </a:rPr>
              <a:t>体</a:t>
            </a:r>
            <a:endParaRPr sz="2400">
              <a:latin typeface="Microsoft YaHei UI"/>
              <a:cs typeface="Microsoft YaHei U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593169" y="1761489"/>
            <a:ext cx="330200" cy="368998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0000"/>
              </a:lnSpc>
            </a:pPr>
            <a:r>
              <a:rPr sz="2400" b="1" spc="5" dirty="0">
                <a:latin typeface="Microsoft YaHei UI"/>
                <a:cs typeface="Microsoft YaHei UI"/>
              </a:rPr>
              <a:t>按重要性递减原则安排事</a:t>
            </a:r>
            <a:r>
              <a:rPr sz="2400" b="1" dirty="0">
                <a:latin typeface="Microsoft YaHei UI"/>
                <a:cs typeface="Microsoft YaHei UI"/>
              </a:rPr>
              <a:t>实</a:t>
            </a:r>
            <a:endParaRPr sz="2400">
              <a:latin typeface="Microsoft YaHei UI"/>
              <a:cs typeface="Microsoft YaHei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8400" y="228600"/>
            <a:ext cx="729043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人民解放军百万大军横渡长</a:t>
            </a:r>
            <a:r>
              <a:rPr sz="4400" spc="5" dirty="0"/>
              <a:t>江</a:t>
            </a:r>
            <a:endParaRPr sz="4400" dirty="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1745" y="1066800"/>
            <a:ext cx="10143744" cy="4553712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28600" y="5867400"/>
            <a:ext cx="11582400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</a:rPr>
              <a:t>主体部分：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</a:rPr>
              <a:t>按照中、西、东的顺序，介绍三路大军渡江在情况，正是遵循了重要性递减的原则。</a:t>
            </a:r>
            <a:endParaRPr lang="zh-CN" altLang="en-US" sz="2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08449" y="247027"/>
            <a:ext cx="36830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倒金字塔结构</a:t>
            </a:r>
          </a:p>
        </p:txBody>
      </p:sp>
      <p:sp>
        <p:nvSpPr>
          <p:cNvPr id="5" name="object 5"/>
          <p:cNvSpPr/>
          <p:nvPr/>
        </p:nvSpPr>
        <p:spPr>
          <a:xfrm>
            <a:off x="6240767" y="3086722"/>
            <a:ext cx="4581525" cy="469900"/>
          </a:xfrm>
          <a:custGeom>
            <a:avLst/>
            <a:gdLst/>
            <a:ahLst/>
            <a:cxnLst/>
            <a:rect l="l" t="t" r="r" b="b"/>
            <a:pathLst>
              <a:path w="4581525" h="469900">
                <a:moveTo>
                  <a:pt x="4576749" y="469900"/>
                </a:moveTo>
                <a:lnTo>
                  <a:pt x="4762" y="469900"/>
                </a:lnTo>
                <a:lnTo>
                  <a:pt x="3289" y="469658"/>
                </a:lnTo>
                <a:lnTo>
                  <a:pt x="1955" y="468985"/>
                </a:lnTo>
                <a:lnTo>
                  <a:pt x="901" y="467931"/>
                </a:lnTo>
                <a:lnTo>
                  <a:pt x="228" y="466598"/>
                </a:lnTo>
                <a:lnTo>
                  <a:pt x="0" y="465137"/>
                </a:lnTo>
                <a:lnTo>
                  <a:pt x="0" y="4762"/>
                </a:lnTo>
                <a:lnTo>
                  <a:pt x="4762" y="0"/>
                </a:lnTo>
                <a:lnTo>
                  <a:pt x="4576749" y="0"/>
                </a:lnTo>
                <a:lnTo>
                  <a:pt x="4581512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460375"/>
                </a:lnTo>
                <a:lnTo>
                  <a:pt x="4762" y="460375"/>
                </a:lnTo>
                <a:lnTo>
                  <a:pt x="9525" y="465137"/>
                </a:lnTo>
                <a:lnTo>
                  <a:pt x="4581512" y="465137"/>
                </a:lnTo>
                <a:lnTo>
                  <a:pt x="4581283" y="466598"/>
                </a:lnTo>
                <a:lnTo>
                  <a:pt x="4580610" y="467931"/>
                </a:lnTo>
                <a:lnTo>
                  <a:pt x="4579556" y="468985"/>
                </a:lnTo>
                <a:lnTo>
                  <a:pt x="4578223" y="469658"/>
                </a:lnTo>
                <a:lnTo>
                  <a:pt x="4576749" y="469900"/>
                </a:lnTo>
                <a:close/>
              </a:path>
              <a:path w="4581525" h="469900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4581525" h="469900">
                <a:moveTo>
                  <a:pt x="4571987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4571987" y="4762"/>
                </a:lnTo>
                <a:lnTo>
                  <a:pt x="4571987" y="9525"/>
                </a:lnTo>
                <a:close/>
              </a:path>
              <a:path w="4581525" h="469900">
                <a:moveTo>
                  <a:pt x="4571987" y="465137"/>
                </a:moveTo>
                <a:lnTo>
                  <a:pt x="4571987" y="4762"/>
                </a:lnTo>
                <a:lnTo>
                  <a:pt x="4576749" y="9525"/>
                </a:lnTo>
                <a:lnTo>
                  <a:pt x="4581512" y="9525"/>
                </a:lnTo>
                <a:lnTo>
                  <a:pt x="4581512" y="460375"/>
                </a:lnTo>
                <a:lnTo>
                  <a:pt x="4576749" y="460375"/>
                </a:lnTo>
                <a:lnTo>
                  <a:pt x="4571987" y="465137"/>
                </a:lnTo>
                <a:close/>
              </a:path>
              <a:path w="4581525" h="469900">
                <a:moveTo>
                  <a:pt x="4581512" y="9525"/>
                </a:moveTo>
                <a:lnTo>
                  <a:pt x="4576749" y="9525"/>
                </a:lnTo>
                <a:lnTo>
                  <a:pt x="4571987" y="4762"/>
                </a:lnTo>
                <a:lnTo>
                  <a:pt x="4581512" y="4762"/>
                </a:lnTo>
                <a:lnTo>
                  <a:pt x="4581512" y="9525"/>
                </a:lnTo>
                <a:close/>
              </a:path>
              <a:path w="4581525" h="469900">
                <a:moveTo>
                  <a:pt x="9525" y="465137"/>
                </a:moveTo>
                <a:lnTo>
                  <a:pt x="4762" y="460375"/>
                </a:lnTo>
                <a:lnTo>
                  <a:pt x="9525" y="460375"/>
                </a:lnTo>
                <a:lnTo>
                  <a:pt x="9525" y="465137"/>
                </a:lnTo>
                <a:close/>
              </a:path>
              <a:path w="4581525" h="469900">
                <a:moveTo>
                  <a:pt x="4571987" y="465137"/>
                </a:moveTo>
                <a:lnTo>
                  <a:pt x="9525" y="465137"/>
                </a:lnTo>
                <a:lnTo>
                  <a:pt x="9525" y="460375"/>
                </a:lnTo>
                <a:lnTo>
                  <a:pt x="4571987" y="460375"/>
                </a:lnTo>
                <a:lnTo>
                  <a:pt x="4571987" y="465137"/>
                </a:lnTo>
                <a:close/>
              </a:path>
              <a:path w="4581525" h="469900">
                <a:moveTo>
                  <a:pt x="4581512" y="465137"/>
                </a:moveTo>
                <a:lnTo>
                  <a:pt x="4571987" y="465137"/>
                </a:lnTo>
                <a:lnTo>
                  <a:pt x="4576749" y="460375"/>
                </a:lnTo>
                <a:lnTo>
                  <a:pt x="4581512" y="460375"/>
                </a:lnTo>
                <a:lnTo>
                  <a:pt x="4581512" y="465137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229261" y="3920604"/>
            <a:ext cx="4581525" cy="471805"/>
          </a:xfrm>
          <a:custGeom>
            <a:avLst/>
            <a:gdLst/>
            <a:ahLst/>
            <a:cxnLst/>
            <a:rect l="l" t="t" r="r" b="b"/>
            <a:pathLst>
              <a:path w="4581525" h="471804">
                <a:moveTo>
                  <a:pt x="4576762" y="471195"/>
                </a:moveTo>
                <a:lnTo>
                  <a:pt x="4762" y="471195"/>
                </a:lnTo>
                <a:lnTo>
                  <a:pt x="3289" y="470954"/>
                </a:lnTo>
                <a:lnTo>
                  <a:pt x="1968" y="470280"/>
                </a:lnTo>
                <a:lnTo>
                  <a:pt x="914" y="469226"/>
                </a:lnTo>
                <a:lnTo>
                  <a:pt x="228" y="467893"/>
                </a:lnTo>
                <a:lnTo>
                  <a:pt x="0" y="466432"/>
                </a:lnTo>
                <a:lnTo>
                  <a:pt x="0" y="4762"/>
                </a:lnTo>
                <a:lnTo>
                  <a:pt x="4762" y="0"/>
                </a:lnTo>
                <a:lnTo>
                  <a:pt x="4576762" y="0"/>
                </a:lnTo>
                <a:lnTo>
                  <a:pt x="4581525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461670"/>
                </a:lnTo>
                <a:lnTo>
                  <a:pt x="4762" y="461670"/>
                </a:lnTo>
                <a:lnTo>
                  <a:pt x="9525" y="466432"/>
                </a:lnTo>
                <a:lnTo>
                  <a:pt x="4581525" y="466432"/>
                </a:lnTo>
                <a:lnTo>
                  <a:pt x="4581296" y="467893"/>
                </a:lnTo>
                <a:lnTo>
                  <a:pt x="4580610" y="469226"/>
                </a:lnTo>
                <a:lnTo>
                  <a:pt x="4579556" y="470280"/>
                </a:lnTo>
                <a:lnTo>
                  <a:pt x="4578235" y="470954"/>
                </a:lnTo>
                <a:lnTo>
                  <a:pt x="4576762" y="471195"/>
                </a:lnTo>
                <a:close/>
              </a:path>
              <a:path w="4581525" h="471804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4581525" h="471804">
                <a:moveTo>
                  <a:pt x="4572000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4572000" y="4762"/>
                </a:lnTo>
                <a:lnTo>
                  <a:pt x="4572000" y="9525"/>
                </a:lnTo>
                <a:close/>
              </a:path>
              <a:path w="4581525" h="471804">
                <a:moveTo>
                  <a:pt x="4572000" y="466432"/>
                </a:moveTo>
                <a:lnTo>
                  <a:pt x="4572000" y="4762"/>
                </a:lnTo>
                <a:lnTo>
                  <a:pt x="4576762" y="9525"/>
                </a:lnTo>
                <a:lnTo>
                  <a:pt x="4581525" y="9525"/>
                </a:lnTo>
                <a:lnTo>
                  <a:pt x="4581525" y="461670"/>
                </a:lnTo>
                <a:lnTo>
                  <a:pt x="4576762" y="461670"/>
                </a:lnTo>
                <a:lnTo>
                  <a:pt x="4572000" y="466432"/>
                </a:lnTo>
                <a:close/>
              </a:path>
              <a:path w="4581525" h="471804">
                <a:moveTo>
                  <a:pt x="4581525" y="9525"/>
                </a:moveTo>
                <a:lnTo>
                  <a:pt x="4576762" y="9525"/>
                </a:lnTo>
                <a:lnTo>
                  <a:pt x="4572000" y="4762"/>
                </a:lnTo>
                <a:lnTo>
                  <a:pt x="4581525" y="4762"/>
                </a:lnTo>
                <a:lnTo>
                  <a:pt x="4581525" y="9525"/>
                </a:lnTo>
                <a:close/>
              </a:path>
              <a:path w="4581525" h="471804">
                <a:moveTo>
                  <a:pt x="9525" y="466432"/>
                </a:moveTo>
                <a:lnTo>
                  <a:pt x="4762" y="461670"/>
                </a:lnTo>
                <a:lnTo>
                  <a:pt x="9525" y="461670"/>
                </a:lnTo>
                <a:lnTo>
                  <a:pt x="9525" y="466432"/>
                </a:lnTo>
                <a:close/>
              </a:path>
              <a:path w="4581525" h="471804">
                <a:moveTo>
                  <a:pt x="4572000" y="466432"/>
                </a:moveTo>
                <a:lnTo>
                  <a:pt x="9525" y="466432"/>
                </a:lnTo>
                <a:lnTo>
                  <a:pt x="9525" y="461670"/>
                </a:lnTo>
                <a:lnTo>
                  <a:pt x="4572000" y="461670"/>
                </a:lnTo>
                <a:lnTo>
                  <a:pt x="4572000" y="466432"/>
                </a:lnTo>
                <a:close/>
              </a:path>
              <a:path w="4581525" h="471804">
                <a:moveTo>
                  <a:pt x="4581525" y="466432"/>
                </a:moveTo>
                <a:lnTo>
                  <a:pt x="4572000" y="466432"/>
                </a:lnTo>
                <a:lnTo>
                  <a:pt x="4576762" y="461670"/>
                </a:lnTo>
                <a:lnTo>
                  <a:pt x="4581525" y="461670"/>
                </a:lnTo>
                <a:lnTo>
                  <a:pt x="4581525" y="466432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197625" y="4702733"/>
            <a:ext cx="5099685" cy="1253490"/>
          </a:xfrm>
          <a:custGeom>
            <a:avLst/>
            <a:gdLst/>
            <a:ahLst/>
            <a:cxnLst/>
            <a:rect l="l" t="t" r="r" b="b"/>
            <a:pathLst>
              <a:path w="5099684" h="1253489">
                <a:moveTo>
                  <a:pt x="4581525" y="786892"/>
                </a:moveTo>
                <a:lnTo>
                  <a:pt x="4576762" y="782129"/>
                </a:lnTo>
                <a:lnTo>
                  <a:pt x="4572000" y="782129"/>
                </a:lnTo>
                <a:lnTo>
                  <a:pt x="4572000" y="791654"/>
                </a:lnTo>
                <a:lnTo>
                  <a:pt x="4572000" y="1243787"/>
                </a:lnTo>
                <a:lnTo>
                  <a:pt x="9525" y="1243787"/>
                </a:lnTo>
                <a:lnTo>
                  <a:pt x="9525" y="791654"/>
                </a:lnTo>
                <a:lnTo>
                  <a:pt x="4572000" y="791654"/>
                </a:lnTo>
                <a:lnTo>
                  <a:pt x="4572000" y="782129"/>
                </a:lnTo>
                <a:lnTo>
                  <a:pt x="4762" y="782129"/>
                </a:lnTo>
                <a:lnTo>
                  <a:pt x="3302" y="782358"/>
                </a:lnTo>
                <a:lnTo>
                  <a:pt x="1968" y="783031"/>
                </a:lnTo>
                <a:lnTo>
                  <a:pt x="914" y="784085"/>
                </a:lnTo>
                <a:lnTo>
                  <a:pt x="241" y="785418"/>
                </a:lnTo>
                <a:lnTo>
                  <a:pt x="0" y="786892"/>
                </a:lnTo>
                <a:lnTo>
                  <a:pt x="0" y="1248549"/>
                </a:lnTo>
                <a:lnTo>
                  <a:pt x="4762" y="1253312"/>
                </a:lnTo>
                <a:lnTo>
                  <a:pt x="4576762" y="1253312"/>
                </a:lnTo>
                <a:lnTo>
                  <a:pt x="4581525" y="1248549"/>
                </a:lnTo>
                <a:lnTo>
                  <a:pt x="4581525" y="1243787"/>
                </a:lnTo>
                <a:lnTo>
                  <a:pt x="4581525" y="791654"/>
                </a:lnTo>
                <a:lnTo>
                  <a:pt x="4581525" y="786892"/>
                </a:lnTo>
                <a:close/>
              </a:path>
              <a:path w="5099684" h="1253489">
                <a:moveTo>
                  <a:pt x="5099113" y="4762"/>
                </a:moveTo>
                <a:lnTo>
                  <a:pt x="5094351" y="0"/>
                </a:lnTo>
                <a:lnTo>
                  <a:pt x="5089588" y="0"/>
                </a:lnTo>
                <a:lnTo>
                  <a:pt x="5089588" y="9525"/>
                </a:lnTo>
                <a:lnTo>
                  <a:pt x="5089588" y="461657"/>
                </a:lnTo>
                <a:lnTo>
                  <a:pt x="29654" y="461657"/>
                </a:lnTo>
                <a:lnTo>
                  <a:pt x="29654" y="9525"/>
                </a:lnTo>
                <a:lnTo>
                  <a:pt x="5089588" y="9525"/>
                </a:lnTo>
                <a:lnTo>
                  <a:pt x="5089588" y="0"/>
                </a:lnTo>
                <a:lnTo>
                  <a:pt x="24892" y="0"/>
                </a:lnTo>
                <a:lnTo>
                  <a:pt x="23418" y="228"/>
                </a:lnTo>
                <a:lnTo>
                  <a:pt x="22098" y="914"/>
                </a:lnTo>
                <a:lnTo>
                  <a:pt x="21043" y="1955"/>
                </a:lnTo>
                <a:lnTo>
                  <a:pt x="20370" y="3289"/>
                </a:lnTo>
                <a:lnTo>
                  <a:pt x="20129" y="4762"/>
                </a:lnTo>
                <a:lnTo>
                  <a:pt x="20129" y="466420"/>
                </a:lnTo>
                <a:lnTo>
                  <a:pt x="24892" y="471182"/>
                </a:lnTo>
                <a:lnTo>
                  <a:pt x="5094351" y="471182"/>
                </a:lnTo>
                <a:lnTo>
                  <a:pt x="5099113" y="466420"/>
                </a:lnTo>
                <a:lnTo>
                  <a:pt x="5099113" y="461657"/>
                </a:lnTo>
                <a:lnTo>
                  <a:pt x="5099113" y="9525"/>
                </a:lnTo>
                <a:lnTo>
                  <a:pt x="5099113" y="4762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295400" y="1524000"/>
            <a:ext cx="10363200" cy="3786421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681990" indent="812800">
              <a:lnSpc>
                <a:spcPts val="3479"/>
              </a:lnSpc>
              <a:spcBef>
                <a:spcPts val="110"/>
              </a:spcBef>
            </a:pPr>
            <a:r>
              <a:rPr sz="2800" b="1" dirty="0">
                <a:latin typeface="SimSun"/>
                <a:cs typeface="SimSun"/>
              </a:rPr>
              <a:t>请以《人民解放军百万大军横渡长江》为例，说说本</a:t>
            </a:r>
            <a:r>
              <a:rPr sz="2800" b="1" spc="-5" dirty="0">
                <a:latin typeface="SimSun"/>
                <a:cs typeface="SimSun"/>
              </a:rPr>
              <a:t>则 </a:t>
            </a:r>
            <a:r>
              <a:rPr sz="2800" b="1" dirty="0">
                <a:latin typeface="SimSun"/>
                <a:cs typeface="SimSun"/>
              </a:rPr>
              <a:t>消息是如何通过“倒金字塔结构”来安排正文的各种事实</a:t>
            </a:r>
            <a:r>
              <a:rPr sz="2800" b="1" spc="-5" dirty="0">
                <a:latin typeface="SimSun"/>
                <a:cs typeface="SimSun"/>
              </a:rPr>
              <a:t>？</a:t>
            </a:r>
            <a:endParaRPr sz="2800" b="1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600" dirty="0">
              <a:latin typeface="SimSun"/>
              <a:cs typeface="SimSun"/>
            </a:endParaRPr>
          </a:p>
          <a:p>
            <a:pPr marL="5018405" marR="602615" indent="11430">
              <a:lnSpc>
                <a:spcPct val="227999"/>
              </a:lnSpc>
              <a:tabLst>
                <a:tab pos="6390005" algn="l"/>
              </a:tabLst>
            </a:pPr>
            <a:r>
              <a:rPr sz="2400" b="1" dirty="0">
                <a:latin typeface="SimSun"/>
                <a:cs typeface="SimSun"/>
              </a:rPr>
              <a:t>基本交代本则消息的“六要素” </a:t>
            </a:r>
            <a:endParaRPr lang="en-US" sz="2400" b="1" dirty="0" smtClean="0">
              <a:latin typeface="SimSun"/>
              <a:cs typeface="SimSun"/>
            </a:endParaRPr>
          </a:p>
          <a:p>
            <a:pPr marL="5018405" marR="602615" indent="11430">
              <a:lnSpc>
                <a:spcPct val="227999"/>
              </a:lnSpc>
              <a:tabLst>
                <a:tab pos="6390005" algn="l"/>
              </a:tabLst>
            </a:pPr>
            <a:r>
              <a:rPr sz="2400" spc="-1185" dirty="0" smtClean="0">
                <a:latin typeface="SimSun"/>
                <a:cs typeface="SimSun"/>
              </a:rPr>
              <a:t> </a:t>
            </a:r>
            <a:r>
              <a:rPr sz="2400" b="1" dirty="0">
                <a:latin typeface="SimSun"/>
                <a:cs typeface="SimSun"/>
              </a:rPr>
              <a:t>中路军	首战告捷（</a:t>
            </a:r>
            <a:r>
              <a:rPr sz="2400" b="1" dirty="0">
                <a:solidFill>
                  <a:srgbClr val="FF0000"/>
                </a:solidFill>
                <a:latin typeface="SimSun"/>
                <a:cs typeface="SimSun"/>
              </a:rPr>
              <a:t>全部渡完</a:t>
            </a:r>
            <a:r>
              <a:rPr sz="2400" b="1" dirty="0">
                <a:latin typeface="SimSun"/>
                <a:cs typeface="SimSun"/>
              </a:rPr>
              <a:t>）</a:t>
            </a:r>
          </a:p>
          <a:p>
            <a:pPr marL="4986655" marR="5080" indent="19685">
              <a:lnSpc>
                <a:spcPct val="213800"/>
              </a:lnSpc>
              <a:tabLst>
                <a:tab pos="6358255" algn="l"/>
                <a:tab pos="6378575" algn="l"/>
              </a:tabLst>
            </a:pPr>
            <a:r>
              <a:rPr sz="2400" b="1" dirty="0">
                <a:latin typeface="SimSun"/>
                <a:cs typeface="SimSun"/>
              </a:rPr>
              <a:t>西路军		</a:t>
            </a:r>
            <a:r>
              <a:rPr sz="2400" b="1" dirty="0" err="1">
                <a:latin typeface="SimSun"/>
                <a:cs typeface="SimSun"/>
              </a:rPr>
              <a:t>所向披靡（</a:t>
            </a:r>
            <a:r>
              <a:rPr sz="2400" b="1" dirty="0" err="1">
                <a:solidFill>
                  <a:srgbClr val="FF0000"/>
                </a:solidFill>
                <a:latin typeface="SimSun"/>
                <a:cs typeface="SimSun"/>
              </a:rPr>
              <a:t>已渡三分之二</a:t>
            </a:r>
            <a:r>
              <a:rPr sz="2400" b="1" dirty="0" smtClean="0">
                <a:latin typeface="SimSun"/>
                <a:cs typeface="SimSun"/>
              </a:rPr>
              <a:t>）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929896" y="3946969"/>
            <a:ext cx="253365" cy="1968500"/>
          </a:xfrm>
          <a:custGeom>
            <a:avLst/>
            <a:gdLst/>
            <a:ahLst/>
            <a:cxnLst/>
            <a:rect l="l" t="t" r="r" b="b"/>
            <a:pathLst>
              <a:path w="253364" h="1968500">
                <a:moveTo>
                  <a:pt x="227342" y="12700"/>
                </a:moveTo>
                <a:lnTo>
                  <a:pt x="198843" y="12700"/>
                </a:lnTo>
                <a:lnTo>
                  <a:pt x="205117" y="0"/>
                </a:lnTo>
                <a:lnTo>
                  <a:pt x="233895" y="0"/>
                </a:lnTo>
                <a:lnTo>
                  <a:pt x="227342" y="12700"/>
                </a:lnTo>
                <a:close/>
              </a:path>
              <a:path w="253364" h="1968500">
                <a:moveTo>
                  <a:pt x="197865" y="25400"/>
                </a:moveTo>
                <a:lnTo>
                  <a:pt x="181025" y="25400"/>
                </a:lnTo>
                <a:lnTo>
                  <a:pt x="186778" y="12700"/>
                </a:lnTo>
                <a:lnTo>
                  <a:pt x="203746" y="12700"/>
                </a:lnTo>
                <a:lnTo>
                  <a:pt x="197865" y="25400"/>
                </a:lnTo>
                <a:close/>
              </a:path>
              <a:path w="253364" h="1968500">
                <a:moveTo>
                  <a:pt x="181813" y="38100"/>
                </a:moveTo>
                <a:lnTo>
                  <a:pt x="164884" y="38100"/>
                </a:lnTo>
                <a:lnTo>
                  <a:pt x="170065" y="25400"/>
                </a:lnTo>
                <a:lnTo>
                  <a:pt x="187198" y="25400"/>
                </a:lnTo>
                <a:lnTo>
                  <a:pt x="181813" y="38100"/>
                </a:lnTo>
                <a:close/>
              </a:path>
              <a:path w="253364" h="1968500">
                <a:moveTo>
                  <a:pt x="167259" y="50800"/>
                </a:moveTo>
                <a:lnTo>
                  <a:pt x="155181" y="50800"/>
                </a:lnTo>
                <a:lnTo>
                  <a:pt x="159918" y="38100"/>
                </a:lnTo>
                <a:lnTo>
                  <a:pt x="172085" y="38100"/>
                </a:lnTo>
                <a:lnTo>
                  <a:pt x="167259" y="50800"/>
                </a:lnTo>
                <a:close/>
              </a:path>
              <a:path w="253364" h="1968500">
                <a:moveTo>
                  <a:pt x="158521" y="63500"/>
                </a:moveTo>
                <a:lnTo>
                  <a:pt x="146367" y="63500"/>
                </a:lnTo>
                <a:lnTo>
                  <a:pt x="150660" y="50800"/>
                </a:lnTo>
                <a:lnTo>
                  <a:pt x="162915" y="50800"/>
                </a:lnTo>
                <a:lnTo>
                  <a:pt x="158521" y="63500"/>
                </a:lnTo>
                <a:close/>
              </a:path>
              <a:path w="253364" h="1968500">
                <a:moveTo>
                  <a:pt x="150622" y="76200"/>
                </a:moveTo>
                <a:lnTo>
                  <a:pt x="138531" y="76200"/>
                </a:lnTo>
                <a:lnTo>
                  <a:pt x="142316" y="63500"/>
                </a:lnTo>
                <a:lnTo>
                  <a:pt x="154571" y="63500"/>
                </a:lnTo>
                <a:lnTo>
                  <a:pt x="150622" y="76200"/>
                </a:lnTo>
                <a:close/>
              </a:path>
              <a:path w="253364" h="1968500">
                <a:moveTo>
                  <a:pt x="137668" y="101600"/>
                </a:moveTo>
                <a:lnTo>
                  <a:pt x="128714" y="101600"/>
                </a:lnTo>
                <a:lnTo>
                  <a:pt x="131711" y="88900"/>
                </a:lnTo>
                <a:lnTo>
                  <a:pt x="134988" y="76200"/>
                </a:lnTo>
                <a:lnTo>
                  <a:pt x="147104" y="76200"/>
                </a:lnTo>
                <a:lnTo>
                  <a:pt x="143649" y="88900"/>
                </a:lnTo>
                <a:lnTo>
                  <a:pt x="140601" y="88900"/>
                </a:lnTo>
                <a:lnTo>
                  <a:pt x="137668" y="101600"/>
                </a:lnTo>
                <a:close/>
              </a:path>
              <a:path w="253364" h="1968500">
                <a:moveTo>
                  <a:pt x="130708" y="127000"/>
                </a:moveTo>
                <a:lnTo>
                  <a:pt x="121437" y="127000"/>
                </a:lnTo>
                <a:lnTo>
                  <a:pt x="123609" y="114300"/>
                </a:lnTo>
                <a:lnTo>
                  <a:pt x="125996" y="101600"/>
                </a:lnTo>
                <a:lnTo>
                  <a:pt x="135127" y="101600"/>
                </a:lnTo>
                <a:lnTo>
                  <a:pt x="132753" y="114300"/>
                </a:lnTo>
                <a:lnTo>
                  <a:pt x="130708" y="127000"/>
                </a:lnTo>
                <a:close/>
              </a:path>
              <a:path w="253364" h="1968500">
                <a:moveTo>
                  <a:pt x="135064" y="114300"/>
                </a:moveTo>
                <a:lnTo>
                  <a:pt x="135127" y="101600"/>
                </a:lnTo>
                <a:lnTo>
                  <a:pt x="137731" y="101600"/>
                </a:lnTo>
                <a:lnTo>
                  <a:pt x="135064" y="114300"/>
                </a:lnTo>
                <a:close/>
              </a:path>
              <a:path w="253364" h="1968500">
                <a:moveTo>
                  <a:pt x="126364" y="152400"/>
                </a:moveTo>
                <a:lnTo>
                  <a:pt x="116903" y="152400"/>
                </a:lnTo>
                <a:lnTo>
                  <a:pt x="118097" y="139700"/>
                </a:lnTo>
                <a:lnTo>
                  <a:pt x="119608" y="127000"/>
                </a:lnTo>
                <a:lnTo>
                  <a:pt x="128993" y="127000"/>
                </a:lnTo>
                <a:lnTo>
                  <a:pt x="127508" y="139700"/>
                </a:lnTo>
                <a:lnTo>
                  <a:pt x="126364" y="152400"/>
                </a:lnTo>
                <a:close/>
              </a:path>
              <a:path w="253364" h="1968500">
                <a:moveTo>
                  <a:pt x="124180" y="825500"/>
                </a:moveTo>
                <a:lnTo>
                  <a:pt x="114681" y="825500"/>
                </a:lnTo>
                <a:lnTo>
                  <a:pt x="115188" y="812800"/>
                </a:lnTo>
                <a:lnTo>
                  <a:pt x="115354" y="800100"/>
                </a:lnTo>
                <a:lnTo>
                  <a:pt x="115354" y="177800"/>
                </a:lnTo>
                <a:lnTo>
                  <a:pt x="115531" y="165100"/>
                </a:lnTo>
                <a:lnTo>
                  <a:pt x="116052" y="152400"/>
                </a:lnTo>
                <a:lnTo>
                  <a:pt x="125552" y="152400"/>
                </a:lnTo>
                <a:lnTo>
                  <a:pt x="125044" y="165100"/>
                </a:lnTo>
                <a:lnTo>
                  <a:pt x="124879" y="177800"/>
                </a:lnTo>
                <a:lnTo>
                  <a:pt x="124879" y="800100"/>
                </a:lnTo>
                <a:lnTo>
                  <a:pt x="124701" y="812800"/>
                </a:lnTo>
                <a:lnTo>
                  <a:pt x="124180" y="825500"/>
                </a:lnTo>
                <a:close/>
              </a:path>
              <a:path w="253364" h="1968500">
                <a:moveTo>
                  <a:pt x="120624" y="850900"/>
                </a:moveTo>
                <a:lnTo>
                  <a:pt x="111239" y="850900"/>
                </a:lnTo>
                <a:lnTo>
                  <a:pt x="112725" y="838200"/>
                </a:lnTo>
                <a:lnTo>
                  <a:pt x="113868" y="825500"/>
                </a:lnTo>
                <a:lnTo>
                  <a:pt x="123329" y="825500"/>
                </a:lnTo>
                <a:lnTo>
                  <a:pt x="122135" y="838200"/>
                </a:lnTo>
                <a:lnTo>
                  <a:pt x="120624" y="850900"/>
                </a:lnTo>
                <a:close/>
              </a:path>
              <a:path w="253364" h="1968500">
                <a:moveTo>
                  <a:pt x="114185" y="876300"/>
                </a:moveTo>
                <a:lnTo>
                  <a:pt x="102501" y="876300"/>
                </a:lnTo>
                <a:lnTo>
                  <a:pt x="105156" y="863600"/>
                </a:lnTo>
                <a:lnTo>
                  <a:pt x="107429" y="863600"/>
                </a:lnTo>
                <a:lnTo>
                  <a:pt x="109524" y="850900"/>
                </a:lnTo>
                <a:lnTo>
                  <a:pt x="118795" y="850900"/>
                </a:lnTo>
                <a:lnTo>
                  <a:pt x="116662" y="863600"/>
                </a:lnTo>
                <a:lnTo>
                  <a:pt x="114185" y="876300"/>
                </a:lnTo>
                <a:close/>
              </a:path>
              <a:path w="253364" h="1968500">
                <a:moveTo>
                  <a:pt x="108521" y="889000"/>
                </a:moveTo>
                <a:lnTo>
                  <a:pt x="99631" y="889000"/>
                </a:lnTo>
                <a:lnTo>
                  <a:pt x="102565" y="876300"/>
                </a:lnTo>
                <a:lnTo>
                  <a:pt x="111518" y="876300"/>
                </a:lnTo>
                <a:lnTo>
                  <a:pt x="108521" y="889000"/>
                </a:lnTo>
                <a:close/>
              </a:path>
              <a:path w="253364" h="1968500">
                <a:moveTo>
                  <a:pt x="97815" y="914400"/>
                </a:moveTo>
                <a:lnTo>
                  <a:pt x="85661" y="914400"/>
                </a:lnTo>
                <a:lnTo>
                  <a:pt x="89611" y="901700"/>
                </a:lnTo>
                <a:lnTo>
                  <a:pt x="93129" y="901700"/>
                </a:lnTo>
                <a:lnTo>
                  <a:pt x="96583" y="889000"/>
                </a:lnTo>
                <a:lnTo>
                  <a:pt x="105244" y="889000"/>
                </a:lnTo>
                <a:lnTo>
                  <a:pt x="101701" y="901700"/>
                </a:lnTo>
                <a:lnTo>
                  <a:pt x="97815" y="914400"/>
                </a:lnTo>
                <a:close/>
              </a:path>
              <a:path w="253364" h="1968500">
                <a:moveTo>
                  <a:pt x="89573" y="927100"/>
                </a:moveTo>
                <a:lnTo>
                  <a:pt x="77317" y="927100"/>
                </a:lnTo>
                <a:lnTo>
                  <a:pt x="81711" y="914400"/>
                </a:lnTo>
                <a:lnTo>
                  <a:pt x="93865" y="914400"/>
                </a:lnTo>
                <a:lnTo>
                  <a:pt x="89573" y="927100"/>
                </a:lnTo>
                <a:close/>
              </a:path>
              <a:path w="253364" h="1968500">
                <a:moveTo>
                  <a:pt x="80314" y="939800"/>
                </a:moveTo>
                <a:lnTo>
                  <a:pt x="68148" y="939800"/>
                </a:lnTo>
                <a:lnTo>
                  <a:pt x="72974" y="927100"/>
                </a:lnTo>
                <a:lnTo>
                  <a:pt x="85051" y="927100"/>
                </a:lnTo>
                <a:lnTo>
                  <a:pt x="80314" y="939800"/>
                </a:lnTo>
                <a:close/>
              </a:path>
              <a:path w="253364" h="1968500">
                <a:moveTo>
                  <a:pt x="70167" y="952500"/>
                </a:moveTo>
                <a:lnTo>
                  <a:pt x="53035" y="952500"/>
                </a:lnTo>
                <a:lnTo>
                  <a:pt x="58420" y="939800"/>
                </a:lnTo>
                <a:lnTo>
                  <a:pt x="75349" y="939800"/>
                </a:lnTo>
                <a:lnTo>
                  <a:pt x="70167" y="952500"/>
                </a:lnTo>
                <a:close/>
              </a:path>
              <a:path w="253364" h="1968500">
                <a:moveTo>
                  <a:pt x="53454" y="965200"/>
                </a:moveTo>
                <a:lnTo>
                  <a:pt x="36474" y="965200"/>
                </a:lnTo>
                <a:lnTo>
                  <a:pt x="42367" y="952500"/>
                </a:lnTo>
                <a:lnTo>
                  <a:pt x="59016" y="952500"/>
                </a:lnTo>
                <a:lnTo>
                  <a:pt x="53454" y="965200"/>
                </a:lnTo>
                <a:close/>
              </a:path>
              <a:path w="253364" h="1968500">
                <a:moveTo>
                  <a:pt x="35115" y="977900"/>
                </a:moveTo>
                <a:lnTo>
                  <a:pt x="6337" y="977900"/>
                </a:lnTo>
                <a:lnTo>
                  <a:pt x="12890" y="965200"/>
                </a:lnTo>
                <a:lnTo>
                  <a:pt x="41389" y="965200"/>
                </a:lnTo>
                <a:lnTo>
                  <a:pt x="35115" y="977900"/>
                </a:lnTo>
                <a:close/>
              </a:path>
              <a:path w="253364" h="1968500">
                <a:moveTo>
                  <a:pt x="35115" y="990600"/>
                </a:moveTo>
                <a:lnTo>
                  <a:pt x="6642" y="990600"/>
                </a:lnTo>
                <a:lnTo>
                  <a:pt x="0" y="977900"/>
                </a:lnTo>
                <a:lnTo>
                  <a:pt x="28409" y="977900"/>
                </a:lnTo>
                <a:lnTo>
                  <a:pt x="35115" y="990600"/>
                </a:lnTo>
                <a:close/>
              </a:path>
              <a:path w="253364" h="1968500">
                <a:moveTo>
                  <a:pt x="59016" y="1003300"/>
                </a:moveTo>
                <a:lnTo>
                  <a:pt x="42367" y="1003300"/>
                </a:lnTo>
                <a:lnTo>
                  <a:pt x="36474" y="990600"/>
                </a:lnTo>
                <a:lnTo>
                  <a:pt x="53238" y="990600"/>
                </a:lnTo>
                <a:lnTo>
                  <a:pt x="59016" y="1003300"/>
                </a:lnTo>
                <a:close/>
              </a:path>
              <a:path w="253364" h="1968500">
                <a:moveTo>
                  <a:pt x="70002" y="1016000"/>
                </a:moveTo>
                <a:lnTo>
                  <a:pt x="58420" y="1016000"/>
                </a:lnTo>
                <a:lnTo>
                  <a:pt x="53035" y="1003300"/>
                </a:lnTo>
                <a:lnTo>
                  <a:pt x="64604" y="1003300"/>
                </a:lnTo>
                <a:lnTo>
                  <a:pt x="70002" y="1016000"/>
                </a:lnTo>
                <a:close/>
              </a:path>
              <a:path w="253364" h="1968500">
                <a:moveTo>
                  <a:pt x="84924" y="1028700"/>
                </a:moveTo>
                <a:lnTo>
                  <a:pt x="72974" y="1028700"/>
                </a:lnTo>
                <a:lnTo>
                  <a:pt x="68148" y="1016000"/>
                </a:lnTo>
                <a:lnTo>
                  <a:pt x="80314" y="1016000"/>
                </a:lnTo>
                <a:lnTo>
                  <a:pt x="84924" y="1028700"/>
                </a:lnTo>
                <a:close/>
              </a:path>
              <a:path w="253364" h="1968500">
                <a:moveTo>
                  <a:pt x="93751" y="1041400"/>
                </a:moveTo>
                <a:lnTo>
                  <a:pt x="81711" y="1041400"/>
                </a:lnTo>
                <a:lnTo>
                  <a:pt x="77317" y="1028700"/>
                </a:lnTo>
                <a:lnTo>
                  <a:pt x="89458" y="1028700"/>
                </a:lnTo>
                <a:lnTo>
                  <a:pt x="93751" y="1041400"/>
                </a:lnTo>
                <a:close/>
              </a:path>
              <a:path w="253364" h="1968500">
                <a:moveTo>
                  <a:pt x="105168" y="1066800"/>
                </a:moveTo>
                <a:lnTo>
                  <a:pt x="96583" y="1066800"/>
                </a:lnTo>
                <a:lnTo>
                  <a:pt x="93129" y="1054100"/>
                </a:lnTo>
                <a:lnTo>
                  <a:pt x="89611" y="1054100"/>
                </a:lnTo>
                <a:lnTo>
                  <a:pt x="85661" y="1041400"/>
                </a:lnTo>
                <a:lnTo>
                  <a:pt x="97815" y="1041400"/>
                </a:lnTo>
                <a:lnTo>
                  <a:pt x="101612" y="1054100"/>
                </a:lnTo>
                <a:lnTo>
                  <a:pt x="105168" y="1066800"/>
                </a:lnTo>
                <a:close/>
              </a:path>
              <a:path w="253364" h="1968500">
                <a:moveTo>
                  <a:pt x="111455" y="1079500"/>
                </a:moveTo>
                <a:lnTo>
                  <a:pt x="102565" y="1079500"/>
                </a:lnTo>
                <a:lnTo>
                  <a:pt x="99631" y="1066800"/>
                </a:lnTo>
                <a:lnTo>
                  <a:pt x="108445" y="1066800"/>
                </a:lnTo>
                <a:lnTo>
                  <a:pt x="111455" y="1079500"/>
                </a:lnTo>
                <a:close/>
              </a:path>
              <a:path w="253364" h="1968500">
                <a:moveTo>
                  <a:pt x="118757" y="1104900"/>
                </a:moveTo>
                <a:lnTo>
                  <a:pt x="109524" y="1104900"/>
                </a:lnTo>
                <a:lnTo>
                  <a:pt x="107429" y="1092200"/>
                </a:lnTo>
                <a:lnTo>
                  <a:pt x="105156" y="1092200"/>
                </a:lnTo>
                <a:lnTo>
                  <a:pt x="102501" y="1079500"/>
                </a:lnTo>
                <a:lnTo>
                  <a:pt x="114185" y="1079500"/>
                </a:lnTo>
                <a:lnTo>
                  <a:pt x="116611" y="1092200"/>
                </a:lnTo>
                <a:lnTo>
                  <a:pt x="118757" y="1104900"/>
                </a:lnTo>
                <a:close/>
              </a:path>
              <a:path w="253364" h="1968500">
                <a:moveTo>
                  <a:pt x="124167" y="1143000"/>
                </a:moveTo>
                <a:lnTo>
                  <a:pt x="114693" y="1143000"/>
                </a:lnTo>
                <a:lnTo>
                  <a:pt x="113842" y="1130300"/>
                </a:lnTo>
                <a:lnTo>
                  <a:pt x="112699" y="1117600"/>
                </a:lnTo>
                <a:lnTo>
                  <a:pt x="111277" y="1117600"/>
                </a:lnTo>
                <a:lnTo>
                  <a:pt x="109486" y="1104900"/>
                </a:lnTo>
                <a:lnTo>
                  <a:pt x="120586" y="1104900"/>
                </a:lnTo>
                <a:lnTo>
                  <a:pt x="122110" y="1117600"/>
                </a:lnTo>
                <a:lnTo>
                  <a:pt x="123304" y="1130300"/>
                </a:lnTo>
                <a:lnTo>
                  <a:pt x="124167" y="1143000"/>
                </a:lnTo>
                <a:close/>
              </a:path>
              <a:path w="253364" h="1968500">
                <a:moveTo>
                  <a:pt x="125552" y="1803400"/>
                </a:moveTo>
                <a:lnTo>
                  <a:pt x="116065" y="1803400"/>
                </a:lnTo>
                <a:lnTo>
                  <a:pt x="115531" y="1790700"/>
                </a:lnTo>
                <a:lnTo>
                  <a:pt x="115354" y="1778000"/>
                </a:lnTo>
                <a:lnTo>
                  <a:pt x="115354" y="1155700"/>
                </a:lnTo>
                <a:lnTo>
                  <a:pt x="115176" y="1143000"/>
                </a:lnTo>
                <a:lnTo>
                  <a:pt x="124701" y="1143000"/>
                </a:lnTo>
                <a:lnTo>
                  <a:pt x="124879" y="1155700"/>
                </a:lnTo>
                <a:lnTo>
                  <a:pt x="124879" y="1778000"/>
                </a:lnTo>
                <a:lnTo>
                  <a:pt x="125044" y="1790700"/>
                </a:lnTo>
                <a:lnTo>
                  <a:pt x="125552" y="1803400"/>
                </a:lnTo>
                <a:close/>
              </a:path>
              <a:path w="253364" h="1968500">
                <a:moveTo>
                  <a:pt x="132791" y="1841500"/>
                </a:moveTo>
                <a:lnTo>
                  <a:pt x="121475" y="1841500"/>
                </a:lnTo>
                <a:lnTo>
                  <a:pt x="119646" y="1828800"/>
                </a:lnTo>
                <a:lnTo>
                  <a:pt x="118122" y="1816100"/>
                </a:lnTo>
                <a:lnTo>
                  <a:pt x="116928" y="1803400"/>
                </a:lnTo>
                <a:lnTo>
                  <a:pt x="126364" y="1803400"/>
                </a:lnTo>
                <a:lnTo>
                  <a:pt x="127533" y="1816100"/>
                </a:lnTo>
                <a:lnTo>
                  <a:pt x="128993" y="1828800"/>
                </a:lnTo>
                <a:lnTo>
                  <a:pt x="130708" y="1828800"/>
                </a:lnTo>
                <a:lnTo>
                  <a:pt x="132791" y="1841500"/>
                </a:lnTo>
                <a:close/>
              </a:path>
              <a:path w="253364" h="1968500">
                <a:moveTo>
                  <a:pt x="135127" y="1854200"/>
                </a:moveTo>
                <a:lnTo>
                  <a:pt x="126047" y="1854200"/>
                </a:lnTo>
                <a:lnTo>
                  <a:pt x="123609" y="1841500"/>
                </a:lnTo>
                <a:lnTo>
                  <a:pt x="132753" y="1841500"/>
                </a:lnTo>
                <a:lnTo>
                  <a:pt x="135127" y="1854200"/>
                </a:lnTo>
                <a:close/>
              </a:path>
              <a:path w="253364" h="1968500">
                <a:moveTo>
                  <a:pt x="147104" y="1879600"/>
                </a:moveTo>
                <a:lnTo>
                  <a:pt x="135064" y="1879600"/>
                </a:lnTo>
                <a:lnTo>
                  <a:pt x="131787" y="1866900"/>
                </a:lnTo>
                <a:lnTo>
                  <a:pt x="128777" y="1854200"/>
                </a:lnTo>
                <a:lnTo>
                  <a:pt x="137668" y="1854200"/>
                </a:lnTo>
                <a:lnTo>
                  <a:pt x="140601" y="1866900"/>
                </a:lnTo>
                <a:lnTo>
                  <a:pt x="143649" y="1866900"/>
                </a:lnTo>
                <a:lnTo>
                  <a:pt x="147104" y="1879600"/>
                </a:lnTo>
                <a:close/>
              </a:path>
              <a:path w="253364" h="1968500">
                <a:moveTo>
                  <a:pt x="154571" y="1892300"/>
                </a:moveTo>
                <a:lnTo>
                  <a:pt x="142417" y="1892300"/>
                </a:lnTo>
                <a:lnTo>
                  <a:pt x="138620" y="1879600"/>
                </a:lnTo>
                <a:lnTo>
                  <a:pt x="150622" y="1879600"/>
                </a:lnTo>
                <a:lnTo>
                  <a:pt x="154571" y="1892300"/>
                </a:lnTo>
                <a:close/>
              </a:path>
              <a:path w="253364" h="1968500">
                <a:moveTo>
                  <a:pt x="162915" y="1905000"/>
                </a:moveTo>
                <a:lnTo>
                  <a:pt x="150774" y="1905000"/>
                </a:lnTo>
                <a:lnTo>
                  <a:pt x="146481" y="1892300"/>
                </a:lnTo>
                <a:lnTo>
                  <a:pt x="158521" y="1892300"/>
                </a:lnTo>
                <a:lnTo>
                  <a:pt x="162915" y="1905000"/>
                </a:lnTo>
                <a:close/>
              </a:path>
              <a:path w="253364" h="1968500">
                <a:moveTo>
                  <a:pt x="172085" y="1917700"/>
                </a:moveTo>
                <a:lnTo>
                  <a:pt x="160070" y="1917700"/>
                </a:lnTo>
                <a:lnTo>
                  <a:pt x="155308" y="1905000"/>
                </a:lnTo>
                <a:lnTo>
                  <a:pt x="167259" y="1905000"/>
                </a:lnTo>
                <a:lnTo>
                  <a:pt x="172085" y="1917700"/>
                </a:lnTo>
                <a:close/>
              </a:path>
              <a:path w="253364" h="1968500">
                <a:moveTo>
                  <a:pt x="181990" y="1930400"/>
                </a:moveTo>
                <a:lnTo>
                  <a:pt x="170230" y="1930400"/>
                </a:lnTo>
                <a:lnTo>
                  <a:pt x="164884" y="1917700"/>
                </a:lnTo>
                <a:lnTo>
                  <a:pt x="176784" y="1917700"/>
                </a:lnTo>
                <a:lnTo>
                  <a:pt x="181990" y="1930400"/>
                </a:lnTo>
                <a:close/>
              </a:path>
              <a:path w="253364" h="1968500">
                <a:moveTo>
                  <a:pt x="198094" y="1943100"/>
                </a:moveTo>
                <a:lnTo>
                  <a:pt x="186994" y="1943100"/>
                </a:lnTo>
                <a:lnTo>
                  <a:pt x="181216" y="1930400"/>
                </a:lnTo>
                <a:lnTo>
                  <a:pt x="192354" y="1930400"/>
                </a:lnTo>
                <a:lnTo>
                  <a:pt x="198094" y="1943100"/>
                </a:lnTo>
                <a:close/>
              </a:path>
              <a:path w="253364" h="1968500">
                <a:moveTo>
                  <a:pt x="227647" y="1955800"/>
                </a:moveTo>
                <a:lnTo>
                  <a:pt x="205371" y="1955800"/>
                </a:lnTo>
                <a:lnTo>
                  <a:pt x="199085" y="1943100"/>
                </a:lnTo>
                <a:lnTo>
                  <a:pt x="221208" y="1943100"/>
                </a:lnTo>
                <a:lnTo>
                  <a:pt x="227647" y="1955800"/>
                </a:lnTo>
                <a:close/>
              </a:path>
              <a:path w="253364" h="1968500">
                <a:moveTo>
                  <a:pt x="252869" y="1968500"/>
                </a:moveTo>
                <a:lnTo>
                  <a:pt x="238963" y="1968500"/>
                </a:lnTo>
                <a:lnTo>
                  <a:pt x="232003" y="1955800"/>
                </a:lnTo>
                <a:lnTo>
                  <a:pt x="253199" y="1955800"/>
                </a:lnTo>
                <a:lnTo>
                  <a:pt x="252869" y="1968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7250" y="3048772"/>
            <a:ext cx="5231892" cy="3541776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219200" y="5216165"/>
            <a:ext cx="10896600" cy="737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986655" marR="5080" indent="19685">
              <a:lnSpc>
                <a:spcPct val="213800"/>
              </a:lnSpc>
              <a:tabLst>
                <a:tab pos="6358255" algn="l"/>
                <a:tab pos="6378575" algn="l"/>
              </a:tabLst>
            </a:pPr>
            <a:r>
              <a:rPr lang="zh-CN" altLang="en-US" sz="2400" b="1" dirty="0">
                <a:latin typeface="SimSun"/>
                <a:cs typeface="SimSun"/>
              </a:rPr>
              <a:t>东路军	不懈激战（</a:t>
            </a:r>
            <a:r>
              <a:rPr lang="zh-CN" altLang="en-US" sz="2400" b="1" dirty="0">
                <a:solidFill>
                  <a:srgbClr val="FF0000"/>
                </a:solidFill>
                <a:latin typeface="SimSun"/>
                <a:cs typeface="SimSun"/>
              </a:rPr>
              <a:t>已渡大部</a:t>
            </a:r>
            <a:r>
              <a:rPr lang="zh-CN" altLang="en-US" sz="2400" b="1" dirty="0">
                <a:latin typeface="SimSun"/>
                <a:cs typeface="SimSun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28272" y="97790"/>
            <a:ext cx="2463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小试牛刀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800" y="2143734"/>
            <a:ext cx="5231892" cy="3541776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5757328" y="2438400"/>
            <a:ext cx="6111875" cy="471805"/>
          </a:xfrm>
          <a:custGeom>
            <a:avLst/>
            <a:gdLst/>
            <a:ahLst/>
            <a:cxnLst/>
            <a:rect l="l" t="t" r="r" b="b"/>
            <a:pathLst>
              <a:path w="6111875" h="471805">
                <a:moveTo>
                  <a:pt x="6106515" y="471182"/>
                </a:moveTo>
                <a:lnTo>
                  <a:pt x="4762" y="471182"/>
                </a:lnTo>
                <a:lnTo>
                  <a:pt x="3301" y="470954"/>
                </a:lnTo>
                <a:lnTo>
                  <a:pt x="1968" y="470280"/>
                </a:lnTo>
                <a:lnTo>
                  <a:pt x="914" y="469226"/>
                </a:lnTo>
                <a:lnTo>
                  <a:pt x="241" y="467893"/>
                </a:lnTo>
                <a:lnTo>
                  <a:pt x="0" y="466420"/>
                </a:lnTo>
                <a:lnTo>
                  <a:pt x="0" y="4762"/>
                </a:lnTo>
                <a:lnTo>
                  <a:pt x="4762" y="0"/>
                </a:lnTo>
                <a:lnTo>
                  <a:pt x="6106515" y="0"/>
                </a:lnTo>
                <a:lnTo>
                  <a:pt x="6111278" y="4762"/>
                </a:lnTo>
                <a:lnTo>
                  <a:pt x="9525" y="4762"/>
                </a:lnTo>
                <a:lnTo>
                  <a:pt x="4762" y="9524"/>
                </a:lnTo>
                <a:lnTo>
                  <a:pt x="9525" y="9524"/>
                </a:lnTo>
                <a:lnTo>
                  <a:pt x="9525" y="461657"/>
                </a:lnTo>
                <a:lnTo>
                  <a:pt x="4762" y="461657"/>
                </a:lnTo>
                <a:lnTo>
                  <a:pt x="9525" y="466420"/>
                </a:lnTo>
                <a:lnTo>
                  <a:pt x="6111278" y="466420"/>
                </a:lnTo>
                <a:lnTo>
                  <a:pt x="6111049" y="467893"/>
                </a:lnTo>
                <a:lnTo>
                  <a:pt x="6110376" y="469226"/>
                </a:lnTo>
                <a:lnTo>
                  <a:pt x="6109322" y="470280"/>
                </a:lnTo>
                <a:lnTo>
                  <a:pt x="6107988" y="470954"/>
                </a:lnTo>
                <a:lnTo>
                  <a:pt x="6106515" y="471182"/>
                </a:lnTo>
                <a:close/>
              </a:path>
              <a:path w="6111875" h="471805">
                <a:moveTo>
                  <a:pt x="9525" y="9524"/>
                </a:moveTo>
                <a:lnTo>
                  <a:pt x="4762" y="9524"/>
                </a:lnTo>
                <a:lnTo>
                  <a:pt x="9525" y="4762"/>
                </a:lnTo>
                <a:lnTo>
                  <a:pt x="9525" y="9524"/>
                </a:lnTo>
                <a:close/>
              </a:path>
              <a:path w="6111875" h="471805">
                <a:moveTo>
                  <a:pt x="6101753" y="9524"/>
                </a:moveTo>
                <a:lnTo>
                  <a:pt x="9525" y="9524"/>
                </a:lnTo>
                <a:lnTo>
                  <a:pt x="9525" y="4762"/>
                </a:lnTo>
                <a:lnTo>
                  <a:pt x="6101753" y="4762"/>
                </a:lnTo>
                <a:lnTo>
                  <a:pt x="6101753" y="9524"/>
                </a:lnTo>
                <a:close/>
              </a:path>
              <a:path w="6111875" h="471805">
                <a:moveTo>
                  <a:pt x="6101753" y="466420"/>
                </a:moveTo>
                <a:lnTo>
                  <a:pt x="6101753" y="4762"/>
                </a:lnTo>
                <a:lnTo>
                  <a:pt x="6106515" y="9524"/>
                </a:lnTo>
                <a:lnTo>
                  <a:pt x="6111278" y="9524"/>
                </a:lnTo>
                <a:lnTo>
                  <a:pt x="6111278" y="461657"/>
                </a:lnTo>
                <a:lnTo>
                  <a:pt x="6106515" y="461657"/>
                </a:lnTo>
                <a:lnTo>
                  <a:pt x="6101753" y="466420"/>
                </a:lnTo>
                <a:close/>
              </a:path>
              <a:path w="6111875" h="471805">
                <a:moveTo>
                  <a:pt x="6111278" y="9524"/>
                </a:moveTo>
                <a:lnTo>
                  <a:pt x="6106515" y="9524"/>
                </a:lnTo>
                <a:lnTo>
                  <a:pt x="6101753" y="4762"/>
                </a:lnTo>
                <a:lnTo>
                  <a:pt x="6111278" y="4762"/>
                </a:lnTo>
                <a:lnTo>
                  <a:pt x="6111278" y="9524"/>
                </a:lnTo>
                <a:close/>
              </a:path>
              <a:path w="6111875" h="471805">
                <a:moveTo>
                  <a:pt x="9525" y="466420"/>
                </a:moveTo>
                <a:lnTo>
                  <a:pt x="4762" y="461657"/>
                </a:lnTo>
                <a:lnTo>
                  <a:pt x="9525" y="461657"/>
                </a:lnTo>
                <a:lnTo>
                  <a:pt x="9525" y="466420"/>
                </a:lnTo>
                <a:close/>
              </a:path>
              <a:path w="6111875" h="471805">
                <a:moveTo>
                  <a:pt x="6101753" y="466420"/>
                </a:moveTo>
                <a:lnTo>
                  <a:pt x="9525" y="466420"/>
                </a:lnTo>
                <a:lnTo>
                  <a:pt x="9525" y="461657"/>
                </a:lnTo>
                <a:lnTo>
                  <a:pt x="6101753" y="461657"/>
                </a:lnTo>
                <a:lnTo>
                  <a:pt x="6101753" y="466420"/>
                </a:lnTo>
                <a:close/>
              </a:path>
              <a:path w="6111875" h="471805">
                <a:moveTo>
                  <a:pt x="6111278" y="466420"/>
                </a:moveTo>
                <a:lnTo>
                  <a:pt x="6101753" y="466420"/>
                </a:lnTo>
                <a:lnTo>
                  <a:pt x="6106515" y="461657"/>
                </a:lnTo>
                <a:lnTo>
                  <a:pt x="6111278" y="461657"/>
                </a:lnTo>
                <a:lnTo>
                  <a:pt x="6111278" y="466420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765285" y="3074331"/>
            <a:ext cx="6111875" cy="840740"/>
          </a:xfrm>
          <a:custGeom>
            <a:avLst/>
            <a:gdLst/>
            <a:ahLst/>
            <a:cxnLst/>
            <a:rect l="l" t="t" r="r" b="b"/>
            <a:pathLst>
              <a:path w="6111875" h="840739">
                <a:moveTo>
                  <a:pt x="6106515" y="840524"/>
                </a:moveTo>
                <a:lnTo>
                  <a:pt x="4762" y="840524"/>
                </a:lnTo>
                <a:lnTo>
                  <a:pt x="3289" y="840295"/>
                </a:lnTo>
                <a:lnTo>
                  <a:pt x="1968" y="839622"/>
                </a:lnTo>
                <a:lnTo>
                  <a:pt x="914" y="838568"/>
                </a:lnTo>
                <a:lnTo>
                  <a:pt x="241" y="837234"/>
                </a:lnTo>
                <a:lnTo>
                  <a:pt x="0" y="835761"/>
                </a:lnTo>
                <a:lnTo>
                  <a:pt x="0" y="4762"/>
                </a:lnTo>
                <a:lnTo>
                  <a:pt x="4762" y="0"/>
                </a:lnTo>
                <a:lnTo>
                  <a:pt x="6106515" y="0"/>
                </a:lnTo>
                <a:lnTo>
                  <a:pt x="6111278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830999"/>
                </a:lnTo>
                <a:lnTo>
                  <a:pt x="4762" y="830999"/>
                </a:lnTo>
                <a:lnTo>
                  <a:pt x="9525" y="835761"/>
                </a:lnTo>
                <a:lnTo>
                  <a:pt x="6111278" y="835761"/>
                </a:lnTo>
                <a:lnTo>
                  <a:pt x="6111049" y="837234"/>
                </a:lnTo>
                <a:lnTo>
                  <a:pt x="6110363" y="838568"/>
                </a:lnTo>
                <a:lnTo>
                  <a:pt x="6109309" y="839622"/>
                </a:lnTo>
                <a:lnTo>
                  <a:pt x="6107988" y="840295"/>
                </a:lnTo>
                <a:lnTo>
                  <a:pt x="6106515" y="840524"/>
                </a:lnTo>
                <a:close/>
              </a:path>
              <a:path w="6111875" h="840739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6111875" h="840739">
                <a:moveTo>
                  <a:pt x="6101753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6101753" y="4762"/>
                </a:lnTo>
                <a:lnTo>
                  <a:pt x="6101753" y="9525"/>
                </a:lnTo>
                <a:close/>
              </a:path>
              <a:path w="6111875" h="840739">
                <a:moveTo>
                  <a:pt x="6101753" y="835761"/>
                </a:moveTo>
                <a:lnTo>
                  <a:pt x="6101753" y="4762"/>
                </a:lnTo>
                <a:lnTo>
                  <a:pt x="6106515" y="9525"/>
                </a:lnTo>
                <a:lnTo>
                  <a:pt x="6111278" y="9525"/>
                </a:lnTo>
                <a:lnTo>
                  <a:pt x="6111278" y="830999"/>
                </a:lnTo>
                <a:lnTo>
                  <a:pt x="6106515" y="830999"/>
                </a:lnTo>
                <a:lnTo>
                  <a:pt x="6101753" y="835761"/>
                </a:lnTo>
                <a:close/>
              </a:path>
              <a:path w="6111875" h="840739">
                <a:moveTo>
                  <a:pt x="6111278" y="9525"/>
                </a:moveTo>
                <a:lnTo>
                  <a:pt x="6106515" y="9525"/>
                </a:lnTo>
                <a:lnTo>
                  <a:pt x="6101753" y="4762"/>
                </a:lnTo>
                <a:lnTo>
                  <a:pt x="6111278" y="4762"/>
                </a:lnTo>
                <a:lnTo>
                  <a:pt x="6111278" y="9525"/>
                </a:lnTo>
                <a:close/>
              </a:path>
              <a:path w="6111875" h="840739">
                <a:moveTo>
                  <a:pt x="9525" y="835761"/>
                </a:moveTo>
                <a:lnTo>
                  <a:pt x="4762" y="830999"/>
                </a:lnTo>
                <a:lnTo>
                  <a:pt x="9525" y="830999"/>
                </a:lnTo>
                <a:lnTo>
                  <a:pt x="9525" y="835761"/>
                </a:lnTo>
                <a:close/>
              </a:path>
              <a:path w="6111875" h="840739">
                <a:moveTo>
                  <a:pt x="6101753" y="835761"/>
                </a:moveTo>
                <a:lnTo>
                  <a:pt x="9525" y="835761"/>
                </a:lnTo>
                <a:lnTo>
                  <a:pt x="9525" y="830999"/>
                </a:lnTo>
                <a:lnTo>
                  <a:pt x="6101753" y="830999"/>
                </a:lnTo>
                <a:lnTo>
                  <a:pt x="6101753" y="835761"/>
                </a:lnTo>
                <a:close/>
              </a:path>
              <a:path w="6111875" h="840739">
                <a:moveTo>
                  <a:pt x="6111278" y="835761"/>
                </a:moveTo>
                <a:lnTo>
                  <a:pt x="6101753" y="835761"/>
                </a:lnTo>
                <a:lnTo>
                  <a:pt x="6106515" y="830999"/>
                </a:lnTo>
                <a:lnTo>
                  <a:pt x="6111278" y="830999"/>
                </a:lnTo>
                <a:lnTo>
                  <a:pt x="6111278" y="835761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72340" y="4059687"/>
            <a:ext cx="6111875" cy="471805"/>
          </a:xfrm>
          <a:custGeom>
            <a:avLst/>
            <a:gdLst/>
            <a:ahLst/>
            <a:cxnLst/>
            <a:rect l="l" t="t" r="r" b="b"/>
            <a:pathLst>
              <a:path w="6111875" h="471804">
                <a:moveTo>
                  <a:pt x="6106515" y="471182"/>
                </a:moveTo>
                <a:lnTo>
                  <a:pt x="4762" y="471182"/>
                </a:lnTo>
                <a:lnTo>
                  <a:pt x="3289" y="470954"/>
                </a:lnTo>
                <a:lnTo>
                  <a:pt x="1968" y="470281"/>
                </a:lnTo>
                <a:lnTo>
                  <a:pt x="914" y="469226"/>
                </a:lnTo>
                <a:lnTo>
                  <a:pt x="241" y="467893"/>
                </a:lnTo>
                <a:lnTo>
                  <a:pt x="0" y="466420"/>
                </a:lnTo>
                <a:lnTo>
                  <a:pt x="0" y="4762"/>
                </a:lnTo>
                <a:lnTo>
                  <a:pt x="4762" y="0"/>
                </a:lnTo>
                <a:lnTo>
                  <a:pt x="6106515" y="0"/>
                </a:lnTo>
                <a:lnTo>
                  <a:pt x="6111278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461657"/>
                </a:lnTo>
                <a:lnTo>
                  <a:pt x="4762" y="461657"/>
                </a:lnTo>
                <a:lnTo>
                  <a:pt x="9525" y="466420"/>
                </a:lnTo>
                <a:lnTo>
                  <a:pt x="6111278" y="466420"/>
                </a:lnTo>
                <a:lnTo>
                  <a:pt x="6111049" y="467893"/>
                </a:lnTo>
                <a:lnTo>
                  <a:pt x="6110363" y="469226"/>
                </a:lnTo>
                <a:lnTo>
                  <a:pt x="6109322" y="470281"/>
                </a:lnTo>
                <a:lnTo>
                  <a:pt x="6107988" y="470954"/>
                </a:lnTo>
                <a:lnTo>
                  <a:pt x="6106515" y="471182"/>
                </a:lnTo>
                <a:close/>
              </a:path>
              <a:path w="6111875" h="471804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6111875" h="471804">
                <a:moveTo>
                  <a:pt x="6101753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6101753" y="4762"/>
                </a:lnTo>
                <a:lnTo>
                  <a:pt x="6101753" y="9525"/>
                </a:lnTo>
                <a:close/>
              </a:path>
              <a:path w="6111875" h="471804">
                <a:moveTo>
                  <a:pt x="6101753" y="466420"/>
                </a:moveTo>
                <a:lnTo>
                  <a:pt x="6101753" y="4762"/>
                </a:lnTo>
                <a:lnTo>
                  <a:pt x="6106515" y="9525"/>
                </a:lnTo>
                <a:lnTo>
                  <a:pt x="6111278" y="9525"/>
                </a:lnTo>
                <a:lnTo>
                  <a:pt x="6111278" y="461657"/>
                </a:lnTo>
                <a:lnTo>
                  <a:pt x="6106515" y="461657"/>
                </a:lnTo>
                <a:lnTo>
                  <a:pt x="6101753" y="466420"/>
                </a:lnTo>
                <a:close/>
              </a:path>
              <a:path w="6111875" h="471804">
                <a:moveTo>
                  <a:pt x="6111278" y="9525"/>
                </a:moveTo>
                <a:lnTo>
                  <a:pt x="6106515" y="9525"/>
                </a:lnTo>
                <a:lnTo>
                  <a:pt x="6101753" y="4762"/>
                </a:lnTo>
                <a:lnTo>
                  <a:pt x="6111278" y="4762"/>
                </a:lnTo>
                <a:lnTo>
                  <a:pt x="6111278" y="9525"/>
                </a:lnTo>
                <a:close/>
              </a:path>
              <a:path w="6111875" h="471804">
                <a:moveTo>
                  <a:pt x="9525" y="466420"/>
                </a:moveTo>
                <a:lnTo>
                  <a:pt x="4762" y="461657"/>
                </a:lnTo>
                <a:lnTo>
                  <a:pt x="9525" y="461657"/>
                </a:lnTo>
                <a:lnTo>
                  <a:pt x="9525" y="466420"/>
                </a:lnTo>
                <a:close/>
              </a:path>
              <a:path w="6111875" h="471804">
                <a:moveTo>
                  <a:pt x="6101753" y="466420"/>
                </a:moveTo>
                <a:lnTo>
                  <a:pt x="9525" y="466420"/>
                </a:lnTo>
                <a:lnTo>
                  <a:pt x="9525" y="461657"/>
                </a:lnTo>
                <a:lnTo>
                  <a:pt x="6101753" y="461657"/>
                </a:lnTo>
                <a:lnTo>
                  <a:pt x="6101753" y="466420"/>
                </a:lnTo>
                <a:close/>
              </a:path>
              <a:path w="6111875" h="471804">
                <a:moveTo>
                  <a:pt x="6111278" y="466420"/>
                </a:moveTo>
                <a:lnTo>
                  <a:pt x="6101753" y="466420"/>
                </a:lnTo>
                <a:lnTo>
                  <a:pt x="6106515" y="461657"/>
                </a:lnTo>
                <a:lnTo>
                  <a:pt x="6111278" y="461657"/>
                </a:lnTo>
                <a:lnTo>
                  <a:pt x="6111278" y="466420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765284" y="4747494"/>
            <a:ext cx="6111875" cy="471805"/>
          </a:xfrm>
          <a:custGeom>
            <a:avLst/>
            <a:gdLst/>
            <a:ahLst/>
            <a:cxnLst/>
            <a:rect l="l" t="t" r="r" b="b"/>
            <a:pathLst>
              <a:path w="6111875" h="471804">
                <a:moveTo>
                  <a:pt x="6106515" y="471195"/>
                </a:moveTo>
                <a:lnTo>
                  <a:pt x="4762" y="471195"/>
                </a:lnTo>
                <a:lnTo>
                  <a:pt x="3289" y="470954"/>
                </a:lnTo>
                <a:lnTo>
                  <a:pt x="1968" y="470281"/>
                </a:lnTo>
                <a:lnTo>
                  <a:pt x="914" y="469226"/>
                </a:lnTo>
                <a:lnTo>
                  <a:pt x="228" y="467893"/>
                </a:lnTo>
                <a:lnTo>
                  <a:pt x="0" y="466432"/>
                </a:lnTo>
                <a:lnTo>
                  <a:pt x="0" y="4762"/>
                </a:lnTo>
                <a:lnTo>
                  <a:pt x="4762" y="0"/>
                </a:lnTo>
                <a:lnTo>
                  <a:pt x="6106515" y="0"/>
                </a:lnTo>
                <a:lnTo>
                  <a:pt x="6111278" y="4762"/>
                </a:lnTo>
                <a:lnTo>
                  <a:pt x="9525" y="4762"/>
                </a:lnTo>
                <a:lnTo>
                  <a:pt x="4762" y="9525"/>
                </a:lnTo>
                <a:lnTo>
                  <a:pt x="9525" y="9525"/>
                </a:lnTo>
                <a:lnTo>
                  <a:pt x="9525" y="461670"/>
                </a:lnTo>
                <a:lnTo>
                  <a:pt x="4762" y="461670"/>
                </a:lnTo>
                <a:lnTo>
                  <a:pt x="9525" y="466432"/>
                </a:lnTo>
                <a:lnTo>
                  <a:pt x="6111278" y="466432"/>
                </a:lnTo>
                <a:lnTo>
                  <a:pt x="6111049" y="467893"/>
                </a:lnTo>
                <a:lnTo>
                  <a:pt x="6110363" y="469226"/>
                </a:lnTo>
                <a:lnTo>
                  <a:pt x="6109309" y="470281"/>
                </a:lnTo>
                <a:lnTo>
                  <a:pt x="6107988" y="470954"/>
                </a:lnTo>
                <a:lnTo>
                  <a:pt x="6106515" y="471195"/>
                </a:lnTo>
                <a:close/>
              </a:path>
              <a:path w="6111875" h="471804">
                <a:moveTo>
                  <a:pt x="9525" y="9525"/>
                </a:moveTo>
                <a:lnTo>
                  <a:pt x="4762" y="9525"/>
                </a:lnTo>
                <a:lnTo>
                  <a:pt x="9525" y="4762"/>
                </a:lnTo>
                <a:lnTo>
                  <a:pt x="9525" y="9525"/>
                </a:lnTo>
                <a:close/>
              </a:path>
              <a:path w="6111875" h="471804">
                <a:moveTo>
                  <a:pt x="6101753" y="9525"/>
                </a:moveTo>
                <a:lnTo>
                  <a:pt x="9525" y="9525"/>
                </a:lnTo>
                <a:lnTo>
                  <a:pt x="9525" y="4762"/>
                </a:lnTo>
                <a:lnTo>
                  <a:pt x="6101753" y="4762"/>
                </a:lnTo>
                <a:lnTo>
                  <a:pt x="6101753" y="9525"/>
                </a:lnTo>
                <a:close/>
              </a:path>
              <a:path w="6111875" h="471804">
                <a:moveTo>
                  <a:pt x="6101753" y="466432"/>
                </a:moveTo>
                <a:lnTo>
                  <a:pt x="6101753" y="4762"/>
                </a:lnTo>
                <a:lnTo>
                  <a:pt x="6106515" y="9525"/>
                </a:lnTo>
                <a:lnTo>
                  <a:pt x="6111278" y="9525"/>
                </a:lnTo>
                <a:lnTo>
                  <a:pt x="6111278" y="461670"/>
                </a:lnTo>
                <a:lnTo>
                  <a:pt x="6106515" y="461670"/>
                </a:lnTo>
                <a:lnTo>
                  <a:pt x="6101753" y="466432"/>
                </a:lnTo>
                <a:close/>
              </a:path>
              <a:path w="6111875" h="471804">
                <a:moveTo>
                  <a:pt x="6111278" y="9525"/>
                </a:moveTo>
                <a:lnTo>
                  <a:pt x="6106515" y="9525"/>
                </a:lnTo>
                <a:lnTo>
                  <a:pt x="6101753" y="4762"/>
                </a:lnTo>
                <a:lnTo>
                  <a:pt x="6111278" y="4762"/>
                </a:lnTo>
                <a:lnTo>
                  <a:pt x="6111278" y="9525"/>
                </a:lnTo>
                <a:close/>
              </a:path>
              <a:path w="6111875" h="471804">
                <a:moveTo>
                  <a:pt x="9525" y="466432"/>
                </a:moveTo>
                <a:lnTo>
                  <a:pt x="4762" y="461670"/>
                </a:lnTo>
                <a:lnTo>
                  <a:pt x="9525" y="461670"/>
                </a:lnTo>
                <a:lnTo>
                  <a:pt x="9525" y="466432"/>
                </a:lnTo>
                <a:close/>
              </a:path>
              <a:path w="6111875" h="471804">
                <a:moveTo>
                  <a:pt x="6101753" y="466432"/>
                </a:moveTo>
                <a:lnTo>
                  <a:pt x="9525" y="466432"/>
                </a:lnTo>
                <a:lnTo>
                  <a:pt x="9525" y="461670"/>
                </a:lnTo>
                <a:lnTo>
                  <a:pt x="6101753" y="461670"/>
                </a:lnTo>
                <a:lnTo>
                  <a:pt x="6101753" y="466432"/>
                </a:lnTo>
                <a:close/>
              </a:path>
              <a:path w="6111875" h="471804">
                <a:moveTo>
                  <a:pt x="6111278" y="466432"/>
                </a:moveTo>
                <a:lnTo>
                  <a:pt x="6101753" y="466432"/>
                </a:lnTo>
                <a:lnTo>
                  <a:pt x="6106515" y="461670"/>
                </a:lnTo>
                <a:lnTo>
                  <a:pt x="6111278" y="461670"/>
                </a:lnTo>
                <a:lnTo>
                  <a:pt x="6111278" y="466432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28800" y="1037450"/>
            <a:ext cx="9850755" cy="344068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490855" indent="791210">
              <a:lnSpc>
                <a:spcPts val="3720"/>
              </a:lnSpc>
              <a:spcBef>
                <a:spcPts val="330"/>
              </a:spcBef>
            </a:pPr>
            <a:r>
              <a:rPr sz="3200" b="1" dirty="0">
                <a:latin typeface="Microsoft JhengHei"/>
                <a:cs typeface="Microsoft JhengHei"/>
              </a:rPr>
              <a:t>快速阅读《首届诺贝尔奖颁发》，借助旁批，根 </a:t>
            </a:r>
            <a:r>
              <a:rPr sz="3200" b="1" spc="5" dirty="0">
                <a:latin typeface="Microsoft JhengHei"/>
                <a:cs typeface="Microsoft JhengHei"/>
              </a:rPr>
              <a:t>据下图梳理这则消息报道的各种事实。</a:t>
            </a:r>
            <a:endParaRPr sz="3200" dirty="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150" dirty="0">
              <a:latin typeface="Microsoft JhengHei"/>
              <a:cs typeface="Microsoft JhengHe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lang="en-US" sz="1800" dirty="0" smtClean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00" dirty="0">
              <a:latin typeface="SimSun"/>
              <a:cs typeface="SimSun"/>
            </a:endParaRPr>
          </a:p>
          <a:p>
            <a:pPr marL="4180840" marR="5080" indent="-6350">
              <a:lnSpc>
                <a:spcPts val="5410"/>
              </a:lnSpc>
              <a:spcBef>
                <a:spcPts val="105"/>
              </a:spcBef>
            </a:pPr>
            <a:endParaRPr lang="en-US" sz="2400" dirty="0" smtClean="0">
              <a:latin typeface="SimSun"/>
              <a:cs typeface="SimSun"/>
            </a:endParaRPr>
          </a:p>
          <a:p>
            <a:pPr marL="4180840" marR="5080" indent="-6350">
              <a:lnSpc>
                <a:spcPts val="5410"/>
              </a:lnSpc>
              <a:spcBef>
                <a:spcPts val="105"/>
              </a:spcBef>
            </a:pPr>
            <a:endParaRPr lang="en-US" sz="2400" dirty="0">
              <a:latin typeface="SimSun"/>
              <a:cs typeface="SimSun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467633" y="2412692"/>
            <a:ext cx="10744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68775">
              <a:lnSpc>
                <a:spcPct val="10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第</a:t>
            </a:r>
            <a:r>
              <a:rPr lang="en-US" altLang="zh-CN" sz="2800" b="1" spc="185" dirty="0">
                <a:solidFill>
                  <a:srgbClr val="0000FF"/>
                </a:solidFill>
                <a:latin typeface="SimSun"/>
                <a:cs typeface="SimSun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段：集中交代本则消息的“六要素”</a:t>
            </a:r>
          </a:p>
        </p:txBody>
      </p:sp>
      <p:sp>
        <p:nvSpPr>
          <p:cNvPr id="12" name="矩形 11"/>
          <p:cNvSpPr/>
          <p:nvPr/>
        </p:nvSpPr>
        <p:spPr>
          <a:xfrm>
            <a:off x="1524000" y="3014210"/>
            <a:ext cx="103452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60520" marR="19050">
              <a:lnSpc>
                <a:spcPct val="10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第</a:t>
            </a:r>
            <a:r>
              <a:rPr lang="en-US" altLang="zh-CN" sz="2800" b="1" dirty="0">
                <a:solidFill>
                  <a:srgbClr val="0000FF"/>
                </a:solidFill>
                <a:latin typeface="SimSun"/>
                <a:cs typeface="SimSun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段：列举获奖者的国籍、姓名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/>
                <a:cs typeface="SimSun"/>
              </a:rPr>
              <a:t>、</a:t>
            </a:r>
            <a:endParaRPr lang="en-US" altLang="zh-CN" sz="2800" b="1" dirty="0" smtClean="0">
              <a:solidFill>
                <a:srgbClr val="0000FF"/>
              </a:solidFill>
              <a:latin typeface="SimSun"/>
              <a:cs typeface="SimSun"/>
            </a:endParaRPr>
          </a:p>
          <a:p>
            <a:pPr marL="4160520" marR="19050">
              <a:lnSpc>
                <a:spcPct val="100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SimSun"/>
                <a:cs typeface="SimSun"/>
              </a:rPr>
              <a:t>所获奖项</a:t>
            </a: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和主要成就。</a:t>
            </a:r>
          </a:p>
        </p:txBody>
      </p:sp>
      <p:sp>
        <p:nvSpPr>
          <p:cNvPr id="13" name="矩形 12"/>
          <p:cNvSpPr/>
          <p:nvPr/>
        </p:nvSpPr>
        <p:spPr>
          <a:xfrm>
            <a:off x="1524792" y="4042083"/>
            <a:ext cx="11259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60520" marR="19050"/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第</a:t>
            </a:r>
            <a:r>
              <a:rPr lang="en-US" altLang="zh-CN" sz="2800" b="1" dirty="0">
                <a:solidFill>
                  <a:srgbClr val="0000FF"/>
                </a:solidFill>
                <a:latin typeface="SimSun"/>
                <a:cs typeface="SimSun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段：明确颁奖机构、颁奖时间和地点。 </a:t>
            </a:r>
          </a:p>
        </p:txBody>
      </p:sp>
      <p:sp>
        <p:nvSpPr>
          <p:cNvPr id="14" name="矩形 13"/>
          <p:cNvSpPr/>
          <p:nvPr/>
        </p:nvSpPr>
        <p:spPr>
          <a:xfrm>
            <a:off x="1524000" y="4565303"/>
            <a:ext cx="7828767" cy="67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80840" marR="5080" indent="-6350">
              <a:lnSpc>
                <a:spcPts val="5410"/>
              </a:lnSpc>
              <a:spcBef>
                <a:spcPts val="105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第</a:t>
            </a:r>
            <a:r>
              <a:rPr lang="en-US" altLang="zh-CN" sz="2800" b="1" dirty="0">
                <a:solidFill>
                  <a:srgbClr val="0000FF"/>
                </a:solidFill>
                <a:latin typeface="SimSun"/>
                <a:cs typeface="SimSun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SimSun"/>
                <a:cs typeface="SimSun"/>
              </a:rPr>
              <a:t>段：交代新闻背景。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73700" y="153987"/>
            <a:ext cx="12446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作业</a:t>
            </a:r>
          </a:p>
        </p:txBody>
      </p:sp>
      <p:sp>
        <p:nvSpPr>
          <p:cNvPr id="3" name="object 3"/>
          <p:cNvSpPr/>
          <p:nvPr/>
        </p:nvSpPr>
        <p:spPr>
          <a:xfrm>
            <a:off x="1029652" y="1155382"/>
            <a:ext cx="10353040" cy="5025390"/>
          </a:xfrm>
          <a:custGeom>
            <a:avLst/>
            <a:gdLst/>
            <a:ahLst/>
            <a:cxnLst/>
            <a:rect l="l" t="t" r="r" b="b"/>
            <a:pathLst>
              <a:path w="10353040" h="5025390">
                <a:moveTo>
                  <a:pt x="10348277" y="5025390"/>
                </a:moveTo>
                <a:lnTo>
                  <a:pt x="4762" y="5025390"/>
                </a:lnTo>
                <a:lnTo>
                  <a:pt x="3289" y="5025161"/>
                </a:lnTo>
                <a:lnTo>
                  <a:pt x="1968" y="5024475"/>
                </a:lnTo>
                <a:lnTo>
                  <a:pt x="914" y="5023421"/>
                </a:lnTo>
                <a:lnTo>
                  <a:pt x="228" y="5022100"/>
                </a:lnTo>
                <a:lnTo>
                  <a:pt x="0" y="5020627"/>
                </a:lnTo>
                <a:lnTo>
                  <a:pt x="0" y="4762"/>
                </a:lnTo>
                <a:lnTo>
                  <a:pt x="4762" y="0"/>
                </a:lnTo>
                <a:lnTo>
                  <a:pt x="10348277" y="0"/>
                </a:lnTo>
                <a:lnTo>
                  <a:pt x="10353040" y="4762"/>
                </a:lnTo>
                <a:lnTo>
                  <a:pt x="9525" y="4762"/>
                </a:lnTo>
                <a:lnTo>
                  <a:pt x="4762" y="9524"/>
                </a:lnTo>
                <a:lnTo>
                  <a:pt x="9525" y="9524"/>
                </a:lnTo>
                <a:lnTo>
                  <a:pt x="9525" y="5015865"/>
                </a:lnTo>
                <a:lnTo>
                  <a:pt x="4762" y="5015865"/>
                </a:lnTo>
                <a:lnTo>
                  <a:pt x="9525" y="5020627"/>
                </a:lnTo>
                <a:lnTo>
                  <a:pt x="10353040" y="5020627"/>
                </a:lnTo>
                <a:lnTo>
                  <a:pt x="10352811" y="5022100"/>
                </a:lnTo>
                <a:lnTo>
                  <a:pt x="10352125" y="5023421"/>
                </a:lnTo>
                <a:lnTo>
                  <a:pt x="10351071" y="5024475"/>
                </a:lnTo>
                <a:lnTo>
                  <a:pt x="10349750" y="5025161"/>
                </a:lnTo>
                <a:lnTo>
                  <a:pt x="10348277" y="5025390"/>
                </a:lnTo>
                <a:close/>
              </a:path>
              <a:path w="10353040" h="5025390">
                <a:moveTo>
                  <a:pt x="9525" y="9524"/>
                </a:moveTo>
                <a:lnTo>
                  <a:pt x="4762" y="9524"/>
                </a:lnTo>
                <a:lnTo>
                  <a:pt x="9525" y="4762"/>
                </a:lnTo>
                <a:lnTo>
                  <a:pt x="9525" y="9524"/>
                </a:lnTo>
                <a:close/>
              </a:path>
              <a:path w="10353040" h="5025390">
                <a:moveTo>
                  <a:pt x="10343515" y="9524"/>
                </a:moveTo>
                <a:lnTo>
                  <a:pt x="9525" y="9524"/>
                </a:lnTo>
                <a:lnTo>
                  <a:pt x="9525" y="4762"/>
                </a:lnTo>
                <a:lnTo>
                  <a:pt x="10343515" y="4762"/>
                </a:lnTo>
                <a:lnTo>
                  <a:pt x="10343515" y="9524"/>
                </a:lnTo>
                <a:close/>
              </a:path>
              <a:path w="10353040" h="5025390">
                <a:moveTo>
                  <a:pt x="10343515" y="5020627"/>
                </a:moveTo>
                <a:lnTo>
                  <a:pt x="10343515" y="4762"/>
                </a:lnTo>
                <a:lnTo>
                  <a:pt x="10348277" y="9524"/>
                </a:lnTo>
                <a:lnTo>
                  <a:pt x="10353040" y="9524"/>
                </a:lnTo>
                <a:lnTo>
                  <a:pt x="10353040" y="5015865"/>
                </a:lnTo>
                <a:lnTo>
                  <a:pt x="10348277" y="5015865"/>
                </a:lnTo>
                <a:lnTo>
                  <a:pt x="10343515" y="5020627"/>
                </a:lnTo>
                <a:close/>
              </a:path>
              <a:path w="10353040" h="5025390">
                <a:moveTo>
                  <a:pt x="10353040" y="9524"/>
                </a:moveTo>
                <a:lnTo>
                  <a:pt x="10348277" y="9524"/>
                </a:lnTo>
                <a:lnTo>
                  <a:pt x="10343515" y="4762"/>
                </a:lnTo>
                <a:lnTo>
                  <a:pt x="10353040" y="4762"/>
                </a:lnTo>
                <a:lnTo>
                  <a:pt x="10353040" y="9524"/>
                </a:lnTo>
                <a:close/>
              </a:path>
              <a:path w="10353040" h="5025390">
                <a:moveTo>
                  <a:pt x="9525" y="5020627"/>
                </a:moveTo>
                <a:lnTo>
                  <a:pt x="4762" y="5015865"/>
                </a:lnTo>
                <a:lnTo>
                  <a:pt x="9525" y="5015865"/>
                </a:lnTo>
                <a:lnTo>
                  <a:pt x="9525" y="5020627"/>
                </a:lnTo>
                <a:close/>
              </a:path>
              <a:path w="10353040" h="5025390">
                <a:moveTo>
                  <a:pt x="10343515" y="5020627"/>
                </a:moveTo>
                <a:lnTo>
                  <a:pt x="9525" y="5020627"/>
                </a:lnTo>
                <a:lnTo>
                  <a:pt x="9525" y="5015865"/>
                </a:lnTo>
                <a:lnTo>
                  <a:pt x="10343515" y="5015865"/>
                </a:lnTo>
                <a:lnTo>
                  <a:pt x="10343515" y="5020627"/>
                </a:lnTo>
                <a:close/>
              </a:path>
              <a:path w="10353040" h="5025390">
                <a:moveTo>
                  <a:pt x="10353040" y="5020627"/>
                </a:moveTo>
                <a:lnTo>
                  <a:pt x="10343515" y="5020627"/>
                </a:lnTo>
                <a:lnTo>
                  <a:pt x="10348277" y="5015865"/>
                </a:lnTo>
                <a:lnTo>
                  <a:pt x="10353040" y="5015865"/>
                </a:lnTo>
                <a:lnTo>
                  <a:pt x="10353040" y="5020627"/>
                </a:lnTo>
                <a:close/>
              </a:path>
            </a:pathLst>
          </a:custGeom>
          <a:solidFill>
            <a:srgbClr val="1374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13155" y="1228724"/>
            <a:ext cx="10132060" cy="4838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07665" marR="4015740" indent="-2286000">
              <a:lnSpc>
                <a:spcPct val="108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阅读以下消息，并按要求完成以下题目。 标题：</a:t>
            </a:r>
          </a:p>
          <a:p>
            <a:pPr marL="12700" marR="5080" indent="609600">
              <a:lnSpc>
                <a:spcPct val="100000"/>
              </a:lnSpc>
            </a:pPr>
            <a:r>
              <a:rPr sz="2400" dirty="0">
                <a:latin typeface="SimSun"/>
                <a:cs typeface="SimSun"/>
              </a:rPr>
              <a:t>北京时间</a:t>
            </a:r>
            <a:r>
              <a:rPr sz="2400" spc="185" dirty="0">
                <a:latin typeface="SimSun"/>
                <a:cs typeface="SimSun"/>
              </a:rPr>
              <a:t>8</a:t>
            </a:r>
            <a:r>
              <a:rPr sz="2400" dirty="0">
                <a:latin typeface="SimSun"/>
                <a:cs typeface="SimSun"/>
              </a:rPr>
              <a:t>月</a:t>
            </a:r>
            <a:r>
              <a:rPr sz="2400" spc="185" dirty="0">
                <a:latin typeface="SimSun"/>
                <a:cs typeface="SimSun"/>
              </a:rPr>
              <a:t>5</a:t>
            </a:r>
            <a:r>
              <a:rPr sz="2400" dirty="0">
                <a:latin typeface="SimSun"/>
                <a:cs typeface="SimSun"/>
              </a:rPr>
              <a:t>日晚，东京奥运会乒乓球女子团体决赛，乒乓球女团迎来  “中日对决”。中国队最终以3-0战胜日本，实现该项目奥运</a:t>
            </a:r>
            <a:r>
              <a:rPr sz="2400" spc="185" dirty="0">
                <a:latin typeface="SimSun"/>
                <a:cs typeface="SimSun"/>
              </a:rPr>
              <a:t>4</a:t>
            </a:r>
            <a:r>
              <a:rPr sz="2400" dirty="0">
                <a:latin typeface="SimSun"/>
                <a:cs typeface="SimSun"/>
              </a:rPr>
              <a:t>连冠！陈梦、 孙颖莎、王曼昱联手捍卫国球荣耀！本场比赛第一场，陈梦</a:t>
            </a:r>
            <a:r>
              <a:rPr sz="2400" spc="-360" dirty="0">
                <a:latin typeface="SimSun"/>
                <a:cs typeface="SimSun"/>
              </a:rPr>
              <a:t>/</a:t>
            </a:r>
            <a:r>
              <a:rPr sz="2400" dirty="0">
                <a:latin typeface="SimSun"/>
                <a:cs typeface="SimSun"/>
              </a:rPr>
              <a:t>王曼昱双打</a:t>
            </a:r>
            <a:r>
              <a:rPr sz="2400" spc="-55" dirty="0">
                <a:latin typeface="SimSun"/>
                <a:cs typeface="SimSun"/>
              </a:rPr>
              <a:t>3:1 </a:t>
            </a:r>
            <a:r>
              <a:rPr sz="2400" spc="-1185" dirty="0"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击败石川佳纯</a:t>
            </a:r>
            <a:r>
              <a:rPr sz="2400" spc="-360" dirty="0">
                <a:latin typeface="SimSun"/>
                <a:cs typeface="SimSun"/>
              </a:rPr>
              <a:t>/</a:t>
            </a:r>
            <a:r>
              <a:rPr sz="2400" dirty="0">
                <a:latin typeface="SimSun"/>
                <a:cs typeface="SimSun"/>
              </a:rPr>
              <a:t>平野美宇。第二场，双方的第一单打出场，中国队孙颖莎再 次迎接日本队伊藤美诚的挑战。孙颖莎先发制人，见招拆招，最终，孙颖莎 </a:t>
            </a:r>
            <a:r>
              <a:rPr sz="2400" spc="-55" dirty="0">
                <a:latin typeface="SimSun"/>
                <a:cs typeface="SimSun"/>
              </a:rPr>
              <a:t>3:1</a:t>
            </a:r>
            <a:r>
              <a:rPr sz="2400" dirty="0">
                <a:latin typeface="SimSun"/>
                <a:cs typeface="SimSun"/>
              </a:rPr>
              <a:t>战胜伊藤美诚，将大比分改写为</a:t>
            </a:r>
            <a:r>
              <a:rPr sz="2400" spc="-55" dirty="0">
                <a:latin typeface="SimSun"/>
                <a:cs typeface="SimSun"/>
              </a:rPr>
              <a:t>2:0</a:t>
            </a:r>
            <a:r>
              <a:rPr sz="2400" dirty="0">
                <a:latin typeface="SimSun"/>
                <a:cs typeface="SimSun"/>
              </a:rPr>
              <a:t>。第三场，双方的第二单打出战，王 曼昱对阵平野美宇。王曼昱很快进入状态，顶住压力，将自己的实力发挥得 淋漓尽致。最终，中国乒乓女团直落</a:t>
            </a:r>
            <a:r>
              <a:rPr sz="2400" spc="185" dirty="0">
                <a:latin typeface="SimSun"/>
                <a:cs typeface="SimSun"/>
              </a:rPr>
              <a:t>3</a:t>
            </a:r>
            <a:r>
              <a:rPr sz="2400" dirty="0">
                <a:latin typeface="SimSun"/>
                <a:cs typeface="SimSun"/>
              </a:rPr>
              <a:t>场战胜日本女乒，赢得团体金牌！</a:t>
            </a: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200" dirty="0">
              <a:latin typeface="SimSun"/>
              <a:cs typeface="SimSun"/>
            </a:endParaRPr>
          </a:p>
          <a:p>
            <a:pPr marL="274320" indent="-262255">
              <a:lnSpc>
                <a:spcPct val="100000"/>
              </a:lnSpc>
              <a:buSzPct val="95833"/>
              <a:buAutoNum type="arabicPeriod"/>
              <a:tabLst>
                <a:tab pos="274955" algn="l"/>
              </a:tabLst>
            </a:pPr>
            <a:r>
              <a:rPr sz="2400" dirty="0">
                <a:latin typeface="SimSun"/>
                <a:cs typeface="SimSun"/>
              </a:rPr>
              <a:t>画出本则消息的六要素并做好旁批。</a:t>
            </a:r>
          </a:p>
          <a:p>
            <a:pPr marL="274320" indent="-262255">
              <a:lnSpc>
                <a:spcPct val="100000"/>
              </a:lnSpc>
              <a:buSzPct val="95833"/>
              <a:buAutoNum type="arabicPeriod"/>
              <a:tabLst>
                <a:tab pos="274955" algn="l"/>
              </a:tabLst>
            </a:pPr>
            <a:r>
              <a:rPr sz="2400" dirty="0">
                <a:latin typeface="SimSun"/>
                <a:cs typeface="SimSun"/>
              </a:rPr>
              <a:t>用波浪线画出消息导语并拟写标题。</a:t>
            </a: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19244" y="1767839"/>
            <a:ext cx="3444240" cy="3307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654300" y="2102484"/>
            <a:ext cx="6883400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SimSun"/>
                <a:cs typeface="SimSun"/>
              </a:rPr>
              <a:t>《</a:t>
            </a:r>
            <a:r>
              <a:rPr sz="5400" dirty="0" err="1">
                <a:latin typeface="SimSun"/>
                <a:cs typeface="SimSun"/>
              </a:rPr>
              <a:t>消息二则</a:t>
            </a:r>
            <a:r>
              <a:rPr sz="5400" dirty="0" smtClean="0">
                <a:latin typeface="SimSun"/>
                <a:cs typeface="SimSun"/>
              </a:rPr>
              <a:t>》</a:t>
            </a:r>
            <a:r>
              <a:rPr lang="zh-CN" altLang="en-US" sz="5400" dirty="0" smtClean="0">
                <a:latin typeface="SimSun"/>
                <a:cs typeface="SimSun"/>
              </a:rPr>
              <a:t>语言特点</a:t>
            </a:r>
            <a:endParaRPr sz="54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63782" y="650875"/>
            <a:ext cx="2463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消息特点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20800" y="2215515"/>
            <a:ext cx="8255000" cy="2547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SimSun"/>
                <a:cs typeface="SimSun"/>
              </a:rPr>
              <a:t>消息最大的特点是</a:t>
            </a:r>
            <a:r>
              <a:rPr sz="3600" dirty="0">
                <a:solidFill>
                  <a:srgbClr val="FF0000"/>
                </a:solidFill>
                <a:latin typeface="SimSun"/>
                <a:cs typeface="SimSun"/>
              </a:rPr>
              <a:t>时效性强</a:t>
            </a:r>
            <a:r>
              <a:rPr sz="3600" dirty="0">
                <a:latin typeface="SimSun"/>
                <a:cs typeface="SimSun"/>
              </a:rPr>
              <a:t>和</a:t>
            </a:r>
            <a:r>
              <a:rPr sz="3600" dirty="0">
                <a:solidFill>
                  <a:srgbClr val="FF0000"/>
                </a:solidFill>
                <a:latin typeface="SimSun"/>
                <a:cs typeface="SimSun"/>
              </a:rPr>
              <a:t>真实客观</a:t>
            </a:r>
            <a:r>
              <a:rPr sz="3600" dirty="0">
                <a:latin typeface="SimSun"/>
                <a:cs typeface="SimSun"/>
              </a:rPr>
              <a:t>。</a:t>
            </a:r>
            <a:endParaRPr sz="360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4000">
              <a:latin typeface="SimSun"/>
              <a:cs typeface="SimSun"/>
            </a:endParaRPr>
          </a:p>
          <a:p>
            <a:pPr marL="12700" marR="5080">
              <a:lnSpc>
                <a:spcPct val="119900"/>
              </a:lnSpc>
            </a:pPr>
            <a:r>
              <a:rPr sz="3600" dirty="0">
                <a:latin typeface="SimSun"/>
                <a:cs typeface="SimSun"/>
              </a:rPr>
              <a:t>问题一：如何真实客观地表现消息内容？ 问题二：消息的语言还需要生动形象吗？</a:t>
            </a:r>
            <a:endParaRPr sz="360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46712" y="650875"/>
            <a:ext cx="18542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新闻性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95400" y="1790817"/>
            <a:ext cx="10377805" cy="8739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10845">
              <a:lnSpc>
                <a:spcPct val="100000"/>
              </a:lnSpc>
              <a:spcBef>
                <a:spcPts val="95"/>
              </a:spcBef>
            </a:pPr>
            <a:r>
              <a:rPr sz="2800" b="1" spc="220" dirty="0">
                <a:latin typeface="SimSun"/>
                <a:cs typeface="SimSun"/>
              </a:rPr>
              <a:t>1</a:t>
            </a:r>
            <a:r>
              <a:rPr sz="2800" b="1" spc="-625" dirty="0">
                <a:latin typeface="SimSun"/>
                <a:cs typeface="SimSun"/>
              </a:rPr>
              <a:t>.</a:t>
            </a:r>
            <a:r>
              <a:rPr sz="2800" b="1" dirty="0">
                <a:latin typeface="SimSun"/>
                <a:cs typeface="SimSun"/>
              </a:rPr>
              <a:t>“西起九江（不含），</a:t>
            </a:r>
            <a:r>
              <a:rPr sz="2800" b="1" dirty="0" err="1">
                <a:latin typeface="SimSun"/>
                <a:cs typeface="SimSun"/>
              </a:rPr>
              <a:t>东至江阴，</a:t>
            </a:r>
            <a:r>
              <a:rPr sz="2800" b="1" dirty="0" err="1" smtClean="0">
                <a:latin typeface="SimSun"/>
                <a:cs typeface="SimSun"/>
              </a:rPr>
              <a:t>均是人民解放军的渡</a:t>
            </a:r>
            <a:r>
              <a:rPr sz="2800" b="1" spc="-5" dirty="0" err="1" smtClean="0">
                <a:latin typeface="SimSun"/>
                <a:cs typeface="SimSun"/>
              </a:rPr>
              <a:t>江</a:t>
            </a:r>
            <a:r>
              <a:rPr sz="2800" b="1" dirty="0" err="1" smtClean="0">
                <a:latin typeface="SimSun"/>
                <a:cs typeface="SimSun"/>
              </a:rPr>
              <a:t>区域</a:t>
            </a:r>
            <a:r>
              <a:rPr sz="2800" b="1" dirty="0" err="1">
                <a:latin typeface="SimSun"/>
                <a:cs typeface="SimSun"/>
              </a:rPr>
              <a:t>”中的“不含”和“均”能否去掉</a:t>
            </a:r>
            <a:r>
              <a:rPr sz="2800" b="1" spc="-5" dirty="0" smtClean="0">
                <a:latin typeface="SimSun"/>
                <a:cs typeface="SimSun"/>
              </a:rPr>
              <a:t>？</a:t>
            </a:r>
            <a:endParaRPr sz="2800" b="1" dirty="0">
              <a:latin typeface="SimSun"/>
              <a:cs typeface="SimSu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412314" y="5418454"/>
            <a:ext cx="7554595" cy="924560"/>
            <a:chOff x="2412314" y="5418454"/>
            <a:chExt cx="7554595" cy="924560"/>
          </a:xfrm>
        </p:grpSpPr>
        <p:sp>
          <p:nvSpPr>
            <p:cNvPr id="7" name="object 7"/>
            <p:cNvSpPr/>
            <p:nvPr/>
          </p:nvSpPr>
          <p:spPr>
            <a:xfrm>
              <a:off x="2418587" y="5425439"/>
              <a:ext cx="7542530" cy="911860"/>
            </a:xfrm>
            <a:custGeom>
              <a:avLst/>
              <a:gdLst/>
              <a:ahLst/>
              <a:cxnLst/>
              <a:rect l="l" t="t" r="r" b="b"/>
              <a:pathLst>
                <a:path w="7542530" h="911860">
                  <a:moveTo>
                    <a:pt x="7389876" y="911351"/>
                  </a:moveTo>
                  <a:lnTo>
                    <a:pt x="152400" y="911351"/>
                  </a:lnTo>
                  <a:lnTo>
                    <a:pt x="104209" y="903851"/>
                  </a:lnTo>
                  <a:lnTo>
                    <a:pt x="62385" y="882449"/>
                  </a:lnTo>
                  <a:lnTo>
                    <a:pt x="29416" y="849710"/>
                  </a:lnTo>
                  <a:lnTo>
                    <a:pt x="7791" y="808197"/>
                  </a:lnTo>
                  <a:lnTo>
                    <a:pt x="0" y="760476"/>
                  </a:lnTo>
                  <a:lnTo>
                    <a:pt x="0" y="150875"/>
                  </a:lnTo>
                  <a:lnTo>
                    <a:pt x="7791" y="103093"/>
                  </a:lnTo>
                  <a:lnTo>
                    <a:pt x="29416" y="61550"/>
                  </a:lnTo>
                  <a:lnTo>
                    <a:pt x="62385" y="28810"/>
                  </a:lnTo>
                  <a:lnTo>
                    <a:pt x="104209" y="7439"/>
                  </a:lnTo>
                  <a:lnTo>
                    <a:pt x="152400" y="0"/>
                  </a:lnTo>
                  <a:lnTo>
                    <a:pt x="7389876" y="0"/>
                  </a:lnTo>
                  <a:lnTo>
                    <a:pt x="7437951" y="7439"/>
                  </a:lnTo>
                  <a:lnTo>
                    <a:pt x="7479720" y="28810"/>
                  </a:lnTo>
                  <a:lnTo>
                    <a:pt x="7512690" y="61550"/>
                  </a:lnTo>
                  <a:lnTo>
                    <a:pt x="7534373" y="103093"/>
                  </a:lnTo>
                  <a:lnTo>
                    <a:pt x="7542276" y="150875"/>
                  </a:lnTo>
                  <a:lnTo>
                    <a:pt x="7542276" y="760476"/>
                  </a:lnTo>
                  <a:lnTo>
                    <a:pt x="7534373" y="808197"/>
                  </a:lnTo>
                  <a:lnTo>
                    <a:pt x="7512690" y="849710"/>
                  </a:lnTo>
                  <a:lnTo>
                    <a:pt x="7479720" y="882449"/>
                  </a:lnTo>
                  <a:lnTo>
                    <a:pt x="7437951" y="903851"/>
                  </a:lnTo>
                  <a:lnTo>
                    <a:pt x="7389876" y="9113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412314" y="5418454"/>
              <a:ext cx="7554595" cy="924560"/>
            </a:xfrm>
            <a:custGeom>
              <a:avLst/>
              <a:gdLst/>
              <a:ahLst/>
              <a:cxnLst/>
              <a:rect l="l" t="t" r="r" b="b"/>
              <a:pathLst>
                <a:path w="7554595" h="924560">
                  <a:moveTo>
                    <a:pt x="7420279" y="923289"/>
                  </a:moveTo>
                  <a:lnTo>
                    <a:pt x="134315" y="923289"/>
                  </a:lnTo>
                  <a:lnTo>
                    <a:pt x="126504" y="920750"/>
                  </a:lnTo>
                  <a:lnTo>
                    <a:pt x="118846" y="919479"/>
                  </a:lnTo>
                  <a:lnTo>
                    <a:pt x="82905" y="905510"/>
                  </a:lnTo>
                  <a:lnTo>
                    <a:pt x="63639" y="892810"/>
                  </a:lnTo>
                  <a:lnTo>
                    <a:pt x="57645" y="889000"/>
                  </a:lnTo>
                  <a:lnTo>
                    <a:pt x="51904" y="883920"/>
                  </a:lnTo>
                  <a:lnTo>
                    <a:pt x="46405" y="877570"/>
                  </a:lnTo>
                  <a:lnTo>
                    <a:pt x="41160" y="872489"/>
                  </a:lnTo>
                  <a:lnTo>
                    <a:pt x="15620" y="834389"/>
                  </a:lnTo>
                  <a:lnTo>
                    <a:pt x="12445" y="828039"/>
                  </a:lnTo>
                  <a:lnTo>
                    <a:pt x="1816" y="789939"/>
                  </a:lnTo>
                  <a:lnTo>
                    <a:pt x="0" y="765810"/>
                  </a:lnTo>
                  <a:lnTo>
                    <a:pt x="0" y="157479"/>
                  </a:lnTo>
                  <a:lnTo>
                    <a:pt x="4978" y="118110"/>
                  </a:lnTo>
                  <a:lnTo>
                    <a:pt x="12445" y="96520"/>
                  </a:lnTo>
                  <a:lnTo>
                    <a:pt x="15620" y="88900"/>
                  </a:lnTo>
                  <a:lnTo>
                    <a:pt x="41160" y="50800"/>
                  </a:lnTo>
                  <a:lnTo>
                    <a:pt x="76276" y="22860"/>
                  </a:lnTo>
                  <a:lnTo>
                    <a:pt x="118846" y="3810"/>
                  </a:lnTo>
                  <a:lnTo>
                    <a:pt x="142239" y="0"/>
                  </a:lnTo>
                  <a:lnTo>
                    <a:pt x="7412342" y="0"/>
                  </a:lnTo>
                  <a:lnTo>
                    <a:pt x="7435748" y="3810"/>
                  </a:lnTo>
                  <a:lnTo>
                    <a:pt x="7450632" y="8889"/>
                  </a:lnTo>
                  <a:lnTo>
                    <a:pt x="7457833" y="11429"/>
                  </a:lnTo>
                  <a:lnTo>
                    <a:pt x="7460170" y="12700"/>
                  </a:lnTo>
                  <a:lnTo>
                    <a:pt x="143687" y="12700"/>
                  </a:lnTo>
                  <a:lnTo>
                    <a:pt x="136067" y="13970"/>
                  </a:lnTo>
                  <a:lnTo>
                    <a:pt x="136385" y="13970"/>
                  </a:lnTo>
                  <a:lnTo>
                    <a:pt x="128905" y="15239"/>
                  </a:lnTo>
                  <a:lnTo>
                    <a:pt x="129209" y="15239"/>
                  </a:lnTo>
                  <a:lnTo>
                    <a:pt x="121856" y="16510"/>
                  </a:lnTo>
                  <a:lnTo>
                    <a:pt x="122161" y="16510"/>
                  </a:lnTo>
                  <a:lnTo>
                    <a:pt x="114947" y="19050"/>
                  </a:lnTo>
                  <a:lnTo>
                    <a:pt x="115239" y="19050"/>
                  </a:lnTo>
                  <a:lnTo>
                    <a:pt x="111709" y="20320"/>
                  </a:lnTo>
                  <a:lnTo>
                    <a:pt x="108470" y="20320"/>
                  </a:lnTo>
                  <a:lnTo>
                    <a:pt x="103864" y="22860"/>
                  </a:lnTo>
                  <a:lnTo>
                    <a:pt x="101854" y="22860"/>
                  </a:lnTo>
                  <a:lnTo>
                    <a:pt x="95110" y="26670"/>
                  </a:lnTo>
                  <a:lnTo>
                    <a:pt x="95389" y="26670"/>
                  </a:lnTo>
                  <a:lnTo>
                    <a:pt x="88836" y="29210"/>
                  </a:lnTo>
                  <a:lnTo>
                    <a:pt x="89103" y="29210"/>
                  </a:lnTo>
                  <a:lnTo>
                    <a:pt x="82740" y="33020"/>
                  </a:lnTo>
                  <a:lnTo>
                    <a:pt x="82994" y="33020"/>
                  </a:lnTo>
                  <a:lnTo>
                    <a:pt x="76822" y="36829"/>
                  </a:lnTo>
                  <a:lnTo>
                    <a:pt x="77076" y="36829"/>
                  </a:lnTo>
                  <a:lnTo>
                    <a:pt x="71119" y="40639"/>
                  </a:lnTo>
                  <a:lnTo>
                    <a:pt x="71361" y="40639"/>
                  </a:lnTo>
                  <a:lnTo>
                    <a:pt x="65620" y="45720"/>
                  </a:lnTo>
                  <a:lnTo>
                    <a:pt x="65849" y="45720"/>
                  </a:lnTo>
                  <a:lnTo>
                    <a:pt x="60337" y="49529"/>
                  </a:lnTo>
                  <a:lnTo>
                    <a:pt x="60553" y="49529"/>
                  </a:lnTo>
                  <a:lnTo>
                    <a:pt x="55270" y="54610"/>
                  </a:lnTo>
                  <a:lnTo>
                    <a:pt x="55486" y="54610"/>
                  </a:lnTo>
                  <a:lnTo>
                    <a:pt x="50457" y="59689"/>
                  </a:lnTo>
                  <a:lnTo>
                    <a:pt x="50660" y="59689"/>
                  </a:lnTo>
                  <a:lnTo>
                    <a:pt x="45872" y="64770"/>
                  </a:lnTo>
                  <a:lnTo>
                    <a:pt x="46075" y="64770"/>
                  </a:lnTo>
                  <a:lnTo>
                    <a:pt x="41554" y="71120"/>
                  </a:lnTo>
                  <a:lnTo>
                    <a:pt x="41732" y="71120"/>
                  </a:lnTo>
                  <a:lnTo>
                    <a:pt x="37490" y="76200"/>
                  </a:lnTo>
                  <a:lnTo>
                    <a:pt x="37668" y="76200"/>
                  </a:lnTo>
                  <a:lnTo>
                    <a:pt x="33705" y="82550"/>
                  </a:lnTo>
                  <a:lnTo>
                    <a:pt x="33870" y="82550"/>
                  </a:lnTo>
                  <a:lnTo>
                    <a:pt x="30944" y="87629"/>
                  </a:lnTo>
                  <a:lnTo>
                    <a:pt x="30353" y="87629"/>
                  </a:lnTo>
                  <a:lnTo>
                    <a:pt x="27559" y="93979"/>
                  </a:lnTo>
                  <a:lnTo>
                    <a:pt x="27127" y="93979"/>
                  </a:lnTo>
                  <a:lnTo>
                    <a:pt x="24597" y="100329"/>
                  </a:lnTo>
                  <a:lnTo>
                    <a:pt x="24206" y="100329"/>
                  </a:lnTo>
                  <a:lnTo>
                    <a:pt x="21488" y="107950"/>
                  </a:lnTo>
                  <a:lnTo>
                    <a:pt x="19202" y="114300"/>
                  </a:lnTo>
                  <a:lnTo>
                    <a:pt x="17587" y="120650"/>
                  </a:lnTo>
                  <a:lnTo>
                    <a:pt x="17322" y="120650"/>
                  </a:lnTo>
                  <a:lnTo>
                    <a:pt x="15620" y="128270"/>
                  </a:lnTo>
                  <a:lnTo>
                    <a:pt x="14350" y="135889"/>
                  </a:lnTo>
                  <a:lnTo>
                    <a:pt x="13597" y="142239"/>
                  </a:lnTo>
                  <a:lnTo>
                    <a:pt x="13462" y="142239"/>
                  </a:lnTo>
                  <a:lnTo>
                    <a:pt x="12877" y="149860"/>
                  </a:lnTo>
                  <a:lnTo>
                    <a:pt x="12700" y="157479"/>
                  </a:lnTo>
                  <a:lnTo>
                    <a:pt x="12700" y="765810"/>
                  </a:lnTo>
                  <a:lnTo>
                    <a:pt x="12890" y="773429"/>
                  </a:lnTo>
                  <a:lnTo>
                    <a:pt x="13462" y="781050"/>
                  </a:lnTo>
                  <a:lnTo>
                    <a:pt x="14401" y="788670"/>
                  </a:lnTo>
                  <a:lnTo>
                    <a:pt x="15684" y="796289"/>
                  </a:lnTo>
                  <a:lnTo>
                    <a:pt x="15904" y="796289"/>
                  </a:lnTo>
                  <a:lnTo>
                    <a:pt x="17322" y="802639"/>
                  </a:lnTo>
                  <a:lnTo>
                    <a:pt x="19291" y="808989"/>
                  </a:lnTo>
                  <a:lnTo>
                    <a:pt x="21589" y="816610"/>
                  </a:lnTo>
                  <a:lnTo>
                    <a:pt x="24206" y="822960"/>
                  </a:lnTo>
                  <a:lnTo>
                    <a:pt x="27127" y="829310"/>
                  </a:lnTo>
                  <a:lnTo>
                    <a:pt x="30353" y="835660"/>
                  </a:lnTo>
                  <a:lnTo>
                    <a:pt x="30213" y="835660"/>
                  </a:lnTo>
                  <a:lnTo>
                    <a:pt x="33870" y="842010"/>
                  </a:lnTo>
                  <a:lnTo>
                    <a:pt x="33705" y="842010"/>
                  </a:lnTo>
                  <a:lnTo>
                    <a:pt x="37668" y="848360"/>
                  </a:lnTo>
                  <a:lnTo>
                    <a:pt x="38338" y="848360"/>
                  </a:lnTo>
                  <a:lnTo>
                    <a:pt x="41732" y="853439"/>
                  </a:lnTo>
                  <a:lnTo>
                    <a:pt x="41554" y="853439"/>
                  </a:lnTo>
                  <a:lnTo>
                    <a:pt x="46075" y="858520"/>
                  </a:lnTo>
                  <a:lnTo>
                    <a:pt x="45872" y="858520"/>
                  </a:lnTo>
                  <a:lnTo>
                    <a:pt x="50660" y="863600"/>
                  </a:lnTo>
                  <a:lnTo>
                    <a:pt x="50457" y="863600"/>
                  </a:lnTo>
                  <a:lnTo>
                    <a:pt x="55486" y="868679"/>
                  </a:lnTo>
                  <a:lnTo>
                    <a:pt x="55270" y="868679"/>
                  </a:lnTo>
                  <a:lnTo>
                    <a:pt x="60553" y="873760"/>
                  </a:lnTo>
                  <a:lnTo>
                    <a:pt x="60337" y="873760"/>
                  </a:lnTo>
                  <a:lnTo>
                    <a:pt x="65849" y="878839"/>
                  </a:lnTo>
                  <a:lnTo>
                    <a:pt x="65620" y="878839"/>
                  </a:lnTo>
                  <a:lnTo>
                    <a:pt x="71361" y="882650"/>
                  </a:lnTo>
                  <a:lnTo>
                    <a:pt x="71119" y="882650"/>
                  </a:lnTo>
                  <a:lnTo>
                    <a:pt x="77076" y="886460"/>
                  </a:lnTo>
                  <a:lnTo>
                    <a:pt x="76822" y="886460"/>
                  </a:lnTo>
                  <a:lnTo>
                    <a:pt x="82994" y="890270"/>
                  </a:lnTo>
                  <a:lnTo>
                    <a:pt x="82740" y="890270"/>
                  </a:lnTo>
                  <a:lnTo>
                    <a:pt x="89103" y="894079"/>
                  </a:lnTo>
                  <a:lnTo>
                    <a:pt x="88836" y="894079"/>
                  </a:lnTo>
                  <a:lnTo>
                    <a:pt x="95389" y="897889"/>
                  </a:lnTo>
                  <a:lnTo>
                    <a:pt x="95110" y="897889"/>
                  </a:lnTo>
                  <a:lnTo>
                    <a:pt x="101854" y="900429"/>
                  </a:lnTo>
                  <a:lnTo>
                    <a:pt x="101561" y="900429"/>
                  </a:lnTo>
                  <a:lnTo>
                    <a:pt x="108470" y="902970"/>
                  </a:lnTo>
                  <a:lnTo>
                    <a:pt x="108178" y="902970"/>
                  </a:lnTo>
                  <a:lnTo>
                    <a:pt x="115239" y="905510"/>
                  </a:lnTo>
                  <a:lnTo>
                    <a:pt x="114947" y="905510"/>
                  </a:lnTo>
                  <a:lnTo>
                    <a:pt x="122161" y="906779"/>
                  </a:lnTo>
                  <a:lnTo>
                    <a:pt x="121856" y="906779"/>
                  </a:lnTo>
                  <a:lnTo>
                    <a:pt x="129209" y="909320"/>
                  </a:lnTo>
                  <a:lnTo>
                    <a:pt x="128905" y="909320"/>
                  </a:lnTo>
                  <a:lnTo>
                    <a:pt x="136385" y="910589"/>
                  </a:lnTo>
                  <a:lnTo>
                    <a:pt x="143370" y="910589"/>
                  </a:lnTo>
                  <a:lnTo>
                    <a:pt x="151091" y="911860"/>
                  </a:lnTo>
                  <a:lnTo>
                    <a:pt x="7457833" y="911860"/>
                  </a:lnTo>
                  <a:lnTo>
                    <a:pt x="7443266" y="916939"/>
                  </a:lnTo>
                  <a:lnTo>
                    <a:pt x="7435748" y="919479"/>
                  </a:lnTo>
                  <a:lnTo>
                    <a:pt x="7428077" y="920750"/>
                  </a:lnTo>
                  <a:lnTo>
                    <a:pt x="7420279" y="923289"/>
                  </a:lnTo>
                  <a:close/>
                </a:path>
                <a:path w="7554595" h="924560">
                  <a:moveTo>
                    <a:pt x="7446416" y="21589"/>
                  </a:moveTo>
                  <a:lnTo>
                    <a:pt x="7439342" y="19050"/>
                  </a:lnTo>
                  <a:lnTo>
                    <a:pt x="7439647" y="19050"/>
                  </a:lnTo>
                  <a:lnTo>
                    <a:pt x="7432433" y="16510"/>
                  </a:lnTo>
                  <a:lnTo>
                    <a:pt x="7432738" y="16510"/>
                  </a:lnTo>
                  <a:lnTo>
                    <a:pt x="7425372" y="15239"/>
                  </a:lnTo>
                  <a:lnTo>
                    <a:pt x="7425689" y="15239"/>
                  </a:lnTo>
                  <a:lnTo>
                    <a:pt x="7418197" y="13970"/>
                  </a:lnTo>
                  <a:lnTo>
                    <a:pt x="7418514" y="13970"/>
                  </a:lnTo>
                  <a:lnTo>
                    <a:pt x="7410907" y="12700"/>
                  </a:lnTo>
                  <a:lnTo>
                    <a:pt x="7460170" y="12700"/>
                  </a:lnTo>
                  <a:lnTo>
                    <a:pt x="7464844" y="15239"/>
                  </a:lnTo>
                  <a:lnTo>
                    <a:pt x="7471676" y="19050"/>
                  </a:lnTo>
                  <a:lnTo>
                    <a:pt x="7473890" y="20320"/>
                  </a:lnTo>
                  <a:lnTo>
                    <a:pt x="7446124" y="20320"/>
                  </a:lnTo>
                  <a:lnTo>
                    <a:pt x="7446416" y="21589"/>
                  </a:lnTo>
                  <a:close/>
                </a:path>
                <a:path w="7554595" h="924560">
                  <a:moveTo>
                    <a:pt x="108178" y="21589"/>
                  </a:moveTo>
                  <a:lnTo>
                    <a:pt x="108470" y="20320"/>
                  </a:lnTo>
                  <a:lnTo>
                    <a:pt x="111709" y="20320"/>
                  </a:lnTo>
                  <a:lnTo>
                    <a:pt x="108178" y="21589"/>
                  </a:lnTo>
                  <a:close/>
                </a:path>
                <a:path w="7554595" h="924560">
                  <a:moveTo>
                    <a:pt x="7453020" y="24129"/>
                  </a:moveTo>
                  <a:lnTo>
                    <a:pt x="7446124" y="20320"/>
                  </a:lnTo>
                  <a:lnTo>
                    <a:pt x="7473890" y="20320"/>
                  </a:lnTo>
                  <a:lnTo>
                    <a:pt x="7478318" y="22860"/>
                  </a:lnTo>
                  <a:lnTo>
                    <a:pt x="7452740" y="22860"/>
                  </a:lnTo>
                  <a:lnTo>
                    <a:pt x="7453020" y="24129"/>
                  </a:lnTo>
                  <a:close/>
                </a:path>
                <a:path w="7554595" h="924560">
                  <a:moveTo>
                    <a:pt x="101561" y="24129"/>
                  </a:moveTo>
                  <a:lnTo>
                    <a:pt x="101854" y="22860"/>
                  </a:lnTo>
                  <a:lnTo>
                    <a:pt x="103864" y="22860"/>
                  </a:lnTo>
                  <a:lnTo>
                    <a:pt x="101561" y="24129"/>
                  </a:lnTo>
                  <a:close/>
                </a:path>
                <a:path w="7554595" h="924560">
                  <a:moveTo>
                    <a:pt x="7524381" y="88900"/>
                  </a:moveTo>
                  <a:lnTo>
                    <a:pt x="7520724" y="82550"/>
                  </a:lnTo>
                  <a:lnTo>
                    <a:pt x="7520876" y="82550"/>
                  </a:lnTo>
                  <a:lnTo>
                    <a:pt x="7516926" y="76200"/>
                  </a:lnTo>
                  <a:lnTo>
                    <a:pt x="7517091" y="76200"/>
                  </a:lnTo>
                  <a:lnTo>
                    <a:pt x="7512850" y="71120"/>
                  </a:lnTo>
                  <a:lnTo>
                    <a:pt x="7513040" y="71120"/>
                  </a:lnTo>
                  <a:lnTo>
                    <a:pt x="7508519" y="64770"/>
                  </a:lnTo>
                  <a:lnTo>
                    <a:pt x="7508709" y="64770"/>
                  </a:lnTo>
                  <a:lnTo>
                    <a:pt x="7503934" y="59689"/>
                  </a:lnTo>
                  <a:lnTo>
                    <a:pt x="7504137" y="59689"/>
                  </a:lnTo>
                  <a:lnTo>
                    <a:pt x="7499096" y="54610"/>
                  </a:lnTo>
                  <a:lnTo>
                    <a:pt x="7499311" y="54610"/>
                  </a:lnTo>
                  <a:lnTo>
                    <a:pt x="7494028" y="49529"/>
                  </a:lnTo>
                  <a:lnTo>
                    <a:pt x="7494257" y="49529"/>
                  </a:lnTo>
                  <a:lnTo>
                    <a:pt x="7488732" y="45720"/>
                  </a:lnTo>
                  <a:lnTo>
                    <a:pt x="7488974" y="45720"/>
                  </a:lnTo>
                  <a:lnTo>
                    <a:pt x="7483233" y="40639"/>
                  </a:lnTo>
                  <a:lnTo>
                    <a:pt x="7483475" y="40639"/>
                  </a:lnTo>
                  <a:lnTo>
                    <a:pt x="7477506" y="36829"/>
                  </a:lnTo>
                  <a:lnTo>
                    <a:pt x="7477759" y="36829"/>
                  </a:lnTo>
                  <a:lnTo>
                    <a:pt x="7471587" y="33020"/>
                  </a:lnTo>
                  <a:lnTo>
                    <a:pt x="7471854" y="33020"/>
                  </a:lnTo>
                  <a:lnTo>
                    <a:pt x="7465479" y="29210"/>
                  </a:lnTo>
                  <a:lnTo>
                    <a:pt x="7465758" y="29210"/>
                  </a:lnTo>
                  <a:lnTo>
                    <a:pt x="7459192" y="26670"/>
                  </a:lnTo>
                  <a:lnTo>
                    <a:pt x="7459472" y="26670"/>
                  </a:lnTo>
                  <a:lnTo>
                    <a:pt x="7452740" y="22860"/>
                  </a:lnTo>
                  <a:lnTo>
                    <a:pt x="7478318" y="22860"/>
                  </a:lnTo>
                  <a:lnTo>
                    <a:pt x="7484745" y="26670"/>
                  </a:lnTo>
                  <a:lnTo>
                    <a:pt x="7518412" y="57150"/>
                  </a:lnTo>
                  <a:lnTo>
                    <a:pt x="7538262" y="87629"/>
                  </a:lnTo>
                  <a:lnTo>
                    <a:pt x="7524229" y="87629"/>
                  </a:lnTo>
                  <a:lnTo>
                    <a:pt x="7524381" y="88900"/>
                  </a:lnTo>
                  <a:close/>
                </a:path>
                <a:path w="7554595" h="924560">
                  <a:moveTo>
                    <a:pt x="30213" y="88900"/>
                  </a:moveTo>
                  <a:lnTo>
                    <a:pt x="30353" y="87629"/>
                  </a:lnTo>
                  <a:lnTo>
                    <a:pt x="30944" y="87629"/>
                  </a:lnTo>
                  <a:lnTo>
                    <a:pt x="30213" y="88900"/>
                  </a:lnTo>
                  <a:close/>
                </a:path>
                <a:path w="7554595" h="924560">
                  <a:moveTo>
                    <a:pt x="7527594" y="95250"/>
                  </a:moveTo>
                  <a:lnTo>
                    <a:pt x="7524229" y="87629"/>
                  </a:lnTo>
                  <a:lnTo>
                    <a:pt x="7538262" y="87629"/>
                  </a:lnTo>
                  <a:lnTo>
                    <a:pt x="7538961" y="88900"/>
                  </a:lnTo>
                  <a:lnTo>
                    <a:pt x="7541077" y="93979"/>
                  </a:lnTo>
                  <a:lnTo>
                    <a:pt x="7527455" y="93979"/>
                  </a:lnTo>
                  <a:lnTo>
                    <a:pt x="7527594" y="95250"/>
                  </a:lnTo>
                  <a:close/>
                </a:path>
                <a:path w="7554595" h="924560">
                  <a:moveTo>
                    <a:pt x="27000" y="95250"/>
                  </a:moveTo>
                  <a:lnTo>
                    <a:pt x="27127" y="93979"/>
                  </a:lnTo>
                  <a:lnTo>
                    <a:pt x="27559" y="93979"/>
                  </a:lnTo>
                  <a:lnTo>
                    <a:pt x="27000" y="95250"/>
                  </a:lnTo>
                  <a:close/>
                </a:path>
                <a:path w="7554595" h="924560">
                  <a:moveTo>
                    <a:pt x="7530503" y="101600"/>
                  </a:moveTo>
                  <a:lnTo>
                    <a:pt x="7527455" y="93979"/>
                  </a:lnTo>
                  <a:lnTo>
                    <a:pt x="7541077" y="93979"/>
                  </a:lnTo>
                  <a:lnTo>
                    <a:pt x="7542136" y="96520"/>
                  </a:lnTo>
                  <a:lnTo>
                    <a:pt x="7543843" y="100329"/>
                  </a:lnTo>
                  <a:lnTo>
                    <a:pt x="7530388" y="100329"/>
                  </a:lnTo>
                  <a:lnTo>
                    <a:pt x="7530503" y="101600"/>
                  </a:lnTo>
                  <a:close/>
                </a:path>
                <a:path w="7554595" h="924560">
                  <a:moveTo>
                    <a:pt x="24091" y="101600"/>
                  </a:moveTo>
                  <a:lnTo>
                    <a:pt x="24206" y="100329"/>
                  </a:lnTo>
                  <a:lnTo>
                    <a:pt x="24597" y="100329"/>
                  </a:lnTo>
                  <a:lnTo>
                    <a:pt x="24091" y="101600"/>
                  </a:lnTo>
                  <a:close/>
                </a:path>
                <a:path w="7554595" h="924560">
                  <a:moveTo>
                    <a:pt x="7537348" y="121920"/>
                  </a:moveTo>
                  <a:lnTo>
                    <a:pt x="7535290" y="114300"/>
                  </a:lnTo>
                  <a:lnTo>
                    <a:pt x="7532992" y="107950"/>
                  </a:lnTo>
                  <a:lnTo>
                    <a:pt x="7530388" y="100329"/>
                  </a:lnTo>
                  <a:lnTo>
                    <a:pt x="7543843" y="100329"/>
                  </a:lnTo>
                  <a:lnTo>
                    <a:pt x="7544981" y="102870"/>
                  </a:lnTo>
                  <a:lnTo>
                    <a:pt x="7547470" y="110489"/>
                  </a:lnTo>
                  <a:lnTo>
                    <a:pt x="7549603" y="118110"/>
                  </a:lnTo>
                  <a:lnTo>
                    <a:pt x="7550192" y="120650"/>
                  </a:lnTo>
                  <a:lnTo>
                    <a:pt x="7537272" y="120650"/>
                  </a:lnTo>
                  <a:lnTo>
                    <a:pt x="7537348" y="121920"/>
                  </a:lnTo>
                  <a:close/>
                </a:path>
                <a:path w="7554595" h="924560">
                  <a:moveTo>
                    <a:pt x="17246" y="121920"/>
                  </a:moveTo>
                  <a:lnTo>
                    <a:pt x="17322" y="120650"/>
                  </a:lnTo>
                  <a:lnTo>
                    <a:pt x="17587" y="120650"/>
                  </a:lnTo>
                  <a:lnTo>
                    <a:pt x="17246" y="121920"/>
                  </a:lnTo>
                  <a:close/>
                </a:path>
                <a:path w="7554595" h="924560">
                  <a:moveTo>
                    <a:pt x="7551602" y="796289"/>
                  </a:moveTo>
                  <a:lnTo>
                    <a:pt x="7538897" y="796289"/>
                  </a:lnTo>
                  <a:lnTo>
                    <a:pt x="7540244" y="788670"/>
                  </a:lnTo>
                  <a:lnTo>
                    <a:pt x="7541158" y="781050"/>
                  </a:lnTo>
                  <a:lnTo>
                    <a:pt x="7541717" y="773429"/>
                  </a:lnTo>
                  <a:lnTo>
                    <a:pt x="7541895" y="765810"/>
                  </a:lnTo>
                  <a:lnTo>
                    <a:pt x="7541895" y="157479"/>
                  </a:lnTo>
                  <a:lnTo>
                    <a:pt x="7541691" y="149860"/>
                  </a:lnTo>
                  <a:lnTo>
                    <a:pt x="7541120" y="142239"/>
                  </a:lnTo>
                  <a:lnTo>
                    <a:pt x="7540193" y="135889"/>
                  </a:lnTo>
                  <a:lnTo>
                    <a:pt x="7538897" y="128270"/>
                  </a:lnTo>
                  <a:lnTo>
                    <a:pt x="7537272" y="120650"/>
                  </a:lnTo>
                  <a:lnTo>
                    <a:pt x="7550192" y="120650"/>
                  </a:lnTo>
                  <a:lnTo>
                    <a:pt x="7554595" y="157479"/>
                  </a:lnTo>
                  <a:lnTo>
                    <a:pt x="7554595" y="765810"/>
                  </a:lnTo>
                  <a:lnTo>
                    <a:pt x="7554391" y="774700"/>
                  </a:lnTo>
                  <a:lnTo>
                    <a:pt x="7553782" y="782320"/>
                  </a:lnTo>
                  <a:lnTo>
                    <a:pt x="7552766" y="789939"/>
                  </a:lnTo>
                  <a:lnTo>
                    <a:pt x="7551602" y="796289"/>
                  </a:lnTo>
                  <a:close/>
                </a:path>
                <a:path w="7554595" h="924560">
                  <a:moveTo>
                    <a:pt x="13436" y="143510"/>
                  </a:moveTo>
                  <a:lnTo>
                    <a:pt x="13462" y="142239"/>
                  </a:lnTo>
                  <a:lnTo>
                    <a:pt x="13597" y="142239"/>
                  </a:lnTo>
                  <a:lnTo>
                    <a:pt x="13436" y="143510"/>
                  </a:lnTo>
                  <a:close/>
                </a:path>
                <a:path w="7554595" h="924560">
                  <a:moveTo>
                    <a:pt x="7541158" y="143510"/>
                  </a:moveTo>
                  <a:lnTo>
                    <a:pt x="7540997" y="142239"/>
                  </a:lnTo>
                  <a:lnTo>
                    <a:pt x="7541158" y="143510"/>
                  </a:lnTo>
                  <a:close/>
                </a:path>
                <a:path w="7554595" h="924560">
                  <a:moveTo>
                    <a:pt x="15904" y="796289"/>
                  </a:moveTo>
                  <a:lnTo>
                    <a:pt x="15684" y="796289"/>
                  </a:lnTo>
                  <a:lnTo>
                    <a:pt x="15620" y="795020"/>
                  </a:lnTo>
                  <a:lnTo>
                    <a:pt x="15904" y="796289"/>
                  </a:lnTo>
                  <a:close/>
                </a:path>
                <a:path w="7554595" h="924560">
                  <a:moveTo>
                    <a:pt x="7531658" y="848360"/>
                  </a:moveTo>
                  <a:lnTo>
                    <a:pt x="7516926" y="848360"/>
                  </a:lnTo>
                  <a:lnTo>
                    <a:pt x="7520876" y="842010"/>
                  </a:lnTo>
                  <a:lnTo>
                    <a:pt x="7520724" y="842010"/>
                  </a:lnTo>
                  <a:lnTo>
                    <a:pt x="7524381" y="835660"/>
                  </a:lnTo>
                  <a:lnTo>
                    <a:pt x="7524229" y="835660"/>
                  </a:lnTo>
                  <a:lnTo>
                    <a:pt x="7527594" y="829310"/>
                  </a:lnTo>
                  <a:lnTo>
                    <a:pt x="7527455" y="829310"/>
                  </a:lnTo>
                  <a:lnTo>
                    <a:pt x="7530503" y="822960"/>
                  </a:lnTo>
                  <a:lnTo>
                    <a:pt x="7533106" y="816610"/>
                  </a:lnTo>
                  <a:lnTo>
                    <a:pt x="7535392" y="808989"/>
                  </a:lnTo>
                  <a:lnTo>
                    <a:pt x="7537348" y="802639"/>
                  </a:lnTo>
                  <a:lnTo>
                    <a:pt x="7538961" y="795020"/>
                  </a:lnTo>
                  <a:lnTo>
                    <a:pt x="7538897" y="796289"/>
                  </a:lnTo>
                  <a:lnTo>
                    <a:pt x="7551602" y="796289"/>
                  </a:lnTo>
                  <a:lnTo>
                    <a:pt x="7538961" y="834389"/>
                  </a:lnTo>
                  <a:lnTo>
                    <a:pt x="7535468" y="842010"/>
                  </a:lnTo>
                  <a:lnTo>
                    <a:pt x="7531658" y="848360"/>
                  </a:lnTo>
                  <a:close/>
                </a:path>
                <a:path w="7554595" h="924560">
                  <a:moveTo>
                    <a:pt x="38338" y="848360"/>
                  </a:moveTo>
                  <a:lnTo>
                    <a:pt x="37668" y="848360"/>
                  </a:lnTo>
                  <a:lnTo>
                    <a:pt x="37490" y="847089"/>
                  </a:lnTo>
                  <a:lnTo>
                    <a:pt x="38338" y="848360"/>
                  </a:lnTo>
                  <a:close/>
                </a:path>
                <a:path w="7554595" h="924560">
                  <a:moveTo>
                    <a:pt x="7457833" y="911860"/>
                  </a:moveTo>
                  <a:lnTo>
                    <a:pt x="7403503" y="911860"/>
                  </a:lnTo>
                  <a:lnTo>
                    <a:pt x="7411224" y="910589"/>
                  </a:lnTo>
                  <a:lnTo>
                    <a:pt x="7418197" y="910589"/>
                  </a:lnTo>
                  <a:lnTo>
                    <a:pt x="7425689" y="909320"/>
                  </a:lnTo>
                  <a:lnTo>
                    <a:pt x="7425372" y="909320"/>
                  </a:lnTo>
                  <a:lnTo>
                    <a:pt x="7432738" y="906779"/>
                  </a:lnTo>
                  <a:lnTo>
                    <a:pt x="7432433" y="906779"/>
                  </a:lnTo>
                  <a:lnTo>
                    <a:pt x="7439647" y="905510"/>
                  </a:lnTo>
                  <a:lnTo>
                    <a:pt x="7439342" y="905510"/>
                  </a:lnTo>
                  <a:lnTo>
                    <a:pt x="7446416" y="902970"/>
                  </a:lnTo>
                  <a:lnTo>
                    <a:pt x="7446124" y="902970"/>
                  </a:lnTo>
                  <a:lnTo>
                    <a:pt x="7453020" y="900429"/>
                  </a:lnTo>
                  <a:lnTo>
                    <a:pt x="7452740" y="900429"/>
                  </a:lnTo>
                  <a:lnTo>
                    <a:pt x="7459472" y="897889"/>
                  </a:lnTo>
                  <a:lnTo>
                    <a:pt x="7459192" y="897889"/>
                  </a:lnTo>
                  <a:lnTo>
                    <a:pt x="7465758" y="894079"/>
                  </a:lnTo>
                  <a:lnTo>
                    <a:pt x="7465479" y="894079"/>
                  </a:lnTo>
                  <a:lnTo>
                    <a:pt x="7471854" y="890270"/>
                  </a:lnTo>
                  <a:lnTo>
                    <a:pt x="7471587" y="890270"/>
                  </a:lnTo>
                  <a:lnTo>
                    <a:pt x="7477759" y="886460"/>
                  </a:lnTo>
                  <a:lnTo>
                    <a:pt x="7477506" y="886460"/>
                  </a:lnTo>
                  <a:lnTo>
                    <a:pt x="7483475" y="882650"/>
                  </a:lnTo>
                  <a:lnTo>
                    <a:pt x="7483233" y="882650"/>
                  </a:lnTo>
                  <a:lnTo>
                    <a:pt x="7488974" y="878839"/>
                  </a:lnTo>
                  <a:lnTo>
                    <a:pt x="7488732" y="878839"/>
                  </a:lnTo>
                  <a:lnTo>
                    <a:pt x="7494257" y="873760"/>
                  </a:lnTo>
                  <a:lnTo>
                    <a:pt x="7494028" y="873760"/>
                  </a:lnTo>
                  <a:lnTo>
                    <a:pt x="7499311" y="868679"/>
                  </a:lnTo>
                  <a:lnTo>
                    <a:pt x="7499096" y="868679"/>
                  </a:lnTo>
                  <a:lnTo>
                    <a:pt x="7504137" y="863600"/>
                  </a:lnTo>
                  <a:lnTo>
                    <a:pt x="7503934" y="863600"/>
                  </a:lnTo>
                  <a:lnTo>
                    <a:pt x="7508709" y="858520"/>
                  </a:lnTo>
                  <a:lnTo>
                    <a:pt x="7508519" y="858520"/>
                  </a:lnTo>
                  <a:lnTo>
                    <a:pt x="7513040" y="853439"/>
                  </a:lnTo>
                  <a:lnTo>
                    <a:pt x="7512850" y="853439"/>
                  </a:lnTo>
                  <a:lnTo>
                    <a:pt x="7517091" y="847089"/>
                  </a:lnTo>
                  <a:lnTo>
                    <a:pt x="7516926" y="848360"/>
                  </a:lnTo>
                  <a:lnTo>
                    <a:pt x="7531658" y="848360"/>
                  </a:lnTo>
                  <a:lnTo>
                    <a:pt x="7508189" y="877570"/>
                  </a:lnTo>
                  <a:lnTo>
                    <a:pt x="7502690" y="883920"/>
                  </a:lnTo>
                  <a:lnTo>
                    <a:pt x="7496936" y="889000"/>
                  </a:lnTo>
                  <a:lnTo>
                    <a:pt x="7490955" y="892810"/>
                  </a:lnTo>
                  <a:lnTo>
                    <a:pt x="7484745" y="897889"/>
                  </a:lnTo>
                  <a:lnTo>
                    <a:pt x="7478318" y="901700"/>
                  </a:lnTo>
                  <a:lnTo>
                    <a:pt x="7471676" y="905510"/>
                  </a:lnTo>
                  <a:lnTo>
                    <a:pt x="7464844" y="909320"/>
                  </a:lnTo>
                  <a:lnTo>
                    <a:pt x="7457833" y="911860"/>
                  </a:lnTo>
                  <a:close/>
                </a:path>
                <a:path w="7554595" h="924560">
                  <a:moveTo>
                    <a:pt x="7404303" y="924560"/>
                  </a:moveTo>
                  <a:lnTo>
                    <a:pt x="150291" y="924560"/>
                  </a:lnTo>
                  <a:lnTo>
                    <a:pt x="142239" y="923289"/>
                  </a:lnTo>
                  <a:lnTo>
                    <a:pt x="7412342" y="923289"/>
                  </a:lnTo>
                  <a:lnTo>
                    <a:pt x="7404303" y="924560"/>
                  </a:lnTo>
                  <a:close/>
                </a:path>
              </a:pathLst>
            </a:custGeom>
            <a:solidFill>
              <a:srgbClr val="2C2C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4155821" y="5443220"/>
            <a:ext cx="36830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C00000"/>
                </a:solidFill>
                <a:latin typeface="SimSun"/>
                <a:cs typeface="SimSun"/>
              </a:rPr>
              <a:t>限制性的词语</a:t>
            </a:r>
            <a:endParaRPr sz="4800" dirty="0">
              <a:latin typeface="SimSun"/>
              <a:cs typeface="SimSun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43000" y="3079840"/>
            <a:ext cx="10286999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12700" marR="5080" indent="711200">
              <a:lnSpc>
                <a:spcPct val="100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不能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去掉。“不含”意为“不包括”，因九江当时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尚</a:t>
            </a:r>
            <a:r>
              <a:rPr lang="zh-CN" altLang="en-US" sz="2800" b="1" spc="-5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未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解放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，这样写体现了消息必须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真实准确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的特点，不会产生</a:t>
            </a:r>
            <a:r>
              <a:rPr lang="zh-CN" altLang="en-US" sz="2800" b="1" spc="-5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歧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。“均”意为“都是”。写出了人民解放军渡江战线之长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烘托出战绩辉煌，表达上也更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准确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36222" y="253365"/>
            <a:ext cx="18542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新闻性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25855" y="1174623"/>
            <a:ext cx="10367645" cy="1912062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b="1" spc="-204" dirty="0">
                <a:latin typeface="SimSun"/>
                <a:cs typeface="SimSun"/>
              </a:rPr>
              <a:t>2.</a:t>
            </a:r>
            <a:r>
              <a:rPr sz="2800" b="1" dirty="0">
                <a:latin typeface="SimSun"/>
                <a:cs typeface="SimSun"/>
              </a:rPr>
              <a:t>下面这段话中标红的动词能否调换顺序？为什么</a:t>
            </a:r>
            <a:r>
              <a:rPr sz="2800" b="1" spc="-5" dirty="0">
                <a:latin typeface="SimSun"/>
                <a:cs typeface="SimSun"/>
              </a:rPr>
              <a:t>？</a:t>
            </a:r>
            <a:endParaRPr sz="2800" b="1" dirty="0">
              <a:latin typeface="SimSun"/>
              <a:cs typeface="SimSun"/>
            </a:endParaRPr>
          </a:p>
          <a:p>
            <a:pPr marL="12700" marR="391795" indent="711200" algn="just">
              <a:lnSpc>
                <a:spcPct val="100000"/>
              </a:lnSpc>
              <a:spcBef>
                <a:spcPts val="670"/>
              </a:spcBef>
            </a:pPr>
            <a:r>
              <a:rPr sz="2800" b="1" dirty="0">
                <a:latin typeface="SimSun"/>
                <a:cs typeface="SimSun"/>
              </a:rPr>
              <a:t>我已歼灭及击溃一切抵抗之敌，</a:t>
            </a:r>
            <a:r>
              <a:rPr sz="2800" b="1" dirty="0">
                <a:solidFill>
                  <a:srgbClr val="C00000"/>
                </a:solidFill>
                <a:latin typeface="SimSun"/>
                <a:cs typeface="SimSun"/>
              </a:rPr>
              <a:t>占领</a:t>
            </a:r>
            <a:r>
              <a:rPr sz="2800" b="1" dirty="0">
                <a:latin typeface="SimSun"/>
                <a:cs typeface="SimSun"/>
              </a:rPr>
              <a:t>扬州、镇江、江阴诸</a:t>
            </a:r>
            <a:r>
              <a:rPr sz="2800" b="1" spc="-5" dirty="0">
                <a:latin typeface="SimSun"/>
                <a:cs typeface="SimSun"/>
              </a:rPr>
              <a:t>县 </a:t>
            </a:r>
            <a:r>
              <a:rPr sz="2800" b="1" dirty="0" err="1">
                <a:latin typeface="SimSun"/>
                <a:cs typeface="SimSun"/>
              </a:rPr>
              <a:t>的广大地区，并</a:t>
            </a:r>
            <a:r>
              <a:rPr sz="2800" b="1" dirty="0" err="1">
                <a:solidFill>
                  <a:srgbClr val="C00000"/>
                </a:solidFill>
                <a:latin typeface="SimSun"/>
                <a:cs typeface="SimSun"/>
              </a:rPr>
              <a:t>控制</a:t>
            </a:r>
            <a:r>
              <a:rPr sz="2800" b="1" dirty="0" err="1">
                <a:latin typeface="SimSun"/>
                <a:cs typeface="SimSun"/>
              </a:rPr>
              <a:t>江阴要塞，</a:t>
            </a:r>
            <a:r>
              <a:rPr sz="2800" b="1" dirty="0" err="1">
                <a:solidFill>
                  <a:srgbClr val="C00000"/>
                </a:solidFill>
                <a:latin typeface="SimSun"/>
                <a:cs typeface="SimSun"/>
              </a:rPr>
              <a:t>封锁</a:t>
            </a:r>
            <a:r>
              <a:rPr sz="2800" b="1" dirty="0" err="1">
                <a:latin typeface="SimSun"/>
                <a:cs typeface="SimSun"/>
              </a:rPr>
              <a:t>长江。我军前锋，</a:t>
            </a:r>
            <a:r>
              <a:rPr sz="2800" b="1" dirty="0" err="1" smtClean="0">
                <a:latin typeface="SimSun"/>
                <a:cs typeface="SimSun"/>
              </a:rPr>
              <a:t>业已</a:t>
            </a:r>
            <a:r>
              <a:rPr sz="2800" b="1" dirty="0" err="1" smtClean="0">
                <a:solidFill>
                  <a:srgbClr val="C00000"/>
                </a:solidFill>
                <a:latin typeface="SimSun"/>
                <a:cs typeface="SimSun"/>
              </a:rPr>
              <a:t>切</a:t>
            </a:r>
            <a:r>
              <a:rPr sz="2800" b="1" spc="-5" dirty="0" err="1" smtClean="0">
                <a:solidFill>
                  <a:srgbClr val="C00000"/>
                </a:solidFill>
                <a:latin typeface="SimSun"/>
                <a:cs typeface="SimSun"/>
              </a:rPr>
              <a:t>断</a:t>
            </a:r>
            <a:r>
              <a:rPr sz="2800" b="1" dirty="0" err="1" smtClean="0">
                <a:latin typeface="SimSun"/>
                <a:cs typeface="SimSun"/>
              </a:rPr>
              <a:t>镇江</a:t>
            </a:r>
            <a:r>
              <a:rPr sz="2800" b="1" dirty="0" err="1">
                <a:latin typeface="SimSun"/>
                <a:cs typeface="SimSun"/>
              </a:rPr>
              <a:t>、无锡段铁路线</a:t>
            </a:r>
            <a:r>
              <a:rPr sz="2800" b="1" spc="-5" dirty="0" smtClean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19200" y="3429000"/>
            <a:ext cx="10363200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12700" marR="5080" indent="741680">
              <a:lnSpc>
                <a:spcPct val="100000"/>
              </a:lnSpc>
              <a:spcBef>
                <a:spcPts val="5"/>
              </a:spcBef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不能调换。“占领”的是地区，而要塞用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“控制”这个动词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十分准确地表明它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不仅是被“占领”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，而且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被我军操纵，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正因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为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 如此，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长江才能被“封锁”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，依靠要塞炮火，封锁航道；铁路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线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 则用“切断”，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铁路线是可以“切断”的，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长江水是切不断的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 所以四个动词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有序精准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地表明了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东路军的战果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00382" y="650875"/>
            <a:ext cx="18542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文学性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24000" y="2057400"/>
            <a:ext cx="9453880" cy="106631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spc="-204" dirty="0">
                <a:latin typeface="SimSun"/>
                <a:cs typeface="SimSun"/>
              </a:rPr>
              <a:t>1.</a:t>
            </a:r>
            <a:r>
              <a:rPr sz="3200" b="1" dirty="0">
                <a:latin typeface="SimSun"/>
                <a:cs typeface="SimSun"/>
              </a:rPr>
              <a:t>长江风平浪静，我军万船齐发，直取对岸</a:t>
            </a:r>
            <a:r>
              <a:rPr sz="3200" b="1" spc="-5" dirty="0">
                <a:latin typeface="SimSun"/>
                <a:cs typeface="SimSun"/>
              </a:rPr>
              <a:t>。</a:t>
            </a:r>
            <a:endParaRPr sz="3200" b="1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650" dirty="0">
              <a:latin typeface="SimSun"/>
              <a:cs typeface="SimSun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95400" y="3153989"/>
            <a:ext cx="10134918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12700" marR="5080" indent="539115">
              <a:lnSpc>
                <a:spcPct val="10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风平浪静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”是当时江面自然条件的写照，“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万船齐发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”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则是我军战斗场景的交代；“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直取对岸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”则表现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人民解放</a:t>
            </a:r>
            <a:r>
              <a:rPr lang="zh-CN" altLang="en-US" sz="2800" b="1" spc="-5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军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排山倒海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、一往无前的战斗场景。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三个四字词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，共</a:t>
            </a:r>
            <a:r>
              <a:rPr lang="en-US" altLang="zh-CN" sz="2800" b="1" spc="22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12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个字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， </a:t>
            </a:r>
            <a:r>
              <a:rPr lang="zh-CN" altLang="en-US" sz="2800" b="1" spc="-138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毛泽东举重若轻地呈现了炮火隆隆、硝烟弥漫的渡江场面</a:t>
            </a:r>
            <a:r>
              <a:rPr lang="zh-CN" altLang="en-US" sz="2800" b="1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00382" y="650875"/>
            <a:ext cx="18542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文学性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71014" y="1812289"/>
            <a:ext cx="9735186" cy="14356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5244">
              <a:lnSpc>
                <a:spcPct val="100000"/>
              </a:lnSpc>
              <a:spcBef>
                <a:spcPts val="95"/>
              </a:spcBef>
            </a:pPr>
            <a:r>
              <a:rPr sz="2800" b="1" spc="220" dirty="0">
                <a:latin typeface="SimSun"/>
                <a:cs typeface="SimSun"/>
              </a:rPr>
              <a:t>2</a:t>
            </a:r>
            <a:r>
              <a:rPr sz="2800" b="1" spc="-625" dirty="0">
                <a:latin typeface="SimSun"/>
                <a:cs typeface="SimSun"/>
              </a:rPr>
              <a:t>.</a:t>
            </a:r>
            <a:r>
              <a:rPr sz="2800" b="1" dirty="0">
                <a:latin typeface="SimSun"/>
                <a:cs typeface="SimSun"/>
              </a:rPr>
              <a:t>和中路军所遇敌情一样，我西路军当面之敌亦纷纷溃退</a:t>
            </a:r>
            <a:r>
              <a:rPr sz="2800" b="1" spc="-5" dirty="0">
                <a:latin typeface="SimSun"/>
                <a:cs typeface="SimSun"/>
              </a:rPr>
              <a:t>， </a:t>
            </a:r>
            <a:r>
              <a:rPr sz="2800" b="1" dirty="0">
                <a:latin typeface="SimSun"/>
                <a:cs typeface="SimSun"/>
              </a:rPr>
              <a:t>毫无斗志，我军所遇之抵抗，甚为微弱</a:t>
            </a:r>
            <a:r>
              <a:rPr sz="2800" b="1" spc="-5" dirty="0">
                <a:latin typeface="SimSun"/>
                <a:cs typeface="SimSun"/>
              </a:rPr>
              <a:t>。</a:t>
            </a:r>
            <a:endParaRPr sz="2800" b="1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650" dirty="0">
              <a:latin typeface="SimSun"/>
              <a:cs typeface="SimSun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91639" y="3276122"/>
            <a:ext cx="9372600" cy="1384995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marL="12700" marR="5080" indent="533400">
              <a:lnSpc>
                <a:spcPct val="100000"/>
              </a:lnSpc>
            </a:pPr>
            <a:r>
              <a:rPr lang="zh-CN" altLang="en-US" sz="2800" b="1" dirty="0">
                <a:latin typeface="SimSun"/>
                <a:cs typeface="SimSun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latin typeface="SimSun"/>
                <a:cs typeface="SimSun"/>
              </a:rPr>
              <a:t>纷纷溃退，毫无斗志</a:t>
            </a:r>
            <a:r>
              <a:rPr lang="zh-CN" altLang="en-US" sz="2800" b="1" dirty="0">
                <a:latin typeface="SimSun"/>
                <a:cs typeface="SimSun"/>
              </a:rPr>
              <a:t>”形象地写出了敌军节节败退</a:t>
            </a:r>
            <a:r>
              <a:rPr lang="zh-CN" altLang="en-US" sz="2800" b="1" spc="-5" dirty="0">
                <a:latin typeface="SimSun"/>
                <a:cs typeface="SimSun"/>
              </a:rPr>
              <a:t>的 </a:t>
            </a:r>
            <a:r>
              <a:rPr lang="zh-CN" altLang="en-US" sz="2800" b="1" dirty="0">
                <a:latin typeface="SimSun"/>
                <a:cs typeface="SimSun"/>
              </a:rPr>
              <a:t>样子，“</a:t>
            </a:r>
            <a:r>
              <a:rPr lang="zh-CN" altLang="en-US" sz="2800" b="1" dirty="0">
                <a:solidFill>
                  <a:srgbClr val="C00000"/>
                </a:solidFill>
                <a:latin typeface="SimSun"/>
                <a:cs typeface="SimSun"/>
              </a:rPr>
              <a:t>甚为微弱</a:t>
            </a:r>
            <a:r>
              <a:rPr lang="zh-CN" altLang="en-US" sz="2800" b="1" dirty="0">
                <a:latin typeface="SimSun"/>
                <a:cs typeface="SimSun"/>
              </a:rPr>
              <a:t>”从程度上强调敌军的不堪一击。</a:t>
            </a:r>
            <a:r>
              <a:rPr lang="zh-CN" altLang="en-US" sz="2800" b="1" dirty="0">
                <a:solidFill>
                  <a:srgbClr val="C00000"/>
                </a:solidFill>
                <a:latin typeface="SimSun"/>
                <a:cs typeface="SimSun"/>
              </a:rPr>
              <a:t>三个</a:t>
            </a:r>
            <a:r>
              <a:rPr lang="zh-CN" altLang="en-US" sz="2800" b="1" spc="-5" dirty="0" smtClean="0">
                <a:solidFill>
                  <a:srgbClr val="C00000"/>
                </a:solidFill>
                <a:latin typeface="SimSun"/>
                <a:cs typeface="SimSun"/>
              </a:rPr>
              <a:t>四</a:t>
            </a:r>
            <a:r>
              <a:rPr lang="zh-CN" altLang="en-US" sz="2800" b="1" dirty="0" smtClean="0">
                <a:solidFill>
                  <a:srgbClr val="C00000"/>
                </a:solidFill>
                <a:latin typeface="SimSun"/>
                <a:cs typeface="SimSun"/>
              </a:rPr>
              <a:t>字词</a:t>
            </a:r>
            <a:r>
              <a:rPr lang="zh-CN" altLang="en-US" sz="2800" b="1" dirty="0">
                <a:latin typeface="SimSun"/>
                <a:cs typeface="SimSun"/>
              </a:rPr>
              <a:t>都反衬出我军的英勇善战、锐不可当</a:t>
            </a:r>
            <a:r>
              <a:rPr lang="zh-CN" altLang="en-US" sz="2800" b="1" spc="-5" dirty="0">
                <a:latin typeface="SimSun"/>
                <a:cs typeface="SimSun"/>
              </a:rPr>
              <a:t>。</a:t>
            </a:r>
            <a:endParaRPr lang="zh-CN" altLang="en-US" sz="2800" b="1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1305</TotalTime>
  <Words>1654</Words>
  <Application>Microsoft Office PowerPoint</Application>
  <PresentationFormat>宽屏</PresentationFormat>
  <Paragraphs>209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Helvetica Neue</vt:lpstr>
      <vt:lpstr>Microsoft JhengHei</vt:lpstr>
      <vt:lpstr>Microsoft YaHei UI</vt:lpstr>
      <vt:lpstr>黑体</vt:lpstr>
      <vt:lpstr>楷体</vt:lpstr>
      <vt:lpstr>SimSun</vt:lpstr>
      <vt:lpstr>SimSun</vt:lpstr>
      <vt:lpstr>Calibri</vt:lpstr>
      <vt:lpstr>Times New Roman</vt:lpstr>
      <vt:lpstr>Office Theme</vt:lpstr>
      <vt:lpstr>PowerPoint 演示文稿</vt:lpstr>
      <vt:lpstr>新闻体裁</vt:lpstr>
      <vt:lpstr>1 消息二则</vt:lpstr>
      <vt:lpstr>学习目标</vt:lpstr>
      <vt:lpstr>新闻要素 阅读《我三十万大军胜利南渡长江》，边读边用不 同颜色的笔在文章勾画出消息的六要素，完成表格。</vt:lpstr>
      <vt:lpstr>我三十万大军胜利南渡长江 （一九四九年四月二十二日）</vt:lpstr>
      <vt:lpstr>我三十万大军胜利南渡长江</vt:lpstr>
      <vt:lpstr>新闻要素</vt:lpstr>
      <vt:lpstr>学以致用 阅读《人民解放军百万大军横渡长江》，边读边用 不同颜色的笔在文章勾画出消息的六要素，完成表格。</vt:lpstr>
      <vt:lpstr>人民解放军百万大军横渡长江 （一九四九年四月二十二日）</vt:lpstr>
      <vt:lpstr>PowerPoint 演示文稿</vt:lpstr>
      <vt:lpstr>人民解放军百万大军横渡长江</vt:lpstr>
      <vt:lpstr>人民解放军百万大军横渡长江</vt:lpstr>
      <vt:lpstr>学以致用</vt:lpstr>
      <vt:lpstr>消息结构 阅读两则消息，根据《我三十万大军胜利南渡长江》 的旁批，为《人民解放军百万大军横渡长江》做旁批，  梳理两则消息的结构，并完成表格。</vt:lpstr>
      <vt:lpstr>我三十万大军胜利南渡长江</vt:lpstr>
      <vt:lpstr>人民解放军百万大军横渡长江</vt:lpstr>
      <vt:lpstr>人民解放军百万大军横渡长江</vt:lpstr>
      <vt:lpstr>PowerPoint 演示文稿</vt:lpstr>
      <vt:lpstr>消息结构</vt:lpstr>
      <vt:lpstr>倒金字塔结构p17</vt:lpstr>
      <vt:lpstr>人民解放军百万大军横渡长江</vt:lpstr>
      <vt:lpstr>倒金字塔结构</vt:lpstr>
      <vt:lpstr>小试牛刀</vt:lpstr>
      <vt:lpstr>作业</vt:lpstr>
      <vt:lpstr>PowerPoint 演示文稿</vt:lpstr>
      <vt:lpstr>消息特点</vt:lpstr>
      <vt:lpstr>新闻性</vt:lpstr>
      <vt:lpstr>新闻性</vt:lpstr>
      <vt:lpstr>文学性</vt:lpstr>
      <vt:lpstr>文学性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八年级—统编版—语文—第一单元</dc:title>
  <cp:lastModifiedBy>lyq</cp:lastModifiedBy>
  <cp:revision>36</cp:revision>
  <dcterms:created xsi:type="dcterms:W3CDTF">2022-10-07T10:25:53Z</dcterms:created>
  <dcterms:modified xsi:type="dcterms:W3CDTF">2022-10-20T00:12:43Z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2021-08-21T00:00:00Z</vt:filetime>
  </property>
  <property fmtid="{D5CDD505-2E9C-101B-9397-08002B2CF9AE}" pid="3" name="Creator">
    <vt:lpwstr>WPS 演示</vt:lpwstr>
  </property>
  <property fmtid="{D5CDD505-2E9C-101B-9397-08002B2CF9AE}" pid="4" name="LastSaved">
    <vt:filetime>2022-10-07T00:00:00Z</vt:filetime>
  </property>
</Properties>
</file>