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13452-6D27-43DD-BCE0-C1D512D88F54}" type="datetimeFigureOut">
              <a:rPr lang="zh-CN" altLang="en-US" smtClean="0"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34FD0-18D7-422D-9BDB-34CE4C04EB0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628800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2018</a:t>
            </a:r>
            <a:r>
              <a:rPr lang="zh-CN" altLang="en-US" sz="4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高考文言文翻译</a:t>
            </a:r>
            <a:endParaRPr lang="en-US" altLang="zh-CN" sz="4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  专题训练</a:t>
            </a:r>
            <a:endParaRPr lang="en-US" altLang="zh-CN" sz="4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4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   常见</a:t>
            </a:r>
            <a:r>
              <a:rPr lang="zh-CN" altLang="en-US" sz="48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错误类型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556792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一、混淆古今异义</a:t>
            </a:r>
            <a:endParaRPr lang="en-US" altLang="zh-CN" sz="36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、时既与梁通好，行李往来，公私赠遗，一无所受。</a:t>
            </a:r>
            <a:endParaRPr lang="en-US" altLang="zh-CN" sz="36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积累古今异义词：</a:t>
            </a:r>
            <a:endParaRPr lang="en-US" altLang="zh-CN" sz="36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借助教材识记古义：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行李</a:t>
            </a:r>
            <a:r>
              <a:rPr lang="zh-CN" altLang="en-US" sz="3600" b="1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之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往来，共其乏困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：</a:t>
            </a:r>
            <a:endParaRPr lang="en-US" altLang="zh-CN" sz="36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借助成语识记古义：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短兵相接</a:t>
            </a:r>
            <a:endParaRPr lang="en-US" altLang="zh-CN" sz="36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首先想到古义，对否合适，是否妥帖</a:t>
            </a:r>
            <a:endParaRPr lang="zh-CN" altLang="en-US" sz="36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484784"/>
            <a:ext cx="8964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二、词类活用分析错误</a:t>
            </a:r>
            <a:endParaRPr lang="en-US" altLang="zh-CN" sz="36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母徐衣其女衣，袖利刃行向池呼鱼。</a:t>
            </a:r>
            <a:endParaRPr lang="en-US" altLang="zh-CN" sz="36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后母的</a:t>
            </a:r>
            <a:r>
              <a:rPr lang="zh-CN" altLang="en-US" sz="36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衣服也就是女儿的衣服，袖子里的那把刀也向着池塘呼唤鱼儿。</a:t>
            </a:r>
            <a:endParaRPr lang="zh-CN" altLang="en-US" sz="36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116</Words>
  <Application>Microsoft Office PowerPoint</Application>
  <PresentationFormat>全屏显示(4:3)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主题</vt:lpstr>
      <vt:lpstr>幻灯片 1</vt:lpstr>
      <vt:lpstr>幻灯片 2</vt:lpstr>
      <vt:lpstr>幻灯片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</cp:revision>
  <dcterms:created xsi:type="dcterms:W3CDTF">2017-09-26T06:51:59Z</dcterms:created>
  <dcterms:modified xsi:type="dcterms:W3CDTF">2017-09-26T08:16:17Z</dcterms:modified>
</cp:coreProperties>
</file>