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464" r:id="rId2"/>
    <p:sldId id="443" r:id="rId3"/>
    <p:sldId id="444" r:id="rId4"/>
    <p:sldId id="445" r:id="rId5"/>
    <p:sldId id="446" r:id="rId6"/>
    <p:sldId id="447" r:id="rId7"/>
    <p:sldId id="448" r:id="rId8"/>
    <p:sldId id="449" r:id="rId9"/>
    <p:sldId id="450" r:id="rId10"/>
    <p:sldId id="451" r:id="rId11"/>
    <p:sldId id="452" r:id="rId12"/>
    <p:sldId id="453" r:id="rId13"/>
    <p:sldId id="454" r:id="rId14"/>
    <p:sldId id="455" r:id="rId15"/>
    <p:sldId id="456" r:id="rId16"/>
    <p:sldId id="457" r:id="rId17"/>
    <p:sldId id="459" r:id="rId18"/>
    <p:sldId id="460" r:id="rId19"/>
    <p:sldId id="461" r:id="rId20"/>
    <p:sldId id="462" r:id="rId21"/>
    <p:sldId id="463" r:id="rId22"/>
    <p:sldId id="465" r:id="rId23"/>
    <p:sldId id="466" r:id="rId24"/>
    <p:sldId id="467" r:id="rId25"/>
    <p:sldId id="468" r:id="rId26"/>
    <p:sldId id="469" r:id="rId27"/>
    <p:sldId id="470" r:id="rId28"/>
    <p:sldId id="437" r:id="rId2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0">
          <p15:clr>
            <a:srgbClr val="A4A3A4"/>
          </p15:clr>
        </p15:guide>
        <p15:guide id="2" pos="29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33FF"/>
    <a:srgbClr val="B379AB"/>
    <a:srgbClr val="84CCC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5494" autoAdjust="0"/>
  </p:normalViewPr>
  <p:slideViewPr>
    <p:cSldViewPr>
      <p:cViewPr varScale="1">
        <p:scale>
          <a:sx n="88" d="100"/>
          <a:sy n="88" d="100"/>
        </p:scale>
        <p:origin x="336" y="96"/>
      </p:cViewPr>
      <p:guideLst>
        <p:guide orient="horz" pos="2190"/>
        <p:guide pos="29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页眉占位符 3891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 dirty="0"/>
            </a:lvl1pPr>
          </a:lstStyle>
          <a:p>
            <a:endParaRPr lang="zh-CN" altLang="en-US"/>
          </a:p>
        </p:txBody>
      </p:sp>
      <p:sp>
        <p:nvSpPr>
          <p:cNvPr id="38915" name="日期占位符 3891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 dirty="0"/>
            </a:lvl1pPr>
          </a:lstStyle>
          <a:p>
            <a:endParaRPr lang="zh-CN" altLang="en-US"/>
          </a:p>
        </p:txBody>
      </p:sp>
      <p:sp>
        <p:nvSpPr>
          <p:cNvPr id="25604" name="幻灯片图像占位符 38915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文本占位符 38916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8918" name="页脚占位符 3891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 dirty="0"/>
            </a:lvl1pPr>
          </a:lstStyle>
          <a:p>
            <a:endParaRPr lang="zh-CN" altLang="en-US"/>
          </a:p>
        </p:txBody>
      </p:sp>
      <p:sp>
        <p:nvSpPr>
          <p:cNvPr id="38919" name="灯片编号占位符 3891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CC1507-6181-4CE4-8F24-649D68774A4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23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62C8B-B14F-4D97-AF65-F5344CB8AC3E}" type="datetime1">
              <a:rPr lang="zh-CN" altLang="en-US"/>
              <a:pPr/>
              <a:t>2020/4/10</a:t>
            </a:fld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FA2EA8-99E6-4F53-B8FC-02772E4E57E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385B0-375F-4C42-846E-754497E0C90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0AB7A-2857-438B-BA43-7A49FD2A9C7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0BC15-1B80-4419-8F6F-15A880C80B1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8849BF-133D-4D08-8AD9-5ECA394CD51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22136-806D-41D0-B5CB-C35BF7B344D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7BE9CC-506B-4945-9A23-C20E7A42A000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68BCDD-F830-4759-9122-9CE23D99863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1504C-13E3-4474-82A4-6CB20DEB7A9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92AC3-3E24-47F3-9BC4-665E71E12E7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1269A-BBBD-445D-9F1D-75EC9506F97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78C01-C3FF-444F-988B-F712E7388D4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 dirty="0">
                <a:latin typeface="Arial" panose="020B0604020202020204" pitchFamily="34" charset="0"/>
              </a:defRPr>
            </a:lvl1pPr>
          </a:lstStyle>
          <a:p>
            <a:fld id="{BB962C8B-B14F-4D97-AF65-F5344CB8AC3E}" type="datetime1">
              <a:rPr lang="zh-CN" altLang="en-US"/>
              <a:pPr/>
              <a:t>2020/4/10</a:t>
            </a:fld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194EDDD-A9A7-4C5A-BFB6-C73053F5195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470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28714" y="475277"/>
            <a:ext cx="861037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…there is an incredible theme park that will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you!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vi.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seems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attractive and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interesting; to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a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request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help/money/information;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make a formal request to a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court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有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吸引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力；呼吁；恳求；上诉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appeal to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有吸引力；呼吁；上诉；打动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 (to sb.)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呼吁或请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求做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事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(to sb.) for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呼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吁或请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appealing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吸引人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的；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恳求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381110" y="4361375"/>
            <a:ext cx="304792" cy="182875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37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85902" y="1143060"/>
            <a:ext cx="8000790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 doesn’t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children.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 students to make less noise.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 government for help.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not satisfied with the judgment, you can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8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1110" y="322881"/>
            <a:ext cx="83817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quality that makes people like something 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someone; an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urgent request for something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important;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formal request to a court or to someone in authority asking for a decision to be changed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吸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引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力；呼吁；上诉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 lost its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31825" indent="-63182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Ellen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made one last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her husband to forgive her.</a:t>
            </a:r>
          </a:p>
          <a:p>
            <a:pPr marL="631825" indent="-63182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Everyone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right of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53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7308" y="990664"/>
            <a:ext cx="8000790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她的画吸引我的地方是它的色彩。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______ ______ 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 about her painting is its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colors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组织者呼吁群众不要惊慌。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organizers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 ______ ______ ______ ______ 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panic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36095" y="2136152"/>
            <a:ext cx="3788301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appeals     to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81306" y="3886188"/>
            <a:ext cx="4572000" cy="63171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appealed      to        the</a:t>
            </a:r>
            <a:endParaRPr lang="en-US" altLang="zh-CN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90574" y="4473645"/>
            <a:ext cx="4572000" cy="63171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crowd     not        to</a:t>
            </a:r>
            <a:endParaRPr lang="en-US" altLang="zh-CN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35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33506" y="1066862"/>
            <a:ext cx="7924592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新的标题是想给这次聚会以更大的公众吸引力。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title was meant to give the party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 ______ ______.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她最后一次恳求父亲允准。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She ______ ______ ______ ______ 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 father for permission.</a:t>
            </a:r>
            <a:endParaRPr lang="en-US" altLang="zh-CN" sz="3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90574" y="2819416"/>
            <a:ext cx="419101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greater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appeal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28872" y="3962386"/>
            <a:ext cx="662922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made     one       last    appeal      to</a:t>
            </a:r>
            <a:endParaRPr lang="en-US" altLang="zh-CN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8339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66892" y="1657139"/>
            <a:ext cx="7467404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.&amp;vi.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walk slowly across or around an area, usually without a clear direction or purpose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闲逛；漫游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vi.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walk away from where you are supposed to stay; no longer pay attention to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because you are bored or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worried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走失；离散；走神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32665" y="2571515"/>
            <a:ext cx="142378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</a:t>
            </a:r>
            <a:endParaRPr lang="zh-CN" altLang="en-US" sz="3000" dirty="0"/>
          </a:p>
        </p:txBody>
      </p:sp>
      <p:sp>
        <p:nvSpPr>
          <p:cNvPr id="3" name="左大括号 2"/>
          <p:cNvSpPr/>
          <p:nvPr/>
        </p:nvSpPr>
        <p:spPr>
          <a:xfrm>
            <a:off x="1295486" y="2038129"/>
            <a:ext cx="178993" cy="175255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2516" y="535340"/>
            <a:ext cx="8741215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As you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around the fantasy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amusement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park, …</a:t>
            </a:r>
          </a:p>
        </p:txBody>
      </p:sp>
    </p:spTree>
    <p:extLst>
      <p:ext uri="{BB962C8B-B14F-4D97-AF65-F5344CB8AC3E}">
        <p14:creationId xmlns:p14="http://schemas.microsoft.com/office/powerpoint/2010/main" val="1874568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3386" y="112940"/>
            <a:ext cx="8153306" cy="659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beggar often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street.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love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alone around the town on Sunday mornings.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teacher warned us not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 the road into the forest.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You’d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not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 the main point in your talk.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Mrs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Snell’s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wandered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the voices went on and on.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went for a little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round the park.</a:t>
            </a:r>
            <a:endParaRPr lang="en-US" altLang="zh-CN" sz="3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50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838298" y="609674"/>
            <a:ext cx="7315008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walk in or around a place, usually with no special purpose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闲逛；徘徊；流浪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1825" indent="-631825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went for a little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round the park. 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wanderer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漫游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者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wandering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到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处漫游的，经常迁徙的；蜿蜒曲折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685902" y="4419574"/>
            <a:ext cx="228594" cy="76198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4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2396" y="76288"/>
            <a:ext cx="8762890" cy="659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翻译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句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不要那样在房间里乱走。找点事情做。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Don’t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around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room. Get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something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do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猎人在下雨的夜里出门去找他走失的狗。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On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raining night, the hunter went out to search for the dog that had wandered (away).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一个流浪者打开了他的箱子，拿出一把旧吉他，仔细地擦拭。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wanderer opened his case, took out an old guitar, and wiped it carefully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81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14496" y="1219258"/>
            <a:ext cx="7543602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make time pass in an enjoyable way, so that you do not get bored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（提供）消遣；（使）娱乐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amusement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feeling you have when you think something 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funny</a:t>
            </a:r>
          </a:p>
          <a:p>
            <a:pPr marL="446088" indent="-446088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娱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乐；愉悦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725116" y="1600248"/>
            <a:ext cx="265578" cy="243833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7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71684" y="837614"/>
            <a:ext cx="6629226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oneself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自娱自乐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amuses sb. to do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做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使某人不禁笑了起来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amused at / by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被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逗乐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amusement 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n.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消遣；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娱乐活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动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sb’s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amusement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感到有趣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amusing 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adj.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有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趣的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修饰物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amused 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adj. 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觉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得好笑的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修饰人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3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1182304" y="1142406"/>
            <a:ext cx="265578" cy="190495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左大括号 6"/>
          <p:cNvSpPr/>
          <p:nvPr/>
        </p:nvSpPr>
        <p:spPr>
          <a:xfrm>
            <a:off x="1143090" y="4037930"/>
            <a:ext cx="265578" cy="190495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09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04912" y="685218"/>
            <a:ext cx="8534176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buAutoNum type="arabicParenR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hotel offers its guests a wide range of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__________. 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visit to the theatre made the holiday more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children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themselves by playing hide-and-seek games when I was out. 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everyone’s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__________,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actor fell off the stage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5902" y="1832908"/>
            <a:ext cx="289552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amusements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81268" y="2971812"/>
            <a:ext cx="1943049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amusing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302646" y="3583914"/>
            <a:ext cx="172654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amused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76634" y="4793980"/>
            <a:ext cx="2362138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amusement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11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912" y="685872"/>
            <a:ext cx="8534284" cy="5440291"/>
          </a:xfrm>
        </p:spPr>
        <p:txBody>
          <a:bodyPr/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…from enormous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swinging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shops to scary freefall drops.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.&amp;vi.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movements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forwards and backwards or from one side to another while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hanging;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move quickly in a smooth curve in one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direction (swing, swung, swung) 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（使）摆动；摇摆；转弯；（使）突然转向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摆动，转动；（情绪、想法、状况等）改变；秋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千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457308" y="2286030"/>
            <a:ext cx="228594" cy="297172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308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308" y="838268"/>
            <a:ext cx="8076988" cy="495287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Let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arms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you walk.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black car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swung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out of the palace gates.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Nina’s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emotions could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between fear and curiosity.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ship made everyone seasick.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experiences severe mood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swings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kids playing on the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swings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81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8714" y="838268"/>
            <a:ext cx="8534176" cy="4952870"/>
          </a:xfrm>
        </p:spPr>
        <p:txBody>
          <a:bodyPr/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指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出句中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词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性和含义。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The sail of the little boat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swung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from one side to the other. ____ ________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Vivian suffers from mood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swings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____ ________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Jane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swung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back to face Jim.  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drunk took a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swing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Henry’s head and missed.  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 ________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24238" y="2006047"/>
            <a:ext cx="23621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v.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摇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摆 </a:t>
            </a:r>
          </a:p>
        </p:txBody>
      </p:sp>
      <p:sp>
        <p:nvSpPr>
          <p:cNvPr id="5" name="矩形 4"/>
          <p:cNvSpPr/>
          <p:nvPr/>
        </p:nvSpPr>
        <p:spPr>
          <a:xfrm>
            <a:off x="6857940" y="2615631"/>
            <a:ext cx="7238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n.</a:t>
            </a:r>
            <a:endParaRPr lang="zh-CN" altLang="en-US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1110" y="3173826"/>
            <a:ext cx="6476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情绪、想法、状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况）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改变 </a:t>
            </a:r>
          </a:p>
        </p:txBody>
      </p:sp>
      <p:sp>
        <p:nvSpPr>
          <p:cNvPr id="8" name="矩形 7"/>
          <p:cNvSpPr/>
          <p:nvPr/>
        </p:nvSpPr>
        <p:spPr>
          <a:xfrm>
            <a:off x="2362258" y="4948097"/>
            <a:ext cx="2547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n.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挥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动</a:t>
            </a:r>
            <a:endParaRPr lang="zh-CN" altLang="en-US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248356" y="3783410"/>
            <a:ext cx="23621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v.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转向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8037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902" y="1219258"/>
            <a:ext cx="7467404" cy="3200316"/>
          </a:xfrm>
        </p:spPr>
        <p:txBody>
          <a:bodyPr/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…and see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20,000 fish.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up to 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达到（数量、程度等）；直到；不多于；（体力、智力）能胜任</a:t>
            </a:r>
            <a:endParaRPr lang="en-US" altLang="zh-CN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up to sb. (to do </a:t>
            </a:r>
            <a:r>
              <a:rPr lang="en-US" altLang="zh-CN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endParaRPr lang="en-US" altLang="zh-CN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由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某人决定（做某事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914496" y="2133634"/>
            <a:ext cx="228594" cy="129536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55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912" y="533476"/>
            <a:ext cx="8534176" cy="5486256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to decide where we should go on a picnic this weekend.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Sometimes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day, the temperature in the desert can reach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60℃.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finish that report for his boss, she worked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midnight.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CD is not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group’s usual standard, so it is not popular.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43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092" y="990664"/>
            <a:ext cx="8229600" cy="4525963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单项选择。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—Shall we stay at home watching TV or go out for a picnic Saturday afternoon?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—______. Whatever you want to do is fine with me.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It just depends        B. That’s your decision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It’s up to you           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 don’t mind </a:t>
            </a:r>
          </a:p>
        </p:txBody>
      </p:sp>
      <p:sp>
        <p:nvSpPr>
          <p:cNvPr id="2" name="矩形 1"/>
          <p:cNvSpPr/>
          <p:nvPr/>
        </p:nvSpPr>
        <p:spPr>
          <a:xfrm>
            <a:off x="1271452" y="2768027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81110" y="1066862"/>
            <a:ext cx="8153186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6088" marR="0" lvl="0" indent="-446088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翻译划线部分的意思。</a:t>
            </a:r>
            <a:endParaRPr kumimoji="0" lang="zh-CN" altLang="zh-CN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marR="0" lvl="0" indent="-446088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1) Sometimes in the day, the temperature in the desert can reach </a:t>
            </a:r>
            <a:r>
              <a:rPr kumimoji="0" lang="en-US" altLang="zh-CN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up to</a:t>
            </a: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60</a:t>
            </a: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 ________</a:t>
            </a:r>
          </a:p>
          <a:p>
            <a:pPr marL="446088" marR="0" lvl="0" indent="-446088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2) To finish that report for her boss, she worked </a:t>
            </a:r>
            <a:r>
              <a:rPr kumimoji="0" lang="en-US" altLang="zh-CN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up to</a:t>
            </a: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midnight.  ________</a:t>
            </a:r>
          </a:p>
          <a:p>
            <a:pPr marL="446088" marR="0" lvl="0" indent="-446088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3) Her latest book isn’t </a:t>
            </a:r>
            <a:r>
              <a:rPr kumimoji="0" lang="en-US" altLang="zh-CN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up to</a:t>
            </a: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her usual standard.   ________</a:t>
            </a:r>
          </a:p>
        </p:txBody>
      </p:sp>
      <p:sp>
        <p:nvSpPr>
          <p:cNvPr id="5" name="矩形 4"/>
          <p:cNvSpPr/>
          <p:nvPr/>
        </p:nvSpPr>
        <p:spPr>
          <a:xfrm>
            <a:off x="6819851" y="2228485"/>
            <a:ext cx="1485851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达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到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486376" y="3371455"/>
            <a:ext cx="175255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到 </a:t>
            </a:r>
          </a:p>
        </p:txBody>
      </p:sp>
      <p:sp>
        <p:nvSpPr>
          <p:cNvPr id="7" name="矩形 6"/>
          <p:cNvSpPr/>
          <p:nvPr/>
        </p:nvSpPr>
        <p:spPr>
          <a:xfrm>
            <a:off x="2667050" y="4590623"/>
            <a:ext cx="2819326" cy="593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lnSpc>
                <a:spcPct val="120000"/>
              </a:lnSpc>
            </a:pPr>
            <a:r>
              <a:rPr lang="zh-CN" alt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一样</a:t>
            </a:r>
            <a:r>
              <a:rPr lang="zh-CN" alt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好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083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1110" y="533476"/>
            <a:ext cx="8381780" cy="5943444"/>
          </a:xfrm>
        </p:spPr>
        <p:txBody>
          <a:bodyPr/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…get turned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upside down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an exciting roller coaster.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upside down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颠倒；倒转；翻转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 ... upside down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把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翻得乱七八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糟；给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（某人的生活）造成大的变化或混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乱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The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picture is hanging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upside down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90600" indent="-99060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Mark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turned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whole room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upside down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looking for his book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90600" indent="-99060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a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story of a young girl whose life was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turned upside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左大括号 3"/>
          <p:cNvSpPr/>
          <p:nvPr/>
        </p:nvSpPr>
        <p:spPr>
          <a:xfrm>
            <a:off x="609704" y="2057436"/>
            <a:ext cx="228594" cy="68578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12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762100" y="1105100"/>
            <a:ext cx="7467404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6088" marR="0" lvl="0" indent="-446088" algn="l" defTabSz="914400" rtl="0" eaLnBrk="0" fontAlgn="base" latinLnBrk="0" hangingPunct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kumimoji="0" lang="zh-CN" altLang="en-US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语境应用</a:t>
            </a:r>
            <a:r>
              <a:rPr kumimoji="0" lang="zh-CN" altLang="zh-CN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】翻译句子。</a:t>
            </a:r>
            <a:endParaRPr kumimoji="0" lang="zh-CN" altLang="zh-CN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marR="0" lvl="0" indent="-446088" algn="l" defTabSz="914400" rtl="0" eaLnBrk="0" fontAlgn="base" latinLnBrk="0" hangingPunct="0">
              <a:lnSpc>
                <a:spcPct val="12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1) The room was turned upside down by the thieves. 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房间被窃贼翻得乱七八糟。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 eaLnBrk="0" hangingPunct="0">
              <a:lnSpc>
                <a:spcPct val="120000"/>
              </a:lnSpc>
              <a:spcBef>
                <a:spcPts val="0"/>
              </a:spcBef>
              <a:buNone/>
            </a:pPr>
            <a:r>
              <a:rPr kumimoji="0" lang="en-US" altLang="zh-CN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2) The plane was flying upside down at high speed.</a:t>
            </a:r>
          </a:p>
          <a:p>
            <a:pPr marL="446088" indent="-446088" eaLnBrk="0" hangingPunc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飞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机正以高速上下颠倒着飞行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233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66892" y="1981238"/>
            <a:ext cx="7619800" cy="4190890"/>
          </a:xfrm>
        </p:spPr>
        <p:txBody>
          <a:bodyPr/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n.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arrangement of things for people to look at or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buy 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展览；陈列；展品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clearly show a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feeling/attitude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quality by what you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do/say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to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 </a:t>
            </a:r>
            <a:r>
              <a:rPr lang="en-US" altLang="zh-CN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people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显示；陈列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1219288" y="2286030"/>
            <a:ext cx="304792" cy="188434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20" y="2895614"/>
            <a:ext cx="16763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display</a:t>
            </a:r>
            <a:endParaRPr lang="zh-CN" altLang="en-US" sz="3000" dirty="0"/>
          </a:p>
        </p:txBody>
      </p:sp>
      <p:sp>
        <p:nvSpPr>
          <p:cNvPr id="6" name="矩形 5"/>
          <p:cNvSpPr/>
          <p:nvPr/>
        </p:nvSpPr>
        <p:spPr>
          <a:xfrm>
            <a:off x="457308" y="829923"/>
            <a:ext cx="8082936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Then at night, see the splendid Journey of Lights Parade and fireworks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display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946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3219" y="304882"/>
            <a:ext cx="8229600" cy="5410058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根据提示翻译句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子。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最新的春装正在橱窗里展示。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(display 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新体育场馆的设计图在图书馆里展出。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(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display)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我弟弟对音乐表现出了兴趣。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(display </a:t>
            </a:r>
            <a:r>
              <a:rPr lang="en-US" altLang="zh-CN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1884" y="1447852"/>
            <a:ext cx="7848610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store windows are displaying the latest spring fashions.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new sports hall are on display in the library.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brother displayed interest in music.</a:t>
            </a:r>
            <a:endParaRPr lang="en-US" altLang="zh-CN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06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96" y="1981238"/>
            <a:ext cx="6857820" cy="4419484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altLang="zh-CN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things such as films, television, performances </a:t>
            </a:r>
            <a:r>
              <a:rPr lang="en-US" altLang="zh-CN" b="1" dirty="0" err="1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etc</a:t>
            </a:r>
            <a:r>
              <a:rPr lang="en-US" altLang="zh-CN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 that are intended to amuse or interest </a:t>
            </a:r>
            <a:r>
              <a:rPr lang="en-US" altLang="zh-CN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people; </a:t>
            </a:r>
            <a:r>
              <a:rPr lang="en-US" altLang="zh-CN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entertain someone at home, or for business</a:t>
            </a:r>
            <a:endParaRPr lang="en-US" altLang="zh-CN" b="1" dirty="0">
              <a:latin typeface="Times New Roman" panose="02020603050405020304" pitchFamily="18" charset="0"/>
              <a:ea typeface="宋体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娱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乐；文娱节目；招</a:t>
            </a:r>
            <a:r>
              <a:rPr lang="zh-CN" altLang="en-US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待</a:t>
            </a:r>
            <a:endParaRPr lang="en-US" altLang="zh-CN" b="1" dirty="0" smtClean="0">
              <a:latin typeface="Times New Roman" panose="02020603050405020304" pitchFamily="18" charset="0"/>
              <a:ea typeface="宋体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entertain 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v.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使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欢乐，使有兴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趣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；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entertaining 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adj.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有趣的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，愉</a:t>
            </a:r>
            <a:r>
              <a:rPr lang="zh-CN" altLang="en-US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快</a:t>
            </a:r>
            <a:r>
              <a:rPr lang="zh-CN" altLang="en-US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rPr>
              <a:t>的</a:t>
            </a:r>
            <a:endParaRPr lang="zh-CN" altLang="en-US" b="1" dirty="0">
              <a:latin typeface="Times New Roman" panose="02020603050405020304" pitchFamily="18" charset="0"/>
              <a:ea typeface="宋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724001" y="5181554"/>
            <a:ext cx="190495" cy="723881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81110" y="268508"/>
            <a:ext cx="8082936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If it is ocean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entertainment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you are looking for, come to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Chimelong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Ocean Kingdom!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15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61992" y="609674"/>
            <a:ext cx="7391314" cy="5592687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town provides a wide choice of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entertainment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were all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entertained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his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humorous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stories.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often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entertained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friends on weekends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Children's TV nowadays is much more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entertaining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96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12779"/>
            <a:ext cx="8229600" cy="4525963"/>
          </a:xfrm>
        </p:spPr>
        <p:txBody>
          <a:bodyPr/>
          <a:lstStyle/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</a:t>
            </a:r>
            <a:r>
              <a:rPr lang="zh-CN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 summer they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neighbors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an outdoor party. 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Children’s TV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programs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nowadays are much more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___________.</a:t>
            </a:r>
          </a:p>
          <a:p>
            <a:pPr marL="446088" indent="-446088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January is summertime in New Zealand, and 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____________ takes 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place outside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24396" y="1646213"/>
            <a:ext cx="1981148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61360" y="4617935"/>
            <a:ext cx="2515432" cy="597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entertainment</a:t>
            </a:r>
            <a:endParaRPr lang="zh-CN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48040" y="3452838"/>
            <a:ext cx="2326278" cy="6317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entertaining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26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321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1759</Words>
  <Application>Microsoft Office PowerPoint</Application>
  <PresentationFormat>全屏显示(4:3)</PresentationFormat>
  <Paragraphs>170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2" baseType="lpstr">
      <vt:lpstr>宋体</vt:lpstr>
      <vt:lpstr>Arial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Sky123.Org</cp:lastModifiedBy>
  <cp:revision>74</cp:revision>
  <dcterms:created xsi:type="dcterms:W3CDTF">2020-01-09T01:04:00Z</dcterms:created>
  <dcterms:modified xsi:type="dcterms:W3CDTF">2020-04-10T08:34:40Z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2052-11.1.0.9513</vt:lpwstr>
  </property>
</Properties>
</file>