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5345D4-3FE9-9158-887D-432D6CE5A1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38C19BA-487F-797F-7031-61EC6CDBE8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FA4310E-642A-83BC-71E5-61AA42D92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7D382D-4CE3-50DB-096A-00CFCB8DE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DDF94A-AFDD-0E8C-D518-6510C0D70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990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19AE5B-6F54-A401-0E2D-D26C53743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28DF86D-5EDD-70DB-A6AE-F1EBB18AA8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6BAC676-0F12-3AA7-3F93-CD134ADBA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320827-E7BF-3A51-9E04-338EE762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01063E-5F11-74BF-9573-B6C6D5F1D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826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196EB4-A839-5EF1-6314-FE6593AE1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9F4168C-1B30-ECA6-EA02-E373066A3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110568E-7EFA-7FC6-4052-61688EB31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26717B3-0D45-4BDE-3E47-8D8FED212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6C4772-0FDC-2A79-A4CE-5B04684D1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042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5AF309A-2B1E-0200-684C-199E0F01E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76A398-B8BC-930B-CE2F-27DCEEABB9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AA0A397-9F39-C141-5B43-F25913EC7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1FD27B9-551A-ED62-BD72-3EDF0C2D7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5A201C4-4A85-99E8-7C37-F107F61A1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06004E4-0820-99D7-F108-24D3FB8EC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464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9BDA01-220E-87AD-93EC-5409427AA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1AB2584-95A0-DC23-3424-128141C78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1EB012E-7902-28C4-5130-70B4D4098F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39D91CC-5768-38B5-4136-87E06E10C3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07BEC8C-5A38-583F-7763-ED3F6641F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05D003A-465D-31E6-A8A6-886AD5F6B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131B68E-35C3-803D-F238-EC44C7255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AE99C26-865C-4250-6299-BFDCDDA74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113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B8248D-B6C2-95D4-D0FB-325EFE026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79ADD50-9234-557C-72D1-700E76F9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B09A137-BAEE-9B77-5415-EA2CED67D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A96F1E9-BFD2-84E8-CA48-C2EFFA816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306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EC66D3F-BCA5-EFEF-B788-2BFFCAEEA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1751CC9-60D2-F989-7900-F0C4537A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E3B481F-D6C5-13B4-02E1-89B4353A2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06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E2758A-F481-9968-41AF-E39294213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89C7DC-E14D-D92E-A3CC-517179632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60385A9-EA13-4D00-82FA-AA71DA7A6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B4B395-14A2-90D4-F35D-993964606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972DE98-7214-D5CC-8DD4-B340C0CB6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76EAD9F-5740-2E30-B9CA-B5E89FA9A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433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89DADC-F5BC-4CA5-1B83-12C8D5AB2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94F9A1A-0DCC-2C8D-998C-889F7AB06B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BE10158-1254-290B-2C02-61EACEFD2B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0EB7FB-C26A-2C27-716D-4DDF4B89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17DE1E7-EB20-3D06-E46F-01C50B37A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6678942-8787-BC2C-14C6-64C50CEF0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039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09729B-B1FD-8ED2-5EF1-264980E6E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FE021E9-C78B-B8A6-55ED-79E91302A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63C337C-30E6-1536-2691-F7F9DB058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D73EB7-A073-1461-8A9E-A54BE0047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187397-58A3-0E3C-13DB-4E0E124C2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01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50F797D-09BB-7048-2109-333DC0CA88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12B5292-CF7F-7749-E19F-E85CB62A1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5CC625-3075-2B38-3B7B-4A30B00D0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F429B5-F9AC-38BB-6582-08BFA578E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FA2C1F2-3169-542C-BAB2-175B2EC29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19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8FE4807-445D-CCAD-4463-058721A8B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A21083F-98CD-14D8-4A41-FAC7A14ED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86953F-47B4-9886-2F9B-5A2988B0CB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912B4-B0F4-4A3F-94FD-C9E49EAF49DE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CECBCD-F702-4A19-2D3D-CED8B94D02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206378-8950-F7BA-277D-3FA548F71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AEE35-4194-4C63-927A-89675F41FE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477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69193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  At least 46 people were reported killed in a 6.8 magnitude earthquake that shook China's southwestern province of Sichuan on Monday, triggering landslides and shaking buildings in the ___1___        (province) capital of Chengdu.</a:t>
            </a:r>
          </a:p>
          <a:p>
            <a:r>
              <a:rPr lang="en-US" altLang="zh-CN" sz="3200" b="1" dirty="0"/>
              <a:t>      The quake struck ___2___ mountainous area in </a:t>
            </a:r>
            <a:r>
              <a:rPr lang="en-US" altLang="zh-CN" sz="3200" b="1" dirty="0" err="1"/>
              <a:t>Luding</a:t>
            </a:r>
            <a:r>
              <a:rPr lang="en-US" altLang="zh-CN" sz="3200" b="1" dirty="0"/>
              <a:t> county shortly after noon, the China Earthquake Networks Center said.</a:t>
            </a:r>
          </a:p>
          <a:p>
            <a:r>
              <a:rPr lang="en-US" altLang="zh-CN" sz="3200" b="1" dirty="0"/>
              <a:t>    Sichuan, ___3___ sits on the edge of the Tibetan Plateau where tectonic plates(</a:t>
            </a:r>
            <a:r>
              <a:rPr lang="zh-CN" altLang="en-US" sz="3200" b="1" dirty="0"/>
              <a:t>构造板块</a:t>
            </a:r>
            <a:r>
              <a:rPr lang="en-US" altLang="zh-CN" sz="3200" b="1" dirty="0"/>
              <a:t>) meet, is ___4___      (regular) hit by earthquakes. Two quakes in June killed at least four people.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3167064" y="1572131"/>
            <a:ext cx="2300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provincial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4676776" y="2034510"/>
            <a:ext cx="6667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7753350" y="4008656"/>
            <a:ext cx="21526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regularly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2286001" y="3429000"/>
            <a:ext cx="15811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which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    The death toll rose to 46 as the search ___5___ trapped people continued Monday night, state media said. (early), the    ___6___      (authority) had reported 7 deaths in </a:t>
            </a:r>
            <a:r>
              <a:rPr lang="en-US" altLang="zh-CN" sz="3200" b="1" dirty="0" err="1"/>
              <a:t>Luding</a:t>
            </a:r>
            <a:r>
              <a:rPr lang="en-US" altLang="zh-CN" sz="3200" b="1" dirty="0"/>
              <a:t> county and 14 more in neighboring </a:t>
            </a:r>
            <a:r>
              <a:rPr lang="en-US" altLang="zh-CN" sz="3200" b="1" dirty="0" err="1"/>
              <a:t>Shimian</a:t>
            </a:r>
            <a:r>
              <a:rPr lang="en-US" altLang="zh-CN" sz="3200" b="1" dirty="0"/>
              <a:t> county to the south. Three of the dead were workers at the </a:t>
            </a:r>
            <a:r>
              <a:rPr lang="en-US" altLang="zh-CN" sz="3200" b="1" dirty="0" err="1"/>
              <a:t>Hailuogou</a:t>
            </a:r>
            <a:r>
              <a:rPr lang="en-US" altLang="zh-CN" sz="3200" b="1" dirty="0"/>
              <a:t> Scenic Area, a glacier and forest nature reserve.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8505827" y="76527"/>
            <a:ext cx="10477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for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933450" y="1049625"/>
            <a:ext cx="24479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authorities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Along with the deaths, the authorities reported stones and soil falling from mountainsides,  ___7___   (cause) damage to homes and power interruptions, state broadcaster CCTV said. </a:t>
            </a:r>
          </a:p>
          <a:p>
            <a:endParaRPr lang="en-US" altLang="zh-CN" sz="3200" b="1" dirty="0"/>
          </a:p>
          <a:p>
            <a:r>
              <a:rPr lang="en-US" altLang="zh-CN" sz="3200" b="1" dirty="0"/>
              <a:t>President Xi Jinping called on Monday for all-out efforts to rescue people   ___9___   (affect) by the  earthquake. Relief supplies, including some 3,000 tents and 10,000 folding beds, ___9___       (send) to </a:t>
            </a:r>
            <a:r>
              <a:rPr lang="en-US" altLang="zh-CN" sz="3200" b="1" dirty="0" err="1"/>
              <a:t>Luding</a:t>
            </a:r>
            <a:r>
              <a:rPr lang="en-US" altLang="zh-CN" sz="3200" b="1" dirty="0"/>
              <a:t> county, _____10____ the epicenter was located.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6096000" y="606281"/>
            <a:ext cx="1919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causing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209550" y="3553509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were </a:t>
            </a:r>
            <a:r>
              <a:rPr lang="en-US" altLang="zh-CN" sz="3600" b="1" noProof="0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sent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2952750" y="2582778"/>
            <a:ext cx="20478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affected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9029A62-70FA-8B20-A711-6D2A36BD6CFF}"/>
              </a:ext>
            </a:extLst>
          </p:cNvPr>
          <p:cNvSpPr txBox="1"/>
          <p:nvPr/>
        </p:nvSpPr>
        <p:spPr>
          <a:xfrm>
            <a:off x="7181849" y="3455521"/>
            <a:ext cx="16668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where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Office PowerPoint</Application>
  <PresentationFormat>宽屏</PresentationFormat>
  <Paragraphs>17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</cp:revision>
  <dcterms:created xsi:type="dcterms:W3CDTF">2023-01-05T08:18:05Z</dcterms:created>
  <dcterms:modified xsi:type="dcterms:W3CDTF">2023-01-05T08:18:30Z</dcterms:modified>
</cp:coreProperties>
</file>